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68" r:id="rId3"/>
    <p:sldId id="632" r:id="rId4"/>
    <p:sldId id="643" r:id="rId5"/>
    <p:sldId id="644" r:id="rId6"/>
    <p:sldId id="645" r:id="rId7"/>
    <p:sldId id="646" r:id="rId8"/>
    <p:sldId id="629" r:id="rId9"/>
    <p:sldId id="620" r:id="rId10"/>
    <p:sldId id="655" r:id="rId11"/>
    <p:sldId id="610" r:id="rId12"/>
    <p:sldId id="618" r:id="rId13"/>
    <p:sldId id="650" r:id="rId14"/>
    <p:sldId id="651" r:id="rId15"/>
    <p:sldId id="652" r:id="rId16"/>
    <p:sldId id="641" r:id="rId17"/>
    <p:sldId id="653" r:id="rId18"/>
    <p:sldId id="631" r:id="rId19"/>
    <p:sldId id="647" r:id="rId20"/>
    <p:sldId id="648" r:id="rId21"/>
    <p:sldId id="649" r:id="rId22"/>
    <p:sldId id="256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su Kelvin" initials="HK" lastIdx="1" clrIdx="0">
    <p:extLst>
      <p:ext uri="{19B8F6BF-5375-455C-9EA6-DF929625EA0E}">
        <p15:presenceInfo xmlns:p15="http://schemas.microsoft.com/office/powerpoint/2012/main" userId="98b32e7946fb74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D4"/>
    <a:srgbClr val="E6D8C5"/>
    <a:srgbClr val="C7D5ED"/>
    <a:srgbClr val="7A2221"/>
    <a:srgbClr val="24364A"/>
    <a:srgbClr val="FCF5E3"/>
    <a:srgbClr val="397CFF"/>
    <a:srgbClr val="FBF0D5"/>
    <a:srgbClr val="77150F"/>
    <a:srgbClr val="CB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F61EF-C8B1-4620-91B4-D4413A44947C}" v="1569" dt="2022-09-20T00:52:12.202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>
        <p:guide orient="horz" pos="2296"/>
        <p:guide pos="3863"/>
        <p:guide pos="234"/>
        <p:guide pos="7423"/>
        <p:guide orient="horz" pos="1752"/>
        <p:guide orient="horz" pos="709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 (Chinasoft Shanghai)" userId="c719b956-004a-4243-81dc-14be649b7814" providerId="ADAL" clId="{239F61EF-C8B1-4620-91B4-D4413A44947C}"/>
    <pc:docChg chg="undo custSel delSld modSld sldOrd">
      <pc:chgData name="Soleil Yi (Chinasoft Shanghai)" userId="c719b956-004a-4243-81dc-14be649b7814" providerId="ADAL" clId="{239F61EF-C8B1-4620-91B4-D4413A44947C}" dt="2022-09-20T00:52:40.374" v="6415"/>
      <pc:docMkLst>
        <pc:docMk/>
      </pc:docMkLst>
      <pc:sldChg chg="modSp mod">
        <pc:chgData name="Soleil Yi (Chinasoft Shanghai)" userId="c719b956-004a-4243-81dc-14be649b7814" providerId="ADAL" clId="{239F61EF-C8B1-4620-91B4-D4413A44947C}" dt="2022-09-20T00:52:33.043" v="6413" actId="947"/>
        <pc:sldMkLst>
          <pc:docMk/>
          <pc:sldMk cId="2866003493" sldId="256"/>
        </pc:sldMkLst>
        <pc:spChg chg="mod">
          <ac:chgData name="Soleil Yi (Chinasoft Shanghai)" userId="c719b956-004a-4243-81dc-14be649b7814" providerId="ADAL" clId="{239F61EF-C8B1-4620-91B4-D4413A44947C}" dt="2022-09-20T00:52:33.043" v="6413" actId="947"/>
          <ac:spMkLst>
            <pc:docMk/>
            <pc:sldMk cId="2866003493" sldId="256"/>
            <ac:spMk id="11" creationId="{E7BBA62F-01DC-466F-8610-338A4B911994}"/>
          </ac:spMkLst>
        </pc:spChg>
      </pc:sldChg>
      <pc:sldChg chg="del">
        <pc:chgData name="Soleil Yi (Chinasoft Shanghai)" userId="c719b956-004a-4243-81dc-14be649b7814" providerId="ADAL" clId="{239F61EF-C8B1-4620-91B4-D4413A44947C}" dt="2022-09-20T00:50:24.822" v="4" actId="47"/>
        <pc:sldMkLst>
          <pc:docMk/>
          <pc:sldMk cId="506312802" sldId="260"/>
        </pc:sldMkLst>
      </pc:sldChg>
      <pc:sldChg chg="modSp mod">
        <pc:chgData name="Soleil Yi (Chinasoft Shanghai)" userId="c719b956-004a-4243-81dc-14be649b7814" providerId="ADAL" clId="{239F61EF-C8B1-4620-91B4-D4413A44947C}" dt="2022-09-20T00:51:55.606" v="90" actId="947"/>
        <pc:sldMkLst>
          <pc:docMk/>
          <pc:sldMk cId="2806470173" sldId="268"/>
        </pc:sldMkLst>
        <pc:spChg chg="mod">
          <ac:chgData name="Soleil Yi (Chinasoft Shanghai)" userId="c719b956-004a-4243-81dc-14be649b7814" providerId="ADAL" clId="{239F61EF-C8B1-4620-91B4-D4413A44947C}" dt="2022-09-20T00:51:55.586" v="79" actId="947"/>
          <ac:spMkLst>
            <pc:docMk/>
            <pc:sldMk cId="2806470173" sldId="268"/>
            <ac:spMk id="3" creationId="{4640E70D-20C1-4797-81C4-539895CA9AE2}"/>
          </ac:spMkLst>
        </pc:spChg>
        <pc:spChg chg="mod">
          <ac:chgData name="Soleil Yi (Chinasoft Shanghai)" userId="c719b956-004a-4243-81dc-14be649b7814" providerId="ADAL" clId="{239F61EF-C8B1-4620-91B4-D4413A44947C}" dt="2022-09-20T00:51:55.596" v="86" actId="947"/>
          <ac:spMkLst>
            <pc:docMk/>
            <pc:sldMk cId="2806470173" sldId="268"/>
            <ac:spMk id="4" creationId="{9397D071-72ED-4F4D-95D6-6C4A8CA31606}"/>
          </ac:spMkLst>
        </pc:spChg>
        <pc:spChg chg="mod">
          <ac:chgData name="Soleil Yi (Chinasoft Shanghai)" userId="c719b956-004a-4243-81dc-14be649b7814" providerId="ADAL" clId="{239F61EF-C8B1-4620-91B4-D4413A44947C}" dt="2022-09-20T00:51:55.457" v="54" actId="947"/>
          <ac:spMkLst>
            <pc:docMk/>
            <pc:sldMk cId="2806470173" sldId="268"/>
            <ac:spMk id="10" creationId="{2A34C182-2671-4B5B-96E1-FAC4D068484A}"/>
          </ac:spMkLst>
        </pc:spChg>
        <pc:spChg chg="mod">
          <ac:chgData name="Soleil Yi (Chinasoft Shanghai)" userId="c719b956-004a-4243-81dc-14be649b7814" providerId="ADAL" clId="{239F61EF-C8B1-4620-91B4-D4413A44947C}" dt="2022-09-20T00:51:55.599" v="87" actId="947"/>
          <ac:spMkLst>
            <pc:docMk/>
            <pc:sldMk cId="2806470173" sldId="268"/>
            <ac:spMk id="12" creationId="{DE450A7C-11BF-4329-B957-563BA0795B24}"/>
          </ac:spMkLst>
        </pc:spChg>
        <pc:spChg chg="mod">
          <ac:chgData name="Soleil Yi (Chinasoft Shanghai)" userId="c719b956-004a-4243-81dc-14be649b7814" providerId="ADAL" clId="{239F61EF-C8B1-4620-91B4-D4413A44947C}" dt="2022-09-20T00:51:55.606" v="90" actId="947"/>
          <ac:spMkLst>
            <pc:docMk/>
            <pc:sldMk cId="2806470173" sldId="268"/>
            <ac:spMk id="13" creationId="{3BA63A41-3E6D-4F31-970A-3ADB411AF16C}"/>
          </ac:spMkLst>
        </pc:spChg>
        <pc:spChg chg="mod">
          <ac:chgData name="Soleil Yi (Chinasoft Shanghai)" userId="c719b956-004a-4243-81dc-14be649b7814" providerId="ADAL" clId="{239F61EF-C8B1-4620-91B4-D4413A44947C}" dt="2022-09-20T00:51:55.595" v="85" actId="947"/>
          <ac:spMkLst>
            <pc:docMk/>
            <pc:sldMk cId="2806470173" sldId="268"/>
            <ac:spMk id="18" creationId="{60AA0AA4-A544-4243-86D9-AA49E04D4032}"/>
          </ac:spMkLst>
        </pc:spChg>
        <pc:spChg chg="mod">
          <ac:chgData name="Soleil Yi (Chinasoft Shanghai)" userId="c719b956-004a-4243-81dc-14be649b7814" providerId="ADAL" clId="{239F61EF-C8B1-4620-91B4-D4413A44947C}" dt="2022-09-20T00:51:55.588" v="80" actId="947"/>
          <ac:spMkLst>
            <pc:docMk/>
            <pc:sldMk cId="2806470173" sldId="268"/>
            <ac:spMk id="19" creationId="{5255028C-4FAF-4842-8BA5-8FE059130143}"/>
          </ac:spMkLst>
        </pc:spChg>
        <pc:spChg chg="mod">
          <ac:chgData name="Soleil Yi (Chinasoft Shanghai)" userId="c719b956-004a-4243-81dc-14be649b7814" providerId="ADAL" clId="{239F61EF-C8B1-4620-91B4-D4413A44947C}" dt="2022-09-20T00:51:55.605" v="89" actId="947"/>
          <ac:spMkLst>
            <pc:docMk/>
            <pc:sldMk cId="2806470173" sldId="268"/>
            <ac:spMk id="20" creationId="{951DC884-978E-4B48-BB5A-FB255671EDB0}"/>
          </ac:spMkLst>
        </pc:spChg>
        <pc:spChg chg="mod">
          <ac:chgData name="Soleil Yi (Chinasoft Shanghai)" userId="c719b956-004a-4243-81dc-14be649b7814" providerId="ADAL" clId="{239F61EF-C8B1-4620-91B4-D4413A44947C}" dt="2022-09-20T00:51:55.589" v="81" actId="947"/>
          <ac:spMkLst>
            <pc:docMk/>
            <pc:sldMk cId="2806470173" sldId="268"/>
            <ac:spMk id="21" creationId="{9DD0F70E-3A5F-4FDD-A5D7-E1520EDCE05B}"/>
          </ac:spMkLst>
        </pc:spChg>
        <pc:spChg chg="mod">
          <ac:chgData name="Soleil Yi (Chinasoft Shanghai)" userId="c719b956-004a-4243-81dc-14be649b7814" providerId="ADAL" clId="{239F61EF-C8B1-4620-91B4-D4413A44947C}" dt="2022-09-20T00:51:55.604" v="88" actId="947"/>
          <ac:spMkLst>
            <pc:docMk/>
            <pc:sldMk cId="2806470173" sldId="268"/>
            <ac:spMk id="33" creationId="{88747566-8E7C-427C-A148-E4A5E7617441}"/>
          </ac:spMkLst>
        </pc:spChg>
      </pc:sldChg>
      <pc:sldChg chg="addSp delSp modSp mod ord">
        <pc:chgData name="Soleil Yi (Chinasoft Shanghai)" userId="c719b956-004a-4243-81dc-14be649b7814" providerId="ADAL" clId="{239F61EF-C8B1-4620-91B4-D4413A44947C}" dt="2022-09-20T00:52:40.374" v="6415"/>
        <pc:sldMkLst>
          <pc:docMk/>
          <pc:sldMk cId="319080084" sldId="269"/>
        </pc:sldMkLst>
        <pc:spChg chg="add del mod">
          <ac:chgData name="Soleil Yi (Chinasoft Shanghai)" userId="c719b956-004a-4243-81dc-14be649b7814" providerId="ADAL" clId="{239F61EF-C8B1-4620-91B4-D4413A44947C}" dt="2022-09-20T00:51:55.405" v="50" actId="947"/>
          <ac:spMkLst>
            <pc:docMk/>
            <pc:sldMk cId="319080084" sldId="269"/>
            <ac:spMk id="8" creationId="{9D7935B1-16FA-43E2-34A2-FA8F193B7695}"/>
          </ac:spMkLst>
        </pc:spChg>
        <pc:picChg chg="del mod">
          <ac:chgData name="Soleil Yi (Chinasoft Shanghai)" userId="c719b956-004a-4243-81dc-14be649b7814" providerId="ADAL" clId="{239F61EF-C8B1-4620-91B4-D4413A44947C}" dt="2022-09-20T00:51:21.706" v="35" actId="478"/>
          <ac:picMkLst>
            <pc:docMk/>
            <pc:sldMk cId="319080084" sldId="269"/>
            <ac:picMk id="2" creationId="{F7DFE17E-4C4D-4C2A-966B-02B00C139416}"/>
          </ac:picMkLst>
        </pc:picChg>
      </pc:sldChg>
      <pc:sldChg chg="modSp mod">
        <pc:chgData name="Soleil Yi (Chinasoft Shanghai)" userId="c719b956-004a-4243-81dc-14be649b7814" providerId="ADAL" clId="{239F61EF-C8B1-4620-91B4-D4413A44947C}" dt="2022-09-20T00:52:09.146" v="2482" actId="947"/>
        <pc:sldMkLst>
          <pc:docMk/>
          <pc:sldMk cId="3717921030" sldId="610"/>
        </pc:sldMkLst>
        <pc:spChg chg="mod">
          <ac:chgData name="Soleil Yi (Chinasoft Shanghai)" userId="c719b956-004a-4243-81dc-14be649b7814" providerId="ADAL" clId="{239F61EF-C8B1-4620-91B4-D4413A44947C}" dt="2022-09-20T00:52:08.058" v="2346" actId="947"/>
          <ac:spMkLst>
            <pc:docMk/>
            <pc:sldMk cId="3717921030" sldId="610"/>
            <ac:spMk id="3" creationId="{87C8B32E-15A0-47CD-A411-4BF7FF0BF023}"/>
          </ac:spMkLst>
        </pc:spChg>
        <pc:spChg chg="mod">
          <ac:chgData name="Soleil Yi (Chinasoft Shanghai)" userId="c719b956-004a-4243-81dc-14be649b7814" providerId="ADAL" clId="{239F61EF-C8B1-4620-91B4-D4413A44947C}" dt="2022-09-20T00:52:07.951" v="2330" actId="947"/>
          <ac:spMkLst>
            <pc:docMk/>
            <pc:sldMk cId="3717921030" sldId="610"/>
            <ac:spMk id="6" creationId="{BFCEC1F7-0157-4D14-9328-7455497601E8}"/>
          </ac:spMkLst>
        </pc:spChg>
        <pc:spChg chg="mod">
          <ac:chgData name="Soleil Yi (Chinasoft Shanghai)" userId="c719b956-004a-4243-81dc-14be649b7814" providerId="ADAL" clId="{239F61EF-C8B1-4620-91B4-D4413A44947C}" dt="2022-09-20T00:52:08.060" v="2347" actId="947"/>
          <ac:spMkLst>
            <pc:docMk/>
            <pc:sldMk cId="3717921030" sldId="610"/>
            <ac:spMk id="8" creationId="{24CE832D-3B06-4C8B-8827-F50E35149F7D}"/>
          </ac:spMkLst>
        </pc:spChg>
        <pc:spChg chg="mod">
          <ac:chgData name="Soleil Yi (Chinasoft Shanghai)" userId="c719b956-004a-4243-81dc-14be649b7814" providerId="ADAL" clId="{239F61EF-C8B1-4620-91B4-D4413A44947C}" dt="2022-09-20T00:52:08.032" v="2340" actId="947"/>
          <ac:spMkLst>
            <pc:docMk/>
            <pc:sldMk cId="3717921030" sldId="610"/>
            <ac:spMk id="213" creationId="{66F8F0A8-3A37-414E-9688-47FC19F807FC}"/>
          </ac:spMkLst>
        </pc:spChg>
        <pc:spChg chg="mod">
          <ac:chgData name="Soleil Yi (Chinasoft Shanghai)" userId="c719b956-004a-4243-81dc-14be649b7814" providerId="ADAL" clId="{239F61EF-C8B1-4620-91B4-D4413A44947C}" dt="2022-09-20T00:52:08.093" v="2354" actId="947"/>
          <ac:spMkLst>
            <pc:docMk/>
            <pc:sldMk cId="3717921030" sldId="610"/>
            <ac:spMk id="214" creationId="{E41670EE-C464-44A3-8D38-FF6244097A9D}"/>
          </ac:spMkLst>
        </pc:spChg>
        <pc:spChg chg="mod">
          <ac:chgData name="Soleil Yi (Chinasoft Shanghai)" userId="c719b956-004a-4243-81dc-14be649b7814" providerId="ADAL" clId="{239F61EF-C8B1-4620-91B4-D4413A44947C}" dt="2022-09-20T00:52:08.130" v="2358" actId="947"/>
          <ac:spMkLst>
            <pc:docMk/>
            <pc:sldMk cId="3717921030" sldId="610"/>
            <ac:spMk id="215" creationId="{2B02245F-E55C-4940-B34C-B85E7E90FBDF}"/>
          </ac:spMkLst>
        </pc:spChg>
        <pc:spChg chg="mod">
          <ac:chgData name="Soleil Yi (Chinasoft Shanghai)" userId="c719b956-004a-4243-81dc-14be649b7814" providerId="ADAL" clId="{239F61EF-C8B1-4620-91B4-D4413A44947C}" dt="2022-09-20T00:52:08.163" v="2362" actId="947"/>
          <ac:spMkLst>
            <pc:docMk/>
            <pc:sldMk cId="3717921030" sldId="610"/>
            <ac:spMk id="216" creationId="{8A1B9723-EC78-41D0-AF92-0B6C5E1BF829}"/>
          </ac:spMkLst>
        </pc:spChg>
        <pc:spChg chg="mod">
          <ac:chgData name="Soleil Yi (Chinasoft Shanghai)" userId="c719b956-004a-4243-81dc-14be649b7814" providerId="ADAL" clId="{239F61EF-C8B1-4620-91B4-D4413A44947C}" dt="2022-09-20T00:52:08.198" v="2366" actId="947"/>
          <ac:spMkLst>
            <pc:docMk/>
            <pc:sldMk cId="3717921030" sldId="610"/>
            <ac:spMk id="217" creationId="{C9BC5D26-1008-49DB-9B7A-3CDDBCF7085E}"/>
          </ac:spMkLst>
        </pc:spChg>
        <pc:spChg chg="mod">
          <ac:chgData name="Soleil Yi (Chinasoft Shanghai)" userId="c719b956-004a-4243-81dc-14be649b7814" providerId="ADAL" clId="{239F61EF-C8B1-4620-91B4-D4413A44947C}" dt="2022-09-20T00:52:08.235" v="2370" actId="947"/>
          <ac:spMkLst>
            <pc:docMk/>
            <pc:sldMk cId="3717921030" sldId="610"/>
            <ac:spMk id="218" creationId="{CA810873-7A96-4F79-9999-258238072477}"/>
          </ac:spMkLst>
        </pc:spChg>
        <pc:spChg chg="mod">
          <ac:chgData name="Soleil Yi (Chinasoft Shanghai)" userId="c719b956-004a-4243-81dc-14be649b7814" providerId="ADAL" clId="{239F61EF-C8B1-4620-91B4-D4413A44947C}" dt="2022-09-20T00:52:08.270" v="2374" actId="947"/>
          <ac:spMkLst>
            <pc:docMk/>
            <pc:sldMk cId="3717921030" sldId="610"/>
            <ac:spMk id="219" creationId="{83FFF7C3-7845-4DED-B05A-1CE49E329001}"/>
          </ac:spMkLst>
        </pc:spChg>
        <pc:spChg chg="mod">
          <ac:chgData name="Soleil Yi (Chinasoft Shanghai)" userId="c719b956-004a-4243-81dc-14be649b7814" providerId="ADAL" clId="{239F61EF-C8B1-4620-91B4-D4413A44947C}" dt="2022-09-20T00:52:08.324" v="2378" actId="947"/>
          <ac:spMkLst>
            <pc:docMk/>
            <pc:sldMk cId="3717921030" sldId="610"/>
            <ac:spMk id="220" creationId="{D6F6B54E-73A0-47C7-A4EF-87AC255C2AE6}"/>
          </ac:spMkLst>
        </pc:spChg>
        <pc:spChg chg="mod">
          <ac:chgData name="Soleil Yi (Chinasoft Shanghai)" userId="c719b956-004a-4243-81dc-14be649b7814" providerId="ADAL" clId="{239F61EF-C8B1-4620-91B4-D4413A44947C}" dt="2022-09-20T00:52:08.366" v="2382" actId="947"/>
          <ac:spMkLst>
            <pc:docMk/>
            <pc:sldMk cId="3717921030" sldId="610"/>
            <ac:spMk id="221" creationId="{6CBE7062-0651-4494-9EB6-12D8C24C1898}"/>
          </ac:spMkLst>
        </pc:spChg>
        <pc:spChg chg="mod">
          <ac:chgData name="Soleil Yi (Chinasoft Shanghai)" userId="c719b956-004a-4243-81dc-14be649b7814" providerId="ADAL" clId="{239F61EF-C8B1-4620-91B4-D4413A44947C}" dt="2022-09-20T00:52:08.405" v="2386" actId="947"/>
          <ac:spMkLst>
            <pc:docMk/>
            <pc:sldMk cId="3717921030" sldId="610"/>
            <ac:spMk id="222" creationId="{50A738DB-09E7-4574-BF51-47B3D40B3462}"/>
          </ac:spMkLst>
        </pc:spChg>
        <pc:spChg chg="mod">
          <ac:chgData name="Soleil Yi (Chinasoft Shanghai)" userId="c719b956-004a-4243-81dc-14be649b7814" providerId="ADAL" clId="{239F61EF-C8B1-4620-91B4-D4413A44947C}" dt="2022-09-20T00:52:08.443" v="2390" actId="947"/>
          <ac:spMkLst>
            <pc:docMk/>
            <pc:sldMk cId="3717921030" sldId="610"/>
            <ac:spMk id="223" creationId="{30B8BD26-B260-4FAE-98EF-9A313521023B}"/>
          </ac:spMkLst>
        </pc:spChg>
        <pc:spChg chg="mod">
          <ac:chgData name="Soleil Yi (Chinasoft Shanghai)" userId="c719b956-004a-4243-81dc-14be649b7814" providerId="ADAL" clId="{239F61EF-C8B1-4620-91B4-D4413A44947C}" dt="2022-09-20T00:52:08.473" v="2394" actId="947"/>
          <ac:spMkLst>
            <pc:docMk/>
            <pc:sldMk cId="3717921030" sldId="610"/>
            <ac:spMk id="224" creationId="{2F811B31-5765-46E9-88BE-174CBF3ADE4B}"/>
          </ac:spMkLst>
        </pc:spChg>
        <pc:spChg chg="mod">
          <ac:chgData name="Soleil Yi (Chinasoft Shanghai)" userId="c719b956-004a-4243-81dc-14be649b7814" providerId="ADAL" clId="{239F61EF-C8B1-4620-91B4-D4413A44947C}" dt="2022-09-20T00:52:08.507" v="2398" actId="947"/>
          <ac:spMkLst>
            <pc:docMk/>
            <pc:sldMk cId="3717921030" sldId="610"/>
            <ac:spMk id="225" creationId="{6128D40B-1DEF-437D-AF42-9557A95B9E7E}"/>
          </ac:spMkLst>
        </pc:spChg>
        <pc:spChg chg="mod">
          <ac:chgData name="Soleil Yi (Chinasoft Shanghai)" userId="c719b956-004a-4243-81dc-14be649b7814" providerId="ADAL" clId="{239F61EF-C8B1-4620-91B4-D4413A44947C}" dt="2022-09-20T00:52:08.535" v="2402" actId="947"/>
          <ac:spMkLst>
            <pc:docMk/>
            <pc:sldMk cId="3717921030" sldId="610"/>
            <ac:spMk id="226" creationId="{46CDB365-FB2D-4313-82B6-BACA4D72DA76}"/>
          </ac:spMkLst>
        </pc:spChg>
        <pc:spChg chg="mod">
          <ac:chgData name="Soleil Yi (Chinasoft Shanghai)" userId="c719b956-004a-4243-81dc-14be649b7814" providerId="ADAL" clId="{239F61EF-C8B1-4620-91B4-D4413A44947C}" dt="2022-09-20T00:52:08.565" v="2406" actId="947"/>
          <ac:spMkLst>
            <pc:docMk/>
            <pc:sldMk cId="3717921030" sldId="610"/>
            <ac:spMk id="227" creationId="{72B36F47-8597-4EFB-A396-7D8A83B4EBCA}"/>
          </ac:spMkLst>
        </pc:spChg>
        <pc:spChg chg="mod">
          <ac:chgData name="Soleil Yi (Chinasoft Shanghai)" userId="c719b956-004a-4243-81dc-14be649b7814" providerId="ADAL" clId="{239F61EF-C8B1-4620-91B4-D4413A44947C}" dt="2022-09-20T00:52:08.595" v="2410" actId="947"/>
          <ac:spMkLst>
            <pc:docMk/>
            <pc:sldMk cId="3717921030" sldId="610"/>
            <ac:spMk id="228" creationId="{CFD35445-3780-4CD7-9FB7-39B0D7F71C22}"/>
          </ac:spMkLst>
        </pc:spChg>
        <pc:spChg chg="mod">
          <ac:chgData name="Soleil Yi (Chinasoft Shanghai)" userId="c719b956-004a-4243-81dc-14be649b7814" providerId="ADAL" clId="{239F61EF-C8B1-4620-91B4-D4413A44947C}" dt="2022-09-20T00:52:08.631" v="2414" actId="947"/>
          <ac:spMkLst>
            <pc:docMk/>
            <pc:sldMk cId="3717921030" sldId="610"/>
            <ac:spMk id="229" creationId="{9B3C3E4C-231F-4389-BCFA-D31BBDD5221A}"/>
          </ac:spMkLst>
        </pc:spChg>
        <pc:spChg chg="mod">
          <ac:chgData name="Soleil Yi (Chinasoft Shanghai)" userId="c719b956-004a-4243-81dc-14be649b7814" providerId="ADAL" clId="{239F61EF-C8B1-4620-91B4-D4413A44947C}" dt="2022-09-20T00:52:08.655" v="2418" actId="947"/>
          <ac:spMkLst>
            <pc:docMk/>
            <pc:sldMk cId="3717921030" sldId="610"/>
            <ac:spMk id="230" creationId="{53205423-6DAE-409E-918C-22112F24AA0A}"/>
          </ac:spMkLst>
        </pc:spChg>
        <pc:spChg chg="mod">
          <ac:chgData name="Soleil Yi (Chinasoft Shanghai)" userId="c719b956-004a-4243-81dc-14be649b7814" providerId="ADAL" clId="{239F61EF-C8B1-4620-91B4-D4413A44947C}" dt="2022-09-20T00:52:08.693" v="2422" actId="947"/>
          <ac:spMkLst>
            <pc:docMk/>
            <pc:sldMk cId="3717921030" sldId="610"/>
            <ac:spMk id="231" creationId="{00AA166E-B1DD-4C27-B8EA-0A65F00D1568}"/>
          </ac:spMkLst>
        </pc:spChg>
        <pc:spChg chg="mod">
          <ac:chgData name="Soleil Yi (Chinasoft Shanghai)" userId="c719b956-004a-4243-81dc-14be649b7814" providerId="ADAL" clId="{239F61EF-C8B1-4620-91B4-D4413A44947C}" dt="2022-09-20T00:52:08.727" v="2426" actId="947"/>
          <ac:spMkLst>
            <pc:docMk/>
            <pc:sldMk cId="3717921030" sldId="610"/>
            <ac:spMk id="275" creationId="{E19E55E0-50F1-41C5-AB41-BDD549CB39B3}"/>
          </ac:spMkLst>
        </pc:spChg>
        <pc:spChg chg="mod">
          <ac:chgData name="Soleil Yi (Chinasoft Shanghai)" userId="c719b956-004a-4243-81dc-14be649b7814" providerId="ADAL" clId="{239F61EF-C8B1-4620-91B4-D4413A44947C}" dt="2022-09-20T00:52:08.761" v="2430" actId="947"/>
          <ac:spMkLst>
            <pc:docMk/>
            <pc:sldMk cId="3717921030" sldId="610"/>
            <ac:spMk id="276" creationId="{8245908D-2E01-4A6C-9125-26AF69749D21}"/>
          </ac:spMkLst>
        </pc:spChg>
        <pc:spChg chg="mod">
          <ac:chgData name="Soleil Yi (Chinasoft Shanghai)" userId="c719b956-004a-4243-81dc-14be649b7814" providerId="ADAL" clId="{239F61EF-C8B1-4620-91B4-D4413A44947C}" dt="2022-09-20T00:52:08.796" v="2434" actId="947"/>
          <ac:spMkLst>
            <pc:docMk/>
            <pc:sldMk cId="3717921030" sldId="610"/>
            <ac:spMk id="277" creationId="{D4B2707E-C341-42AB-BCB0-845CCA0AEDCC}"/>
          </ac:spMkLst>
        </pc:spChg>
        <pc:spChg chg="mod">
          <ac:chgData name="Soleil Yi (Chinasoft Shanghai)" userId="c719b956-004a-4243-81dc-14be649b7814" providerId="ADAL" clId="{239F61EF-C8B1-4620-91B4-D4413A44947C}" dt="2022-09-20T00:52:08.833" v="2438" actId="947"/>
          <ac:spMkLst>
            <pc:docMk/>
            <pc:sldMk cId="3717921030" sldId="610"/>
            <ac:spMk id="278" creationId="{13353ADC-450E-42DC-B55B-A66BC5ABE45D}"/>
          </ac:spMkLst>
        </pc:spChg>
        <pc:spChg chg="mod">
          <ac:chgData name="Soleil Yi (Chinasoft Shanghai)" userId="c719b956-004a-4243-81dc-14be649b7814" providerId="ADAL" clId="{239F61EF-C8B1-4620-91B4-D4413A44947C}" dt="2022-09-20T00:52:08.861" v="2442" actId="947"/>
          <ac:spMkLst>
            <pc:docMk/>
            <pc:sldMk cId="3717921030" sldId="610"/>
            <ac:spMk id="279" creationId="{F6695583-F7A3-47E6-8BE0-B4AC016EDA27}"/>
          </ac:spMkLst>
        </pc:spChg>
        <pc:spChg chg="mod">
          <ac:chgData name="Soleil Yi (Chinasoft Shanghai)" userId="c719b956-004a-4243-81dc-14be649b7814" providerId="ADAL" clId="{239F61EF-C8B1-4620-91B4-D4413A44947C}" dt="2022-09-20T00:52:08.893" v="2446" actId="947"/>
          <ac:spMkLst>
            <pc:docMk/>
            <pc:sldMk cId="3717921030" sldId="610"/>
            <ac:spMk id="280" creationId="{4BB8965D-1416-46D9-9199-AF29CA210011}"/>
          </ac:spMkLst>
        </pc:spChg>
        <pc:spChg chg="mod">
          <ac:chgData name="Soleil Yi (Chinasoft Shanghai)" userId="c719b956-004a-4243-81dc-14be649b7814" providerId="ADAL" clId="{239F61EF-C8B1-4620-91B4-D4413A44947C}" dt="2022-09-20T00:52:08.924" v="2450" actId="947"/>
          <ac:spMkLst>
            <pc:docMk/>
            <pc:sldMk cId="3717921030" sldId="610"/>
            <ac:spMk id="281" creationId="{758F442D-976F-4E69-953F-6BB3B7C51084}"/>
          </ac:spMkLst>
        </pc:spChg>
        <pc:spChg chg="mod">
          <ac:chgData name="Soleil Yi (Chinasoft Shanghai)" userId="c719b956-004a-4243-81dc-14be649b7814" providerId="ADAL" clId="{239F61EF-C8B1-4620-91B4-D4413A44947C}" dt="2022-09-20T00:52:08.956" v="2454" actId="947"/>
          <ac:spMkLst>
            <pc:docMk/>
            <pc:sldMk cId="3717921030" sldId="610"/>
            <ac:spMk id="282" creationId="{68783F3C-5102-4F8E-83F1-B48B8D421D0E}"/>
          </ac:spMkLst>
        </pc:spChg>
        <pc:spChg chg="mod">
          <ac:chgData name="Soleil Yi (Chinasoft Shanghai)" userId="c719b956-004a-4243-81dc-14be649b7814" providerId="ADAL" clId="{239F61EF-C8B1-4620-91B4-D4413A44947C}" dt="2022-09-20T00:52:08.985" v="2458" actId="947"/>
          <ac:spMkLst>
            <pc:docMk/>
            <pc:sldMk cId="3717921030" sldId="610"/>
            <ac:spMk id="283" creationId="{07D0D747-7AB3-4D7F-8BC4-28091076203F}"/>
          </ac:spMkLst>
        </pc:spChg>
        <pc:spChg chg="mod">
          <ac:chgData name="Soleil Yi (Chinasoft Shanghai)" userId="c719b956-004a-4243-81dc-14be649b7814" providerId="ADAL" clId="{239F61EF-C8B1-4620-91B4-D4413A44947C}" dt="2022-09-20T00:52:09.013" v="2462" actId="947"/>
          <ac:spMkLst>
            <pc:docMk/>
            <pc:sldMk cId="3717921030" sldId="610"/>
            <ac:spMk id="284" creationId="{2228FF65-0575-46BD-81F4-CA41877DFA3A}"/>
          </ac:spMkLst>
        </pc:spChg>
        <pc:spChg chg="mod">
          <ac:chgData name="Soleil Yi (Chinasoft Shanghai)" userId="c719b956-004a-4243-81dc-14be649b7814" providerId="ADAL" clId="{239F61EF-C8B1-4620-91B4-D4413A44947C}" dt="2022-09-20T00:52:09.042" v="2466" actId="947"/>
          <ac:spMkLst>
            <pc:docMk/>
            <pc:sldMk cId="3717921030" sldId="610"/>
            <ac:spMk id="285" creationId="{1D5584E2-C0F5-492F-A9E1-1F36E879AD3E}"/>
          </ac:spMkLst>
        </pc:spChg>
        <pc:spChg chg="mod">
          <ac:chgData name="Soleil Yi (Chinasoft Shanghai)" userId="c719b956-004a-4243-81dc-14be649b7814" providerId="ADAL" clId="{239F61EF-C8B1-4620-91B4-D4413A44947C}" dt="2022-09-20T00:52:09.069" v="2470" actId="947"/>
          <ac:spMkLst>
            <pc:docMk/>
            <pc:sldMk cId="3717921030" sldId="610"/>
            <ac:spMk id="286" creationId="{EE300969-A9D5-4DF6-8475-ECDC5CB1E544}"/>
          </ac:spMkLst>
        </pc:spChg>
        <pc:spChg chg="mod">
          <ac:chgData name="Soleil Yi (Chinasoft Shanghai)" userId="c719b956-004a-4243-81dc-14be649b7814" providerId="ADAL" clId="{239F61EF-C8B1-4620-91B4-D4413A44947C}" dt="2022-09-20T00:52:09.094" v="2474" actId="947"/>
          <ac:spMkLst>
            <pc:docMk/>
            <pc:sldMk cId="3717921030" sldId="610"/>
            <ac:spMk id="287" creationId="{91AF36C7-2C9E-430A-B83D-8C109C05FDC5}"/>
          </ac:spMkLst>
        </pc:spChg>
        <pc:spChg chg="mod">
          <ac:chgData name="Soleil Yi (Chinasoft Shanghai)" userId="c719b956-004a-4243-81dc-14be649b7814" providerId="ADAL" clId="{239F61EF-C8B1-4620-91B4-D4413A44947C}" dt="2022-09-20T00:52:09.119" v="2478" actId="947"/>
          <ac:spMkLst>
            <pc:docMk/>
            <pc:sldMk cId="3717921030" sldId="610"/>
            <ac:spMk id="288" creationId="{78314520-6DDD-4884-BB3C-AFCA907B7CF9}"/>
          </ac:spMkLst>
        </pc:spChg>
        <pc:spChg chg="mod">
          <ac:chgData name="Soleil Yi (Chinasoft Shanghai)" userId="c719b956-004a-4243-81dc-14be649b7814" providerId="ADAL" clId="{239F61EF-C8B1-4620-91B4-D4413A44947C}" dt="2022-09-20T00:52:09.146" v="2482" actId="947"/>
          <ac:spMkLst>
            <pc:docMk/>
            <pc:sldMk cId="3717921030" sldId="610"/>
            <ac:spMk id="289" creationId="{E3F9C3A3-9B21-4478-842F-17320E274FC7}"/>
          </ac:spMkLst>
        </pc:spChg>
        <pc:spChg chg="mod">
          <ac:chgData name="Soleil Yi (Chinasoft Shanghai)" userId="c719b956-004a-4243-81dc-14be649b7814" providerId="ADAL" clId="{239F61EF-C8B1-4620-91B4-D4413A44947C}" dt="2022-09-20T00:52:08.066" v="2349" actId="947"/>
          <ac:spMkLst>
            <pc:docMk/>
            <pc:sldMk cId="3717921030" sldId="610"/>
            <ac:spMk id="1099" creationId="{18510E02-F5EE-4F74-A9C3-2241F2E3F968}"/>
          </ac:spMkLst>
        </pc:spChg>
        <pc:spChg chg="mod">
          <ac:chgData name="Soleil Yi (Chinasoft Shanghai)" userId="c719b956-004a-4243-81dc-14be649b7814" providerId="ADAL" clId="{239F61EF-C8B1-4620-91B4-D4413A44947C}" dt="2022-09-20T00:52:08.073" v="2350" actId="947"/>
          <ac:spMkLst>
            <pc:docMk/>
            <pc:sldMk cId="3717921030" sldId="610"/>
            <ac:spMk id="1108" creationId="{ECFE1142-3748-4CD0-8B57-83B64BA634C0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0.100" v="2642" actId="947"/>
        <pc:sldMkLst>
          <pc:docMk/>
          <pc:sldMk cId="3237226111" sldId="618"/>
        </pc:sldMkLst>
        <pc:spChg chg="mod">
          <ac:chgData name="Soleil Yi (Chinasoft Shanghai)" userId="c719b956-004a-4243-81dc-14be649b7814" providerId="ADAL" clId="{239F61EF-C8B1-4620-91B4-D4413A44947C}" dt="2022-09-20T00:52:09.286" v="2509" actId="947"/>
          <ac:spMkLst>
            <pc:docMk/>
            <pc:sldMk cId="3237226111" sldId="618"/>
            <ac:spMk id="3" creationId="{87C8B32E-15A0-47CD-A411-4BF7FF0BF023}"/>
          </ac:spMkLst>
        </pc:spChg>
        <pc:spChg chg="mod">
          <ac:chgData name="Soleil Yi (Chinasoft Shanghai)" userId="c719b956-004a-4243-81dc-14be649b7814" providerId="ADAL" clId="{239F61EF-C8B1-4620-91B4-D4413A44947C}" dt="2022-09-20T00:52:09.176" v="2486" actId="947"/>
          <ac:spMkLst>
            <pc:docMk/>
            <pc:sldMk cId="3237226111" sldId="618"/>
            <ac:spMk id="4" creationId="{ED4D37E2-EC44-4D4B-98F0-8EA5F0D67E27}"/>
          </ac:spMkLst>
        </pc:spChg>
        <pc:spChg chg="mod">
          <ac:chgData name="Soleil Yi (Chinasoft Shanghai)" userId="c719b956-004a-4243-81dc-14be649b7814" providerId="ADAL" clId="{239F61EF-C8B1-4620-91B4-D4413A44947C}" dt="2022-09-20T00:52:09.281" v="2507" actId="947"/>
          <ac:spMkLst>
            <pc:docMk/>
            <pc:sldMk cId="3237226111" sldId="618"/>
            <ac:spMk id="7" creationId="{89CBBEAF-D53C-4912-8897-2286B856CBE9}"/>
          </ac:spMkLst>
        </pc:spChg>
        <pc:spChg chg="mod">
          <ac:chgData name="Soleil Yi (Chinasoft Shanghai)" userId="c719b956-004a-4243-81dc-14be649b7814" providerId="ADAL" clId="{239F61EF-C8B1-4620-91B4-D4413A44947C}" dt="2022-09-20T00:52:09.284" v="2508" actId="947"/>
          <ac:spMkLst>
            <pc:docMk/>
            <pc:sldMk cId="3237226111" sldId="618"/>
            <ac:spMk id="10" creationId="{57A6FBD1-5D00-498E-A5FE-93589871E77C}"/>
          </ac:spMkLst>
        </pc:spChg>
        <pc:spChg chg="mod">
          <ac:chgData name="Soleil Yi (Chinasoft Shanghai)" userId="c719b956-004a-4243-81dc-14be649b7814" providerId="ADAL" clId="{239F61EF-C8B1-4620-91B4-D4413A44947C}" dt="2022-09-20T00:52:09.276" v="2505" actId="947"/>
          <ac:spMkLst>
            <pc:docMk/>
            <pc:sldMk cId="3237226111" sldId="618"/>
            <ac:spMk id="13" creationId="{A9837CEE-1870-4D8D-A128-100586045C83}"/>
          </ac:spMkLst>
        </pc:spChg>
        <pc:spChg chg="mod">
          <ac:chgData name="Soleil Yi (Chinasoft Shanghai)" userId="c719b956-004a-4243-81dc-14be649b7814" providerId="ADAL" clId="{239F61EF-C8B1-4620-91B4-D4413A44947C}" dt="2022-09-20T00:52:09.289" v="2510" actId="947"/>
          <ac:spMkLst>
            <pc:docMk/>
            <pc:sldMk cId="3237226111" sldId="618"/>
            <ac:spMk id="14" creationId="{ABAE4990-8794-4AFD-865D-FCA6372C917B}"/>
          </ac:spMkLst>
        </pc:spChg>
        <pc:spChg chg="mod">
          <ac:chgData name="Soleil Yi (Chinasoft Shanghai)" userId="c719b956-004a-4243-81dc-14be649b7814" providerId="ADAL" clId="{239F61EF-C8B1-4620-91B4-D4413A44947C}" dt="2022-09-20T00:52:09.245" v="2493" actId="947"/>
          <ac:spMkLst>
            <pc:docMk/>
            <pc:sldMk cId="3237226111" sldId="618"/>
            <ac:spMk id="176" creationId="{636DDAC0-F4E9-42BF-BDE6-4AF72F3F8D51}"/>
          </ac:spMkLst>
        </pc:spChg>
        <pc:spChg chg="mod">
          <ac:chgData name="Soleil Yi (Chinasoft Shanghai)" userId="c719b956-004a-4243-81dc-14be649b7814" providerId="ADAL" clId="{239F61EF-C8B1-4620-91B4-D4413A44947C}" dt="2022-09-20T00:52:09.300" v="2514" actId="947"/>
          <ac:spMkLst>
            <pc:docMk/>
            <pc:sldMk cId="3237226111" sldId="618"/>
            <ac:spMk id="177" creationId="{6FA05630-D033-4D28-AE23-5F50208729B0}"/>
          </ac:spMkLst>
        </pc:spChg>
        <pc:spChg chg="mod">
          <ac:chgData name="Soleil Yi (Chinasoft Shanghai)" userId="c719b956-004a-4243-81dc-14be649b7814" providerId="ADAL" clId="{239F61EF-C8B1-4620-91B4-D4413A44947C}" dt="2022-09-20T00:52:09.327" v="2518" actId="947"/>
          <ac:spMkLst>
            <pc:docMk/>
            <pc:sldMk cId="3237226111" sldId="618"/>
            <ac:spMk id="178" creationId="{4613CC83-EB00-4566-B611-635070B733D8}"/>
          </ac:spMkLst>
        </pc:spChg>
        <pc:spChg chg="mod">
          <ac:chgData name="Soleil Yi (Chinasoft Shanghai)" userId="c719b956-004a-4243-81dc-14be649b7814" providerId="ADAL" clId="{239F61EF-C8B1-4620-91B4-D4413A44947C}" dt="2022-09-20T00:52:09.348" v="2522" actId="947"/>
          <ac:spMkLst>
            <pc:docMk/>
            <pc:sldMk cId="3237226111" sldId="618"/>
            <ac:spMk id="179" creationId="{557BFDE1-9E58-4AF5-B8D5-604BC0F021D4}"/>
          </ac:spMkLst>
        </pc:spChg>
        <pc:spChg chg="mod">
          <ac:chgData name="Soleil Yi (Chinasoft Shanghai)" userId="c719b956-004a-4243-81dc-14be649b7814" providerId="ADAL" clId="{239F61EF-C8B1-4620-91B4-D4413A44947C}" dt="2022-09-20T00:52:09.369" v="2526" actId="947"/>
          <ac:spMkLst>
            <pc:docMk/>
            <pc:sldMk cId="3237226111" sldId="618"/>
            <ac:spMk id="180" creationId="{F69BD56C-DC3A-47CB-B715-06545391FB9B}"/>
          </ac:spMkLst>
        </pc:spChg>
        <pc:spChg chg="mod">
          <ac:chgData name="Soleil Yi (Chinasoft Shanghai)" userId="c719b956-004a-4243-81dc-14be649b7814" providerId="ADAL" clId="{239F61EF-C8B1-4620-91B4-D4413A44947C}" dt="2022-09-20T00:52:09.396" v="2530" actId="947"/>
          <ac:spMkLst>
            <pc:docMk/>
            <pc:sldMk cId="3237226111" sldId="618"/>
            <ac:spMk id="181" creationId="{C5ADCAD5-D28A-40D2-82DB-43350FD07B91}"/>
          </ac:spMkLst>
        </pc:spChg>
        <pc:spChg chg="mod">
          <ac:chgData name="Soleil Yi (Chinasoft Shanghai)" userId="c719b956-004a-4243-81dc-14be649b7814" providerId="ADAL" clId="{239F61EF-C8B1-4620-91B4-D4413A44947C}" dt="2022-09-20T00:52:09.424" v="2534" actId="947"/>
          <ac:spMkLst>
            <pc:docMk/>
            <pc:sldMk cId="3237226111" sldId="618"/>
            <ac:spMk id="182" creationId="{112333E5-B3EC-49B3-AB8F-C0421712A3A4}"/>
          </ac:spMkLst>
        </pc:spChg>
        <pc:spChg chg="mod">
          <ac:chgData name="Soleil Yi (Chinasoft Shanghai)" userId="c719b956-004a-4243-81dc-14be649b7814" providerId="ADAL" clId="{239F61EF-C8B1-4620-91B4-D4413A44947C}" dt="2022-09-20T00:52:09.453" v="2538" actId="947"/>
          <ac:spMkLst>
            <pc:docMk/>
            <pc:sldMk cId="3237226111" sldId="618"/>
            <ac:spMk id="183" creationId="{F2BC735E-8263-404F-B94D-A99A1950FD80}"/>
          </ac:spMkLst>
        </pc:spChg>
        <pc:spChg chg="mod">
          <ac:chgData name="Soleil Yi (Chinasoft Shanghai)" userId="c719b956-004a-4243-81dc-14be649b7814" providerId="ADAL" clId="{239F61EF-C8B1-4620-91B4-D4413A44947C}" dt="2022-09-20T00:52:09.476" v="2542" actId="947"/>
          <ac:spMkLst>
            <pc:docMk/>
            <pc:sldMk cId="3237226111" sldId="618"/>
            <ac:spMk id="184" creationId="{FC7CA9B2-0FE5-41F3-A498-0FF71694C0D7}"/>
          </ac:spMkLst>
        </pc:spChg>
        <pc:spChg chg="mod">
          <ac:chgData name="Soleil Yi (Chinasoft Shanghai)" userId="c719b956-004a-4243-81dc-14be649b7814" providerId="ADAL" clId="{239F61EF-C8B1-4620-91B4-D4413A44947C}" dt="2022-09-20T00:52:09.501" v="2546" actId="947"/>
          <ac:spMkLst>
            <pc:docMk/>
            <pc:sldMk cId="3237226111" sldId="618"/>
            <ac:spMk id="185" creationId="{4F23A2D7-EB2D-4567-8903-C094C266A2D9}"/>
          </ac:spMkLst>
        </pc:spChg>
        <pc:spChg chg="mod">
          <ac:chgData name="Soleil Yi (Chinasoft Shanghai)" userId="c719b956-004a-4243-81dc-14be649b7814" providerId="ADAL" clId="{239F61EF-C8B1-4620-91B4-D4413A44947C}" dt="2022-09-20T00:52:09.526" v="2550" actId="947"/>
          <ac:spMkLst>
            <pc:docMk/>
            <pc:sldMk cId="3237226111" sldId="618"/>
            <ac:spMk id="186" creationId="{AF476E32-56C6-4C9E-A960-19720D0CB974}"/>
          </ac:spMkLst>
        </pc:spChg>
        <pc:spChg chg="mod">
          <ac:chgData name="Soleil Yi (Chinasoft Shanghai)" userId="c719b956-004a-4243-81dc-14be649b7814" providerId="ADAL" clId="{239F61EF-C8B1-4620-91B4-D4413A44947C}" dt="2022-09-20T00:52:09.550" v="2554" actId="947"/>
          <ac:spMkLst>
            <pc:docMk/>
            <pc:sldMk cId="3237226111" sldId="618"/>
            <ac:spMk id="187" creationId="{3B35AA3C-7D36-43D7-93B5-519A3BA962F8}"/>
          </ac:spMkLst>
        </pc:spChg>
        <pc:spChg chg="mod">
          <ac:chgData name="Soleil Yi (Chinasoft Shanghai)" userId="c719b956-004a-4243-81dc-14be649b7814" providerId="ADAL" clId="{239F61EF-C8B1-4620-91B4-D4413A44947C}" dt="2022-09-20T00:52:09.571" v="2558" actId="947"/>
          <ac:spMkLst>
            <pc:docMk/>
            <pc:sldMk cId="3237226111" sldId="618"/>
            <ac:spMk id="188" creationId="{88099D0D-B032-4B2B-855B-D5F3A0DD8640}"/>
          </ac:spMkLst>
        </pc:spChg>
        <pc:spChg chg="mod">
          <ac:chgData name="Soleil Yi (Chinasoft Shanghai)" userId="c719b956-004a-4243-81dc-14be649b7814" providerId="ADAL" clId="{239F61EF-C8B1-4620-91B4-D4413A44947C}" dt="2022-09-20T00:52:09.590" v="2562" actId="947"/>
          <ac:spMkLst>
            <pc:docMk/>
            <pc:sldMk cId="3237226111" sldId="618"/>
            <ac:spMk id="189" creationId="{09692617-6040-4FA7-A153-EDB9FCE1CB2B}"/>
          </ac:spMkLst>
        </pc:spChg>
        <pc:spChg chg="mod">
          <ac:chgData name="Soleil Yi (Chinasoft Shanghai)" userId="c719b956-004a-4243-81dc-14be649b7814" providerId="ADAL" clId="{239F61EF-C8B1-4620-91B4-D4413A44947C}" dt="2022-09-20T00:52:09.614" v="2566" actId="947"/>
          <ac:spMkLst>
            <pc:docMk/>
            <pc:sldMk cId="3237226111" sldId="618"/>
            <ac:spMk id="190" creationId="{C8F1C8CB-05BD-416A-805A-59F0396ECEF2}"/>
          </ac:spMkLst>
        </pc:spChg>
        <pc:spChg chg="mod">
          <ac:chgData name="Soleil Yi (Chinasoft Shanghai)" userId="c719b956-004a-4243-81dc-14be649b7814" providerId="ADAL" clId="{239F61EF-C8B1-4620-91B4-D4413A44947C}" dt="2022-09-20T00:52:09.644" v="2570" actId="947"/>
          <ac:spMkLst>
            <pc:docMk/>
            <pc:sldMk cId="3237226111" sldId="618"/>
            <ac:spMk id="191" creationId="{C7807C6B-A7C8-4C13-906D-94A4970856B8}"/>
          </ac:spMkLst>
        </pc:spChg>
        <pc:spChg chg="mod">
          <ac:chgData name="Soleil Yi (Chinasoft Shanghai)" userId="c719b956-004a-4243-81dc-14be649b7814" providerId="ADAL" clId="{239F61EF-C8B1-4620-91B4-D4413A44947C}" dt="2022-09-20T00:52:09.670" v="2574" actId="947"/>
          <ac:spMkLst>
            <pc:docMk/>
            <pc:sldMk cId="3237226111" sldId="618"/>
            <ac:spMk id="192" creationId="{AC90E8CE-03AF-4856-9427-0CB7FFBDAEE2}"/>
          </ac:spMkLst>
        </pc:spChg>
        <pc:spChg chg="mod">
          <ac:chgData name="Soleil Yi (Chinasoft Shanghai)" userId="c719b956-004a-4243-81dc-14be649b7814" providerId="ADAL" clId="{239F61EF-C8B1-4620-91B4-D4413A44947C}" dt="2022-09-20T00:52:09.696" v="2578" actId="947"/>
          <ac:spMkLst>
            <pc:docMk/>
            <pc:sldMk cId="3237226111" sldId="618"/>
            <ac:spMk id="193" creationId="{9D0C03A3-C80B-40AC-9033-4202C5DC38AA}"/>
          </ac:spMkLst>
        </pc:spChg>
        <pc:spChg chg="mod">
          <ac:chgData name="Soleil Yi (Chinasoft Shanghai)" userId="c719b956-004a-4243-81dc-14be649b7814" providerId="ADAL" clId="{239F61EF-C8B1-4620-91B4-D4413A44947C}" dt="2022-09-20T00:52:09.724" v="2582" actId="947"/>
          <ac:spMkLst>
            <pc:docMk/>
            <pc:sldMk cId="3237226111" sldId="618"/>
            <ac:spMk id="194" creationId="{8F92B732-B44C-4E31-9A17-7E73C8874433}"/>
          </ac:spMkLst>
        </pc:spChg>
        <pc:spChg chg="mod">
          <ac:chgData name="Soleil Yi (Chinasoft Shanghai)" userId="c719b956-004a-4243-81dc-14be649b7814" providerId="ADAL" clId="{239F61EF-C8B1-4620-91B4-D4413A44947C}" dt="2022-09-20T00:52:09.752" v="2586" actId="947"/>
          <ac:spMkLst>
            <pc:docMk/>
            <pc:sldMk cId="3237226111" sldId="618"/>
            <ac:spMk id="195" creationId="{5B56BB1C-2AAA-4455-BBEF-0D37D76D18D1}"/>
          </ac:spMkLst>
        </pc:spChg>
        <pc:spChg chg="mod">
          <ac:chgData name="Soleil Yi (Chinasoft Shanghai)" userId="c719b956-004a-4243-81dc-14be649b7814" providerId="ADAL" clId="{239F61EF-C8B1-4620-91B4-D4413A44947C}" dt="2022-09-20T00:52:09.780" v="2590" actId="947"/>
          <ac:spMkLst>
            <pc:docMk/>
            <pc:sldMk cId="3237226111" sldId="618"/>
            <ac:spMk id="196" creationId="{CC6CE207-04FF-49EE-8A64-CE057EBCA4BD}"/>
          </ac:spMkLst>
        </pc:spChg>
        <pc:spChg chg="mod">
          <ac:chgData name="Soleil Yi (Chinasoft Shanghai)" userId="c719b956-004a-4243-81dc-14be649b7814" providerId="ADAL" clId="{239F61EF-C8B1-4620-91B4-D4413A44947C}" dt="2022-09-20T00:52:09.807" v="2594" actId="947"/>
          <ac:spMkLst>
            <pc:docMk/>
            <pc:sldMk cId="3237226111" sldId="618"/>
            <ac:spMk id="197" creationId="{AD3D127A-5A56-42A0-AD10-94FE07347B58}"/>
          </ac:spMkLst>
        </pc:spChg>
        <pc:spChg chg="mod">
          <ac:chgData name="Soleil Yi (Chinasoft Shanghai)" userId="c719b956-004a-4243-81dc-14be649b7814" providerId="ADAL" clId="{239F61EF-C8B1-4620-91B4-D4413A44947C}" dt="2022-09-20T00:52:09.834" v="2598" actId="947"/>
          <ac:spMkLst>
            <pc:docMk/>
            <pc:sldMk cId="3237226111" sldId="618"/>
            <ac:spMk id="199" creationId="{9AA86351-08BC-4574-ADCE-1E0E5DE9DA31}"/>
          </ac:spMkLst>
        </pc:spChg>
        <pc:spChg chg="mod">
          <ac:chgData name="Soleil Yi (Chinasoft Shanghai)" userId="c719b956-004a-4243-81dc-14be649b7814" providerId="ADAL" clId="{239F61EF-C8B1-4620-91B4-D4413A44947C}" dt="2022-09-20T00:52:09.859" v="2602" actId="947"/>
          <ac:spMkLst>
            <pc:docMk/>
            <pc:sldMk cId="3237226111" sldId="618"/>
            <ac:spMk id="232" creationId="{75B0A4B5-7816-4C37-974E-5EEA363D143E}"/>
          </ac:spMkLst>
        </pc:spChg>
        <pc:spChg chg="mod">
          <ac:chgData name="Soleil Yi (Chinasoft Shanghai)" userId="c719b956-004a-4243-81dc-14be649b7814" providerId="ADAL" clId="{239F61EF-C8B1-4620-91B4-D4413A44947C}" dt="2022-09-20T00:52:09.885" v="2606" actId="947"/>
          <ac:spMkLst>
            <pc:docMk/>
            <pc:sldMk cId="3237226111" sldId="618"/>
            <ac:spMk id="233" creationId="{6B781A9D-4F14-489D-812A-B826E26C831A}"/>
          </ac:spMkLst>
        </pc:spChg>
        <pc:spChg chg="mod">
          <ac:chgData name="Soleil Yi (Chinasoft Shanghai)" userId="c719b956-004a-4243-81dc-14be649b7814" providerId="ADAL" clId="{239F61EF-C8B1-4620-91B4-D4413A44947C}" dt="2022-09-20T00:52:09.908" v="2610" actId="947"/>
          <ac:spMkLst>
            <pc:docMk/>
            <pc:sldMk cId="3237226111" sldId="618"/>
            <ac:spMk id="234" creationId="{51BCB545-48B4-4372-9A8E-C7CD67E1AB70}"/>
          </ac:spMkLst>
        </pc:spChg>
        <pc:spChg chg="mod">
          <ac:chgData name="Soleil Yi (Chinasoft Shanghai)" userId="c719b956-004a-4243-81dc-14be649b7814" providerId="ADAL" clId="{239F61EF-C8B1-4620-91B4-D4413A44947C}" dt="2022-09-20T00:52:09.937" v="2614" actId="947"/>
          <ac:spMkLst>
            <pc:docMk/>
            <pc:sldMk cId="3237226111" sldId="618"/>
            <ac:spMk id="235" creationId="{502DEFD8-3AA8-4A2C-9463-3553490FD5DB}"/>
          </ac:spMkLst>
        </pc:spChg>
        <pc:spChg chg="mod">
          <ac:chgData name="Soleil Yi (Chinasoft Shanghai)" userId="c719b956-004a-4243-81dc-14be649b7814" providerId="ADAL" clId="{239F61EF-C8B1-4620-91B4-D4413A44947C}" dt="2022-09-20T00:52:09.961" v="2618" actId="947"/>
          <ac:spMkLst>
            <pc:docMk/>
            <pc:sldMk cId="3237226111" sldId="618"/>
            <ac:spMk id="236" creationId="{9A690114-FED1-42C4-AB34-E9A5A1C5983F}"/>
          </ac:spMkLst>
        </pc:spChg>
        <pc:spChg chg="mod">
          <ac:chgData name="Soleil Yi (Chinasoft Shanghai)" userId="c719b956-004a-4243-81dc-14be649b7814" providerId="ADAL" clId="{239F61EF-C8B1-4620-91B4-D4413A44947C}" dt="2022-09-20T00:52:09.989" v="2622" actId="947"/>
          <ac:spMkLst>
            <pc:docMk/>
            <pc:sldMk cId="3237226111" sldId="618"/>
            <ac:spMk id="237" creationId="{9730D718-4917-40FF-88FB-FFC702944B6E}"/>
          </ac:spMkLst>
        </pc:spChg>
        <pc:spChg chg="mod">
          <ac:chgData name="Soleil Yi (Chinasoft Shanghai)" userId="c719b956-004a-4243-81dc-14be649b7814" providerId="ADAL" clId="{239F61EF-C8B1-4620-91B4-D4413A44947C}" dt="2022-09-20T00:52:10.018" v="2626" actId="947"/>
          <ac:spMkLst>
            <pc:docMk/>
            <pc:sldMk cId="3237226111" sldId="618"/>
            <ac:spMk id="238" creationId="{1DA82692-A0E7-4B27-8F26-6CC5C7BD6467}"/>
          </ac:spMkLst>
        </pc:spChg>
        <pc:spChg chg="mod">
          <ac:chgData name="Soleil Yi (Chinasoft Shanghai)" userId="c719b956-004a-4243-81dc-14be649b7814" providerId="ADAL" clId="{239F61EF-C8B1-4620-91B4-D4413A44947C}" dt="2022-09-20T00:52:10.045" v="2630" actId="947"/>
          <ac:spMkLst>
            <pc:docMk/>
            <pc:sldMk cId="3237226111" sldId="618"/>
            <ac:spMk id="239" creationId="{3F3A82D9-BB52-4A30-B25D-22B9339D12ED}"/>
          </ac:spMkLst>
        </pc:spChg>
        <pc:spChg chg="mod">
          <ac:chgData name="Soleil Yi (Chinasoft Shanghai)" userId="c719b956-004a-4243-81dc-14be649b7814" providerId="ADAL" clId="{239F61EF-C8B1-4620-91B4-D4413A44947C}" dt="2022-09-20T00:52:10.063" v="2634" actId="947"/>
          <ac:spMkLst>
            <pc:docMk/>
            <pc:sldMk cId="3237226111" sldId="618"/>
            <ac:spMk id="240" creationId="{F6B7AE01-6949-4B18-A392-E3DD2ECFA567}"/>
          </ac:spMkLst>
        </pc:spChg>
        <pc:spChg chg="mod">
          <ac:chgData name="Soleil Yi (Chinasoft Shanghai)" userId="c719b956-004a-4243-81dc-14be649b7814" providerId="ADAL" clId="{239F61EF-C8B1-4620-91B4-D4413A44947C}" dt="2022-09-20T00:52:10.084" v="2638" actId="947"/>
          <ac:spMkLst>
            <pc:docMk/>
            <pc:sldMk cId="3237226111" sldId="618"/>
            <ac:spMk id="241" creationId="{F0E65174-0BB4-45F8-80D9-8BB8D98F8A3E}"/>
          </ac:spMkLst>
        </pc:spChg>
        <pc:spChg chg="mod">
          <ac:chgData name="Soleil Yi (Chinasoft Shanghai)" userId="c719b956-004a-4243-81dc-14be649b7814" providerId="ADAL" clId="{239F61EF-C8B1-4620-91B4-D4413A44947C}" dt="2022-09-20T00:52:10.100" v="2642" actId="947"/>
          <ac:spMkLst>
            <pc:docMk/>
            <pc:sldMk cId="3237226111" sldId="618"/>
            <ac:spMk id="242" creationId="{0E2C02A2-A23E-43B8-BC99-E058448A896D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6.637" v="2094" actId="947"/>
        <pc:sldMkLst>
          <pc:docMk/>
          <pc:sldMk cId="2688768618" sldId="620"/>
        </pc:sldMkLst>
        <pc:spChg chg="mod">
          <ac:chgData name="Soleil Yi (Chinasoft Shanghai)" userId="c719b956-004a-4243-81dc-14be649b7814" providerId="ADAL" clId="{239F61EF-C8B1-4620-91B4-D4413A44947C}" dt="2022-09-20T00:52:05.650" v="1766" actId="947"/>
          <ac:spMkLst>
            <pc:docMk/>
            <pc:sldMk cId="2688768618" sldId="620"/>
            <ac:spMk id="2" creationId="{C2069D91-3FB8-4565-9152-EF6A89BDEB2A}"/>
          </ac:spMkLst>
        </pc:spChg>
        <pc:spChg chg="mod">
          <ac:chgData name="Soleil Yi (Chinasoft Shanghai)" userId="c719b956-004a-4243-81dc-14be649b7814" providerId="ADAL" clId="{239F61EF-C8B1-4620-91B4-D4413A44947C}" dt="2022-09-20T00:52:05.658" v="1771" actId="947"/>
          <ac:spMkLst>
            <pc:docMk/>
            <pc:sldMk cId="2688768618" sldId="620"/>
            <ac:spMk id="3" creationId="{AABB0637-4306-45E7-98B6-C6244A7ABA13}"/>
          </ac:spMkLst>
        </pc:spChg>
        <pc:spChg chg="mod">
          <ac:chgData name="Soleil Yi (Chinasoft Shanghai)" userId="c719b956-004a-4243-81dc-14be649b7814" providerId="ADAL" clId="{239F61EF-C8B1-4620-91B4-D4413A44947C}" dt="2022-09-20T00:52:06.290" v="1975" actId="947"/>
          <ac:spMkLst>
            <pc:docMk/>
            <pc:sldMk cId="2688768618" sldId="620"/>
            <ac:spMk id="32" creationId="{8848A1DA-1204-4D78-819B-B2E107F74D03}"/>
          </ac:spMkLst>
        </pc:spChg>
        <pc:spChg chg="mod">
          <ac:chgData name="Soleil Yi (Chinasoft Shanghai)" userId="c719b956-004a-4243-81dc-14be649b7814" providerId="ADAL" clId="{239F61EF-C8B1-4620-91B4-D4413A44947C}" dt="2022-09-20T00:52:06.345" v="1996"/>
          <ac:spMkLst>
            <pc:docMk/>
            <pc:sldMk cId="2688768618" sldId="620"/>
            <ac:spMk id="35" creationId="{8C953B1E-BC94-495C-B135-41FE7AF27403}"/>
          </ac:spMkLst>
        </pc:spChg>
        <pc:spChg chg="mod">
          <ac:chgData name="Soleil Yi (Chinasoft Shanghai)" userId="c719b956-004a-4243-81dc-14be649b7814" providerId="ADAL" clId="{239F61EF-C8B1-4620-91B4-D4413A44947C}" dt="2022-09-20T00:52:06.401" v="2016"/>
          <ac:spMkLst>
            <pc:docMk/>
            <pc:sldMk cId="2688768618" sldId="620"/>
            <ac:spMk id="38" creationId="{40AF22C0-3321-4FD5-8341-5D91128D9829}"/>
          </ac:spMkLst>
        </pc:spChg>
        <pc:spChg chg="mod">
          <ac:chgData name="Soleil Yi (Chinasoft Shanghai)" userId="c719b956-004a-4243-81dc-14be649b7814" providerId="ADAL" clId="{239F61EF-C8B1-4620-91B4-D4413A44947C}" dt="2022-09-20T00:52:06.457" v="2036" actId="947"/>
          <ac:spMkLst>
            <pc:docMk/>
            <pc:sldMk cId="2688768618" sldId="620"/>
            <ac:spMk id="41" creationId="{60ABEDB0-D026-4AAD-946D-80293BCC7871}"/>
          </ac:spMkLst>
        </pc:spChg>
        <pc:spChg chg="mod">
          <ac:chgData name="Soleil Yi (Chinasoft Shanghai)" userId="c719b956-004a-4243-81dc-14be649b7814" providerId="ADAL" clId="{239F61EF-C8B1-4620-91B4-D4413A44947C}" dt="2022-09-20T00:52:06.522" v="2056" actId="947"/>
          <ac:spMkLst>
            <pc:docMk/>
            <pc:sldMk cId="2688768618" sldId="620"/>
            <ac:spMk id="44" creationId="{E8BBC6EE-355A-481E-9AF1-713E81D73EAF}"/>
          </ac:spMkLst>
        </pc:spChg>
        <pc:spChg chg="mod">
          <ac:chgData name="Soleil Yi (Chinasoft Shanghai)" userId="c719b956-004a-4243-81dc-14be649b7814" providerId="ADAL" clId="{239F61EF-C8B1-4620-91B4-D4413A44947C}" dt="2022-09-20T00:52:06.582" v="2075" actId="947"/>
          <ac:spMkLst>
            <pc:docMk/>
            <pc:sldMk cId="2688768618" sldId="620"/>
            <ac:spMk id="47" creationId="{4E874981-B0E0-481A-9C5B-55EA6415B42D}"/>
          </ac:spMkLst>
        </pc:spChg>
        <pc:spChg chg="mod">
          <ac:chgData name="Soleil Yi (Chinasoft Shanghai)" userId="c719b956-004a-4243-81dc-14be649b7814" providerId="ADAL" clId="{239F61EF-C8B1-4620-91B4-D4413A44947C}" dt="2022-09-20T00:52:06.637" v="2094" actId="947"/>
          <ac:spMkLst>
            <pc:docMk/>
            <pc:sldMk cId="2688768618" sldId="620"/>
            <ac:spMk id="50" creationId="{C1F86626-F52B-4A82-BF9C-77ABCBA39241}"/>
          </ac:spMkLst>
        </pc:spChg>
        <pc:spChg chg="mod">
          <ac:chgData name="Soleil Yi (Chinasoft Shanghai)" userId="c719b956-004a-4243-81dc-14be649b7814" providerId="ADAL" clId="{239F61EF-C8B1-4620-91B4-D4413A44947C}" dt="2022-09-20T00:52:05.647" v="1765"/>
          <ac:spMkLst>
            <pc:docMk/>
            <pc:sldMk cId="2688768618" sldId="620"/>
            <ac:spMk id="99" creationId="{283EA893-6877-4361-A861-8F0EC957E6D6}"/>
          </ac:spMkLst>
        </pc:spChg>
        <pc:spChg chg="mod">
          <ac:chgData name="Soleil Yi (Chinasoft Shanghai)" userId="c719b956-004a-4243-81dc-14be649b7814" providerId="ADAL" clId="{239F61EF-C8B1-4620-91B4-D4413A44947C}" dt="2022-09-20T00:52:05.704" v="1791"/>
          <ac:spMkLst>
            <pc:docMk/>
            <pc:sldMk cId="2688768618" sldId="620"/>
            <ac:spMk id="100" creationId="{A7790AA4-3396-4AFD-AE7B-648D623E6F8F}"/>
          </ac:spMkLst>
        </pc:spChg>
        <pc:spChg chg="mod">
          <ac:chgData name="Soleil Yi (Chinasoft Shanghai)" userId="c719b956-004a-4243-81dc-14be649b7814" providerId="ADAL" clId="{239F61EF-C8B1-4620-91B4-D4413A44947C}" dt="2022-09-20T00:52:05.770" v="1812" actId="947"/>
          <ac:spMkLst>
            <pc:docMk/>
            <pc:sldMk cId="2688768618" sldId="620"/>
            <ac:spMk id="101" creationId="{CB4B0C22-5B13-44F2-839B-D529FE756B10}"/>
          </ac:spMkLst>
        </pc:spChg>
        <pc:spChg chg="mod">
          <ac:chgData name="Soleil Yi (Chinasoft Shanghai)" userId="c719b956-004a-4243-81dc-14be649b7814" providerId="ADAL" clId="{239F61EF-C8B1-4620-91B4-D4413A44947C}" dt="2022-09-20T00:52:05.828" v="1833" actId="947"/>
          <ac:spMkLst>
            <pc:docMk/>
            <pc:sldMk cId="2688768618" sldId="620"/>
            <ac:spMk id="102" creationId="{16E9B4CA-1A49-4C3C-AB70-5A9FB80819B6}"/>
          </ac:spMkLst>
        </pc:spChg>
        <pc:spChg chg="mod">
          <ac:chgData name="Soleil Yi (Chinasoft Shanghai)" userId="c719b956-004a-4243-81dc-14be649b7814" providerId="ADAL" clId="{239F61EF-C8B1-4620-91B4-D4413A44947C}" dt="2022-09-20T00:52:05.887" v="1850"/>
          <ac:spMkLst>
            <pc:docMk/>
            <pc:sldMk cId="2688768618" sldId="620"/>
            <ac:spMk id="103" creationId="{B3E8DA9B-289D-49E0-B9DD-0B2D9BF976ED}"/>
          </ac:spMkLst>
        </pc:spChg>
        <pc:spChg chg="mod">
          <ac:chgData name="Soleil Yi (Chinasoft Shanghai)" userId="c719b956-004a-4243-81dc-14be649b7814" providerId="ADAL" clId="{239F61EF-C8B1-4620-91B4-D4413A44947C}" dt="2022-09-20T00:52:05.954" v="1870" actId="947"/>
          <ac:spMkLst>
            <pc:docMk/>
            <pc:sldMk cId="2688768618" sldId="620"/>
            <ac:spMk id="104" creationId="{9C8B3AFC-77F3-4403-8AE8-291DF1A4A0E3}"/>
          </ac:spMkLst>
        </pc:spChg>
        <pc:spChg chg="mod">
          <ac:chgData name="Soleil Yi (Chinasoft Shanghai)" userId="c719b956-004a-4243-81dc-14be649b7814" providerId="ADAL" clId="{239F61EF-C8B1-4620-91B4-D4413A44947C}" dt="2022-09-20T00:52:06.031" v="1893" actId="947"/>
          <ac:spMkLst>
            <pc:docMk/>
            <pc:sldMk cId="2688768618" sldId="620"/>
            <ac:spMk id="105" creationId="{43126278-F87D-4318-BD5C-3EB98468BCAA}"/>
          </ac:spMkLst>
        </pc:spChg>
        <pc:spChg chg="mod">
          <ac:chgData name="Soleil Yi (Chinasoft Shanghai)" userId="c719b956-004a-4243-81dc-14be649b7814" providerId="ADAL" clId="{239F61EF-C8B1-4620-91B4-D4413A44947C}" dt="2022-09-20T00:52:06.091" v="1913" actId="947"/>
          <ac:spMkLst>
            <pc:docMk/>
            <pc:sldMk cId="2688768618" sldId="620"/>
            <ac:spMk id="106" creationId="{4F170665-765F-4068-89C1-7F70EDD013DC}"/>
          </ac:spMkLst>
        </pc:spChg>
        <pc:spChg chg="mod">
          <ac:chgData name="Soleil Yi (Chinasoft Shanghai)" userId="c719b956-004a-4243-81dc-14be649b7814" providerId="ADAL" clId="{239F61EF-C8B1-4620-91B4-D4413A44947C}" dt="2022-09-20T00:52:06.148" v="1931"/>
          <ac:spMkLst>
            <pc:docMk/>
            <pc:sldMk cId="2688768618" sldId="620"/>
            <ac:spMk id="107" creationId="{98ED5C0F-1B85-47F4-9BA5-FF437343E88E}"/>
          </ac:spMkLst>
        </pc:spChg>
        <pc:spChg chg="mod">
          <ac:chgData name="Soleil Yi (Chinasoft Shanghai)" userId="c719b956-004a-4243-81dc-14be649b7814" providerId="ADAL" clId="{239F61EF-C8B1-4620-91B4-D4413A44947C}" dt="2022-09-20T00:52:06.216" v="1952" actId="947"/>
          <ac:spMkLst>
            <pc:docMk/>
            <pc:sldMk cId="2688768618" sldId="620"/>
            <ac:spMk id="108" creationId="{F0BAAC45-B5BB-435A-9932-FF73D291B057}"/>
          </ac:spMkLst>
        </pc:spChg>
        <pc:spChg chg="mod">
          <ac:chgData name="Soleil Yi (Chinasoft Shanghai)" userId="c719b956-004a-4243-81dc-14be649b7814" providerId="ADAL" clId="{239F61EF-C8B1-4620-91B4-D4413A44947C}" dt="2022-09-20T00:52:06.285" v="1973" actId="947"/>
          <ac:spMkLst>
            <pc:docMk/>
            <pc:sldMk cId="2688768618" sldId="620"/>
            <ac:spMk id="109" creationId="{E95905F6-4A46-4A94-8782-D12D68ABB33C}"/>
          </ac:spMkLst>
        </pc:spChg>
        <pc:spChg chg="mod">
          <ac:chgData name="Soleil Yi (Chinasoft Shanghai)" userId="c719b956-004a-4243-81dc-14be649b7814" providerId="ADAL" clId="{239F61EF-C8B1-4620-91B4-D4413A44947C}" dt="2022-09-20T00:52:06.339" v="1994"/>
          <ac:spMkLst>
            <pc:docMk/>
            <pc:sldMk cId="2688768618" sldId="620"/>
            <ac:spMk id="110" creationId="{F0A347D7-D7FA-4946-B1C1-9C80FB18A432}"/>
          </ac:spMkLst>
        </pc:spChg>
        <pc:spChg chg="mod">
          <ac:chgData name="Soleil Yi (Chinasoft Shanghai)" userId="c719b956-004a-4243-81dc-14be649b7814" providerId="ADAL" clId="{239F61EF-C8B1-4620-91B4-D4413A44947C}" dt="2022-09-20T00:52:06.393" v="2015"/>
          <ac:spMkLst>
            <pc:docMk/>
            <pc:sldMk cId="2688768618" sldId="620"/>
            <ac:spMk id="111" creationId="{4F9A72E0-0C05-48DF-94D0-831D77044E0D}"/>
          </ac:spMkLst>
        </pc:spChg>
        <pc:spChg chg="mod">
          <ac:chgData name="Soleil Yi (Chinasoft Shanghai)" userId="c719b956-004a-4243-81dc-14be649b7814" providerId="ADAL" clId="{239F61EF-C8B1-4620-91B4-D4413A44947C}" dt="2022-09-20T00:52:06.453" v="2034" actId="947"/>
          <ac:spMkLst>
            <pc:docMk/>
            <pc:sldMk cId="2688768618" sldId="620"/>
            <ac:spMk id="112" creationId="{CBD9B876-4600-4BF5-AF0C-E6DC140824C4}"/>
          </ac:spMkLst>
        </pc:spChg>
        <pc:spChg chg="mod">
          <ac:chgData name="Soleil Yi (Chinasoft Shanghai)" userId="c719b956-004a-4243-81dc-14be649b7814" providerId="ADAL" clId="{239F61EF-C8B1-4620-91B4-D4413A44947C}" dt="2022-09-20T00:52:06.515" v="2054" actId="947"/>
          <ac:spMkLst>
            <pc:docMk/>
            <pc:sldMk cId="2688768618" sldId="620"/>
            <ac:spMk id="113" creationId="{9DC6D902-7229-4B87-BA86-D5EA42E7365F}"/>
          </ac:spMkLst>
        </pc:spChg>
        <pc:spChg chg="mod">
          <ac:chgData name="Soleil Yi (Chinasoft Shanghai)" userId="c719b956-004a-4243-81dc-14be649b7814" providerId="ADAL" clId="{239F61EF-C8B1-4620-91B4-D4413A44947C}" dt="2022-09-20T00:52:06.576" v="2073" actId="947"/>
          <ac:spMkLst>
            <pc:docMk/>
            <pc:sldMk cId="2688768618" sldId="620"/>
            <ac:spMk id="114" creationId="{BCE9F9CE-7836-4C99-9C67-FF29D0971DCE}"/>
          </ac:spMkLst>
        </pc:spChg>
        <pc:spChg chg="mod">
          <ac:chgData name="Soleil Yi (Chinasoft Shanghai)" userId="c719b956-004a-4243-81dc-14be649b7814" providerId="ADAL" clId="{239F61EF-C8B1-4620-91B4-D4413A44947C}" dt="2022-09-20T00:52:06.631" v="2092" actId="947"/>
          <ac:spMkLst>
            <pc:docMk/>
            <pc:sldMk cId="2688768618" sldId="620"/>
            <ac:spMk id="115" creationId="{3BC559C0-8F44-4D5D-AD0A-04C289B67D3E}"/>
          </ac:spMkLst>
        </pc:spChg>
        <pc:spChg chg="mod">
          <ac:chgData name="Soleil Yi (Chinasoft Shanghai)" userId="c719b956-004a-4243-81dc-14be649b7814" providerId="ADAL" clId="{239F61EF-C8B1-4620-91B4-D4413A44947C}" dt="2022-09-20T00:52:05.646" v="1764" actId="947"/>
          <ac:spMkLst>
            <pc:docMk/>
            <pc:sldMk cId="2688768618" sldId="620"/>
            <ac:spMk id="116" creationId="{8D5BEE2A-B879-47CB-B720-6F5DA65B13C1}"/>
          </ac:spMkLst>
        </pc:spChg>
        <pc:spChg chg="mod">
          <ac:chgData name="Soleil Yi (Chinasoft Shanghai)" userId="c719b956-004a-4243-81dc-14be649b7814" providerId="ADAL" clId="{239F61EF-C8B1-4620-91B4-D4413A44947C}" dt="2022-09-20T00:52:05.652" v="1767" actId="947"/>
          <ac:spMkLst>
            <pc:docMk/>
            <pc:sldMk cId="2688768618" sldId="620"/>
            <ac:spMk id="117" creationId="{447DCF78-0735-4DFC-ABB9-3D57F451E2E9}"/>
          </ac:spMkLst>
        </pc:spChg>
        <pc:spChg chg="mod">
          <ac:chgData name="Soleil Yi (Chinasoft Shanghai)" userId="c719b956-004a-4243-81dc-14be649b7814" providerId="ADAL" clId="{239F61EF-C8B1-4620-91B4-D4413A44947C}" dt="2022-09-20T00:52:05.673" v="1774" actId="947"/>
          <ac:spMkLst>
            <pc:docMk/>
            <pc:sldMk cId="2688768618" sldId="620"/>
            <ac:spMk id="118" creationId="{3D905757-6344-44E5-B34D-DD13D9C4CFCA}"/>
          </ac:spMkLst>
        </pc:spChg>
        <pc:spChg chg="mod">
          <ac:chgData name="Soleil Yi (Chinasoft Shanghai)" userId="c719b956-004a-4243-81dc-14be649b7814" providerId="ADAL" clId="{239F61EF-C8B1-4620-91B4-D4413A44947C}" dt="2022-09-20T00:52:05.662" v="1772" actId="947"/>
          <ac:spMkLst>
            <pc:docMk/>
            <pc:sldMk cId="2688768618" sldId="620"/>
            <ac:spMk id="119" creationId="{23804143-A0E6-4EE9-BB20-E294F8286287}"/>
          </ac:spMkLst>
        </pc:spChg>
        <pc:spChg chg="mod">
          <ac:chgData name="Soleil Yi (Chinasoft Shanghai)" userId="c719b956-004a-4243-81dc-14be649b7814" providerId="ADAL" clId="{239F61EF-C8B1-4620-91B4-D4413A44947C}" dt="2022-09-20T00:52:05.513" v="1730" actId="947"/>
          <ac:spMkLst>
            <pc:docMk/>
            <pc:sldMk cId="2688768618" sldId="620"/>
            <ac:spMk id="120" creationId="{3EB97A57-C8C4-4EE2-9F22-2DF3EE313938}"/>
          </ac:spMkLst>
        </pc:spChg>
        <pc:spChg chg="mod">
          <ac:chgData name="Soleil Yi (Chinasoft Shanghai)" userId="c719b956-004a-4243-81dc-14be649b7814" providerId="ADAL" clId="{239F61EF-C8B1-4620-91B4-D4413A44947C}" dt="2022-09-20T00:52:05.657" v="1770"/>
          <ac:spMkLst>
            <pc:docMk/>
            <pc:sldMk cId="2688768618" sldId="620"/>
            <ac:spMk id="135" creationId="{619DDB2F-287C-4C99-B24C-BD6399921065}"/>
          </ac:spMkLst>
        </pc:spChg>
        <pc:spChg chg="mod">
          <ac:chgData name="Soleil Yi (Chinasoft Shanghai)" userId="c719b956-004a-4243-81dc-14be649b7814" providerId="ADAL" clId="{239F61EF-C8B1-4620-91B4-D4413A44947C}" dt="2022-09-20T00:52:05.705" v="1792"/>
          <ac:spMkLst>
            <pc:docMk/>
            <pc:sldMk cId="2688768618" sldId="620"/>
            <ac:spMk id="136" creationId="{8550D8C9-6B95-4025-A1F9-0F04FCBE832C}"/>
          </ac:spMkLst>
        </pc:spChg>
        <pc:spChg chg="mod">
          <ac:chgData name="Soleil Yi (Chinasoft Shanghai)" userId="c719b956-004a-4243-81dc-14be649b7814" providerId="ADAL" clId="{239F61EF-C8B1-4620-91B4-D4413A44947C}" dt="2022-09-20T00:52:05.769" v="1811" actId="947"/>
          <ac:spMkLst>
            <pc:docMk/>
            <pc:sldMk cId="2688768618" sldId="620"/>
            <ac:spMk id="137" creationId="{E468C7CC-E12C-40ED-A401-5F76221467AD}"/>
          </ac:spMkLst>
        </pc:spChg>
        <pc:spChg chg="mod">
          <ac:chgData name="Soleil Yi (Chinasoft Shanghai)" userId="c719b956-004a-4243-81dc-14be649b7814" providerId="ADAL" clId="{239F61EF-C8B1-4620-91B4-D4413A44947C}" dt="2022-09-20T00:52:05.825" v="1832" actId="947"/>
          <ac:spMkLst>
            <pc:docMk/>
            <pc:sldMk cId="2688768618" sldId="620"/>
            <ac:spMk id="138" creationId="{FE478882-925F-43AD-A5F1-BCE4D8DF19A5}"/>
          </ac:spMkLst>
        </pc:spChg>
        <pc:spChg chg="mod">
          <ac:chgData name="Soleil Yi (Chinasoft Shanghai)" userId="c719b956-004a-4243-81dc-14be649b7814" providerId="ADAL" clId="{239F61EF-C8B1-4620-91B4-D4413A44947C}" dt="2022-09-20T00:52:05.888" v="1851"/>
          <ac:spMkLst>
            <pc:docMk/>
            <pc:sldMk cId="2688768618" sldId="620"/>
            <ac:spMk id="139" creationId="{1BBB831F-610B-4E58-AFF7-4919AF9AAE35}"/>
          </ac:spMkLst>
        </pc:spChg>
        <pc:spChg chg="mod">
          <ac:chgData name="Soleil Yi (Chinasoft Shanghai)" userId="c719b956-004a-4243-81dc-14be649b7814" providerId="ADAL" clId="{239F61EF-C8B1-4620-91B4-D4413A44947C}" dt="2022-09-20T00:52:05.955" v="1871" actId="947"/>
          <ac:spMkLst>
            <pc:docMk/>
            <pc:sldMk cId="2688768618" sldId="620"/>
            <ac:spMk id="140" creationId="{748B7B8D-615F-49A8-BFC7-0C178701D762}"/>
          </ac:spMkLst>
        </pc:spChg>
        <pc:spChg chg="mod">
          <ac:chgData name="Soleil Yi (Chinasoft Shanghai)" userId="c719b956-004a-4243-81dc-14be649b7814" providerId="ADAL" clId="{239F61EF-C8B1-4620-91B4-D4413A44947C}" dt="2022-09-20T00:52:06.027" v="1891" actId="947"/>
          <ac:spMkLst>
            <pc:docMk/>
            <pc:sldMk cId="2688768618" sldId="620"/>
            <ac:spMk id="141" creationId="{A79441AC-D073-4E32-AFF3-45D5E67B352B}"/>
          </ac:spMkLst>
        </pc:spChg>
        <pc:spChg chg="mod">
          <ac:chgData name="Soleil Yi (Chinasoft Shanghai)" userId="c719b956-004a-4243-81dc-14be649b7814" providerId="ADAL" clId="{239F61EF-C8B1-4620-91B4-D4413A44947C}" dt="2022-09-20T00:52:06.085" v="1910" actId="947"/>
          <ac:spMkLst>
            <pc:docMk/>
            <pc:sldMk cId="2688768618" sldId="620"/>
            <ac:spMk id="142" creationId="{D09B7BF2-22BE-43DD-A545-C073846E970B}"/>
          </ac:spMkLst>
        </pc:spChg>
        <pc:spChg chg="mod">
          <ac:chgData name="Soleil Yi (Chinasoft Shanghai)" userId="c719b956-004a-4243-81dc-14be649b7814" providerId="ADAL" clId="{239F61EF-C8B1-4620-91B4-D4413A44947C}" dt="2022-09-20T00:52:06.142" v="1929"/>
          <ac:spMkLst>
            <pc:docMk/>
            <pc:sldMk cId="2688768618" sldId="620"/>
            <ac:spMk id="143" creationId="{96DBBEC9-29B6-4785-99DD-8407D5283B36}"/>
          </ac:spMkLst>
        </pc:spChg>
        <pc:spChg chg="mod">
          <ac:chgData name="Soleil Yi (Chinasoft Shanghai)" userId="c719b956-004a-4243-81dc-14be649b7814" providerId="ADAL" clId="{239F61EF-C8B1-4620-91B4-D4413A44947C}" dt="2022-09-20T00:52:06.211" v="1950" actId="947"/>
          <ac:spMkLst>
            <pc:docMk/>
            <pc:sldMk cId="2688768618" sldId="620"/>
            <ac:spMk id="144" creationId="{DE77EB99-19CF-474E-A86A-2B7547EF847B}"/>
          </ac:spMkLst>
        </pc:spChg>
        <pc:spChg chg="mod">
          <ac:chgData name="Soleil Yi (Chinasoft Shanghai)" userId="c719b956-004a-4243-81dc-14be649b7814" providerId="ADAL" clId="{239F61EF-C8B1-4620-91B4-D4413A44947C}" dt="2022-09-20T00:52:06.276" v="1970" actId="947"/>
          <ac:spMkLst>
            <pc:docMk/>
            <pc:sldMk cId="2688768618" sldId="620"/>
            <ac:spMk id="145" creationId="{299009E0-8736-41A1-AC99-21F1BCF61CA1}"/>
          </ac:spMkLst>
        </pc:spChg>
        <pc:spChg chg="mod">
          <ac:chgData name="Soleil Yi (Chinasoft Shanghai)" userId="c719b956-004a-4243-81dc-14be649b7814" providerId="ADAL" clId="{239F61EF-C8B1-4620-91B4-D4413A44947C}" dt="2022-09-20T00:52:06.328" v="1989"/>
          <ac:spMkLst>
            <pc:docMk/>
            <pc:sldMk cId="2688768618" sldId="620"/>
            <ac:spMk id="146" creationId="{256B07B7-1178-415F-A8F5-721A645EDB93}"/>
          </ac:spMkLst>
        </pc:spChg>
        <pc:spChg chg="mod">
          <ac:chgData name="Soleil Yi (Chinasoft Shanghai)" userId="c719b956-004a-4243-81dc-14be649b7814" providerId="ADAL" clId="{239F61EF-C8B1-4620-91B4-D4413A44947C}" dt="2022-09-20T00:52:06.373" v="2007"/>
          <ac:spMkLst>
            <pc:docMk/>
            <pc:sldMk cId="2688768618" sldId="620"/>
            <ac:spMk id="147" creationId="{127847ED-372E-4DE5-A639-C4A131C556E2}"/>
          </ac:spMkLst>
        </pc:spChg>
        <pc:spChg chg="mod">
          <ac:chgData name="Soleil Yi (Chinasoft Shanghai)" userId="c719b956-004a-4243-81dc-14be649b7814" providerId="ADAL" clId="{239F61EF-C8B1-4620-91B4-D4413A44947C}" dt="2022-09-20T00:52:06.439" v="2029" actId="947"/>
          <ac:spMkLst>
            <pc:docMk/>
            <pc:sldMk cId="2688768618" sldId="620"/>
            <ac:spMk id="148" creationId="{D02F8953-5133-46A9-9530-74F5C5ED2CA5}"/>
          </ac:spMkLst>
        </pc:spChg>
        <pc:spChg chg="mod">
          <ac:chgData name="Soleil Yi (Chinasoft Shanghai)" userId="c719b956-004a-4243-81dc-14be649b7814" providerId="ADAL" clId="{239F61EF-C8B1-4620-91B4-D4413A44947C}" dt="2022-09-20T00:52:06.495" v="2048" actId="947"/>
          <ac:spMkLst>
            <pc:docMk/>
            <pc:sldMk cId="2688768618" sldId="620"/>
            <ac:spMk id="149" creationId="{26BC04BA-88E3-43ED-844D-E35FFF0E1665}"/>
          </ac:spMkLst>
        </pc:spChg>
        <pc:spChg chg="mod">
          <ac:chgData name="Soleil Yi (Chinasoft Shanghai)" userId="c719b956-004a-4243-81dc-14be649b7814" providerId="ADAL" clId="{239F61EF-C8B1-4620-91B4-D4413A44947C}" dt="2022-09-20T00:52:06.560" v="2069" actId="947"/>
          <ac:spMkLst>
            <pc:docMk/>
            <pc:sldMk cId="2688768618" sldId="620"/>
            <ac:spMk id="150" creationId="{8708C32C-7198-4F98-AD13-F8F2A88392EF}"/>
          </ac:spMkLst>
        </pc:spChg>
        <pc:spChg chg="mod">
          <ac:chgData name="Soleil Yi (Chinasoft Shanghai)" userId="c719b956-004a-4243-81dc-14be649b7814" providerId="ADAL" clId="{239F61EF-C8B1-4620-91B4-D4413A44947C}" dt="2022-09-20T00:52:06.618" v="2086" actId="947"/>
          <ac:spMkLst>
            <pc:docMk/>
            <pc:sldMk cId="2688768618" sldId="620"/>
            <ac:spMk id="151" creationId="{0944B4D9-D922-4498-B296-5F8D9857578E}"/>
          </ac:spMkLst>
        </pc:spChg>
        <pc:spChg chg="mod">
          <ac:chgData name="Soleil Yi (Chinasoft Shanghai)" userId="c719b956-004a-4243-81dc-14be649b7814" providerId="ADAL" clId="{239F61EF-C8B1-4620-91B4-D4413A44947C}" dt="2022-09-20T00:52:05.643" v="1762"/>
          <ac:spMkLst>
            <pc:docMk/>
            <pc:sldMk cId="2688768618" sldId="620"/>
            <ac:spMk id="153" creationId="{7B16D609-D32B-4B80-9C4A-407A2CF5F88B}"/>
          </ac:spMkLst>
        </pc:spChg>
        <pc:spChg chg="mod">
          <ac:chgData name="Soleil Yi (Chinasoft Shanghai)" userId="c719b956-004a-4243-81dc-14be649b7814" providerId="ADAL" clId="{239F61EF-C8B1-4620-91B4-D4413A44947C}" dt="2022-09-20T00:52:05.703" v="1790"/>
          <ac:spMkLst>
            <pc:docMk/>
            <pc:sldMk cId="2688768618" sldId="620"/>
            <ac:spMk id="154" creationId="{0C13DD44-5CE2-4609-A94B-8A1B2801FE3D}"/>
          </ac:spMkLst>
        </pc:spChg>
        <pc:spChg chg="mod">
          <ac:chgData name="Soleil Yi (Chinasoft Shanghai)" userId="c719b956-004a-4243-81dc-14be649b7814" providerId="ADAL" clId="{239F61EF-C8B1-4620-91B4-D4413A44947C}" dt="2022-09-20T00:52:05.767" v="1810" actId="947"/>
          <ac:spMkLst>
            <pc:docMk/>
            <pc:sldMk cId="2688768618" sldId="620"/>
            <ac:spMk id="155" creationId="{E9E4CD94-4066-444E-BE55-A5093341DC4E}"/>
          </ac:spMkLst>
        </pc:spChg>
        <pc:spChg chg="mod">
          <ac:chgData name="Soleil Yi (Chinasoft Shanghai)" userId="c719b956-004a-4243-81dc-14be649b7814" providerId="ADAL" clId="{239F61EF-C8B1-4620-91B4-D4413A44947C}" dt="2022-09-20T00:52:05.818" v="1829" actId="947"/>
          <ac:spMkLst>
            <pc:docMk/>
            <pc:sldMk cId="2688768618" sldId="620"/>
            <ac:spMk id="156" creationId="{022F577B-3A8F-4A81-A99C-A3F3F22DDDA6}"/>
          </ac:spMkLst>
        </pc:spChg>
        <pc:spChg chg="mod">
          <ac:chgData name="Soleil Yi (Chinasoft Shanghai)" userId="c719b956-004a-4243-81dc-14be649b7814" providerId="ADAL" clId="{239F61EF-C8B1-4620-91B4-D4413A44947C}" dt="2022-09-20T00:52:05.873" v="1845"/>
          <ac:spMkLst>
            <pc:docMk/>
            <pc:sldMk cId="2688768618" sldId="620"/>
            <ac:spMk id="157" creationId="{EF17EB6C-182D-4509-8F96-11862A20713F}"/>
          </ac:spMkLst>
        </pc:spChg>
        <pc:spChg chg="mod">
          <ac:chgData name="Soleil Yi (Chinasoft Shanghai)" userId="c719b956-004a-4243-81dc-14be649b7814" providerId="ADAL" clId="{239F61EF-C8B1-4620-91B4-D4413A44947C}" dt="2022-09-20T00:52:05.939" v="1865" actId="947"/>
          <ac:spMkLst>
            <pc:docMk/>
            <pc:sldMk cId="2688768618" sldId="620"/>
            <ac:spMk id="158" creationId="{6A160AF6-766D-4EF2-AF9D-12CAC3E5F919}"/>
          </ac:spMkLst>
        </pc:spChg>
        <pc:spChg chg="mod">
          <ac:chgData name="Soleil Yi (Chinasoft Shanghai)" userId="c719b956-004a-4243-81dc-14be649b7814" providerId="ADAL" clId="{239F61EF-C8B1-4620-91B4-D4413A44947C}" dt="2022-09-20T00:52:06.005" v="1884" actId="947"/>
          <ac:spMkLst>
            <pc:docMk/>
            <pc:sldMk cId="2688768618" sldId="620"/>
            <ac:spMk id="159" creationId="{3D8F8237-D2B8-4576-8975-D61D81BFC994}"/>
          </ac:spMkLst>
        </pc:spChg>
        <pc:spChg chg="mod">
          <ac:chgData name="Soleil Yi (Chinasoft Shanghai)" userId="c719b956-004a-4243-81dc-14be649b7814" providerId="ADAL" clId="{239F61EF-C8B1-4620-91B4-D4413A44947C}" dt="2022-09-20T00:52:06.066" v="1903" actId="947"/>
          <ac:spMkLst>
            <pc:docMk/>
            <pc:sldMk cId="2688768618" sldId="620"/>
            <ac:spMk id="160" creationId="{64EBC667-7C2D-4BBA-B069-9BF79339A6AE}"/>
          </ac:spMkLst>
        </pc:spChg>
        <pc:spChg chg="mod">
          <ac:chgData name="Soleil Yi (Chinasoft Shanghai)" userId="c719b956-004a-4243-81dc-14be649b7814" providerId="ADAL" clId="{239F61EF-C8B1-4620-91B4-D4413A44947C}" dt="2022-09-20T00:52:06.122" v="1920"/>
          <ac:spMkLst>
            <pc:docMk/>
            <pc:sldMk cId="2688768618" sldId="620"/>
            <ac:spMk id="161" creationId="{6BE435F1-9A65-4CEE-BF8E-68561E791EB3}"/>
          </ac:spMkLst>
        </pc:spChg>
        <pc:spChg chg="mod">
          <ac:chgData name="Soleil Yi (Chinasoft Shanghai)" userId="c719b956-004a-4243-81dc-14be649b7814" providerId="ADAL" clId="{239F61EF-C8B1-4620-91B4-D4413A44947C}" dt="2022-09-20T00:52:06.178" v="1939" actId="947"/>
          <ac:spMkLst>
            <pc:docMk/>
            <pc:sldMk cId="2688768618" sldId="620"/>
            <ac:spMk id="162" creationId="{8FBCDD6C-A422-49B5-B81B-461B881FD6BE}"/>
          </ac:spMkLst>
        </pc:spChg>
        <pc:spChg chg="mod">
          <ac:chgData name="Soleil Yi (Chinasoft Shanghai)" userId="c719b956-004a-4243-81dc-14be649b7814" providerId="ADAL" clId="{239F61EF-C8B1-4620-91B4-D4413A44947C}" dt="2022-09-20T00:52:06.247" v="1959" actId="947"/>
          <ac:spMkLst>
            <pc:docMk/>
            <pc:sldMk cId="2688768618" sldId="620"/>
            <ac:spMk id="163" creationId="{73E1D932-C473-48FC-867F-0294DB1D06C8}"/>
          </ac:spMkLst>
        </pc:spChg>
        <pc:spChg chg="mod">
          <ac:chgData name="Soleil Yi (Chinasoft Shanghai)" userId="c719b956-004a-4243-81dc-14be649b7814" providerId="ADAL" clId="{239F61EF-C8B1-4620-91B4-D4413A44947C}" dt="2022-09-20T00:52:06.304" v="1978"/>
          <ac:spMkLst>
            <pc:docMk/>
            <pc:sldMk cId="2688768618" sldId="620"/>
            <ac:spMk id="164" creationId="{E4E20F8D-A890-47F4-9CE4-26B50FCE29F4}"/>
          </ac:spMkLst>
        </pc:spChg>
        <pc:spChg chg="mod">
          <ac:chgData name="Soleil Yi (Chinasoft Shanghai)" userId="c719b956-004a-4243-81dc-14be649b7814" providerId="ADAL" clId="{239F61EF-C8B1-4620-91B4-D4413A44947C}" dt="2022-09-20T00:52:06.353" v="1998"/>
          <ac:spMkLst>
            <pc:docMk/>
            <pc:sldMk cId="2688768618" sldId="620"/>
            <ac:spMk id="165" creationId="{1878790E-A2D6-456F-B0FC-6D74AF8D97BB}"/>
          </ac:spMkLst>
        </pc:spChg>
        <pc:spChg chg="mod">
          <ac:chgData name="Soleil Yi (Chinasoft Shanghai)" userId="c719b956-004a-4243-81dc-14be649b7814" providerId="ADAL" clId="{239F61EF-C8B1-4620-91B4-D4413A44947C}" dt="2022-09-20T00:52:06.415" v="2020" actId="947"/>
          <ac:spMkLst>
            <pc:docMk/>
            <pc:sldMk cId="2688768618" sldId="620"/>
            <ac:spMk id="166" creationId="{9EA7787C-7A5E-4BB1-8547-AB6B8FB786A8}"/>
          </ac:spMkLst>
        </pc:spChg>
        <pc:spChg chg="mod">
          <ac:chgData name="Soleil Yi (Chinasoft Shanghai)" userId="c719b956-004a-4243-81dc-14be649b7814" providerId="ADAL" clId="{239F61EF-C8B1-4620-91B4-D4413A44947C}" dt="2022-09-20T00:52:06.472" v="2040" actId="947"/>
          <ac:spMkLst>
            <pc:docMk/>
            <pc:sldMk cId="2688768618" sldId="620"/>
            <ac:spMk id="167" creationId="{D013DA85-A4D1-4AE2-8D06-A1FB11E5E265}"/>
          </ac:spMkLst>
        </pc:spChg>
        <pc:spChg chg="mod">
          <ac:chgData name="Soleil Yi (Chinasoft Shanghai)" userId="c719b956-004a-4243-81dc-14be649b7814" providerId="ADAL" clId="{239F61EF-C8B1-4620-91B4-D4413A44947C}" dt="2022-09-20T00:52:06.542" v="2062" actId="947"/>
          <ac:spMkLst>
            <pc:docMk/>
            <pc:sldMk cId="2688768618" sldId="620"/>
            <ac:spMk id="168" creationId="{75883B6F-63FA-4258-882D-AE762A8E0FB0}"/>
          </ac:spMkLst>
        </pc:spChg>
        <pc:spChg chg="mod">
          <ac:chgData name="Soleil Yi (Chinasoft Shanghai)" userId="c719b956-004a-4243-81dc-14be649b7814" providerId="ADAL" clId="{239F61EF-C8B1-4620-91B4-D4413A44947C}" dt="2022-09-20T00:52:06.607" v="2082" actId="947"/>
          <ac:spMkLst>
            <pc:docMk/>
            <pc:sldMk cId="2688768618" sldId="620"/>
            <ac:spMk id="169" creationId="{CC2F76EC-F847-46E2-83F2-37441820BA04}"/>
          </ac:spMkLst>
        </pc:spChg>
        <pc:spChg chg="mod">
          <ac:chgData name="Soleil Yi (Chinasoft Shanghai)" userId="c719b956-004a-4243-81dc-14be649b7814" providerId="ADAL" clId="{239F61EF-C8B1-4620-91B4-D4413A44947C}" dt="2022-09-20T00:52:05.655" v="1769"/>
          <ac:spMkLst>
            <pc:docMk/>
            <pc:sldMk cId="2688768618" sldId="620"/>
            <ac:spMk id="171" creationId="{933CFF19-850C-43CD-9718-AE377156DFB0}"/>
          </ac:spMkLst>
        </pc:spChg>
        <pc:spChg chg="mod">
          <ac:chgData name="Soleil Yi (Chinasoft Shanghai)" userId="c719b956-004a-4243-81dc-14be649b7814" providerId="ADAL" clId="{239F61EF-C8B1-4620-91B4-D4413A44947C}" dt="2022-09-20T00:52:05.707" v="1793"/>
          <ac:spMkLst>
            <pc:docMk/>
            <pc:sldMk cId="2688768618" sldId="620"/>
            <ac:spMk id="172" creationId="{36E74A0A-D7D2-4544-8D3C-127B0A6CB221}"/>
          </ac:spMkLst>
        </pc:spChg>
        <pc:spChg chg="mod">
          <ac:chgData name="Soleil Yi (Chinasoft Shanghai)" userId="c719b956-004a-4243-81dc-14be649b7814" providerId="ADAL" clId="{239F61EF-C8B1-4620-91B4-D4413A44947C}" dt="2022-09-20T00:52:05.772" v="1813" actId="947"/>
          <ac:spMkLst>
            <pc:docMk/>
            <pc:sldMk cId="2688768618" sldId="620"/>
            <ac:spMk id="173" creationId="{2DF28118-3478-44B6-8053-E756B69E163C}"/>
          </ac:spMkLst>
        </pc:spChg>
        <pc:spChg chg="mod">
          <ac:chgData name="Soleil Yi (Chinasoft Shanghai)" userId="c719b956-004a-4243-81dc-14be649b7814" providerId="ADAL" clId="{239F61EF-C8B1-4620-91B4-D4413A44947C}" dt="2022-09-20T00:52:05.821" v="1830" actId="947"/>
          <ac:spMkLst>
            <pc:docMk/>
            <pc:sldMk cId="2688768618" sldId="620"/>
            <ac:spMk id="174" creationId="{D53605BE-0CC5-4E7F-9992-28AEDF0CB83E}"/>
          </ac:spMkLst>
        </pc:spChg>
        <pc:spChg chg="mod">
          <ac:chgData name="Soleil Yi (Chinasoft Shanghai)" userId="c719b956-004a-4243-81dc-14be649b7814" providerId="ADAL" clId="{239F61EF-C8B1-4620-91B4-D4413A44947C}" dt="2022-09-20T00:52:05.891" v="1853"/>
          <ac:spMkLst>
            <pc:docMk/>
            <pc:sldMk cId="2688768618" sldId="620"/>
            <ac:spMk id="175" creationId="{948B8DF9-37D1-446E-BEA4-140A181F6164}"/>
          </ac:spMkLst>
        </pc:spChg>
        <pc:spChg chg="mod">
          <ac:chgData name="Soleil Yi (Chinasoft Shanghai)" userId="c719b956-004a-4243-81dc-14be649b7814" providerId="ADAL" clId="{239F61EF-C8B1-4620-91B4-D4413A44947C}" dt="2022-09-20T00:52:05.956" v="1872" actId="947"/>
          <ac:spMkLst>
            <pc:docMk/>
            <pc:sldMk cId="2688768618" sldId="620"/>
            <ac:spMk id="176" creationId="{DB5D8D86-9979-4F4D-9E25-659966BB6901}"/>
          </ac:spMkLst>
        </pc:spChg>
        <pc:spChg chg="mod">
          <ac:chgData name="Soleil Yi (Chinasoft Shanghai)" userId="c719b956-004a-4243-81dc-14be649b7814" providerId="ADAL" clId="{239F61EF-C8B1-4620-91B4-D4413A44947C}" dt="2022-09-20T00:52:06.024" v="1890" actId="947"/>
          <ac:spMkLst>
            <pc:docMk/>
            <pc:sldMk cId="2688768618" sldId="620"/>
            <ac:spMk id="177" creationId="{2B24C2E5-04D2-48DE-8DDA-A1F4B70A1A78}"/>
          </ac:spMkLst>
        </pc:spChg>
        <pc:spChg chg="mod">
          <ac:chgData name="Soleil Yi (Chinasoft Shanghai)" userId="c719b956-004a-4243-81dc-14be649b7814" providerId="ADAL" clId="{239F61EF-C8B1-4620-91B4-D4413A44947C}" dt="2022-09-20T00:52:06.087" v="1911" actId="947"/>
          <ac:spMkLst>
            <pc:docMk/>
            <pc:sldMk cId="2688768618" sldId="620"/>
            <ac:spMk id="178" creationId="{11F8633A-D36A-4DD2-910C-E9F3FA72FB2C}"/>
          </ac:spMkLst>
        </pc:spChg>
        <pc:spChg chg="mod">
          <ac:chgData name="Soleil Yi (Chinasoft Shanghai)" userId="c719b956-004a-4243-81dc-14be649b7814" providerId="ADAL" clId="{239F61EF-C8B1-4620-91B4-D4413A44947C}" dt="2022-09-20T00:52:06.149" v="1932"/>
          <ac:spMkLst>
            <pc:docMk/>
            <pc:sldMk cId="2688768618" sldId="620"/>
            <ac:spMk id="179" creationId="{D49DBADA-34FA-4F99-8B23-6044400EF696}"/>
          </ac:spMkLst>
        </pc:spChg>
        <pc:spChg chg="mod">
          <ac:chgData name="Soleil Yi (Chinasoft Shanghai)" userId="c719b956-004a-4243-81dc-14be649b7814" providerId="ADAL" clId="{239F61EF-C8B1-4620-91B4-D4413A44947C}" dt="2022-09-20T00:52:06.219" v="1953" actId="947"/>
          <ac:spMkLst>
            <pc:docMk/>
            <pc:sldMk cId="2688768618" sldId="620"/>
            <ac:spMk id="180" creationId="{C967EEE6-306C-4080-959F-630AA65AFAE8}"/>
          </ac:spMkLst>
        </pc:spChg>
        <pc:spChg chg="mod">
          <ac:chgData name="Soleil Yi (Chinasoft Shanghai)" userId="c719b956-004a-4243-81dc-14be649b7814" providerId="ADAL" clId="{239F61EF-C8B1-4620-91B4-D4413A44947C}" dt="2022-09-20T00:52:06.280" v="1971" actId="947"/>
          <ac:spMkLst>
            <pc:docMk/>
            <pc:sldMk cId="2688768618" sldId="620"/>
            <ac:spMk id="181" creationId="{3D67123B-060F-4FAE-9CF0-3A876CB2B560}"/>
          </ac:spMkLst>
        </pc:spChg>
        <pc:spChg chg="mod">
          <ac:chgData name="Soleil Yi (Chinasoft Shanghai)" userId="c719b956-004a-4243-81dc-14be649b7814" providerId="ADAL" clId="{239F61EF-C8B1-4620-91B4-D4413A44947C}" dt="2022-09-20T00:52:06.330" v="1990"/>
          <ac:spMkLst>
            <pc:docMk/>
            <pc:sldMk cId="2688768618" sldId="620"/>
            <ac:spMk id="182" creationId="{827A74B1-F407-4411-ABDF-2FE8FA4B1542}"/>
          </ac:spMkLst>
        </pc:spChg>
        <pc:spChg chg="mod">
          <ac:chgData name="Soleil Yi (Chinasoft Shanghai)" userId="c719b956-004a-4243-81dc-14be649b7814" providerId="ADAL" clId="{239F61EF-C8B1-4620-91B4-D4413A44947C}" dt="2022-09-20T00:52:06.375" v="2008"/>
          <ac:spMkLst>
            <pc:docMk/>
            <pc:sldMk cId="2688768618" sldId="620"/>
            <ac:spMk id="183" creationId="{A811934B-F866-4BFD-A623-DE00C9421567}"/>
          </ac:spMkLst>
        </pc:spChg>
        <pc:spChg chg="mod">
          <ac:chgData name="Soleil Yi (Chinasoft Shanghai)" userId="c719b956-004a-4243-81dc-14be649b7814" providerId="ADAL" clId="{239F61EF-C8B1-4620-91B4-D4413A44947C}" dt="2022-09-20T00:52:06.437" v="2028" actId="947"/>
          <ac:spMkLst>
            <pc:docMk/>
            <pc:sldMk cId="2688768618" sldId="620"/>
            <ac:spMk id="184" creationId="{F4038056-6DC6-4717-97C8-C52E8242DFDD}"/>
          </ac:spMkLst>
        </pc:spChg>
        <pc:spChg chg="mod">
          <ac:chgData name="Soleil Yi (Chinasoft Shanghai)" userId="c719b956-004a-4243-81dc-14be649b7814" providerId="ADAL" clId="{239F61EF-C8B1-4620-91B4-D4413A44947C}" dt="2022-09-20T00:52:06.494" v="2047" actId="947"/>
          <ac:spMkLst>
            <pc:docMk/>
            <pc:sldMk cId="2688768618" sldId="620"/>
            <ac:spMk id="185" creationId="{4B18B7A6-AD3F-4CE4-895E-D0B51CFE76BF}"/>
          </ac:spMkLst>
        </pc:spChg>
        <pc:spChg chg="mod">
          <ac:chgData name="Soleil Yi (Chinasoft Shanghai)" userId="c719b956-004a-4243-81dc-14be649b7814" providerId="ADAL" clId="{239F61EF-C8B1-4620-91B4-D4413A44947C}" dt="2022-09-20T00:52:06.556" v="2066" actId="947"/>
          <ac:spMkLst>
            <pc:docMk/>
            <pc:sldMk cId="2688768618" sldId="620"/>
            <ac:spMk id="186" creationId="{3430A207-9528-454D-BC49-F06FF56038B4}"/>
          </ac:spMkLst>
        </pc:spChg>
        <pc:spChg chg="mod">
          <ac:chgData name="Soleil Yi (Chinasoft Shanghai)" userId="c719b956-004a-4243-81dc-14be649b7814" providerId="ADAL" clId="{239F61EF-C8B1-4620-91B4-D4413A44947C}" dt="2022-09-20T00:52:06.622" v="2089" actId="947"/>
          <ac:spMkLst>
            <pc:docMk/>
            <pc:sldMk cId="2688768618" sldId="620"/>
            <ac:spMk id="187" creationId="{64247D8B-7D33-4C53-B6BC-9363A69EF438}"/>
          </ac:spMkLst>
        </pc:spChg>
        <pc:spChg chg="mod">
          <ac:chgData name="Soleil Yi (Chinasoft Shanghai)" userId="c719b956-004a-4243-81dc-14be649b7814" providerId="ADAL" clId="{239F61EF-C8B1-4620-91B4-D4413A44947C}" dt="2022-09-20T00:52:05.653" v="1768"/>
          <ac:spMkLst>
            <pc:docMk/>
            <pc:sldMk cId="2688768618" sldId="620"/>
            <ac:spMk id="2070" creationId="{EF8C3E87-1042-4A0C-902F-67DC05F25687}"/>
          </ac:spMkLst>
        </pc:spChg>
        <pc:spChg chg="mod">
          <ac:chgData name="Soleil Yi (Chinasoft Shanghai)" userId="c719b956-004a-4243-81dc-14be649b7814" providerId="ADAL" clId="{239F61EF-C8B1-4620-91B4-D4413A44947C}" dt="2022-09-20T00:52:05.709" v="1794"/>
          <ac:spMkLst>
            <pc:docMk/>
            <pc:sldMk cId="2688768618" sldId="620"/>
            <ac:spMk id="2071" creationId="{8C61F797-B593-4681-AA47-6B4D186900BC}"/>
          </ac:spMkLst>
        </pc:spChg>
        <pc:spChg chg="mod">
          <ac:chgData name="Soleil Yi (Chinasoft Shanghai)" userId="c719b956-004a-4243-81dc-14be649b7814" providerId="ADAL" clId="{239F61EF-C8B1-4620-91B4-D4413A44947C}" dt="2022-09-20T00:52:05.777" v="1814" actId="947"/>
          <ac:spMkLst>
            <pc:docMk/>
            <pc:sldMk cId="2688768618" sldId="620"/>
            <ac:spMk id="2072" creationId="{141892F0-1237-425E-BB22-3CEEE2C2C789}"/>
          </ac:spMkLst>
        </pc:spChg>
        <pc:spChg chg="mod">
          <ac:chgData name="Soleil Yi (Chinasoft Shanghai)" userId="c719b956-004a-4243-81dc-14be649b7814" providerId="ADAL" clId="{239F61EF-C8B1-4620-91B4-D4413A44947C}" dt="2022-09-20T00:52:05.833" v="1834" actId="947"/>
          <ac:spMkLst>
            <pc:docMk/>
            <pc:sldMk cId="2688768618" sldId="620"/>
            <ac:spMk id="2073" creationId="{521EDFE5-EB34-4F1B-ABDA-CF2EE2A5FF50}"/>
          </ac:spMkLst>
        </pc:spChg>
        <pc:spChg chg="mod">
          <ac:chgData name="Soleil Yi (Chinasoft Shanghai)" userId="c719b956-004a-4243-81dc-14be649b7814" providerId="ADAL" clId="{239F61EF-C8B1-4620-91B4-D4413A44947C}" dt="2022-09-20T00:52:05.898" v="1854"/>
          <ac:spMkLst>
            <pc:docMk/>
            <pc:sldMk cId="2688768618" sldId="620"/>
            <ac:spMk id="2074" creationId="{78B61B90-DFC2-49EF-9C9B-DBDA8AFC1F85}"/>
          </ac:spMkLst>
        </pc:spChg>
        <pc:spChg chg="mod">
          <ac:chgData name="Soleil Yi (Chinasoft Shanghai)" userId="c719b956-004a-4243-81dc-14be649b7814" providerId="ADAL" clId="{239F61EF-C8B1-4620-91B4-D4413A44947C}" dt="2022-09-20T00:52:05.964" v="1874" actId="947"/>
          <ac:spMkLst>
            <pc:docMk/>
            <pc:sldMk cId="2688768618" sldId="620"/>
            <ac:spMk id="2075" creationId="{B5D645F6-37E2-4D20-ABAD-7C4931718EE6}"/>
          </ac:spMkLst>
        </pc:spChg>
        <pc:spChg chg="mod">
          <ac:chgData name="Soleil Yi (Chinasoft Shanghai)" userId="c719b956-004a-4243-81dc-14be649b7814" providerId="ADAL" clId="{239F61EF-C8B1-4620-91B4-D4413A44947C}" dt="2022-09-20T00:52:06.035" v="1894" actId="947"/>
          <ac:spMkLst>
            <pc:docMk/>
            <pc:sldMk cId="2688768618" sldId="620"/>
            <ac:spMk id="2076" creationId="{71439C2C-48BC-471B-9BD4-84D569C70559}"/>
          </ac:spMkLst>
        </pc:spChg>
        <pc:spChg chg="mod">
          <ac:chgData name="Soleil Yi (Chinasoft Shanghai)" userId="c719b956-004a-4243-81dc-14be649b7814" providerId="ADAL" clId="{239F61EF-C8B1-4620-91B4-D4413A44947C}" dt="2022-09-20T00:52:06.098" v="1914" actId="947"/>
          <ac:spMkLst>
            <pc:docMk/>
            <pc:sldMk cId="2688768618" sldId="620"/>
            <ac:spMk id="2077" creationId="{37F2C141-D51B-4746-86D7-253794695C17}"/>
          </ac:spMkLst>
        </pc:spChg>
        <pc:spChg chg="mod">
          <ac:chgData name="Soleil Yi (Chinasoft Shanghai)" userId="c719b956-004a-4243-81dc-14be649b7814" providerId="ADAL" clId="{239F61EF-C8B1-4620-91B4-D4413A44947C}" dt="2022-09-20T00:52:06.158" v="1935"/>
          <ac:spMkLst>
            <pc:docMk/>
            <pc:sldMk cId="2688768618" sldId="620"/>
            <ac:spMk id="2078" creationId="{0A042035-C83E-416A-902B-BEF2BEF118EE}"/>
          </ac:spMkLst>
        </pc:spChg>
        <pc:spChg chg="mod">
          <ac:chgData name="Soleil Yi (Chinasoft Shanghai)" userId="c719b956-004a-4243-81dc-14be649b7814" providerId="ADAL" clId="{239F61EF-C8B1-4620-91B4-D4413A44947C}" dt="2022-09-20T00:52:06.226" v="1955" actId="947"/>
          <ac:spMkLst>
            <pc:docMk/>
            <pc:sldMk cId="2688768618" sldId="620"/>
            <ac:spMk id="2079" creationId="{30A4DE88-DE20-44AA-8AA5-ECEEE7FA5B2A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5.502" v="1726"/>
        <pc:sldMkLst>
          <pc:docMk/>
          <pc:sldMk cId="2770291005" sldId="629"/>
        </pc:sldMkLst>
        <pc:spChg chg="mod">
          <ac:chgData name="Soleil Yi (Chinasoft Shanghai)" userId="c719b956-004a-4243-81dc-14be649b7814" providerId="ADAL" clId="{239F61EF-C8B1-4620-91B4-D4413A44947C}" dt="2022-09-20T00:52:05.489" v="1721" actId="947"/>
          <ac:spMkLst>
            <pc:docMk/>
            <pc:sldMk cId="2770291005" sldId="629"/>
            <ac:spMk id="53" creationId="{0098BB3F-C96B-464D-8B35-48A0E607C7D4}"/>
          </ac:spMkLst>
        </pc:spChg>
        <pc:spChg chg="mod">
          <ac:chgData name="Soleil Yi (Chinasoft Shanghai)" userId="c719b956-004a-4243-81dc-14be649b7814" providerId="ADAL" clId="{239F61EF-C8B1-4620-91B4-D4413A44947C}" dt="2022-09-20T00:52:05.378" v="1678" actId="947"/>
          <ac:spMkLst>
            <pc:docMk/>
            <pc:sldMk cId="2770291005" sldId="629"/>
            <ac:spMk id="56" creationId="{89A2BFE6-4257-4F3A-B7B3-659D585A2C35}"/>
          </ac:spMkLst>
        </pc:spChg>
        <pc:spChg chg="mod">
          <ac:chgData name="Soleil Yi (Chinasoft Shanghai)" userId="c719b956-004a-4243-81dc-14be649b7814" providerId="ADAL" clId="{239F61EF-C8B1-4620-91B4-D4413A44947C}" dt="2022-09-20T00:52:05.381" v="1682"/>
          <ac:spMkLst>
            <pc:docMk/>
            <pc:sldMk cId="2770291005" sldId="629"/>
            <ac:spMk id="57" creationId="{D885A8B9-44CE-412B-ABDC-E9C2C2BD8F6B}"/>
          </ac:spMkLst>
        </pc:spChg>
        <pc:spChg chg="mod">
          <ac:chgData name="Soleil Yi (Chinasoft Shanghai)" userId="c719b956-004a-4243-81dc-14be649b7814" providerId="ADAL" clId="{239F61EF-C8B1-4620-91B4-D4413A44947C}" dt="2022-09-20T00:52:05.385" v="1686"/>
          <ac:spMkLst>
            <pc:docMk/>
            <pc:sldMk cId="2770291005" sldId="629"/>
            <ac:spMk id="58" creationId="{4B911F80-7B39-41AC-93C3-4C815A0B5AE3}"/>
          </ac:spMkLst>
        </pc:spChg>
        <pc:spChg chg="mod">
          <ac:chgData name="Soleil Yi (Chinasoft Shanghai)" userId="c719b956-004a-4243-81dc-14be649b7814" providerId="ADAL" clId="{239F61EF-C8B1-4620-91B4-D4413A44947C}" dt="2022-09-20T00:52:05.388" v="1690"/>
          <ac:spMkLst>
            <pc:docMk/>
            <pc:sldMk cId="2770291005" sldId="629"/>
            <ac:spMk id="59" creationId="{38062F41-E77A-40A3-8BAE-8AD8B00966E0}"/>
          </ac:spMkLst>
        </pc:spChg>
        <pc:spChg chg="mod">
          <ac:chgData name="Soleil Yi (Chinasoft Shanghai)" userId="c719b956-004a-4243-81dc-14be649b7814" providerId="ADAL" clId="{239F61EF-C8B1-4620-91B4-D4413A44947C}" dt="2022-09-20T00:52:05.394" v="1694" actId="947"/>
          <ac:spMkLst>
            <pc:docMk/>
            <pc:sldMk cId="2770291005" sldId="629"/>
            <ac:spMk id="60" creationId="{1FCC6866-F12E-417A-9A7C-4B9357F78142}"/>
          </ac:spMkLst>
        </pc:spChg>
        <pc:spChg chg="mod">
          <ac:chgData name="Soleil Yi (Chinasoft Shanghai)" userId="c719b956-004a-4243-81dc-14be649b7814" providerId="ADAL" clId="{239F61EF-C8B1-4620-91B4-D4413A44947C}" dt="2022-09-20T00:52:05.400" v="1698" actId="947"/>
          <ac:spMkLst>
            <pc:docMk/>
            <pc:sldMk cId="2770291005" sldId="629"/>
            <ac:spMk id="61" creationId="{AEC612F5-7DD3-4CDC-B2E1-910CF4608DC5}"/>
          </ac:spMkLst>
        </pc:spChg>
        <pc:spChg chg="mod">
          <ac:chgData name="Soleil Yi (Chinasoft Shanghai)" userId="c719b956-004a-4243-81dc-14be649b7814" providerId="ADAL" clId="{239F61EF-C8B1-4620-91B4-D4413A44947C}" dt="2022-09-20T00:52:05.405" v="1702" actId="947"/>
          <ac:spMkLst>
            <pc:docMk/>
            <pc:sldMk cId="2770291005" sldId="629"/>
            <ac:spMk id="62" creationId="{61C4595E-3D3C-4BC6-BDC6-9EE09C76F5C1}"/>
          </ac:spMkLst>
        </pc:spChg>
        <pc:spChg chg="mod">
          <ac:chgData name="Soleil Yi (Chinasoft Shanghai)" userId="c719b956-004a-4243-81dc-14be649b7814" providerId="ADAL" clId="{239F61EF-C8B1-4620-91B4-D4413A44947C}" dt="2022-09-20T00:52:05.409" v="1706" actId="947"/>
          <ac:spMkLst>
            <pc:docMk/>
            <pc:sldMk cId="2770291005" sldId="629"/>
            <ac:spMk id="63" creationId="{A445145D-7A7D-46E2-81EC-4D5C63056D88}"/>
          </ac:spMkLst>
        </pc:spChg>
        <pc:spChg chg="mod">
          <ac:chgData name="Soleil Yi (Chinasoft Shanghai)" userId="c719b956-004a-4243-81dc-14be649b7814" providerId="ADAL" clId="{239F61EF-C8B1-4620-91B4-D4413A44947C}" dt="2022-09-20T00:52:05.414" v="1710" actId="947"/>
          <ac:spMkLst>
            <pc:docMk/>
            <pc:sldMk cId="2770291005" sldId="629"/>
            <ac:spMk id="64" creationId="{C742774D-7627-4D7A-8281-7E3EA4DD33E5}"/>
          </ac:spMkLst>
        </pc:spChg>
        <pc:spChg chg="mod">
          <ac:chgData name="Soleil Yi (Chinasoft Shanghai)" userId="c719b956-004a-4243-81dc-14be649b7814" providerId="ADAL" clId="{239F61EF-C8B1-4620-91B4-D4413A44947C}" dt="2022-09-20T00:52:05.420" v="1714" actId="947"/>
          <ac:spMkLst>
            <pc:docMk/>
            <pc:sldMk cId="2770291005" sldId="629"/>
            <ac:spMk id="65" creationId="{D47FD46A-FD48-4830-AD0A-795C69865346}"/>
          </ac:spMkLst>
        </pc:spChg>
        <pc:spChg chg="mod">
          <ac:chgData name="Soleil Yi (Chinasoft Shanghai)" userId="c719b956-004a-4243-81dc-14be649b7814" providerId="ADAL" clId="{239F61EF-C8B1-4620-91B4-D4413A44947C}" dt="2022-09-20T00:52:05.502" v="1726"/>
          <ac:spMkLst>
            <pc:docMk/>
            <pc:sldMk cId="2770291005" sldId="629"/>
            <ac:spMk id="68" creationId="{C0CCA668-2589-43CD-91B3-527E196010AD}"/>
          </ac:spMkLst>
        </pc:spChg>
        <pc:spChg chg="mod">
          <ac:chgData name="Soleil Yi (Chinasoft Shanghai)" userId="c719b956-004a-4243-81dc-14be649b7814" providerId="ADAL" clId="{239F61EF-C8B1-4620-91B4-D4413A44947C}" dt="2022-09-20T00:52:05.491" v="1722" actId="947"/>
          <ac:spMkLst>
            <pc:docMk/>
            <pc:sldMk cId="2770291005" sldId="629"/>
            <ac:spMk id="69" creationId="{F9AD20E9-4896-48E5-9C85-C54A77335C1B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2.202" v="3110"/>
        <pc:sldMkLst>
          <pc:docMk/>
          <pc:sldMk cId="1363884146" sldId="631"/>
        </pc:sldMkLst>
        <pc:spChg chg="mod">
          <ac:chgData name="Soleil Yi (Chinasoft Shanghai)" userId="c719b956-004a-4243-81dc-14be649b7814" providerId="ADAL" clId="{239F61EF-C8B1-4620-91B4-D4413A44947C}" dt="2022-09-20T00:52:12.184" v="3104" actId="947"/>
          <ac:spMkLst>
            <pc:docMk/>
            <pc:sldMk cId="1363884146" sldId="631"/>
            <ac:spMk id="53" creationId="{0098BB3F-C96B-464D-8B35-48A0E607C7D4}"/>
          </ac:spMkLst>
        </pc:spChg>
        <pc:spChg chg="mod">
          <ac:chgData name="Soleil Yi (Chinasoft Shanghai)" userId="c719b956-004a-4243-81dc-14be649b7814" providerId="ADAL" clId="{239F61EF-C8B1-4620-91B4-D4413A44947C}" dt="2022-09-20T00:52:12.082" v="3062" actId="947"/>
          <ac:spMkLst>
            <pc:docMk/>
            <pc:sldMk cId="1363884146" sldId="631"/>
            <ac:spMk id="56" creationId="{89A2BFE6-4257-4F3A-B7B3-659D585A2C35}"/>
          </ac:spMkLst>
        </pc:spChg>
        <pc:spChg chg="mod">
          <ac:chgData name="Soleil Yi (Chinasoft Shanghai)" userId="c719b956-004a-4243-81dc-14be649b7814" providerId="ADAL" clId="{239F61EF-C8B1-4620-91B4-D4413A44947C}" dt="2022-09-20T00:52:12.086" v="3066"/>
          <ac:spMkLst>
            <pc:docMk/>
            <pc:sldMk cId="1363884146" sldId="631"/>
            <ac:spMk id="57" creationId="{D885A8B9-44CE-412B-ABDC-E9C2C2BD8F6B}"/>
          </ac:spMkLst>
        </pc:spChg>
        <pc:spChg chg="mod">
          <ac:chgData name="Soleil Yi (Chinasoft Shanghai)" userId="c719b956-004a-4243-81dc-14be649b7814" providerId="ADAL" clId="{239F61EF-C8B1-4620-91B4-D4413A44947C}" dt="2022-09-20T00:52:12.090" v="3070"/>
          <ac:spMkLst>
            <pc:docMk/>
            <pc:sldMk cId="1363884146" sldId="631"/>
            <ac:spMk id="58" creationId="{4B911F80-7B39-41AC-93C3-4C815A0B5AE3}"/>
          </ac:spMkLst>
        </pc:spChg>
        <pc:spChg chg="mod">
          <ac:chgData name="Soleil Yi (Chinasoft Shanghai)" userId="c719b956-004a-4243-81dc-14be649b7814" providerId="ADAL" clId="{239F61EF-C8B1-4620-91B4-D4413A44947C}" dt="2022-09-20T00:52:12.094" v="3074"/>
          <ac:spMkLst>
            <pc:docMk/>
            <pc:sldMk cId="1363884146" sldId="631"/>
            <ac:spMk id="59" creationId="{38062F41-E77A-40A3-8BAE-8AD8B00966E0}"/>
          </ac:spMkLst>
        </pc:spChg>
        <pc:spChg chg="mod">
          <ac:chgData name="Soleil Yi (Chinasoft Shanghai)" userId="c719b956-004a-4243-81dc-14be649b7814" providerId="ADAL" clId="{239F61EF-C8B1-4620-91B4-D4413A44947C}" dt="2022-09-20T00:52:12.100" v="3078" actId="947"/>
          <ac:spMkLst>
            <pc:docMk/>
            <pc:sldMk cId="1363884146" sldId="631"/>
            <ac:spMk id="60" creationId="{1FCC6866-F12E-417A-9A7C-4B9357F78142}"/>
          </ac:spMkLst>
        </pc:spChg>
        <pc:spChg chg="mod">
          <ac:chgData name="Soleil Yi (Chinasoft Shanghai)" userId="c719b956-004a-4243-81dc-14be649b7814" providerId="ADAL" clId="{239F61EF-C8B1-4620-91B4-D4413A44947C}" dt="2022-09-20T00:52:12.105" v="3082" actId="947"/>
          <ac:spMkLst>
            <pc:docMk/>
            <pc:sldMk cId="1363884146" sldId="631"/>
            <ac:spMk id="61" creationId="{AEC612F5-7DD3-4CDC-B2E1-910CF4608DC5}"/>
          </ac:spMkLst>
        </pc:spChg>
        <pc:spChg chg="mod">
          <ac:chgData name="Soleil Yi (Chinasoft Shanghai)" userId="c719b956-004a-4243-81dc-14be649b7814" providerId="ADAL" clId="{239F61EF-C8B1-4620-91B4-D4413A44947C}" dt="2022-09-20T00:52:12.110" v="3086" actId="947"/>
          <ac:spMkLst>
            <pc:docMk/>
            <pc:sldMk cId="1363884146" sldId="631"/>
            <ac:spMk id="62" creationId="{61C4595E-3D3C-4BC6-BDC6-9EE09C76F5C1}"/>
          </ac:spMkLst>
        </pc:spChg>
        <pc:spChg chg="mod">
          <ac:chgData name="Soleil Yi (Chinasoft Shanghai)" userId="c719b956-004a-4243-81dc-14be649b7814" providerId="ADAL" clId="{239F61EF-C8B1-4620-91B4-D4413A44947C}" dt="2022-09-20T00:52:12.117" v="3090" actId="947"/>
          <ac:spMkLst>
            <pc:docMk/>
            <pc:sldMk cId="1363884146" sldId="631"/>
            <ac:spMk id="63" creationId="{A445145D-7A7D-46E2-81EC-4D5C63056D88}"/>
          </ac:spMkLst>
        </pc:spChg>
        <pc:spChg chg="mod">
          <ac:chgData name="Soleil Yi (Chinasoft Shanghai)" userId="c719b956-004a-4243-81dc-14be649b7814" providerId="ADAL" clId="{239F61EF-C8B1-4620-91B4-D4413A44947C}" dt="2022-09-20T00:52:12.122" v="3094" actId="947"/>
          <ac:spMkLst>
            <pc:docMk/>
            <pc:sldMk cId="1363884146" sldId="631"/>
            <ac:spMk id="64" creationId="{C742774D-7627-4D7A-8281-7E3EA4DD33E5}"/>
          </ac:spMkLst>
        </pc:spChg>
        <pc:spChg chg="mod">
          <ac:chgData name="Soleil Yi (Chinasoft Shanghai)" userId="c719b956-004a-4243-81dc-14be649b7814" providerId="ADAL" clId="{239F61EF-C8B1-4620-91B4-D4413A44947C}" dt="2022-09-20T00:52:12.128" v="3098" actId="947"/>
          <ac:spMkLst>
            <pc:docMk/>
            <pc:sldMk cId="1363884146" sldId="631"/>
            <ac:spMk id="65" creationId="{D47FD46A-FD48-4830-AD0A-795C69865346}"/>
          </ac:spMkLst>
        </pc:spChg>
        <pc:spChg chg="mod">
          <ac:chgData name="Soleil Yi (Chinasoft Shanghai)" userId="c719b956-004a-4243-81dc-14be649b7814" providerId="ADAL" clId="{239F61EF-C8B1-4620-91B4-D4413A44947C}" dt="2022-09-20T00:52:12.202" v="3110"/>
          <ac:spMkLst>
            <pc:docMk/>
            <pc:sldMk cId="1363884146" sldId="631"/>
            <ac:spMk id="68" creationId="{C0CCA668-2589-43CD-91B3-527E196010AD}"/>
          </ac:spMkLst>
        </pc:spChg>
        <pc:spChg chg="mod">
          <ac:chgData name="Soleil Yi (Chinasoft Shanghai)" userId="c719b956-004a-4243-81dc-14be649b7814" providerId="ADAL" clId="{239F61EF-C8B1-4620-91B4-D4413A44947C}" dt="2022-09-20T00:52:12.192" v="3107" actId="947"/>
          <ac:spMkLst>
            <pc:docMk/>
            <pc:sldMk cId="1363884146" sldId="631"/>
            <ac:spMk id="69" creationId="{F9AD20E9-4896-48E5-9C85-C54A77335C1B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1:55.724" v="114" actId="947"/>
        <pc:sldMkLst>
          <pc:docMk/>
          <pc:sldMk cId="3994979619" sldId="632"/>
        </pc:sldMkLst>
        <pc:spChg chg="mod">
          <ac:chgData name="Soleil Yi (Chinasoft Shanghai)" userId="c719b956-004a-4243-81dc-14be649b7814" providerId="ADAL" clId="{239F61EF-C8B1-4620-91B4-D4413A44947C}" dt="2022-09-20T00:51:55.709" v="109" actId="947"/>
          <ac:spMkLst>
            <pc:docMk/>
            <pc:sldMk cId="3994979619" sldId="632"/>
            <ac:spMk id="237" creationId="{4A5E5842-4ADC-473C-96A7-4F0E985EBDF5}"/>
          </ac:spMkLst>
        </pc:spChg>
        <pc:spChg chg="mod">
          <ac:chgData name="Soleil Yi (Chinasoft Shanghai)" userId="c719b956-004a-4243-81dc-14be649b7814" providerId="ADAL" clId="{239F61EF-C8B1-4620-91B4-D4413A44947C}" dt="2022-09-20T00:51:55.713" v="110" actId="947"/>
          <ac:spMkLst>
            <pc:docMk/>
            <pc:sldMk cId="3994979619" sldId="632"/>
            <ac:spMk id="280" creationId="{2D4D6EE5-51D7-41DF-8C13-BD592E1F5110}"/>
          </ac:spMkLst>
        </pc:spChg>
        <pc:spChg chg="mod">
          <ac:chgData name="Soleil Yi (Chinasoft Shanghai)" userId="c719b956-004a-4243-81dc-14be649b7814" providerId="ADAL" clId="{239F61EF-C8B1-4620-91B4-D4413A44947C}" dt="2022-09-20T00:51:55.720" v="113" actId="947"/>
          <ac:spMkLst>
            <pc:docMk/>
            <pc:sldMk cId="3994979619" sldId="632"/>
            <ac:spMk id="284" creationId="{EF93D664-72B2-4053-9C66-3B7830B42CCC}"/>
          </ac:spMkLst>
        </pc:spChg>
        <pc:spChg chg="mod">
          <ac:chgData name="Soleil Yi (Chinasoft Shanghai)" userId="c719b956-004a-4243-81dc-14be649b7814" providerId="ADAL" clId="{239F61EF-C8B1-4620-91B4-D4413A44947C}" dt="2022-09-20T00:51:55.715" v="111" actId="947"/>
          <ac:spMkLst>
            <pc:docMk/>
            <pc:sldMk cId="3994979619" sldId="632"/>
            <ac:spMk id="285" creationId="{760C04E6-A9C0-4B45-928C-250388ED7453}"/>
          </ac:spMkLst>
        </pc:spChg>
        <pc:spChg chg="mod">
          <ac:chgData name="Soleil Yi (Chinasoft Shanghai)" userId="c719b956-004a-4243-81dc-14be649b7814" providerId="ADAL" clId="{239F61EF-C8B1-4620-91B4-D4413A44947C}" dt="2022-09-20T00:51:55.622" v="94" actId="947"/>
          <ac:spMkLst>
            <pc:docMk/>
            <pc:sldMk cId="3994979619" sldId="632"/>
            <ac:spMk id="452" creationId="{B56256F7-75DE-4F1F-9722-B89B6DDC7765}"/>
          </ac:spMkLst>
        </pc:spChg>
        <pc:spChg chg="mod">
          <ac:chgData name="Soleil Yi (Chinasoft Shanghai)" userId="c719b956-004a-4243-81dc-14be649b7814" providerId="ADAL" clId="{239F61EF-C8B1-4620-91B4-D4413A44947C}" dt="2022-09-20T00:51:55.724" v="114" actId="947"/>
          <ac:spMkLst>
            <pc:docMk/>
            <pc:sldMk cId="3994979619" sldId="632"/>
            <ac:spMk id="455" creationId="{D3287C70-3332-41F7-B2F2-8D33EF2C0F55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1.807" v="2982" actId="947"/>
        <pc:sldMkLst>
          <pc:docMk/>
          <pc:sldMk cId="1746491561" sldId="641"/>
        </pc:sldMkLst>
        <pc:spChg chg="mod">
          <ac:chgData name="Soleil Yi (Chinasoft Shanghai)" userId="c719b956-004a-4243-81dc-14be649b7814" providerId="ADAL" clId="{239F61EF-C8B1-4620-91B4-D4413A44947C}" dt="2022-09-20T00:52:10.666" v="2790" actId="947"/>
          <ac:spMkLst>
            <pc:docMk/>
            <pc:sldMk cId="1746491561" sldId="641"/>
            <ac:spMk id="13" creationId="{46ECCD6C-4250-4520-A693-56FAFFD4C740}"/>
          </ac:spMkLst>
        </pc:spChg>
        <pc:spChg chg="mod">
          <ac:chgData name="Soleil Yi (Chinasoft Shanghai)" userId="c719b956-004a-4243-81dc-14be649b7814" providerId="ADAL" clId="{239F61EF-C8B1-4620-91B4-D4413A44947C}" dt="2022-09-20T00:52:10.761" v="2807" actId="947"/>
          <ac:spMkLst>
            <pc:docMk/>
            <pc:sldMk cId="1746491561" sldId="641"/>
            <ac:spMk id="14" creationId="{72FA9FA7-5BDC-4933-81D1-7FEA0932DFB6}"/>
          </ac:spMkLst>
        </pc:spChg>
        <pc:spChg chg="mod">
          <ac:chgData name="Soleil Yi (Chinasoft Shanghai)" userId="c719b956-004a-4243-81dc-14be649b7814" providerId="ADAL" clId="{239F61EF-C8B1-4620-91B4-D4413A44947C}" dt="2022-09-20T00:52:10.756" v="2804" actId="947"/>
          <ac:spMkLst>
            <pc:docMk/>
            <pc:sldMk cId="1746491561" sldId="641"/>
            <ac:spMk id="15" creationId="{59D85754-2B2E-4FDA-B3E6-5D8B9C919552}"/>
          </ac:spMkLst>
        </pc:spChg>
        <pc:spChg chg="mod">
          <ac:chgData name="Soleil Yi (Chinasoft Shanghai)" userId="c719b956-004a-4243-81dc-14be649b7814" providerId="ADAL" clId="{239F61EF-C8B1-4620-91B4-D4413A44947C}" dt="2022-09-20T00:52:10.739" v="2799" actId="947"/>
          <ac:spMkLst>
            <pc:docMk/>
            <pc:sldMk cId="1746491561" sldId="641"/>
            <ac:spMk id="20" creationId="{52532A9E-DA93-48EA-90C3-A56A63DA1A90}"/>
          </ac:spMkLst>
        </pc:spChg>
        <pc:spChg chg="mod">
          <ac:chgData name="Soleil Yi (Chinasoft Shanghai)" userId="c719b956-004a-4243-81dc-14be649b7814" providerId="ADAL" clId="{239F61EF-C8B1-4620-91B4-D4413A44947C}" dt="2022-09-20T00:52:10.760" v="2806" actId="947"/>
          <ac:spMkLst>
            <pc:docMk/>
            <pc:sldMk cId="1746491561" sldId="641"/>
            <ac:spMk id="22" creationId="{F5E68A87-053D-4F01-9F19-9B6D7EE70D2F}"/>
          </ac:spMkLst>
        </pc:spChg>
        <pc:spChg chg="mod">
          <ac:chgData name="Soleil Yi (Chinasoft Shanghai)" userId="c719b956-004a-4243-81dc-14be649b7814" providerId="ADAL" clId="{239F61EF-C8B1-4620-91B4-D4413A44947C}" dt="2022-09-20T00:52:10.786" v="2814" actId="947"/>
          <ac:spMkLst>
            <pc:docMk/>
            <pc:sldMk cId="1746491561" sldId="641"/>
            <ac:spMk id="23" creationId="{51872353-6BB8-4848-A826-CD72966103A9}"/>
          </ac:spMkLst>
        </pc:spChg>
        <pc:spChg chg="mod">
          <ac:chgData name="Soleil Yi (Chinasoft Shanghai)" userId="c719b956-004a-4243-81dc-14be649b7814" providerId="ADAL" clId="{239F61EF-C8B1-4620-91B4-D4413A44947C}" dt="2022-09-20T00:52:10.827" v="2822" actId="947"/>
          <ac:spMkLst>
            <pc:docMk/>
            <pc:sldMk cId="1746491561" sldId="641"/>
            <ac:spMk id="25" creationId="{A15C40D0-4CEA-4191-B842-0345F4AA02B4}"/>
          </ac:spMkLst>
        </pc:spChg>
        <pc:graphicFrameChg chg="modGraphic">
          <ac:chgData name="Soleil Yi (Chinasoft Shanghai)" userId="c719b956-004a-4243-81dc-14be649b7814" providerId="ADAL" clId="{239F61EF-C8B1-4620-91B4-D4413A44947C}" dt="2022-09-20T00:52:11.807" v="2982" actId="947"/>
          <ac:graphicFrameMkLst>
            <pc:docMk/>
            <pc:sldMk cId="1746491561" sldId="641"/>
            <ac:graphicFrameMk id="8" creationId="{7C98DFA0-CAC0-47D4-BAC1-B6E3BE7A7C31}"/>
          </ac:graphicFrameMkLst>
        </pc:graphicFrameChg>
      </pc:sldChg>
      <pc:sldChg chg="modSp mod">
        <pc:chgData name="Soleil Yi (Chinasoft Shanghai)" userId="c719b956-004a-4243-81dc-14be649b7814" providerId="ADAL" clId="{239F61EF-C8B1-4620-91B4-D4413A44947C}" dt="2022-09-20T00:51:58.155" v="502"/>
        <pc:sldMkLst>
          <pc:docMk/>
          <pc:sldMk cId="3200110971" sldId="643"/>
        </pc:sldMkLst>
        <pc:spChg chg="mod">
          <ac:chgData name="Soleil Yi (Chinasoft Shanghai)" userId="c719b956-004a-4243-81dc-14be649b7814" providerId="ADAL" clId="{239F61EF-C8B1-4620-91B4-D4413A44947C}" dt="2022-09-20T00:51:55.883" v="150" actId="947"/>
          <ac:spMkLst>
            <pc:docMk/>
            <pc:sldMk cId="3200110971" sldId="643"/>
            <ac:spMk id="2" creationId="{33BC9D53-5D6E-41F3-9ED0-A084AD73C090}"/>
          </ac:spMkLst>
        </pc:spChg>
        <pc:spChg chg="mod">
          <ac:chgData name="Soleil Yi (Chinasoft Shanghai)" userId="c719b956-004a-4243-81dc-14be649b7814" providerId="ADAL" clId="{239F61EF-C8B1-4620-91B4-D4413A44947C}" dt="2022-09-20T00:51:55.748" v="118" actId="947"/>
          <ac:spMkLst>
            <pc:docMk/>
            <pc:sldMk cId="3200110971" sldId="643"/>
            <ac:spMk id="3" creationId="{75D73CD6-7D51-45BA-8920-CEC2D1D28B6A}"/>
          </ac:spMkLst>
        </pc:spChg>
        <pc:spChg chg="mod">
          <ac:chgData name="Soleil Yi (Chinasoft Shanghai)" userId="c719b956-004a-4243-81dc-14be649b7814" providerId="ADAL" clId="{239F61EF-C8B1-4620-91B4-D4413A44947C}" dt="2022-09-20T00:51:55.871" v="145" actId="947"/>
          <ac:spMkLst>
            <pc:docMk/>
            <pc:sldMk cId="3200110971" sldId="643"/>
            <ac:spMk id="12" creationId="{8A88C52F-B4B2-4485-A756-ECF99CC548EB}"/>
          </ac:spMkLst>
        </pc:spChg>
        <pc:spChg chg="mod">
          <ac:chgData name="Soleil Yi (Chinasoft Shanghai)" userId="c719b956-004a-4243-81dc-14be649b7814" providerId="ADAL" clId="{239F61EF-C8B1-4620-91B4-D4413A44947C}" dt="2022-09-20T00:51:55.881" v="149" actId="947"/>
          <ac:spMkLst>
            <pc:docMk/>
            <pc:sldMk cId="3200110971" sldId="643"/>
            <ac:spMk id="16" creationId="{7DA1A272-1BA2-4162-8E5D-5456361EBA7F}"/>
          </ac:spMkLst>
        </pc:spChg>
        <pc:spChg chg="mod">
          <ac:chgData name="Soleil Yi (Chinasoft Shanghai)" userId="c719b956-004a-4243-81dc-14be649b7814" providerId="ADAL" clId="{239F61EF-C8B1-4620-91B4-D4413A44947C}" dt="2022-09-20T00:51:55.866" v="144" actId="947"/>
          <ac:spMkLst>
            <pc:docMk/>
            <pc:sldMk cId="3200110971" sldId="643"/>
            <ac:spMk id="37" creationId="{27783C90-F7FC-43B9-B76D-661A61846B24}"/>
          </ac:spMkLst>
        </pc:spChg>
        <pc:spChg chg="mod">
          <ac:chgData name="Soleil Yi (Chinasoft Shanghai)" userId="c719b956-004a-4243-81dc-14be649b7814" providerId="ADAL" clId="{239F61EF-C8B1-4620-91B4-D4413A44947C}" dt="2022-09-20T00:51:55.878" v="148" actId="947"/>
          <ac:spMkLst>
            <pc:docMk/>
            <pc:sldMk cId="3200110971" sldId="643"/>
            <ac:spMk id="41" creationId="{E465C2C0-94BE-4DA5-83EA-3C452C81EC0C}"/>
          </ac:spMkLst>
        </pc:spChg>
        <pc:spChg chg="mod">
          <ac:chgData name="Soleil Yi (Chinasoft Shanghai)" userId="c719b956-004a-4243-81dc-14be649b7814" providerId="ADAL" clId="{239F61EF-C8B1-4620-91B4-D4413A44947C}" dt="2022-09-20T00:51:55.861" v="142" actId="947"/>
          <ac:spMkLst>
            <pc:docMk/>
            <pc:sldMk cId="3200110971" sldId="643"/>
            <ac:spMk id="47" creationId="{5118B0B7-0905-4AA2-B26A-7A05B75F192F}"/>
          </ac:spMkLst>
        </pc:spChg>
        <pc:spChg chg="mod">
          <ac:chgData name="Soleil Yi (Chinasoft Shanghai)" userId="c719b956-004a-4243-81dc-14be649b7814" providerId="ADAL" clId="{239F61EF-C8B1-4620-91B4-D4413A44947C}" dt="2022-09-20T00:51:55.914" v="160" actId="947"/>
          <ac:spMkLst>
            <pc:docMk/>
            <pc:sldMk cId="3200110971" sldId="643"/>
            <ac:spMk id="48" creationId="{4C976608-5B36-478C-8501-FC8653F85864}"/>
          </ac:spMkLst>
        </pc:spChg>
        <pc:spChg chg="mod">
          <ac:chgData name="Soleil Yi (Chinasoft Shanghai)" userId="c719b956-004a-4243-81dc-14be649b7814" providerId="ADAL" clId="{239F61EF-C8B1-4620-91B4-D4413A44947C}" dt="2022-09-20T00:51:55.875" v="147" actId="947"/>
          <ac:spMkLst>
            <pc:docMk/>
            <pc:sldMk cId="3200110971" sldId="643"/>
            <ac:spMk id="51" creationId="{3747796C-47FD-4E38-9EEB-935380C13CEB}"/>
          </ac:spMkLst>
        </pc:spChg>
        <pc:spChg chg="mod">
          <ac:chgData name="Soleil Yi (Chinasoft Shanghai)" userId="c719b956-004a-4243-81dc-14be649b7814" providerId="ADAL" clId="{239F61EF-C8B1-4620-91B4-D4413A44947C}" dt="2022-09-20T00:51:55.923" v="162" actId="947"/>
          <ac:spMkLst>
            <pc:docMk/>
            <pc:sldMk cId="3200110971" sldId="643"/>
            <ac:spMk id="55" creationId="{141F1911-FF35-4833-9609-A75FDC14D3EF}"/>
          </ac:spMkLst>
        </pc:spChg>
        <pc:spChg chg="mod">
          <ac:chgData name="Soleil Yi (Chinasoft Shanghai)" userId="c719b956-004a-4243-81dc-14be649b7814" providerId="ADAL" clId="{239F61EF-C8B1-4620-91B4-D4413A44947C}" dt="2022-09-20T00:51:55.852" v="137"/>
          <ac:spMkLst>
            <pc:docMk/>
            <pc:sldMk cId="3200110971" sldId="643"/>
            <ac:spMk id="65" creationId="{E2D4F1C5-83FD-4CB8-B35C-65CF27A70A28}"/>
          </ac:spMkLst>
        </pc:spChg>
        <pc:spChg chg="mod">
          <ac:chgData name="Soleil Yi (Chinasoft Shanghai)" userId="c719b956-004a-4243-81dc-14be649b7814" providerId="ADAL" clId="{239F61EF-C8B1-4620-91B4-D4413A44947C}" dt="2022-09-20T00:51:55.907" v="158"/>
          <ac:spMkLst>
            <pc:docMk/>
            <pc:sldMk cId="3200110971" sldId="643"/>
            <ac:spMk id="66" creationId="{FBEB5BC5-A1FB-4C90-ABB1-B246B3BA1E07}"/>
          </ac:spMkLst>
        </pc:spChg>
        <pc:spChg chg="mod">
          <ac:chgData name="Soleil Yi (Chinasoft Shanghai)" userId="c719b956-004a-4243-81dc-14be649b7814" providerId="ADAL" clId="{239F61EF-C8B1-4620-91B4-D4413A44947C}" dt="2022-09-20T00:51:55.933" v="166"/>
          <ac:spMkLst>
            <pc:docMk/>
            <pc:sldMk cId="3200110971" sldId="643"/>
            <ac:spMk id="67" creationId="{E44E3819-ACC3-4993-94D7-4A0B29FAAABC}"/>
          </ac:spMkLst>
        </pc:spChg>
        <pc:spChg chg="mod">
          <ac:chgData name="Soleil Yi (Chinasoft Shanghai)" userId="c719b956-004a-4243-81dc-14be649b7814" providerId="ADAL" clId="{239F61EF-C8B1-4620-91B4-D4413A44947C}" dt="2022-09-20T00:51:55.948" v="170"/>
          <ac:spMkLst>
            <pc:docMk/>
            <pc:sldMk cId="3200110971" sldId="643"/>
            <ac:spMk id="68" creationId="{2951ABBB-5F9D-4D32-9AC0-2599066611E7}"/>
          </ac:spMkLst>
        </pc:spChg>
        <pc:spChg chg="mod">
          <ac:chgData name="Soleil Yi (Chinasoft Shanghai)" userId="c719b956-004a-4243-81dc-14be649b7814" providerId="ADAL" clId="{239F61EF-C8B1-4620-91B4-D4413A44947C}" dt="2022-09-20T00:51:55.965" v="174"/>
          <ac:spMkLst>
            <pc:docMk/>
            <pc:sldMk cId="3200110971" sldId="643"/>
            <ac:spMk id="69" creationId="{8714AB6B-F2BB-407F-B8B5-EA9C8E0C9F0D}"/>
          </ac:spMkLst>
        </pc:spChg>
        <pc:spChg chg="mod">
          <ac:chgData name="Soleil Yi (Chinasoft Shanghai)" userId="c719b956-004a-4243-81dc-14be649b7814" providerId="ADAL" clId="{239F61EF-C8B1-4620-91B4-D4413A44947C}" dt="2022-09-20T00:51:55.988" v="178"/>
          <ac:spMkLst>
            <pc:docMk/>
            <pc:sldMk cId="3200110971" sldId="643"/>
            <ac:spMk id="70" creationId="{4FD42246-4B19-45C6-A078-1C181CBBB6E9}"/>
          </ac:spMkLst>
        </pc:spChg>
        <pc:spChg chg="mod">
          <ac:chgData name="Soleil Yi (Chinasoft Shanghai)" userId="c719b956-004a-4243-81dc-14be649b7814" providerId="ADAL" clId="{239F61EF-C8B1-4620-91B4-D4413A44947C}" dt="2022-09-20T00:51:56.007" v="182"/>
          <ac:spMkLst>
            <pc:docMk/>
            <pc:sldMk cId="3200110971" sldId="643"/>
            <ac:spMk id="71" creationId="{1EDE65C6-9E7E-4276-BC74-9FD89FE32E6C}"/>
          </ac:spMkLst>
        </pc:spChg>
        <pc:spChg chg="mod">
          <ac:chgData name="Soleil Yi (Chinasoft Shanghai)" userId="c719b956-004a-4243-81dc-14be649b7814" providerId="ADAL" clId="{239F61EF-C8B1-4620-91B4-D4413A44947C}" dt="2022-09-20T00:51:56.042" v="186"/>
          <ac:spMkLst>
            <pc:docMk/>
            <pc:sldMk cId="3200110971" sldId="643"/>
            <ac:spMk id="72" creationId="{49503320-CF82-4E44-B3CB-0E5F663BF65A}"/>
          </ac:spMkLst>
        </pc:spChg>
        <pc:spChg chg="mod">
          <ac:chgData name="Soleil Yi (Chinasoft Shanghai)" userId="c719b956-004a-4243-81dc-14be649b7814" providerId="ADAL" clId="{239F61EF-C8B1-4620-91B4-D4413A44947C}" dt="2022-09-20T00:51:56.079" v="190"/>
          <ac:spMkLst>
            <pc:docMk/>
            <pc:sldMk cId="3200110971" sldId="643"/>
            <ac:spMk id="73" creationId="{ECD29D08-4165-4643-9FA0-4380328A53EA}"/>
          </ac:spMkLst>
        </pc:spChg>
        <pc:spChg chg="mod">
          <ac:chgData name="Soleil Yi (Chinasoft Shanghai)" userId="c719b956-004a-4243-81dc-14be649b7814" providerId="ADAL" clId="{239F61EF-C8B1-4620-91B4-D4413A44947C}" dt="2022-09-20T00:51:56.122" v="194"/>
          <ac:spMkLst>
            <pc:docMk/>
            <pc:sldMk cId="3200110971" sldId="643"/>
            <ac:spMk id="74" creationId="{DD2FC513-C0AF-47C4-9AF0-343B38BA61F2}"/>
          </ac:spMkLst>
        </pc:spChg>
        <pc:spChg chg="mod">
          <ac:chgData name="Soleil Yi (Chinasoft Shanghai)" userId="c719b956-004a-4243-81dc-14be649b7814" providerId="ADAL" clId="{239F61EF-C8B1-4620-91B4-D4413A44947C}" dt="2022-09-20T00:51:56.156" v="198"/>
          <ac:spMkLst>
            <pc:docMk/>
            <pc:sldMk cId="3200110971" sldId="643"/>
            <ac:spMk id="75" creationId="{CB840CB8-6E86-4E4C-9E16-D97BAAB61238}"/>
          </ac:spMkLst>
        </pc:spChg>
        <pc:spChg chg="mod">
          <ac:chgData name="Soleil Yi (Chinasoft Shanghai)" userId="c719b956-004a-4243-81dc-14be649b7814" providerId="ADAL" clId="{239F61EF-C8B1-4620-91B4-D4413A44947C}" dt="2022-09-20T00:51:56.181" v="202"/>
          <ac:spMkLst>
            <pc:docMk/>
            <pc:sldMk cId="3200110971" sldId="643"/>
            <ac:spMk id="76" creationId="{085A44B9-90D4-4D49-9E5A-A6FDF5DA47B0}"/>
          </ac:spMkLst>
        </pc:spChg>
        <pc:spChg chg="mod">
          <ac:chgData name="Soleil Yi (Chinasoft Shanghai)" userId="c719b956-004a-4243-81dc-14be649b7814" providerId="ADAL" clId="{239F61EF-C8B1-4620-91B4-D4413A44947C}" dt="2022-09-20T00:51:56.213" v="206"/>
          <ac:spMkLst>
            <pc:docMk/>
            <pc:sldMk cId="3200110971" sldId="643"/>
            <ac:spMk id="77" creationId="{77A07F50-BDA1-46BF-BA3F-26742705A342}"/>
          </ac:spMkLst>
        </pc:spChg>
        <pc:spChg chg="mod">
          <ac:chgData name="Soleil Yi (Chinasoft Shanghai)" userId="c719b956-004a-4243-81dc-14be649b7814" providerId="ADAL" clId="{239F61EF-C8B1-4620-91B4-D4413A44947C}" dt="2022-09-20T00:51:56.246" v="210"/>
          <ac:spMkLst>
            <pc:docMk/>
            <pc:sldMk cId="3200110971" sldId="643"/>
            <ac:spMk id="78" creationId="{472E2883-3AC9-4B80-94C6-905D146C8DD6}"/>
          </ac:spMkLst>
        </pc:spChg>
        <pc:spChg chg="mod">
          <ac:chgData name="Soleil Yi (Chinasoft Shanghai)" userId="c719b956-004a-4243-81dc-14be649b7814" providerId="ADAL" clId="{239F61EF-C8B1-4620-91B4-D4413A44947C}" dt="2022-09-20T00:51:56.286" v="214"/>
          <ac:spMkLst>
            <pc:docMk/>
            <pc:sldMk cId="3200110971" sldId="643"/>
            <ac:spMk id="79" creationId="{1129AB6F-5CA3-4EC5-B705-05FEB33DF2E7}"/>
          </ac:spMkLst>
        </pc:spChg>
        <pc:spChg chg="mod">
          <ac:chgData name="Soleil Yi (Chinasoft Shanghai)" userId="c719b956-004a-4243-81dc-14be649b7814" providerId="ADAL" clId="{239F61EF-C8B1-4620-91B4-D4413A44947C}" dt="2022-09-20T00:51:56.310" v="218"/>
          <ac:spMkLst>
            <pc:docMk/>
            <pc:sldMk cId="3200110971" sldId="643"/>
            <ac:spMk id="80" creationId="{51BF5787-6CAC-4EF7-8F27-3A51BE244AD6}"/>
          </ac:spMkLst>
        </pc:spChg>
        <pc:spChg chg="mod">
          <ac:chgData name="Soleil Yi (Chinasoft Shanghai)" userId="c719b956-004a-4243-81dc-14be649b7814" providerId="ADAL" clId="{239F61EF-C8B1-4620-91B4-D4413A44947C}" dt="2022-09-20T00:51:56.347" v="222"/>
          <ac:spMkLst>
            <pc:docMk/>
            <pc:sldMk cId="3200110971" sldId="643"/>
            <ac:spMk id="81" creationId="{C0A77FAD-93B8-4FA6-B971-EE5A961A80DE}"/>
          </ac:spMkLst>
        </pc:spChg>
        <pc:spChg chg="mod">
          <ac:chgData name="Soleil Yi (Chinasoft Shanghai)" userId="c719b956-004a-4243-81dc-14be649b7814" providerId="ADAL" clId="{239F61EF-C8B1-4620-91B4-D4413A44947C}" dt="2022-09-20T00:51:56.372" v="226"/>
          <ac:spMkLst>
            <pc:docMk/>
            <pc:sldMk cId="3200110971" sldId="643"/>
            <ac:spMk id="82" creationId="{489FF276-6DC1-4E09-A516-9339F1FCA01C}"/>
          </ac:spMkLst>
        </pc:spChg>
        <pc:spChg chg="mod">
          <ac:chgData name="Soleil Yi (Chinasoft Shanghai)" userId="c719b956-004a-4243-81dc-14be649b7814" providerId="ADAL" clId="{239F61EF-C8B1-4620-91B4-D4413A44947C}" dt="2022-09-20T00:51:56.392" v="230"/>
          <ac:spMkLst>
            <pc:docMk/>
            <pc:sldMk cId="3200110971" sldId="643"/>
            <ac:spMk id="83" creationId="{FA44FF4C-3390-4261-AFC5-D2FF535A4980}"/>
          </ac:spMkLst>
        </pc:spChg>
        <pc:spChg chg="mod">
          <ac:chgData name="Soleil Yi (Chinasoft Shanghai)" userId="c719b956-004a-4243-81dc-14be649b7814" providerId="ADAL" clId="{239F61EF-C8B1-4620-91B4-D4413A44947C}" dt="2022-09-20T00:51:56.426" v="234"/>
          <ac:spMkLst>
            <pc:docMk/>
            <pc:sldMk cId="3200110971" sldId="643"/>
            <ac:spMk id="84" creationId="{78B8AF1C-67BD-435D-A4D0-481E14D40999}"/>
          </ac:spMkLst>
        </pc:spChg>
        <pc:spChg chg="mod">
          <ac:chgData name="Soleil Yi (Chinasoft Shanghai)" userId="c719b956-004a-4243-81dc-14be649b7814" providerId="ADAL" clId="{239F61EF-C8B1-4620-91B4-D4413A44947C}" dt="2022-09-20T00:51:56.472" v="238"/>
          <ac:spMkLst>
            <pc:docMk/>
            <pc:sldMk cId="3200110971" sldId="643"/>
            <ac:spMk id="85" creationId="{DAB0626F-85EC-454A-9DCB-8BDFE4C3923D}"/>
          </ac:spMkLst>
        </pc:spChg>
        <pc:spChg chg="mod">
          <ac:chgData name="Soleil Yi (Chinasoft Shanghai)" userId="c719b956-004a-4243-81dc-14be649b7814" providerId="ADAL" clId="{239F61EF-C8B1-4620-91B4-D4413A44947C}" dt="2022-09-20T00:51:56.520" v="242"/>
          <ac:spMkLst>
            <pc:docMk/>
            <pc:sldMk cId="3200110971" sldId="643"/>
            <ac:spMk id="86" creationId="{BD075E63-BFB0-4BC2-B2C2-EC86EC07FE01}"/>
          </ac:spMkLst>
        </pc:spChg>
        <pc:spChg chg="mod">
          <ac:chgData name="Soleil Yi (Chinasoft Shanghai)" userId="c719b956-004a-4243-81dc-14be649b7814" providerId="ADAL" clId="{239F61EF-C8B1-4620-91B4-D4413A44947C}" dt="2022-09-20T00:51:56.547" v="246"/>
          <ac:spMkLst>
            <pc:docMk/>
            <pc:sldMk cId="3200110971" sldId="643"/>
            <ac:spMk id="87" creationId="{6B295F0E-9F1A-4608-8506-5F42B5012883}"/>
          </ac:spMkLst>
        </pc:spChg>
        <pc:spChg chg="mod">
          <ac:chgData name="Soleil Yi (Chinasoft Shanghai)" userId="c719b956-004a-4243-81dc-14be649b7814" providerId="ADAL" clId="{239F61EF-C8B1-4620-91B4-D4413A44947C}" dt="2022-09-20T00:51:56.583" v="250"/>
          <ac:spMkLst>
            <pc:docMk/>
            <pc:sldMk cId="3200110971" sldId="643"/>
            <ac:spMk id="88" creationId="{21C24A5E-AEED-400E-B391-FB87E693124F}"/>
          </ac:spMkLst>
        </pc:spChg>
        <pc:spChg chg="mod">
          <ac:chgData name="Soleil Yi (Chinasoft Shanghai)" userId="c719b956-004a-4243-81dc-14be649b7814" providerId="ADAL" clId="{239F61EF-C8B1-4620-91B4-D4413A44947C}" dt="2022-09-20T00:51:56.615" v="254"/>
          <ac:spMkLst>
            <pc:docMk/>
            <pc:sldMk cId="3200110971" sldId="643"/>
            <ac:spMk id="89" creationId="{BE519898-DB04-4214-A79C-A693DC5E93DD}"/>
          </ac:spMkLst>
        </pc:spChg>
        <pc:spChg chg="mod">
          <ac:chgData name="Soleil Yi (Chinasoft Shanghai)" userId="c719b956-004a-4243-81dc-14be649b7814" providerId="ADAL" clId="{239F61EF-C8B1-4620-91B4-D4413A44947C}" dt="2022-09-20T00:51:56.642" v="258"/>
          <ac:spMkLst>
            <pc:docMk/>
            <pc:sldMk cId="3200110971" sldId="643"/>
            <ac:spMk id="90" creationId="{CF6D1071-9FAD-41B4-8D78-AB92A2009B42}"/>
          </ac:spMkLst>
        </pc:spChg>
        <pc:spChg chg="mod">
          <ac:chgData name="Soleil Yi (Chinasoft Shanghai)" userId="c719b956-004a-4243-81dc-14be649b7814" providerId="ADAL" clId="{239F61EF-C8B1-4620-91B4-D4413A44947C}" dt="2022-09-20T00:51:56.673" v="262"/>
          <ac:spMkLst>
            <pc:docMk/>
            <pc:sldMk cId="3200110971" sldId="643"/>
            <ac:spMk id="91" creationId="{A1B6E4CD-9B31-49DE-BA1A-15DAE0EBB998}"/>
          </ac:spMkLst>
        </pc:spChg>
        <pc:spChg chg="mod">
          <ac:chgData name="Soleil Yi (Chinasoft Shanghai)" userId="c719b956-004a-4243-81dc-14be649b7814" providerId="ADAL" clId="{239F61EF-C8B1-4620-91B4-D4413A44947C}" dt="2022-09-20T00:51:56.700" v="266"/>
          <ac:spMkLst>
            <pc:docMk/>
            <pc:sldMk cId="3200110971" sldId="643"/>
            <ac:spMk id="92" creationId="{6EA4F9CF-9CD9-4CB3-A371-0D9015BDDEDD}"/>
          </ac:spMkLst>
        </pc:spChg>
        <pc:spChg chg="mod">
          <ac:chgData name="Soleil Yi (Chinasoft Shanghai)" userId="c719b956-004a-4243-81dc-14be649b7814" providerId="ADAL" clId="{239F61EF-C8B1-4620-91B4-D4413A44947C}" dt="2022-09-20T00:51:56.728" v="270"/>
          <ac:spMkLst>
            <pc:docMk/>
            <pc:sldMk cId="3200110971" sldId="643"/>
            <ac:spMk id="93" creationId="{13F70D27-1381-40BB-A91B-BFF0A101C46A}"/>
          </ac:spMkLst>
        </pc:spChg>
        <pc:spChg chg="mod">
          <ac:chgData name="Soleil Yi (Chinasoft Shanghai)" userId="c719b956-004a-4243-81dc-14be649b7814" providerId="ADAL" clId="{239F61EF-C8B1-4620-91B4-D4413A44947C}" dt="2022-09-20T00:51:56.753" v="274"/>
          <ac:spMkLst>
            <pc:docMk/>
            <pc:sldMk cId="3200110971" sldId="643"/>
            <ac:spMk id="94" creationId="{B8C0AD52-51EC-4E4B-A6B4-C50D606A8B45}"/>
          </ac:spMkLst>
        </pc:spChg>
        <pc:spChg chg="mod">
          <ac:chgData name="Soleil Yi (Chinasoft Shanghai)" userId="c719b956-004a-4243-81dc-14be649b7814" providerId="ADAL" clId="{239F61EF-C8B1-4620-91B4-D4413A44947C}" dt="2022-09-20T00:51:56.781" v="278"/>
          <ac:spMkLst>
            <pc:docMk/>
            <pc:sldMk cId="3200110971" sldId="643"/>
            <ac:spMk id="95" creationId="{641B74C8-CCA9-4E59-BB6B-55081A99A787}"/>
          </ac:spMkLst>
        </pc:spChg>
        <pc:spChg chg="mod">
          <ac:chgData name="Soleil Yi (Chinasoft Shanghai)" userId="c719b956-004a-4243-81dc-14be649b7814" providerId="ADAL" clId="{239F61EF-C8B1-4620-91B4-D4413A44947C}" dt="2022-09-20T00:51:56.818" v="282"/>
          <ac:spMkLst>
            <pc:docMk/>
            <pc:sldMk cId="3200110971" sldId="643"/>
            <ac:spMk id="96" creationId="{9F4BC1A7-7066-40EE-A1E6-9171A596A29C}"/>
          </ac:spMkLst>
        </pc:spChg>
        <pc:spChg chg="mod">
          <ac:chgData name="Soleil Yi (Chinasoft Shanghai)" userId="c719b956-004a-4243-81dc-14be649b7814" providerId="ADAL" clId="{239F61EF-C8B1-4620-91B4-D4413A44947C}" dt="2022-09-20T00:51:56.847" v="286"/>
          <ac:spMkLst>
            <pc:docMk/>
            <pc:sldMk cId="3200110971" sldId="643"/>
            <ac:spMk id="97" creationId="{34D9EBB8-CD9E-42F5-A6C2-B60E7B6475B6}"/>
          </ac:spMkLst>
        </pc:spChg>
        <pc:spChg chg="mod">
          <ac:chgData name="Soleil Yi (Chinasoft Shanghai)" userId="c719b956-004a-4243-81dc-14be649b7814" providerId="ADAL" clId="{239F61EF-C8B1-4620-91B4-D4413A44947C}" dt="2022-09-20T00:51:56.875" v="290"/>
          <ac:spMkLst>
            <pc:docMk/>
            <pc:sldMk cId="3200110971" sldId="643"/>
            <ac:spMk id="98" creationId="{78DD2FD8-CC11-4262-8426-7BA4B9C76034}"/>
          </ac:spMkLst>
        </pc:spChg>
        <pc:spChg chg="mod">
          <ac:chgData name="Soleil Yi (Chinasoft Shanghai)" userId="c719b956-004a-4243-81dc-14be649b7814" providerId="ADAL" clId="{239F61EF-C8B1-4620-91B4-D4413A44947C}" dt="2022-09-20T00:51:56.902" v="294"/>
          <ac:spMkLst>
            <pc:docMk/>
            <pc:sldMk cId="3200110971" sldId="643"/>
            <ac:spMk id="99" creationId="{87C2BBA5-4101-4779-A072-EA4D981C0679}"/>
          </ac:spMkLst>
        </pc:spChg>
        <pc:spChg chg="mod">
          <ac:chgData name="Soleil Yi (Chinasoft Shanghai)" userId="c719b956-004a-4243-81dc-14be649b7814" providerId="ADAL" clId="{239F61EF-C8B1-4620-91B4-D4413A44947C}" dt="2022-09-20T00:51:56.928" v="298"/>
          <ac:spMkLst>
            <pc:docMk/>
            <pc:sldMk cId="3200110971" sldId="643"/>
            <ac:spMk id="100" creationId="{FED9203D-BB7B-4C29-9F37-A461081C442B}"/>
          </ac:spMkLst>
        </pc:spChg>
        <pc:spChg chg="mod">
          <ac:chgData name="Soleil Yi (Chinasoft Shanghai)" userId="c719b956-004a-4243-81dc-14be649b7814" providerId="ADAL" clId="{239F61EF-C8B1-4620-91B4-D4413A44947C}" dt="2022-09-20T00:51:56.952" v="302"/>
          <ac:spMkLst>
            <pc:docMk/>
            <pc:sldMk cId="3200110971" sldId="643"/>
            <ac:spMk id="101" creationId="{12C12B47-D7EE-467F-894D-386774A50782}"/>
          </ac:spMkLst>
        </pc:spChg>
        <pc:spChg chg="mod">
          <ac:chgData name="Soleil Yi (Chinasoft Shanghai)" userId="c719b956-004a-4243-81dc-14be649b7814" providerId="ADAL" clId="{239F61EF-C8B1-4620-91B4-D4413A44947C}" dt="2022-09-20T00:51:56.978" v="306"/>
          <ac:spMkLst>
            <pc:docMk/>
            <pc:sldMk cId="3200110971" sldId="643"/>
            <ac:spMk id="102" creationId="{55B11312-86F5-4CD2-8096-008717B2CDDA}"/>
          </ac:spMkLst>
        </pc:spChg>
        <pc:spChg chg="mod">
          <ac:chgData name="Soleil Yi (Chinasoft Shanghai)" userId="c719b956-004a-4243-81dc-14be649b7814" providerId="ADAL" clId="{239F61EF-C8B1-4620-91B4-D4413A44947C}" dt="2022-09-20T00:51:57.001" v="310"/>
          <ac:spMkLst>
            <pc:docMk/>
            <pc:sldMk cId="3200110971" sldId="643"/>
            <ac:spMk id="103" creationId="{8615A892-0F5E-4AC7-892C-683488DC2DBF}"/>
          </ac:spMkLst>
        </pc:spChg>
        <pc:spChg chg="mod">
          <ac:chgData name="Soleil Yi (Chinasoft Shanghai)" userId="c719b956-004a-4243-81dc-14be649b7814" providerId="ADAL" clId="{239F61EF-C8B1-4620-91B4-D4413A44947C}" dt="2022-09-20T00:51:57.027" v="314"/>
          <ac:spMkLst>
            <pc:docMk/>
            <pc:sldMk cId="3200110971" sldId="643"/>
            <ac:spMk id="104" creationId="{E3BAB35F-8E15-449A-BC8E-ED60573DED57}"/>
          </ac:spMkLst>
        </pc:spChg>
        <pc:spChg chg="mod">
          <ac:chgData name="Soleil Yi (Chinasoft Shanghai)" userId="c719b956-004a-4243-81dc-14be649b7814" providerId="ADAL" clId="{239F61EF-C8B1-4620-91B4-D4413A44947C}" dt="2022-09-20T00:51:57.051" v="318"/>
          <ac:spMkLst>
            <pc:docMk/>
            <pc:sldMk cId="3200110971" sldId="643"/>
            <ac:spMk id="105" creationId="{7CEEF067-BF4F-4D91-9921-AA797491186B}"/>
          </ac:spMkLst>
        </pc:spChg>
        <pc:spChg chg="mod">
          <ac:chgData name="Soleil Yi (Chinasoft Shanghai)" userId="c719b956-004a-4243-81dc-14be649b7814" providerId="ADAL" clId="{239F61EF-C8B1-4620-91B4-D4413A44947C}" dt="2022-09-20T00:51:57.077" v="322"/>
          <ac:spMkLst>
            <pc:docMk/>
            <pc:sldMk cId="3200110971" sldId="643"/>
            <ac:spMk id="106" creationId="{80942777-2975-45F5-9ACC-990A09D66761}"/>
          </ac:spMkLst>
        </pc:spChg>
        <pc:spChg chg="mod">
          <ac:chgData name="Soleil Yi (Chinasoft Shanghai)" userId="c719b956-004a-4243-81dc-14be649b7814" providerId="ADAL" clId="{239F61EF-C8B1-4620-91B4-D4413A44947C}" dt="2022-09-20T00:51:57.091" v="326"/>
          <ac:spMkLst>
            <pc:docMk/>
            <pc:sldMk cId="3200110971" sldId="643"/>
            <ac:spMk id="107" creationId="{E54CBA79-353E-4C02-B498-1D609BE6F7E9}"/>
          </ac:spMkLst>
        </pc:spChg>
        <pc:spChg chg="mod">
          <ac:chgData name="Soleil Yi (Chinasoft Shanghai)" userId="c719b956-004a-4243-81dc-14be649b7814" providerId="ADAL" clId="{239F61EF-C8B1-4620-91B4-D4413A44947C}" dt="2022-09-20T00:51:57.108" v="330"/>
          <ac:spMkLst>
            <pc:docMk/>
            <pc:sldMk cId="3200110971" sldId="643"/>
            <ac:spMk id="108" creationId="{9D7B6B5B-9E3E-4153-9CA3-EAA6352FB82E}"/>
          </ac:spMkLst>
        </pc:spChg>
        <pc:spChg chg="mod">
          <ac:chgData name="Soleil Yi (Chinasoft Shanghai)" userId="c719b956-004a-4243-81dc-14be649b7814" providerId="ADAL" clId="{239F61EF-C8B1-4620-91B4-D4413A44947C}" dt="2022-09-20T00:51:57.128" v="334"/>
          <ac:spMkLst>
            <pc:docMk/>
            <pc:sldMk cId="3200110971" sldId="643"/>
            <ac:spMk id="109" creationId="{DD608697-13AD-4976-89AA-611E824E6CA3}"/>
          </ac:spMkLst>
        </pc:spChg>
        <pc:spChg chg="mod">
          <ac:chgData name="Soleil Yi (Chinasoft Shanghai)" userId="c719b956-004a-4243-81dc-14be649b7814" providerId="ADAL" clId="{239F61EF-C8B1-4620-91B4-D4413A44947C}" dt="2022-09-20T00:51:57.143" v="338"/>
          <ac:spMkLst>
            <pc:docMk/>
            <pc:sldMk cId="3200110971" sldId="643"/>
            <ac:spMk id="110" creationId="{E1DC943C-DF70-44A4-8623-7272F1C78E83}"/>
          </ac:spMkLst>
        </pc:spChg>
        <pc:spChg chg="mod">
          <ac:chgData name="Soleil Yi (Chinasoft Shanghai)" userId="c719b956-004a-4243-81dc-14be649b7814" providerId="ADAL" clId="{239F61EF-C8B1-4620-91B4-D4413A44947C}" dt="2022-09-20T00:51:57.159" v="342"/>
          <ac:spMkLst>
            <pc:docMk/>
            <pc:sldMk cId="3200110971" sldId="643"/>
            <ac:spMk id="111" creationId="{C5454092-3166-4496-863F-1838C460FA4B}"/>
          </ac:spMkLst>
        </pc:spChg>
        <pc:spChg chg="mod">
          <ac:chgData name="Soleil Yi (Chinasoft Shanghai)" userId="c719b956-004a-4243-81dc-14be649b7814" providerId="ADAL" clId="{239F61EF-C8B1-4620-91B4-D4413A44947C}" dt="2022-09-20T00:51:57.177" v="346"/>
          <ac:spMkLst>
            <pc:docMk/>
            <pc:sldMk cId="3200110971" sldId="643"/>
            <ac:spMk id="112" creationId="{FFB9AFE2-E925-45D9-B8CD-11B183BC5E5F}"/>
          </ac:spMkLst>
        </pc:spChg>
        <pc:spChg chg="mod">
          <ac:chgData name="Soleil Yi (Chinasoft Shanghai)" userId="c719b956-004a-4243-81dc-14be649b7814" providerId="ADAL" clId="{239F61EF-C8B1-4620-91B4-D4413A44947C}" dt="2022-09-20T00:51:57.203" v="350"/>
          <ac:spMkLst>
            <pc:docMk/>
            <pc:sldMk cId="3200110971" sldId="643"/>
            <ac:spMk id="113" creationId="{1FFB72C1-DB51-45AC-B440-34A4DAF2A82A}"/>
          </ac:spMkLst>
        </pc:spChg>
        <pc:spChg chg="mod">
          <ac:chgData name="Soleil Yi (Chinasoft Shanghai)" userId="c719b956-004a-4243-81dc-14be649b7814" providerId="ADAL" clId="{239F61EF-C8B1-4620-91B4-D4413A44947C}" dt="2022-09-20T00:51:57.226" v="354"/>
          <ac:spMkLst>
            <pc:docMk/>
            <pc:sldMk cId="3200110971" sldId="643"/>
            <ac:spMk id="114" creationId="{9A7CFC84-5F5A-406E-8C6C-8591CDDE6870}"/>
          </ac:spMkLst>
        </pc:spChg>
        <pc:spChg chg="mod">
          <ac:chgData name="Soleil Yi (Chinasoft Shanghai)" userId="c719b956-004a-4243-81dc-14be649b7814" providerId="ADAL" clId="{239F61EF-C8B1-4620-91B4-D4413A44947C}" dt="2022-09-20T00:51:57.259" v="358"/>
          <ac:spMkLst>
            <pc:docMk/>
            <pc:sldMk cId="3200110971" sldId="643"/>
            <ac:spMk id="115" creationId="{AECADEAE-20EB-483C-A3C4-7A022C38C7E1}"/>
          </ac:spMkLst>
        </pc:spChg>
        <pc:spChg chg="mod">
          <ac:chgData name="Soleil Yi (Chinasoft Shanghai)" userId="c719b956-004a-4243-81dc-14be649b7814" providerId="ADAL" clId="{239F61EF-C8B1-4620-91B4-D4413A44947C}" dt="2022-09-20T00:51:57.295" v="362"/>
          <ac:spMkLst>
            <pc:docMk/>
            <pc:sldMk cId="3200110971" sldId="643"/>
            <ac:spMk id="116" creationId="{156147BE-83F5-4B05-8914-2DB62062D121}"/>
          </ac:spMkLst>
        </pc:spChg>
        <pc:spChg chg="mod">
          <ac:chgData name="Soleil Yi (Chinasoft Shanghai)" userId="c719b956-004a-4243-81dc-14be649b7814" providerId="ADAL" clId="{239F61EF-C8B1-4620-91B4-D4413A44947C}" dt="2022-09-20T00:51:57.332" v="366"/>
          <ac:spMkLst>
            <pc:docMk/>
            <pc:sldMk cId="3200110971" sldId="643"/>
            <ac:spMk id="117" creationId="{2DBB3896-7E20-4B25-8A77-BCD539232D0B}"/>
          </ac:spMkLst>
        </pc:spChg>
        <pc:spChg chg="mod">
          <ac:chgData name="Soleil Yi (Chinasoft Shanghai)" userId="c719b956-004a-4243-81dc-14be649b7814" providerId="ADAL" clId="{239F61EF-C8B1-4620-91B4-D4413A44947C}" dt="2022-09-20T00:51:57.361" v="370"/>
          <ac:spMkLst>
            <pc:docMk/>
            <pc:sldMk cId="3200110971" sldId="643"/>
            <ac:spMk id="118" creationId="{4321660C-B087-4855-A879-6504B82C6173}"/>
          </ac:spMkLst>
        </pc:spChg>
        <pc:spChg chg="mod">
          <ac:chgData name="Soleil Yi (Chinasoft Shanghai)" userId="c719b956-004a-4243-81dc-14be649b7814" providerId="ADAL" clId="{239F61EF-C8B1-4620-91B4-D4413A44947C}" dt="2022-09-20T00:51:57.390" v="374"/>
          <ac:spMkLst>
            <pc:docMk/>
            <pc:sldMk cId="3200110971" sldId="643"/>
            <ac:spMk id="119" creationId="{2396D165-CF79-47DA-9323-66D4E5A093A1}"/>
          </ac:spMkLst>
        </pc:spChg>
        <pc:spChg chg="mod">
          <ac:chgData name="Soleil Yi (Chinasoft Shanghai)" userId="c719b956-004a-4243-81dc-14be649b7814" providerId="ADAL" clId="{239F61EF-C8B1-4620-91B4-D4413A44947C}" dt="2022-09-20T00:51:57.420" v="378"/>
          <ac:spMkLst>
            <pc:docMk/>
            <pc:sldMk cId="3200110971" sldId="643"/>
            <ac:spMk id="120" creationId="{341E5F47-1F2E-42B6-AC75-3CCA0DE90D3A}"/>
          </ac:spMkLst>
        </pc:spChg>
        <pc:spChg chg="mod">
          <ac:chgData name="Soleil Yi (Chinasoft Shanghai)" userId="c719b956-004a-4243-81dc-14be649b7814" providerId="ADAL" clId="{239F61EF-C8B1-4620-91B4-D4413A44947C}" dt="2022-09-20T00:51:57.446" v="382"/>
          <ac:spMkLst>
            <pc:docMk/>
            <pc:sldMk cId="3200110971" sldId="643"/>
            <ac:spMk id="121" creationId="{2EE7D1C2-DBD9-4E4C-99B9-B988128356E5}"/>
          </ac:spMkLst>
        </pc:spChg>
        <pc:spChg chg="mod">
          <ac:chgData name="Soleil Yi (Chinasoft Shanghai)" userId="c719b956-004a-4243-81dc-14be649b7814" providerId="ADAL" clId="{239F61EF-C8B1-4620-91B4-D4413A44947C}" dt="2022-09-20T00:51:57.481" v="386"/>
          <ac:spMkLst>
            <pc:docMk/>
            <pc:sldMk cId="3200110971" sldId="643"/>
            <ac:spMk id="122" creationId="{0E904C5D-B49C-41A2-9185-9059541FCEDB}"/>
          </ac:spMkLst>
        </pc:spChg>
        <pc:spChg chg="mod">
          <ac:chgData name="Soleil Yi (Chinasoft Shanghai)" userId="c719b956-004a-4243-81dc-14be649b7814" providerId="ADAL" clId="{239F61EF-C8B1-4620-91B4-D4413A44947C}" dt="2022-09-20T00:51:57.523" v="390"/>
          <ac:spMkLst>
            <pc:docMk/>
            <pc:sldMk cId="3200110971" sldId="643"/>
            <ac:spMk id="123" creationId="{C1DB9962-A3DD-4059-91C4-8B854ADA01D8}"/>
          </ac:spMkLst>
        </pc:spChg>
        <pc:spChg chg="mod">
          <ac:chgData name="Soleil Yi (Chinasoft Shanghai)" userId="c719b956-004a-4243-81dc-14be649b7814" providerId="ADAL" clId="{239F61EF-C8B1-4620-91B4-D4413A44947C}" dt="2022-09-20T00:51:57.557" v="394"/>
          <ac:spMkLst>
            <pc:docMk/>
            <pc:sldMk cId="3200110971" sldId="643"/>
            <ac:spMk id="124" creationId="{7D86E40D-95D3-4698-BF8F-B1C8C586E763}"/>
          </ac:spMkLst>
        </pc:spChg>
        <pc:spChg chg="mod">
          <ac:chgData name="Soleil Yi (Chinasoft Shanghai)" userId="c719b956-004a-4243-81dc-14be649b7814" providerId="ADAL" clId="{239F61EF-C8B1-4620-91B4-D4413A44947C}" dt="2022-09-20T00:51:57.579" v="398"/>
          <ac:spMkLst>
            <pc:docMk/>
            <pc:sldMk cId="3200110971" sldId="643"/>
            <ac:spMk id="125" creationId="{16FE9FCA-4C5D-4738-9DFF-EFCB24B04C97}"/>
          </ac:spMkLst>
        </pc:spChg>
        <pc:spChg chg="mod">
          <ac:chgData name="Soleil Yi (Chinasoft Shanghai)" userId="c719b956-004a-4243-81dc-14be649b7814" providerId="ADAL" clId="{239F61EF-C8B1-4620-91B4-D4413A44947C}" dt="2022-09-20T00:51:57.599" v="402"/>
          <ac:spMkLst>
            <pc:docMk/>
            <pc:sldMk cId="3200110971" sldId="643"/>
            <ac:spMk id="127" creationId="{CA36AC4A-45BB-4CAD-ABAB-801360F48046}"/>
          </ac:spMkLst>
        </pc:spChg>
        <pc:spChg chg="mod">
          <ac:chgData name="Soleil Yi (Chinasoft Shanghai)" userId="c719b956-004a-4243-81dc-14be649b7814" providerId="ADAL" clId="{239F61EF-C8B1-4620-91B4-D4413A44947C}" dt="2022-09-20T00:51:57.622" v="406"/>
          <ac:spMkLst>
            <pc:docMk/>
            <pc:sldMk cId="3200110971" sldId="643"/>
            <ac:spMk id="128" creationId="{FEBCA06A-4E8D-40CC-9B9F-BB25B26651E3}"/>
          </ac:spMkLst>
        </pc:spChg>
        <pc:spChg chg="mod">
          <ac:chgData name="Soleil Yi (Chinasoft Shanghai)" userId="c719b956-004a-4243-81dc-14be649b7814" providerId="ADAL" clId="{239F61EF-C8B1-4620-91B4-D4413A44947C}" dt="2022-09-20T00:51:57.649" v="410"/>
          <ac:spMkLst>
            <pc:docMk/>
            <pc:sldMk cId="3200110971" sldId="643"/>
            <ac:spMk id="129" creationId="{76F9680C-B3B5-4060-A31B-07BA74AC8096}"/>
          </ac:spMkLst>
        </pc:spChg>
        <pc:spChg chg="mod">
          <ac:chgData name="Soleil Yi (Chinasoft Shanghai)" userId="c719b956-004a-4243-81dc-14be649b7814" providerId="ADAL" clId="{239F61EF-C8B1-4620-91B4-D4413A44947C}" dt="2022-09-20T00:51:57.673" v="414"/>
          <ac:spMkLst>
            <pc:docMk/>
            <pc:sldMk cId="3200110971" sldId="643"/>
            <ac:spMk id="130" creationId="{23C65656-0A35-4D6F-B1E8-6E1D032941C0}"/>
          </ac:spMkLst>
        </pc:spChg>
        <pc:spChg chg="mod">
          <ac:chgData name="Soleil Yi (Chinasoft Shanghai)" userId="c719b956-004a-4243-81dc-14be649b7814" providerId="ADAL" clId="{239F61EF-C8B1-4620-91B4-D4413A44947C}" dt="2022-09-20T00:51:57.697" v="418"/>
          <ac:spMkLst>
            <pc:docMk/>
            <pc:sldMk cId="3200110971" sldId="643"/>
            <ac:spMk id="131" creationId="{66B827D9-D457-47B7-A81C-3CCAE16E638B}"/>
          </ac:spMkLst>
        </pc:spChg>
        <pc:spChg chg="mod">
          <ac:chgData name="Soleil Yi (Chinasoft Shanghai)" userId="c719b956-004a-4243-81dc-14be649b7814" providerId="ADAL" clId="{239F61EF-C8B1-4620-91B4-D4413A44947C}" dt="2022-09-20T00:51:57.718" v="422"/>
          <ac:spMkLst>
            <pc:docMk/>
            <pc:sldMk cId="3200110971" sldId="643"/>
            <ac:spMk id="132" creationId="{5FC21ACD-25BC-4A71-A8E9-33F523C1EBE3}"/>
          </ac:spMkLst>
        </pc:spChg>
        <pc:spChg chg="mod">
          <ac:chgData name="Soleil Yi (Chinasoft Shanghai)" userId="c719b956-004a-4243-81dc-14be649b7814" providerId="ADAL" clId="{239F61EF-C8B1-4620-91B4-D4413A44947C}" dt="2022-09-20T00:51:57.743" v="426"/>
          <ac:spMkLst>
            <pc:docMk/>
            <pc:sldMk cId="3200110971" sldId="643"/>
            <ac:spMk id="133" creationId="{D77C7162-FFC0-4557-B8D6-DCFA795C1E06}"/>
          </ac:spMkLst>
        </pc:spChg>
        <pc:spChg chg="mod">
          <ac:chgData name="Soleil Yi (Chinasoft Shanghai)" userId="c719b956-004a-4243-81dc-14be649b7814" providerId="ADAL" clId="{239F61EF-C8B1-4620-91B4-D4413A44947C}" dt="2022-09-20T00:51:57.769" v="430"/>
          <ac:spMkLst>
            <pc:docMk/>
            <pc:sldMk cId="3200110971" sldId="643"/>
            <ac:spMk id="134" creationId="{77445A5E-135D-4723-B11C-C8E4D0E06AB7}"/>
          </ac:spMkLst>
        </pc:spChg>
        <pc:spChg chg="mod">
          <ac:chgData name="Soleil Yi (Chinasoft Shanghai)" userId="c719b956-004a-4243-81dc-14be649b7814" providerId="ADAL" clId="{239F61EF-C8B1-4620-91B4-D4413A44947C}" dt="2022-09-20T00:51:57.794" v="434"/>
          <ac:spMkLst>
            <pc:docMk/>
            <pc:sldMk cId="3200110971" sldId="643"/>
            <ac:spMk id="135" creationId="{8167C47C-10E0-4B24-8D5B-A97B8F3E8DEE}"/>
          </ac:spMkLst>
        </pc:spChg>
        <pc:spChg chg="mod">
          <ac:chgData name="Soleil Yi (Chinasoft Shanghai)" userId="c719b956-004a-4243-81dc-14be649b7814" providerId="ADAL" clId="{239F61EF-C8B1-4620-91B4-D4413A44947C}" dt="2022-09-20T00:51:57.822" v="438"/>
          <ac:spMkLst>
            <pc:docMk/>
            <pc:sldMk cId="3200110971" sldId="643"/>
            <ac:spMk id="136" creationId="{EB16A8E5-A509-4F2F-A8E9-E346E44009EF}"/>
          </ac:spMkLst>
        </pc:spChg>
        <pc:spChg chg="mod">
          <ac:chgData name="Soleil Yi (Chinasoft Shanghai)" userId="c719b956-004a-4243-81dc-14be649b7814" providerId="ADAL" clId="{239F61EF-C8B1-4620-91B4-D4413A44947C}" dt="2022-09-20T00:51:57.849" v="442"/>
          <ac:spMkLst>
            <pc:docMk/>
            <pc:sldMk cId="3200110971" sldId="643"/>
            <ac:spMk id="137" creationId="{64E255C6-E723-4F55-95A9-1726DC54BC46}"/>
          </ac:spMkLst>
        </pc:spChg>
        <pc:spChg chg="mod">
          <ac:chgData name="Soleil Yi (Chinasoft Shanghai)" userId="c719b956-004a-4243-81dc-14be649b7814" providerId="ADAL" clId="{239F61EF-C8B1-4620-91B4-D4413A44947C}" dt="2022-09-20T00:51:57.870" v="446"/>
          <ac:spMkLst>
            <pc:docMk/>
            <pc:sldMk cId="3200110971" sldId="643"/>
            <ac:spMk id="138" creationId="{B7FBE1F7-73C7-4A43-BCE7-BA0DD733620B}"/>
          </ac:spMkLst>
        </pc:spChg>
        <pc:spChg chg="mod">
          <ac:chgData name="Soleil Yi (Chinasoft Shanghai)" userId="c719b956-004a-4243-81dc-14be649b7814" providerId="ADAL" clId="{239F61EF-C8B1-4620-91B4-D4413A44947C}" dt="2022-09-20T00:51:57.887" v="450"/>
          <ac:spMkLst>
            <pc:docMk/>
            <pc:sldMk cId="3200110971" sldId="643"/>
            <ac:spMk id="139" creationId="{2A62B80F-40DC-4BE8-B8C0-103CAE666E95}"/>
          </ac:spMkLst>
        </pc:spChg>
        <pc:spChg chg="mod">
          <ac:chgData name="Soleil Yi (Chinasoft Shanghai)" userId="c719b956-004a-4243-81dc-14be649b7814" providerId="ADAL" clId="{239F61EF-C8B1-4620-91B4-D4413A44947C}" dt="2022-09-20T00:51:57.906" v="454"/>
          <ac:spMkLst>
            <pc:docMk/>
            <pc:sldMk cId="3200110971" sldId="643"/>
            <ac:spMk id="140" creationId="{C3F76CE6-EF07-4775-B59C-C77B057D2F09}"/>
          </ac:spMkLst>
        </pc:spChg>
        <pc:spChg chg="mod">
          <ac:chgData name="Soleil Yi (Chinasoft Shanghai)" userId="c719b956-004a-4243-81dc-14be649b7814" providerId="ADAL" clId="{239F61EF-C8B1-4620-91B4-D4413A44947C}" dt="2022-09-20T00:51:57.926" v="458"/>
          <ac:spMkLst>
            <pc:docMk/>
            <pc:sldMk cId="3200110971" sldId="643"/>
            <ac:spMk id="141" creationId="{4929446A-5FA8-4BBA-B9AA-88CEE05F7B3D}"/>
          </ac:spMkLst>
        </pc:spChg>
        <pc:spChg chg="mod">
          <ac:chgData name="Soleil Yi (Chinasoft Shanghai)" userId="c719b956-004a-4243-81dc-14be649b7814" providerId="ADAL" clId="{239F61EF-C8B1-4620-91B4-D4413A44947C}" dt="2022-09-20T00:51:57.947" v="462"/>
          <ac:spMkLst>
            <pc:docMk/>
            <pc:sldMk cId="3200110971" sldId="643"/>
            <ac:spMk id="142" creationId="{8B6952CE-CF2B-44BA-9B7D-7AC3A1038A8C}"/>
          </ac:spMkLst>
        </pc:spChg>
        <pc:spChg chg="mod">
          <ac:chgData name="Soleil Yi (Chinasoft Shanghai)" userId="c719b956-004a-4243-81dc-14be649b7814" providerId="ADAL" clId="{239F61EF-C8B1-4620-91B4-D4413A44947C}" dt="2022-09-20T00:51:57.969" v="466"/>
          <ac:spMkLst>
            <pc:docMk/>
            <pc:sldMk cId="3200110971" sldId="643"/>
            <ac:spMk id="143" creationId="{67BAF341-CE57-4BF8-BE07-88F3CFDE0E37}"/>
          </ac:spMkLst>
        </pc:spChg>
        <pc:spChg chg="mod">
          <ac:chgData name="Soleil Yi (Chinasoft Shanghai)" userId="c719b956-004a-4243-81dc-14be649b7814" providerId="ADAL" clId="{239F61EF-C8B1-4620-91B4-D4413A44947C}" dt="2022-09-20T00:51:57.995" v="470"/>
          <ac:spMkLst>
            <pc:docMk/>
            <pc:sldMk cId="3200110971" sldId="643"/>
            <ac:spMk id="144" creationId="{F926A537-4192-4EF0-BDB7-95EF4D3B1CB9}"/>
          </ac:spMkLst>
        </pc:spChg>
        <pc:spChg chg="mod">
          <ac:chgData name="Soleil Yi (Chinasoft Shanghai)" userId="c719b956-004a-4243-81dc-14be649b7814" providerId="ADAL" clId="{239F61EF-C8B1-4620-91B4-D4413A44947C}" dt="2022-09-20T00:51:58.016" v="474"/>
          <ac:spMkLst>
            <pc:docMk/>
            <pc:sldMk cId="3200110971" sldId="643"/>
            <ac:spMk id="145" creationId="{F38BD224-C068-435E-B8DB-1873B4BF2C85}"/>
          </ac:spMkLst>
        </pc:spChg>
        <pc:spChg chg="mod">
          <ac:chgData name="Soleil Yi (Chinasoft Shanghai)" userId="c719b956-004a-4243-81dc-14be649b7814" providerId="ADAL" clId="{239F61EF-C8B1-4620-91B4-D4413A44947C}" dt="2022-09-20T00:51:58.038" v="478"/>
          <ac:spMkLst>
            <pc:docMk/>
            <pc:sldMk cId="3200110971" sldId="643"/>
            <ac:spMk id="146" creationId="{9AF7C606-99C1-420E-8E94-172C28AF88CB}"/>
          </ac:spMkLst>
        </pc:spChg>
        <pc:spChg chg="mod">
          <ac:chgData name="Soleil Yi (Chinasoft Shanghai)" userId="c719b956-004a-4243-81dc-14be649b7814" providerId="ADAL" clId="{239F61EF-C8B1-4620-91B4-D4413A44947C}" dt="2022-09-20T00:51:58.058" v="482"/>
          <ac:spMkLst>
            <pc:docMk/>
            <pc:sldMk cId="3200110971" sldId="643"/>
            <ac:spMk id="147" creationId="{50EB7834-C32C-4F55-B450-E42124D647B6}"/>
          </ac:spMkLst>
        </pc:spChg>
        <pc:spChg chg="mod">
          <ac:chgData name="Soleil Yi (Chinasoft Shanghai)" userId="c719b956-004a-4243-81dc-14be649b7814" providerId="ADAL" clId="{239F61EF-C8B1-4620-91B4-D4413A44947C}" dt="2022-09-20T00:51:58.075" v="486"/>
          <ac:spMkLst>
            <pc:docMk/>
            <pc:sldMk cId="3200110971" sldId="643"/>
            <ac:spMk id="148" creationId="{EF79D80E-3DF9-42DF-A21E-CD264322ECE3}"/>
          </ac:spMkLst>
        </pc:spChg>
        <pc:spChg chg="mod">
          <ac:chgData name="Soleil Yi (Chinasoft Shanghai)" userId="c719b956-004a-4243-81dc-14be649b7814" providerId="ADAL" clId="{239F61EF-C8B1-4620-91B4-D4413A44947C}" dt="2022-09-20T00:51:58.091" v="490"/>
          <ac:spMkLst>
            <pc:docMk/>
            <pc:sldMk cId="3200110971" sldId="643"/>
            <ac:spMk id="149" creationId="{88687751-2887-489D-81D2-628F5917ED67}"/>
          </ac:spMkLst>
        </pc:spChg>
        <pc:spChg chg="mod">
          <ac:chgData name="Soleil Yi (Chinasoft Shanghai)" userId="c719b956-004a-4243-81dc-14be649b7814" providerId="ADAL" clId="{239F61EF-C8B1-4620-91B4-D4413A44947C}" dt="2022-09-20T00:51:58.114" v="494"/>
          <ac:spMkLst>
            <pc:docMk/>
            <pc:sldMk cId="3200110971" sldId="643"/>
            <ac:spMk id="150" creationId="{C11F8A52-0C5A-47DA-B01E-06A7FBE26106}"/>
          </ac:spMkLst>
        </pc:spChg>
        <pc:spChg chg="mod">
          <ac:chgData name="Soleil Yi (Chinasoft Shanghai)" userId="c719b956-004a-4243-81dc-14be649b7814" providerId="ADAL" clId="{239F61EF-C8B1-4620-91B4-D4413A44947C}" dt="2022-09-20T00:51:58.133" v="498"/>
          <ac:spMkLst>
            <pc:docMk/>
            <pc:sldMk cId="3200110971" sldId="643"/>
            <ac:spMk id="151" creationId="{612F08BF-2B3E-41CF-83F6-61CC1FAAA54D}"/>
          </ac:spMkLst>
        </pc:spChg>
        <pc:spChg chg="mod">
          <ac:chgData name="Soleil Yi (Chinasoft Shanghai)" userId="c719b956-004a-4243-81dc-14be649b7814" providerId="ADAL" clId="{239F61EF-C8B1-4620-91B4-D4413A44947C}" dt="2022-09-20T00:51:58.155" v="502"/>
          <ac:spMkLst>
            <pc:docMk/>
            <pc:sldMk cId="3200110971" sldId="643"/>
            <ac:spMk id="152" creationId="{D1B0E0D2-C159-42DD-9C2C-6A88E19BC769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0.489" v="902"/>
        <pc:sldMkLst>
          <pc:docMk/>
          <pc:sldMk cId="3500707854" sldId="644"/>
        </pc:sldMkLst>
        <pc:spChg chg="mod">
          <ac:chgData name="Soleil Yi (Chinasoft Shanghai)" userId="c719b956-004a-4243-81dc-14be649b7814" providerId="ADAL" clId="{239F61EF-C8B1-4620-91B4-D4413A44947C}" dt="2022-09-20T00:51:58.339" v="540" actId="947"/>
          <ac:spMkLst>
            <pc:docMk/>
            <pc:sldMk cId="3500707854" sldId="644"/>
            <ac:spMk id="2" creationId="{F4A2D34B-E063-4D40-A267-FA421677F701}"/>
          </ac:spMkLst>
        </pc:spChg>
        <pc:spChg chg="mod">
          <ac:chgData name="Soleil Yi (Chinasoft Shanghai)" userId="c719b956-004a-4243-81dc-14be649b7814" providerId="ADAL" clId="{239F61EF-C8B1-4620-91B4-D4413A44947C}" dt="2022-09-20T00:51:58.366" v="554" actId="947"/>
          <ac:spMkLst>
            <pc:docMk/>
            <pc:sldMk cId="3500707854" sldId="644"/>
            <ac:spMk id="4" creationId="{6D99B577-7681-4929-AB32-F3E8C9B666B6}"/>
          </ac:spMkLst>
        </pc:spChg>
        <pc:spChg chg="mod">
          <ac:chgData name="Soleil Yi (Chinasoft Shanghai)" userId="c719b956-004a-4243-81dc-14be649b7814" providerId="ADAL" clId="{239F61EF-C8B1-4620-91B4-D4413A44947C}" dt="2022-09-20T00:51:58.341" v="541" actId="947"/>
          <ac:spMkLst>
            <pc:docMk/>
            <pc:sldMk cId="3500707854" sldId="644"/>
            <ac:spMk id="5" creationId="{9700634F-FEF3-420A-861E-02CAD36967FC}"/>
          </ac:spMkLst>
        </pc:spChg>
        <pc:spChg chg="mod">
          <ac:chgData name="Soleil Yi (Chinasoft Shanghai)" userId="c719b956-004a-4243-81dc-14be649b7814" providerId="ADAL" clId="{239F61EF-C8B1-4620-91B4-D4413A44947C}" dt="2022-09-20T00:51:58.335" v="538" actId="947"/>
          <ac:spMkLst>
            <pc:docMk/>
            <pc:sldMk cId="3500707854" sldId="644"/>
            <ac:spMk id="7" creationId="{84DD5C59-4C9C-4D13-9323-481F2E56FAA5}"/>
          </ac:spMkLst>
        </pc:spChg>
        <pc:spChg chg="mod">
          <ac:chgData name="Soleil Yi (Chinasoft Shanghai)" userId="c719b956-004a-4243-81dc-14be649b7814" providerId="ADAL" clId="{239F61EF-C8B1-4620-91B4-D4413A44947C}" dt="2022-09-20T00:51:58.200" v="506" actId="947"/>
          <ac:spMkLst>
            <pc:docMk/>
            <pc:sldMk cId="3500707854" sldId="644"/>
            <ac:spMk id="12" creationId="{7A110EA8-AC90-4DAE-B272-349228B2A8A5}"/>
          </ac:spMkLst>
        </pc:spChg>
        <pc:spChg chg="mod">
          <ac:chgData name="Soleil Yi (Chinasoft Shanghai)" userId="c719b956-004a-4243-81dc-14be649b7814" providerId="ADAL" clId="{239F61EF-C8B1-4620-91B4-D4413A44947C}" dt="2022-09-20T00:51:58.399" v="567" actId="947"/>
          <ac:spMkLst>
            <pc:docMk/>
            <pc:sldMk cId="3500707854" sldId="644"/>
            <ac:spMk id="16" creationId="{CB0AE7A5-49BB-47E1-94AE-180F3A949C7A}"/>
          </ac:spMkLst>
        </pc:spChg>
        <pc:spChg chg="mod">
          <ac:chgData name="Soleil Yi (Chinasoft Shanghai)" userId="c719b956-004a-4243-81dc-14be649b7814" providerId="ADAL" clId="{239F61EF-C8B1-4620-91B4-D4413A44947C}" dt="2022-09-20T00:51:58.337" v="539" actId="947"/>
          <ac:spMkLst>
            <pc:docMk/>
            <pc:sldMk cId="3500707854" sldId="644"/>
            <ac:spMk id="28" creationId="{08192BF1-280B-4D35-98F0-1AC00A23B182}"/>
          </ac:spMkLst>
        </pc:spChg>
        <pc:spChg chg="mod">
          <ac:chgData name="Soleil Yi (Chinasoft Shanghai)" userId="c719b956-004a-4243-81dc-14be649b7814" providerId="ADAL" clId="{239F61EF-C8B1-4620-91B4-D4413A44947C}" dt="2022-09-20T00:51:58.298" v="525"/>
          <ac:spMkLst>
            <pc:docMk/>
            <pc:sldMk cId="3500707854" sldId="644"/>
            <ac:spMk id="31" creationId="{6E80ADA2-BAB2-4651-A9FC-4940F04C56DB}"/>
          </ac:spMkLst>
        </pc:spChg>
        <pc:spChg chg="mod">
          <ac:chgData name="Soleil Yi (Chinasoft Shanghai)" userId="c719b956-004a-4243-81dc-14be649b7814" providerId="ADAL" clId="{239F61EF-C8B1-4620-91B4-D4413A44947C}" dt="2022-09-20T00:51:58.364" v="553"/>
          <ac:spMkLst>
            <pc:docMk/>
            <pc:sldMk cId="3500707854" sldId="644"/>
            <ac:spMk id="33" creationId="{FDD3D97D-F219-44C0-8683-5972DEED6B3F}"/>
          </ac:spMkLst>
        </pc:spChg>
        <pc:spChg chg="mod">
          <ac:chgData name="Soleil Yi (Chinasoft Shanghai)" userId="c719b956-004a-4243-81dc-14be649b7814" providerId="ADAL" clId="{239F61EF-C8B1-4620-91B4-D4413A44947C}" dt="2022-09-20T00:51:58.385" v="562"/>
          <ac:spMkLst>
            <pc:docMk/>
            <pc:sldMk cId="3500707854" sldId="644"/>
            <ac:spMk id="34" creationId="{9765B20E-DA6A-40E8-BCB5-06F7C21BB3B2}"/>
          </ac:spMkLst>
        </pc:spChg>
        <pc:spChg chg="mod">
          <ac:chgData name="Soleil Yi (Chinasoft Shanghai)" userId="c719b956-004a-4243-81dc-14be649b7814" providerId="ADAL" clId="{239F61EF-C8B1-4620-91B4-D4413A44947C}" dt="2022-09-20T00:51:58.406" v="570"/>
          <ac:spMkLst>
            <pc:docMk/>
            <pc:sldMk cId="3500707854" sldId="644"/>
            <ac:spMk id="36" creationId="{CC240AB0-F8A0-438D-8D8B-1BB60CA53ADD}"/>
          </ac:spMkLst>
        </pc:spChg>
        <pc:spChg chg="mod">
          <ac:chgData name="Soleil Yi (Chinasoft Shanghai)" userId="c719b956-004a-4243-81dc-14be649b7814" providerId="ADAL" clId="{239F61EF-C8B1-4620-91B4-D4413A44947C}" dt="2022-09-20T00:51:58.423" v="574"/>
          <ac:spMkLst>
            <pc:docMk/>
            <pc:sldMk cId="3500707854" sldId="644"/>
            <ac:spMk id="37" creationId="{355B0F31-008C-473C-9595-D17B502EBA3C}"/>
          </ac:spMkLst>
        </pc:spChg>
        <pc:spChg chg="mod">
          <ac:chgData name="Soleil Yi (Chinasoft Shanghai)" userId="c719b956-004a-4243-81dc-14be649b7814" providerId="ADAL" clId="{239F61EF-C8B1-4620-91B4-D4413A44947C}" dt="2022-09-20T00:51:58.437" v="578"/>
          <ac:spMkLst>
            <pc:docMk/>
            <pc:sldMk cId="3500707854" sldId="644"/>
            <ac:spMk id="39" creationId="{A48F8980-FF23-4EE3-AE5D-B234BA73947C}"/>
          </ac:spMkLst>
        </pc:spChg>
        <pc:spChg chg="mod">
          <ac:chgData name="Soleil Yi (Chinasoft Shanghai)" userId="c719b956-004a-4243-81dc-14be649b7814" providerId="ADAL" clId="{239F61EF-C8B1-4620-91B4-D4413A44947C}" dt="2022-09-20T00:51:58.463" v="582"/>
          <ac:spMkLst>
            <pc:docMk/>
            <pc:sldMk cId="3500707854" sldId="644"/>
            <ac:spMk id="40" creationId="{EDB94088-12BE-4F12-B8AF-65F0DB477769}"/>
          </ac:spMkLst>
        </pc:spChg>
        <pc:spChg chg="mod">
          <ac:chgData name="Soleil Yi (Chinasoft Shanghai)" userId="c719b956-004a-4243-81dc-14be649b7814" providerId="ADAL" clId="{239F61EF-C8B1-4620-91B4-D4413A44947C}" dt="2022-09-20T00:51:58.482" v="586"/>
          <ac:spMkLst>
            <pc:docMk/>
            <pc:sldMk cId="3500707854" sldId="644"/>
            <ac:spMk id="41" creationId="{5158B34E-9B00-4B2B-8E77-1EE38006EF82}"/>
          </ac:spMkLst>
        </pc:spChg>
        <pc:spChg chg="mod">
          <ac:chgData name="Soleil Yi (Chinasoft Shanghai)" userId="c719b956-004a-4243-81dc-14be649b7814" providerId="ADAL" clId="{239F61EF-C8B1-4620-91B4-D4413A44947C}" dt="2022-09-20T00:51:58.499" v="590"/>
          <ac:spMkLst>
            <pc:docMk/>
            <pc:sldMk cId="3500707854" sldId="644"/>
            <ac:spMk id="42" creationId="{98B91D9E-2CF8-40B9-983C-547CB483CA2D}"/>
          </ac:spMkLst>
        </pc:spChg>
        <pc:spChg chg="mod">
          <ac:chgData name="Soleil Yi (Chinasoft Shanghai)" userId="c719b956-004a-4243-81dc-14be649b7814" providerId="ADAL" clId="{239F61EF-C8B1-4620-91B4-D4413A44947C}" dt="2022-09-20T00:51:58.521" v="594"/>
          <ac:spMkLst>
            <pc:docMk/>
            <pc:sldMk cId="3500707854" sldId="644"/>
            <ac:spMk id="43" creationId="{AD367710-A5EB-429D-BF6A-E9C6C4710B0A}"/>
          </ac:spMkLst>
        </pc:spChg>
        <pc:spChg chg="mod">
          <ac:chgData name="Soleil Yi (Chinasoft Shanghai)" userId="c719b956-004a-4243-81dc-14be649b7814" providerId="ADAL" clId="{239F61EF-C8B1-4620-91B4-D4413A44947C}" dt="2022-09-20T00:51:58.547" v="598"/>
          <ac:spMkLst>
            <pc:docMk/>
            <pc:sldMk cId="3500707854" sldId="644"/>
            <ac:spMk id="44" creationId="{582F31E9-AD61-4929-858A-C8ECEA96A5E2}"/>
          </ac:spMkLst>
        </pc:spChg>
        <pc:spChg chg="mod">
          <ac:chgData name="Soleil Yi (Chinasoft Shanghai)" userId="c719b956-004a-4243-81dc-14be649b7814" providerId="ADAL" clId="{239F61EF-C8B1-4620-91B4-D4413A44947C}" dt="2022-09-20T00:51:58.566" v="602"/>
          <ac:spMkLst>
            <pc:docMk/>
            <pc:sldMk cId="3500707854" sldId="644"/>
            <ac:spMk id="45" creationId="{6380DFD7-B71E-4BD2-A52C-0F278D01DCAF}"/>
          </ac:spMkLst>
        </pc:spChg>
        <pc:spChg chg="mod">
          <ac:chgData name="Soleil Yi (Chinasoft Shanghai)" userId="c719b956-004a-4243-81dc-14be649b7814" providerId="ADAL" clId="{239F61EF-C8B1-4620-91B4-D4413A44947C}" dt="2022-09-20T00:51:58.380" v="559" actId="947"/>
          <ac:spMkLst>
            <pc:docMk/>
            <pc:sldMk cId="3500707854" sldId="644"/>
            <ac:spMk id="47" creationId="{A6B0D329-2D46-4C2F-A5FD-B8A9BD4570F1}"/>
          </ac:spMkLst>
        </pc:spChg>
        <pc:spChg chg="mod">
          <ac:chgData name="Soleil Yi (Chinasoft Shanghai)" userId="c719b956-004a-4243-81dc-14be649b7814" providerId="ADAL" clId="{239F61EF-C8B1-4620-91B4-D4413A44947C}" dt="2022-09-20T00:51:58.581" v="606"/>
          <ac:spMkLst>
            <pc:docMk/>
            <pc:sldMk cId="3500707854" sldId="644"/>
            <ac:spMk id="48" creationId="{38B2CEAE-C7B6-42F1-9913-1615917DB6D4}"/>
          </ac:spMkLst>
        </pc:spChg>
        <pc:spChg chg="mod">
          <ac:chgData name="Soleil Yi (Chinasoft Shanghai)" userId="c719b956-004a-4243-81dc-14be649b7814" providerId="ADAL" clId="{239F61EF-C8B1-4620-91B4-D4413A44947C}" dt="2022-09-20T00:51:58.609" v="610"/>
          <ac:spMkLst>
            <pc:docMk/>
            <pc:sldMk cId="3500707854" sldId="644"/>
            <ac:spMk id="49" creationId="{1D1BA28A-9B17-4FCE-B667-5E085FA35B26}"/>
          </ac:spMkLst>
        </pc:spChg>
        <pc:spChg chg="mod">
          <ac:chgData name="Soleil Yi (Chinasoft Shanghai)" userId="c719b956-004a-4243-81dc-14be649b7814" providerId="ADAL" clId="{239F61EF-C8B1-4620-91B4-D4413A44947C}" dt="2022-09-20T00:51:58.639" v="614"/>
          <ac:spMkLst>
            <pc:docMk/>
            <pc:sldMk cId="3500707854" sldId="644"/>
            <ac:spMk id="50" creationId="{2E186725-32D0-4747-8C45-5F7D94C187E5}"/>
          </ac:spMkLst>
        </pc:spChg>
        <pc:spChg chg="mod">
          <ac:chgData name="Soleil Yi (Chinasoft Shanghai)" userId="c719b956-004a-4243-81dc-14be649b7814" providerId="ADAL" clId="{239F61EF-C8B1-4620-91B4-D4413A44947C}" dt="2022-09-20T00:51:58.670" v="618"/>
          <ac:spMkLst>
            <pc:docMk/>
            <pc:sldMk cId="3500707854" sldId="644"/>
            <ac:spMk id="51" creationId="{A2FBD3E3-4B11-4C18-9942-DEEFE9E153C5}"/>
          </ac:spMkLst>
        </pc:spChg>
        <pc:spChg chg="mod">
          <ac:chgData name="Soleil Yi (Chinasoft Shanghai)" userId="c719b956-004a-4243-81dc-14be649b7814" providerId="ADAL" clId="{239F61EF-C8B1-4620-91B4-D4413A44947C}" dt="2022-09-20T00:51:58.696" v="622"/>
          <ac:spMkLst>
            <pc:docMk/>
            <pc:sldMk cId="3500707854" sldId="644"/>
            <ac:spMk id="52" creationId="{66D3F534-BFA0-4EA9-B540-F463E7CBC809}"/>
          </ac:spMkLst>
        </pc:spChg>
        <pc:spChg chg="mod">
          <ac:chgData name="Soleil Yi (Chinasoft Shanghai)" userId="c719b956-004a-4243-81dc-14be649b7814" providerId="ADAL" clId="{239F61EF-C8B1-4620-91B4-D4413A44947C}" dt="2022-09-20T00:51:58.718" v="626"/>
          <ac:spMkLst>
            <pc:docMk/>
            <pc:sldMk cId="3500707854" sldId="644"/>
            <ac:spMk id="53" creationId="{4B5523C9-4DC8-431F-93C3-B29B0E40C363}"/>
          </ac:spMkLst>
        </pc:spChg>
        <pc:spChg chg="mod">
          <ac:chgData name="Soleil Yi (Chinasoft Shanghai)" userId="c719b956-004a-4243-81dc-14be649b7814" providerId="ADAL" clId="{239F61EF-C8B1-4620-91B4-D4413A44947C}" dt="2022-09-20T00:51:58.743" v="630"/>
          <ac:spMkLst>
            <pc:docMk/>
            <pc:sldMk cId="3500707854" sldId="644"/>
            <ac:spMk id="54" creationId="{83B2E425-5920-4199-893A-8FA59CB6B9BF}"/>
          </ac:spMkLst>
        </pc:spChg>
        <pc:spChg chg="mod">
          <ac:chgData name="Soleil Yi (Chinasoft Shanghai)" userId="c719b956-004a-4243-81dc-14be649b7814" providerId="ADAL" clId="{239F61EF-C8B1-4620-91B4-D4413A44947C}" dt="2022-09-20T00:51:58.761" v="634"/>
          <ac:spMkLst>
            <pc:docMk/>
            <pc:sldMk cId="3500707854" sldId="644"/>
            <ac:spMk id="55" creationId="{CE35305B-1823-48C5-AE75-7F45B0F62395}"/>
          </ac:spMkLst>
        </pc:spChg>
        <pc:spChg chg="mod">
          <ac:chgData name="Soleil Yi (Chinasoft Shanghai)" userId="c719b956-004a-4243-81dc-14be649b7814" providerId="ADAL" clId="{239F61EF-C8B1-4620-91B4-D4413A44947C}" dt="2022-09-20T00:51:58.779" v="638"/>
          <ac:spMkLst>
            <pc:docMk/>
            <pc:sldMk cId="3500707854" sldId="644"/>
            <ac:spMk id="56" creationId="{FFC1294D-D258-4182-B3BA-8AE36FF22CF6}"/>
          </ac:spMkLst>
        </pc:spChg>
        <pc:spChg chg="mod">
          <ac:chgData name="Soleil Yi (Chinasoft Shanghai)" userId="c719b956-004a-4243-81dc-14be649b7814" providerId="ADAL" clId="{239F61EF-C8B1-4620-91B4-D4413A44947C}" dt="2022-09-20T00:51:58.800" v="642"/>
          <ac:spMkLst>
            <pc:docMk/>
            <pc:sldMk cId="3500707854" sldId="644"/>
            <ac:spMk id="57" creationId="{7F53CE84-2842-405D-B399-07A179B6E353}"/>
          </ac:spMkLst>
        </pc:spChg>
        <pc:spChg chg="mod">
          <ac:chgData name="Soleil Yi (Chinasoft Shanghai)" userId="c719b956-004a-4243-81dc-14be649b7814" providerId="ADAL" clId="{239F61EF-C8B1-4620-91B4-D4413A44947C}" dt="2022-09-20T00:51:58.826" v="646"/>
          <ac:spMkLst>
            <pc:docMk/>
            <pc:sldMk cId="3500707854" sldId="644"/>
            <ac:spMk id="58" creationId="{09AF2D36-E359-4110-B6D3-BDCE06C94078}"/>
          </ac:spMkLst>
        </pc:spChg>
        <pc:spChg chg="mod">
          <ac:chgData name="Soleil Yi (Chinasoft Shanghai)" userId="c719b956-004a-4243-81dc-14be649b7814" providerId="ADAL" clId="{239F61EF-C8B1-4620-91B4-D4413A44947C}" dt="2022-09-20T00:51:58.846" v="650"/>
          <ac:spMkLst>
            <pc:docMk/>
            <pc:sldMk cId="3500707854" sldId="644"/>
            <ac:spMk id="59" creationId="{6D898808-C62A-429D-93C7-5509D0837150}"/>
          </ac:spMkLst>
        </pc:spChg>
        <pc:spChg chg="mod">
          <ac:chgData name="Soleil Yi (Chinasoft Shanghai)" userId="c719b956-004a-4243-81dc-14be649b7814" providerId="ADAL" clId="{239F61EF-C8B1-4620-91B4-D4413A44947C}" dt="2022-09-20T00:51:58.868" v="654"/>
          <ac:spMkLst>
            <pc:docMk/>
            <pc:sldMk cId="3500707854" sldId="644"/>
            <ac:spMk id="60" creationId="{C26E7BED-EFC5-4E3F-8A49-A883632D029A}"/>
          </ac:spMkLst>
        </pc:spChg>
        <pc:spChg chg="mod">
          <ac:chgData name="Soleil Yi (Chinasoft Shanghai)" userId="c719b956-004a-4243-81dc-14be649b7814" providerId="ADAL" clId="{239F61EF-C8B1-4620-91B4-D4413A44947C}" dt="2022-09-20T00:51:58.886" v="658"/>
          <ac:spMkLst>
            <pc:docMk/>
            <pc:sldMk cId="3500707854" sldId="644"/>
            <ac:spMk id="61" creationId="{374B35BD-D23E-45D9-9F04-A0576DC6DA59}"/>
          </ac:spMkLst>
        </pc:spChg>
        <pc:spChg chg="mod">
          <ac:chgData name="Soleil Yi (Chinasoft Shanghai)" userId="c719b956-004a-4243-81dc-14be649b7814" providerId="ADAL" clId="{239F61EF-C8B1-4620-91B4-D4413A44947C}" dt="2022-09-20T00:51:58.905" v="662"/>
          <ac:spMkLst>
            <pc:docMk/>
            <pc:sldMk cId="3500707854" sldId="644"/>
            <ac:spMk id="62" creationId="{D770FC59-07A0-44A7-8D09-BEC02CDE7E13}"/>
          </ac:spMkLst>
        </pc:spChg>
        <pc:spChg chg="mod">
          <ac:chgData name="Soleil Yi (Chinasoft Shanghai)" userId="c719b956-004a-4243-81dc-14be649b7814" providerId="ADAL" clId="{239F61EF-C8B1-4620-91B4-D4413A44947C}" dt="2022-09-20T00:51:58.351" v="545" actId="947"/>
          <ac:spMkLst>
            <pc:docMk/>
            <pc:sldMk cId="3500707854" sldId="644"/>
            <ac:spMk id="64" creationId="{0168F895-7FB2-4DCC-838A-C730B7BE0EAF}"/>
          </ac:spMkLst>
        </pc:spChg>
        <pc:spChg chg="mod">
          <ac:chgData name="Soleil Yi (Chinasoft Shanghai)" userId="c719b956-004a-4243-81dc-14be649b7814" providerId="ADAL" clId="{239F61EF-C8B1-4620-91B4-D4413A44947C}" dt="2022-09-20T00:51:58.921" v="666"/>
          <ac:spMkLst>
            <pc:docMk/>
            <pc:sldMk cId="3500707854" sldId="644"/>
            <ac:spMk id="65" creationId="{21F47CF4-2F17-4B5B-8575-128D35D570EF}"/>
          </ac:spMkLst>
        </pc:spChg>
        <pc:spChg chg="mod">
          <ac:chgData name="Soleil Yi (Chinasoft Shanghai)" userId="c719b956-004a-4243-81dc-14be649b7814" providerId="ADAL" clId="{239F61EF-C8B1-4620-91B4-D4413A44947C}" dt="2022-09-20T00:51:58.938" v="670"/>
          <ac:spMkLst>
            <pc:docMk/>
            <pc:sldMk cId="3500707854" sldId="644"/>
            <ac:spMk id="67" creationId="{CD98C692-D599-4CC0-91CA-FB8C13C52BE5}"/>
          </ac:spMkLst>
        </pc:spChg>
        <pc:spChg chg="mod">
          <ac:chgData name="Soleil Yi (Chinasoft Shanghai)" userId="c719b956-004a-4243-81dc-14be649b7814" providerId="ADAL" clId="{239F61EF-C8B1-4620-91B4-D4413A44947C}" dt="2022-09-20T00:51:58.956" v="674"/>
          <ac:spMkLst>
            <pc:docMk/>
            <pc:sldMk cId="3500707854" sldId="644"/>
            <ac:spMk id="68" creationId="{B6D0EEB3-3E80-443D-82E3-36B88E9FCFA2}"/>
          </ac:spMkLst>
        </pc:spChg>
        <pc:spChg chg="mod">
          <ac:chgData name="Soleil Yi (Chinasoft Shanghai)" userId="c719b956-004a-4243-81dc-14be649b7814" providerId="ADAL" clId="{239F61EF-C8B1-4620-91B4-D4413A44947C}" dt="2022-09-20T00:51:58.985" v="678"/>
          <ac:spMkLst>
            <pc:docMk/>
            <pc:sldMk cId="3500707854" sldId="644"/>
            <ac:spMk id="69" creationId="{6C65353F-05FB-4E52-A5EC-A7046D208547}"/>
          </ac:spMkLst>
        </pc:spChg>
        <pc:spChg chg="mod">
          <ac:chgData name="Soleil Yi (Chinasoft Shanghai)" userId="c719b956-004a-4243-81dc-14be649b7814" providerId="ADAL" clId="{239F61EF-C8B1-4620-91B4-D4413A44947C}" dt="2022-09-20T00:51:59.014" v="682"/>
          <ac:spMkLst>
            <pc:docMk/>
            <pc:sldMk cId="3500707854" sldId="644"/>
            <ac:spMk id="70" creationId="{C8237707-6CA0-4372-970E-0ADF482DF54F}"/>
          </ac:spMkLst>
        </pc:spChg>
        <pc:spChg chg="mod">
          <ac:chgData name="Soleil Yi (Chinasoft Shanghai)" userId="c719b956-004a-4243-81dc-14be649b7814" providerId="ADAL" clId="{239F61EF-C8B1-4620-91B4-D4413A44947C}" dt="2022-09-20T00:51:59.048" v="686"/>
          <ac:spMkLst>
            <pc:docMk/>
            <pc:sldMk cId="3500707854" sldId="644"/>
            <ac:spMk id="71" creationId="{2D9780AA-0F04-474C-BB66-83DD50DD7920}"/>
          </ac:spMkLst>
        </pc:spChg>
        <pc:spChg chg="mod">
          <ac:chgData name="Soleil Yi (Chinasoft Shanghai)" userId="c719b956-004a-4243-81dc-14be649b7814" providerId="ADAL" clId="{239F61EF-C8B1-4620-91B4-D4413A44947C}" dt="2022-09-20T00:51:59.079" v="690"/>
          <ac:spMkLst>
            <pc:docMk/>
            <pc:sldMk cId="3500707854" sldId="644"/>
            <ac:spMk id="72" creationId="{3DF65D18-7412-4EDF-82C2-A1626AB8F77A}"/>
          </ac:spMkLst>
        </pc:spChg>
        <pc:spChg chg="mod">
          <ac:chgData name="Soleil Yi (Chinasoft Shanghai)" userId="c719b956-004a-4243-81dc-14be649b7814" providerId="ADAL" clId="{239F61EF-C8B1-4620-91B4-D4413A44947C}" dt="2022-09-20T00:51:59.106" v="694"/>
          <ac:spMkLst>
            <pc:docMk/>
            <pc:sldMk cId="3500707854" sldId="644"/>
            <ac:spMk id="73" creationId="{8AC1F08E-E162-4073-B4E5-7C26AA0F7C9B}"/>
          </ac:spMkLst>
        </pc:spChg>
        <pc:spChg chg="mod">
          <ac:chgData name="Soleil Yi (Chinasoft Shanghai)" userId="c719b956-004a-4243-81dc-14be649b7814" providerId="ADAL" clId="{239F61EF-C8B1-4620-91B4-D4413A44947C}" dt="2022-09-20T00:51:59.131" v="698"/>
          <ac:spMkLst>
            <pc:docMk/>
            <pc:sldMk cId="3500707854" sldId="644"/>
            <ac:spMk id="74" creationId="{A2663BEE-D28B-447A-A8EC-3B2EA2B09347}"/>
          </ac:spMkLst>
        </pc:spChg>
        <pc:spChg chg="mod">
          <ac:chgData name="Soleil Yi (Chinasoft Shanghai)" userId="c719b956-004a-4243-81dc-14be649b7814" providerId="ADAL" clId="{239F61EF-C8B1-4620-91B4-D4413A44947C}" dt="2022-09-20T00:51:59.162" v="702"/>
          <ac:spMkLst>
            <pc:docMk/>
            <pc:sldMk cId="3500707854" sldId="644"/>
            <ac:spMk id="75" creationId="{0243DDF3-46A4-4FE7-8CE7-620399DA43F7}"/>
          </ac:spMkLst>
        </pc:spChg>
        <pc:spChg chg="mod">
          <ac:chgData name="Soleil Yi (Chinasoft Shanghai)" userId="c719b956-004a-4243-81dc-14be649b7814" providerId="ADAL" clId="{239F61EF-C8B1-4620-91B4-D4413A44947C}" dt="2022-09-20T00:51:59.195" v="706"/>
          <ac:spMkLst>
            <pc:docMk/>
            <pc:sldMk cId="3500707854" sldId="644"/>
            <ac:spMk id="77" creationId="{2314895C-046C-4F11-B23D-8CE944FDB2CF}"/>
          </ac:spMkLst>
        </pc:spChg>
        <pc:spChg chg="mod">
          <ac:chgData name="Soleil Yi (Chinasoft Shanghai)" userId="c719b956-004a-4243-81dc-14be649b7814" providerId="ADAL" clId="{239F61EF-C8B1-4620-91B4-D4413A44947C}" dt="2022-09-20T00:51:59.236" v="710"/>
          <ac:spMkLst>
            <pc:docMk/>
            <pc:sldMk cId="3500707854" sldId="644"/>
            <ac:spMk id="83" creationId="{029651DC-A769-4B3F-A29E-711D8C98E3E4}"/>
          </ac:spMkLst>
        </pc:spChg>
        <pc:spChg chg="mod">
          <ac:chgData name="Soleil Yi (Chinasoft Shanghai)" userId="c719b956-004a-4243-81dc-14be649b7814" providerId="ADAL" clId="{239F61EF-C8B1-4620-91B4-D4413A44947C}" dt="2022-09-20T00:51:59.283" v="714"/>
          <ac:spMkLst>
            <pc:docMk/>
            <pc:sldMk cId="3500707854" sldId="644"/>
            <ac:spMk id="84" creationId="{4DAEEBC3-7693-4B5B-9787-47C243F96267}"/>
          </ac:spMkLst>
        </pc:spChg>
        <pc:spChg chg="mod">
          <ac:chgData name="Soleil Yi (Chinasoft Shanghai)" userId="c719b956-004a-4243-81dc-14be649b7814" providerId="ADAL" clId="{239F61EF-C8B1-4620-91B4-D4413A44947C}" dt="2022-09-20T00:51:59.326" v="718"/>
          <ac:spMkLst>
            <pc:docMk/>
            <pc:sldMk cId="3500707854" sldId="644"/>
            <ac:spMk id="85" creationId="{1C0D72C0-7FAD-46B1-BC60-2FFF3D1982A6}"/>
          </ac:spMkLst>
        </pc:spChg>
        <pc:spChg chg="mod">
          <ac:chgData name="Soleil Yi (Chinasoft Shanghai)" userId="c719b956-004a-4243-81dc-14be649b7814" providerId="ADAL" clId="{239F61EF-C8B1-4620-91B4-D4413A44947C}" dt="2022-09-20T00:51:59.362" v="722"/>
          <ac:spMkLst>
            <pc:docMk/>
            <pc:sldMk cId="3500707854" sldId="644"/>
            <ac:spMk id="86" creationId="{514C54E3-1A40-4420-809E-C9691AE1E8DF}"/>
          </ac:spMkLst>
        </pc:spChg>
        <pc:spChg chg="mod">
          <ac:chgData name="Soleil Yi (Chinasoft Shanghai)" userId="c719b956-004a-4243-81dc-14be649b7814" providerId="ADAL" clId="{239F61EF-C8B1-4620-91B4-D4413A44947C}" dt="2022-09-20T00:51:59.389" v="726"/>
          <ac:spMkLst>
            <pc:docMk/>
            <pc:sldMk cId="3500707854" sldId="644"/>
            <ac:spMk id="88" creationId="{5AEAC56E-2DE5-4F3D-B6F1-CDB95ACDB824}"/>
          </ac:spMkLst>
        </pc:spChg>
        <pc:spChg chg="mod">
          <ac:chgData name="Soleil Yi (Chinasoft Shanghai)" userId="c719b956-004a-4243-81dc-14be649b7814" providerId="ADAL" clId="{239F61EF-C8B1-4620-91B4-D4413A44947C}" dt="2022-09-20T00:51:59.413" v="730"/>
          <ac:spMkLst>
            <pc:docMk/>
            <pc:sldMk cId="3500707854" sldId="644"/>
            <ac:spMk id="89" creationId="{D10F8124-0270-43DC-9E05-1750DDE93CCF}"/>
          </ac:spMkLst>
        </pc:spChg>
        <pc:spChg chg="mod">
          <ac:chgData name="Soleil Yi (Chinasoft Shanghai)" userId="c719b956-004a-4243-81dc-14be649b7814" providerId="ADAL" clId="{239F61EF-C8B1-4620-91B4-D4413A44947C}" dt="2022-09-20T00:51:59.441" v="734"/>
          <ac:spMkLst>
            <pc:docMk/>
            <pc:sldMk cId="3500707854" sldId="644"/>
            <ac:spMk id="90" creationId="{DE1A7966-7F80-43BB-B61B-860896492843}"/>
          </ac:spMkLst>
        </pc:spChg>
        <pc:spChg chg="mod">
          <ac:chgData name="Soleil Yi (Chinasoft Shanghai)" userId="c719b956-004a-4243-81dc-14be649b7814" providerId="ADAL" clId="{239F61EF-C8B1-4620-91B4-D4413A44947C}" dt="2022-09-20T00:51:59.463" v="738"/>
          <ac:spMkLst>
            <pc:docMk/>
            <pc:sldMk cId="3500707854" sldId="644"/>
            <ac:spMk id="91" creationId="{CD675436-3460-41B5-8DA8-C9F331299684}"/>
          </ac:spMkLst>
        </pc:spChg>
        <pc:spChg chg="mod">
          <ac:chgData name="Soleil Yi (Chinasoft Shanghai)" userId="c719b956-004a-4243-81dc-14be649b7814" providerId="ADAL" clId="{239F61EF-C8B1-4620-91B4-D4413A44947C}" dt="2022-09-20T00:51:59.487" v="742"/>
          <ac:spMkLst>
            <pc:docMk/>
            <pc:sldMk cId="3500707854" sldId="644"/>
            <ac:spMk id="92" creationId="{6647AE24-929A-473E-88B9-D39FFE2DB8E4}"/>
          </ac:spMkLst>
        </pc:spChg>
        <pc:spChg chg="mod">
          <ac:chgData name="Soleil Yi (Chinasoft Shanghai)" userId="c719b956-004a-4243-81dc-14be649b7814" providerId="ADAL" clId="{239F61EF-C8B1-4620-91B4-D4413A44947C}" dt="2022-09-20T00:51:59.507" v="746"/>
          <ac:spMkLst>
            <pc:docMk/>
            <pc:sldMk cId="3500707854" sldId="644"/>
            <ac:spMk id="93" creationId="{75A5F866-B20F-433B-A20B-61ED5A42EE50}"/>
          </ac:spMkLst>
        </pc:spChg>
        <pc:spChg chg="mod">
          <ac:chgData name="Soleil Yi (Chinasoft Shanghai)" userId="c719b956-004a-4243-81dc-14be649b7814" providerId="ADAL" clId="{239F61EF-C8B1-4620-91B4-D4413A44947C}" dt="2022-09-20T00:51:59.536" v="750"/>
          <ac:spMkLst>
            <pc:docMk/>
            <pc:sldMk cId="3500707854" sldId="644"/>
            <ac:spMk id="94" creationId="{95230D71-5FA9-4499-B0F1-DF967077B1AE}"/>
          </ac:spMkLst>
        </pc:spChg>
        <pc:spChg chg="mod">
          <ac:chgData name="Soleil Yi (Chinasoft Shanghai)" userId="c719b956-004a-4243-81dc-14be649b7814" providerId="ADAL" clId="{239F61EF-C8B1-4620-91B4-D4413A44947C}" dt="2022-09-20T00:51:59.549" v="754"/>
          <ac:spMkLst>
            <pc:docMk/>
            <pc:sldMk cId="3500707854" sldId="644"/>
            <ac:spMk id="95" creationId="{E9F103E5-65BB-4945-ADAF-F660DCAF30F9}"/>
          </ac:spMkLst>
        </pc:spChg>
        <pc:spChg chg="mod">
          <ac:chgData name="Soleil Yi (Chinasoft Shanghai)" userId="c719b956-004a-4243-81dc-14be649b7814" providerId="ADAL" clId="{239F61EF-C8B1-4620-91B4-D4413A44947C}" dt="2022-09-20T00:51:59.570" v="758"/>
          <ac:spMkLst>
            <pc:docMk/>
            <pc:sldMk cId="3500707854" sldId="644"/>
            <ac:spMk id="96" creationId="{C4FAE13D-1905-4083-A5E6-BAD44E718618}"/>
          </ac:spMkLst>
        </pc:spChg>
        <pc:spChg chg="mod">
          <ac:chgData name="Soleil Yi (Chinasoft Shanghai)" userId="c719b956-004a-4243-81dc-14be649b7814" providerId="ADAL" clId="{239F61EF-C8B1-4620-91B4-D4413A44947C}" dt="2022-09-20T00:51:59.597" v="762"/>
          <ac:spMkLst>
            <pc:docMk/>
            <pc:sldMk cId="3500707854" sldId="644"/>
            <ac:spMk id="97" creationId="{2F2EE866-6ACB-4872-B394-83F214F03050}"/>
          </ac:spMkLst>
        </pc:spChg>
        <pc:spChg chg="mod">
          <ac:chgData name="Soleil Yi (Chinasoft Shanghai)" userId="c719b956-004a-4243-81dc-14be649b7814" providerId="ADAL" clId="{239F61EF-C8B1-4620-91B4-D4413A44947C}" dt="2022-09-20T00:51:59.631" v="766"/>
          <ac:spMkLst>
            <pc:docMk/>
            <pc:sldMk cId="3500707854" sldId="644"/>
            <ac:spMk id="98" creationId="{D790F81D-DDA8-407E-B189-568E8BCBABDE}"/>
          </ac:spMkLst>
        </pc:spChg>
        <pc:spChg chg="mod">
          <ac:chgData name="Soleil Yi (Chinasoft Shanghai)" userId="c719b956-004a-4243-81dc-14be649b7814" providerId="ADAL" clId="{239F61EF-C8B1-4620-91B4-D4413A44947C}" dt="2022-09-20T00:51:59.673" v="770"/>
          <ac:spMkLst>
            <pc:docMk/>
            <pc:sldMk cId="3500707854" sldId="644"/>
            <ac:spMk id="99" creationId="{E459CA1E-D900-4C2A-BCBF-4160AF65FF23}"/>
          </ac:spMkLst>
        </pc:spChg>
        <pc:spChg chg="mod">
          <ac:chgData name="Soleil Yi (Chinasoft Shanghai)" userId="c719b956-004a-4243-81dc-14be649b7814" providerId="ADAL" clId="{239F61EF-C8B1-4620-91B4-D4413A44947C}" dt="2022-09-20T00:51:59.709" v="774"/>
          <ac:spMkLst>
            <pc:docMk/>
            <pc:sldMk cId="3500707854" sldId="644"/>
            <ac:spMk id="100" creationId="{88BAA3D5-D3EA-47C6-A46B-8568617D54FF}"/>
          </ac:spMkLst>
        </pc:spChg>
        <pc:spChg chg="mod">
          <ac:chgData name="Soleil Yi (Chinasoft Shanghai)" userId="c719b956-004a-4243-81dc-14be649b7814" providerId="ADAL" clId="{239F61EF-C8B1-4620-91B4-D4413A44947C}" dt="2022-09-20T00:51:59.739" v="778"/>
          <ac:spMkLst>
            <pc:docMk/>
            <pc:sldMk cId="3500707854" sldId="644"/>
            <ac:spMk id="101" creationId="{15F53F2D-F23D-4564-B783-422D04548000}"/>
          </ac:spMkLst>
        </pc:spChg>
        <pc:spChg chg="mod">
          <ac:chgData name="Soleil Yi (Chinasoft Shanghai)" userId="c719b956-004a-4243-81dc-14be649b7814" providerId="ADAL" clId="{239F61EF-C8B1-4620-91B4-D4413A44947C}" dt="2022-09-20T00:51:59.756" v="782"/>
          <ac:spMkLst>
            <pc:docMk/>
            <pc:sldMk cId="3500707854" sldId="644"/>
            <ac:spMk id="102" creationId="{B6EF6D52-EC09-4E8E-9B89-439A1136E179}"/>
          </ac:spMkLst>
        </pc:spChg>
        <pc:spChg chg="mod">
          <ac:chgData name="Soleil Yi (Chinasoft Shanghai)" userId="c719b956-004a-4243-81dc-14be649b7814" providerId="ADAL" clId="{239F61EF-C8B1-4620-91B4-D4413A44947C}" dt="2022-09-20T00:51:59.775" v="786"/>
          <ac:spMkLst>
            <pc:docMk/>
            <pc:sldMk cId="3500707854" sldId="644"/>
            <ac:spMk id="103" creationId="{18103A37-5595-433F-92D4-8AFD3D605250}"/>
          </ac:spMkLst>
        </pc:spChg>
        <pc:spChg chg="mod">
          <ac:chgData name="Soleil Yi (Chinasoft Shanghai)" userId="c719b956-004a-4243-81dc-14be649b7814" providerId="ADAL" clId="{239F61EF-C8B1-4620-91B4-D4413A44947C}" dt="2022-09-20T00:51:59.803" v="790"/>
          <ac:spMkLst>
            <pc:docMk/>
            <pc:sldMk cId="3500707854" sldId="644"/>
            <ac:spMk id="104" creationId="{88B2E467-6BF7-44C3-8A15-400288F3A9E2}"/>
          </ac:spMkLst>
        </pc:spChg>
        <pc:spChg chg="mod">
          <ac:chgData name="Soleil Yi (Chinasoft Shanghai)" userId="c719b956-004a-4243-81dc-14be649b7814" providerId="ADAL" clId="{239F61EF-C8B1-4620-91B4-D4413A44947C}" dt="2022-09-20T00:51:59.840" v="794"/>
          <ac:spMkLst>
            <pc:docMk/>
            <pc:sldMk cId="3500707854" sldId="644"/>
            <ac:spMk id="105" creationId="{23E28F09-0400-4336-AA08-4AFF3F8FCF74}"/>
          </ac:spMkLst>
        </pc:spChg>
        <pc:spChg chg="mod">
          <ac:chgData name="Soleil Yi (Chinasoft Shanghai)" userId="c719b956-004a-4243-81dc-14be649b7814" providerId="ADAL" clId="{239F61EF-C8B1-4620-91B4-D4413A44947C}" dt="2022-09-20T00:51:59.885" v="798"/>
          <ac:spMkLst>
            <pc:docMk/>
            <pc:sldMk cId="3500707854" sldId="644"/>
            <ac:spMk id="106" creationId="{FC54F64B-B438-44B8-AE8B-1435A522B799}"/>
          </ac:spMkLst>
        </pc:spChg>
        <pc:spChg chg="mod">
          <ac:chgData name="Soleil Yi (Chinasoft Shanghai)" userId="c719b956-004a-4243-81dc-14be649b7814" providerId="ADAL" clId="{239F61EF-C8B1-4620-91B4-D4413A44947C}" dt="2022-09-20T00:51:59.909" v="802"/>
          <ac:spMkLst>
            <pc:docMk/>
            <pc:sldMk cId="3500707854" sldId="644"/>
            <ac:spMk id="107" creationId="{FDEAF6C7-C9A1-4D8C-A3FA-E1DF7ADECE10}"/>
          </ac:spMkLst>
        </pc:spChg>
        <pc:spChg chg="mod">
          <ac:chgData name="Soleil Yi (Chinasoft Shanghai)" userId="c719b956-004a-4243-81dc-14be649b7814" providerId="ADAL" clId="{239F61EF-C8B1-4620-91B4-D4413A44947C}" dt="2022-09-20T00:51:59.944" v="806"/>
          <ac:spMkLst>
            <pc:docMk/>
            <pc:sldMk cId="3500707854" sldId="644"/>
            <ac:spMk id="108" creationId="{D0EF8941-FF2F-4E93-A9C8-8AC231BB721B}"/>
          </ac:spMkLst>
        </pc:spChg>
        <pc:spChg chg="mod">
          <ac:chgData name="Soleil Yi (Chinasoft Shanghai)" userId="c719b956-004a-4243-81dc-14be649b7814" providerId="ADAL" clId="{239F61EF-C8B1-4620-91B4-D4413A44947C}" dt="2022-09-20T00:51:59.969" v="810"/>
          <ac:spMkLst>
            <pc:docMk/>
            <pc:sldMk cId="3500707854" sldId="644"/>
            <ac:spMk id="109" creationId="{E26D3A78-0D96-43BA-9F79-6ED5AAA89CF3}"/>
          </ac:spMkLst>
        </pc:spChg>
        <pc:spChg chg="mod">
          <ac:chgData name="Soleil Yi (Chinasoft Shanghai)" userId="c719b956-004a-4243-81dc-14be649b7814" providerId="ADAL" clId="{239F61EF-C8B1-4620-91B4-D4413A44947C}" dt="2022-09-20T00:51:59.995" v="814"/>
          <ac:spMkLst>
            <pc:docMk/>
            <pc:sldMk cId="3500707854" sldId="644"/>
            <ac:spMk id="110" creationId="{EAFE5EAA-65BB-4FC0-8504-15C2D6665B70}"/>
          </ac:spMkLst>
        </pc:spChg>
        <pc:spChg chg="mod">
          <ac:chgData name="Soleil Yi (Chinasoft Shanghai)" userId="c719b956-004a-4243-81dc-14be649b7814" providerId="ADAL" clId="{239F61EF-C8B1-4620-91B4-D4413A44947C}" dt="2022-09-20T00:52:00.016" v="818"/>
          <ac:spMkLst>
            <pc:docMk/>
            <pc:sldMk cId="3500707854" sldId="644"/>
            <ac:spMk id="111" creationId="{A5F9FD97-F912-49DF-AB56-7E94F511C9E4}"/>
          </ac:spMkLst>
        </pc:spChg>
        <pc:spChg chg="mod">
          <ac:chgData name="Soleil Yi (Chinasoft Shanghai)" userId="c719b956-004a-4243-81dc-14be649b7814" providerId="ADAL" clId="{239F61EF-C8B1-4620-91B4-D4413A44947C}" dt="2022-09-20T00:52:00.043" v="822"/>
          <ac:spMkLst>
            <pc:docMk/>
            <pc:sldMk cId="3500707854" sldId="644"/>
            <ac:spMk id="112" creationId="{BBB8884D-43B4-4270-B081-CEBAE819FEC9}"/>
          </ac:spMkLst>
        </pc:spChg>
        <pc:spChg chg="mod">
          <ac:chgData name="Soleil Yi (Chinasoft Shanghai)" userId="c719b956-004a-4243-81dc-14be649b7814" providerId="ADAL" clId="{239F61EF-C8B1-4620-91B4-D4413A44947C}" dt="2022-09-20T00:52:00.066" v="826"/>
          <ac:spMkLst>
            <pc:docMk/>
            <pc:sldMk cId="3500707854" sldId="644"/>
            <ac:spMk id="113" creationId="{966EDDA4-60E1-4DC1-BEF1-2A38A58B1C97}"/>
          </ac:spMkLst>
        </pc:spChg>
        <pc:spChg chg="mod">
          <ac:chgData name="Soleil Yi (Chinasoft Shanghai)" userId="c719b956-004a-4243-81dc-14be649b7814" providerId="ADAL" clId="{239F61EF-C8B1-4620-91B4-D4413A44947C}" dt="2022-09-20T00:52:00.087" v="830"/>
          <ac:spMkLst>
            <pc:docMk/>
            <pc:sldMk cId="3500707854" sldId="644"/>
            <ac:spMk id="114" creationId="{AC759728-AAB7-45EC-94E6-F38E091A8F7F}"/>
          </ac:spMkLst>
        </pc:spChg>
        <pc:spChg chg="mod">
          <ac:chgData name="Soleil Yi (Chinasoft Shanghai)" userId="c719b956-004a-4243-81dc-14be649b7814" providerId="ADAL" clId="{239F61EF-C8B1-4620-91B4-D4413A44947C}" dt="2022-09-20T00:52:00.111" v="834"/>
          <ac:spMkLst>
            <pc:docMk/>
            <pc:sldMk cId="3500707854" sldId="644"/>
            <ac:spMk id="115" creationId="{ECE749F8-AA9A-489A-AE09-C2EA1486CB79}"/>
          </ac:spMkLst>
        </pc:spChg>
        <pc:spChg chg="mod">
          <ac:chgData name="Soleil Yi (Chinasoft Shanghai)" userId="c719b956-004a-4243-81dc-14be649b7814" providerId="ADAL" clId="{239F61EF-C8B1-4620-91B4-D4413A44947C}" dt="2022-09-20T00:52:00.134" v="838"/>
          <ac:spMkLst>
            <pc:docMk/>
            <pc:sldMk cId="3500707854" sldId="644"/>
            <ac:spMk id="116" creationId="{2B9593B1-9897-4F10-9D6B-3023930C0851}"/>
          </ac:spMkLst>
        </pc:spChg>
        <pc:spChg chg="mod">
          <ac:chgData name="Soleil Yi (Chinasoft Shanghai)" userId="c719b956-004a-4243-81dc-14be649b7814" providerId="ADAL" clId="{239F61EF-C8B1-4620-91B4-D4413A44947C}" dt="2022-09-20T00:52:00.170" v="842"/>
          <ac:spMkLst>
            <pc:docMk/>
            <pc:sldMk cId="3500707854" sldId="644"/>
            <ac:spMk id="117" creationId="{01DC8E38-E6D2-4E35-A917-335ED6C51CCD}"/>
          </ac:spMkLst>
        </pc:spChg>
        <pc:spChg chg="mod">
          <ac:chgData name="Soleil Yi (Chinasoft Shanghai)" userId="c719b956-004a-4243-81dc-14be649b7814" providerId="ADAL" clId="{239F61EF-C8B1-4620-91B4-D4413A44947C}" dt="2022-09-20T00:52:00.195" v="846"/>
          <ac:spMkLst>
            <pc:docMk/>
            <pc:sldMk cId="3500707854" sldId="644"/>
            <ac:spMk id="118" creationId="{1833F0B2-9A45-4AC7-A9B6-444F7573628D}"/>
          </ac:spMkLst>
        </pc:spChg>
        <pc:spChg chg="mod">
          <ac:chgData name="Soleil Yi (Chinasoft Shanghai)" userId="c719b956-004a-4243-81dc-14be649b7814" providerId="ADAL" clId="{239F61EF-C8B1-4620-91B4-D4413A44947C}" dt="2022-09-20T00:52:00.220" v="850"/>
          <ac:spMkLst>
            <pc:docMk/>
            <pc:sldMk cId="3500707854" sldId="644"/>
            <ac:spMk id="119" creationId="{4499A220-71CC-425A-A7E6-8E5F0F0E5D3B}"/>
          </ac:spMkLst>
        </pc:spChg>
        <pc:spChg chg="mod">
          <ac:chgData name="Soleil Yi (Chinasoft Shanghai)" userId="c719b956-004a-4243-81dc-14be649b7814" providerId="ADAL" clId="{239F61EF-C8B1-4620-91B4-D4413A44947C}" dt="2022-09-20T00:52:00.246" v="854"/>
          <ac:spMkLst>
            <pc:docMk/>
            <pc:sldMk cId="3500707854" sldId="644"/>
            <ac:spMk id="120" creationId="{05BF08BB-D74D-496A-8E5E-BFB0B0D17FFE}"/>
          </ac:spMkLst>
        </pc:spChg>
        <pc:spChg chg="mod">
          <ac:chgData name="Soleil Yi (Chinasoft Shanghai)" userId="c719b956-004a-4243-81dc-14be649b7814" providerId="ADAL" clId="{239F61EF-C8B1-4620-91B4-D4413A44947C}" dt="2022-09-20T00:52:00.271" v="858"/>
          <ac:spMkLst>
            <pc:docMk/>
            <pc:sldMk cId="3500707854" sldId="644"/>
            <ac:spMk id="121" creationId="{1920FE63-7CCD-47AC-8B1D-97B2AD4CF795}"/>
          </ac:spMkLst>
        </pc:spChg>
        <pc:spChg chg="mod">
          <ac:chgData name="Soleil Yi (Chinasoft Shanghai)" userId="c719b956-004a-4243-81dc-14be649b7814" providerId="ADAL" clId="{239F61EF-C8B1-4620-91B4-D4413A44947C}" dt="2022-09-20T00:52:00.292" v="862"/>
          <ac:spMkLst>
            <pc:docMk/>
            <pc:sldMk cId="3500707854" sldId="644"/>
            <ac:spMk id="122" creationId="{EB697B8D-6C84-44FB-9C15-B4190251DD15}"/>
          </ac:spMkLst>
        </pc:spChg>
        <pc:spChg chg="mod">
          <ac:chgData name="Soleil Yi (Chinasoft Shanghai)" userId="c719b956-004a-4243-81dc-14be649b7814" providerId="ADAL" clId="{239F61EF-C8B1-4620-91B4-D4413A44947C}" dt="2022-09-20T00:52:00.311" v="866"/>
          <ac:spMkLst>
            <pc:docMk/>
            <pc:sldMk cId="3500707854" sldId="644"/>
            <ac:spMk id="123" creationId="{B85E1217-9E9E-41E4-BDE2-985788F6055D}"/>
          </ac:spMkLst>
        </pc:spChg>
        <pc:spChg chg="mod">
          <ac:chgData name="Soleil Yi (Chinasoft Shanghai)" userId="c719b956-004a-4243-81dc-14be649b7814" providerId="ADAL" clId="{239F61EF-C8B1-4620-91B4-D4413A44947C}" dt="2022-09-20T00:52:00.329" v="870"/>
          <ac:spMkLst>
            <pc:docMk/>
            <pc:sldMk cId="3500707854" sldId="644"/>
            <ac:spMk id="124" creationId="{C4436424-8FE3-4197-B70B-7250978506D7}"/>
          </ac:spMkLst>
        </pc:spChg>
        <pc:spChg chg="mod">
          <ac:chgData name="Soleil Yi (Chinasoft Shanghai)" userId="c719b956-004a-4243-81dc-14be649b7814" providerId="ADAL" clId="{239F61EF-C8B1-4620-91B4-D4413A44947C}" dt="2022-09-20T00:52:00.347" v="874"/>
          <ac:spMkLst>
            <pc:docMk/>
            <pc:sldMk cId="3500707854" sldId="644"/>
            <ac:spMk id="125" creationId="{326159B5-A4CC-4435-BF75-0150271006E7}"/>
          </ac:spMkLst>
        </pc:spChg>
        <pc:spChg chg="mod">
          <ac:chgData name="Soleil Yi (Chinasoft Shanghai)" userId="c719b956-004a-4243-81dc-14be649b7814" providerId="ADAL" clId="{239F61EF-C8B1-4620-91B4-D4413A44947C}" dt="2022-09-20T00:52:00.370" v="878"/>
          <ac:spMkLst>
            <pc:docMk/>
            <pc:sldMk cId="3500707854" sldId="644"/>
            <ac:spMk id="127" creationId="{AD931C58-3783-4B55-A758-66478CE17B34}"/>
          </ac:spMkLst>
        </pc:spChg>
        <pc:spChg chg="mod">
          <ac:chgData name="Soleil Yi (Chinasoft Shanghai)" userId="c719b956-004a-4243-81dc-14be649b7814" providerId="ADAL" clId="{239F61EF-C8B1-4620-91B4-D4413A44947C}" dt="2022-09-20T00:52:00.392" v="882"/>
          <ac:spMkLst>
            <pc:docMk/>
            <pc:sldMk cId="3500707854" sldId="644"/>
            <ac:spMk id="128" creationId="{4A8DA753-E593-48F3-B89B-D32C7E6E629D}"/>
          </ac:spMkLst>
        </pc:spChg>
        <pc:spChg chg="mod">
          <ac:chgData name="Soleil Yi (Chinasoft Shanghai)" userId="c719b956-004a-4243-81dc-14be649b7814" providerId="ADAL" clId="{239F61EF-C8B1-4620-91B4-D4413A44947C}" dt="2022-09-20T00:52:00.410" v="886"/>
          <ac:spMkLst>
            <pc:docMk/>
            <pc:sldMk cId="3500707854" sldId="644"/>
            <ac:spMk id="129" creationId="{CE537825-B43B-4ECE-9446-B26DFE78A3E9}"/>
          </ac:spMkLst>
        </pc:spChg>
        <pc:spChg chg="mod">
          <ac:chgData name="Soleil Yi (Chinasoft Shanghai)" userId="c719b956-004a-4243-81dc-14be649b7814" providerId="ADAL" clId="{239F61EF-C8B1-4620-91B4-D4413A44947C}" dt="2022-09-20T00:52:00.425" v="890"/>
          <ac:spMkLst>
            <pc:docMk/>
            <pc:sldMk cId="3500707854" sldId="644"/>
            <ac:spMk id="130" creationId="{10317462-2526-491A-AB2C-20B5AD529507}"/>
          </ac:spMkLst>
        </pc:spChg>
        <pc:spChg chg="mod">
          <ac:chgData name="Soleil Yi (Chinasoft Shanghai)" userId="c719b956-004a-4243-81dc-14be649b7814" providerId="ADAL" clId="{239F61EF-C8B1-4620-91B4-D4413A44947C}" dt="2022-09-20T00:52:00.444" v="894"/>
          <ac:spMkLst>
            <pc:docMk/>
            <pc:sldMk cId="3500707854" sldId="644"/>
            <ac:spMk id="131" creationId="{294F076A-4620-4DD1-AADB-11E2B3245DCC}"/>
          </ac:spMkLst>
        </pc:spChg>
        <pc:spChg chg="mod">
          <ac:chgData name="Soleil Yi (Chinasoft Shanghai)" userId="c719b956-004a-4243-81dc-14be649b7814" providerId="ADAL" clId="{239F61EF-C8B1-4620-91B4-D4413A44947C}" dt="2022-09-20T00:52:00.465" v="898"/>
          <ac:spMkLst>
            <pc:docMk/>
            <pc:sldMk cId="3500707854" sldId="644"/>
            <ac:spMk id="132" creationId="{3DC2FED8-0EBE-40DB-B62F-002FF9F845D0}"/>
          </ac:spMkLst>
        </pc:spChg>
        <pc:spChg chg="mod">
          <ac:chgData name="Soleil Yi (Chinasoft Shanghai)" userId="c719b956-004a-4243-81dc-14be649b7814" providerId="ADAL" clId="{239F61EF-C8B1-4620-91B4-D4413A44947C}" dt="2022-09-20T00:52:00.489" v="902"/>
          <ac:spMkLst>
            <pc:docMk/>
            <pc:sldMk cId="3500707854" sldId="644"/>
            <ac:spMk id="133" creationId="{E2837748-8AF0-4951-9F06-E1C83201A223}"/>
          </ac:spMkLst>
        </pc:spChg>
        <pc:spChg chg="mod">
          <ac:chgData name="Soleil Yi (Chinasoft Shanghai)" userId="c719b956-004a-4243-81dc-14be649b7814" providerId="ADAL" clId="{239F61EF-C8B1-4620-91B4-D4413A44947C}" dt="2022-09-20T00:51:58.305" v="527" actId="947"/>
          <ac:spMkLst>
            <pc:docMk/>
            <pc:sldMk cId="3500707854" sldId="644"/>
            <ac:spMk id="134" creationId="{57FAEB3B-CF29-4FA6-BEF1-59110F9C7A32}"/>
          </ac:spMkLst>
        </pc:spChg>
        <pc:spChg chg="mod">
          <ac:chgData name="Soleil Yi (Chinasoft Shanghai)" userId="c719b956-004a-4243-81dc-14be649b7814" providerId="ADAL" clId="{239F61EF-C8B1-4620-91B4-D4413A44947C}" dt="2022-09-20T00:51:58.347" v="543" actId="947"/>
          <ac:spMkLst>
            <pc:docMk/>
            <pc:sldMk cId="3500707854" sldId="644"/>
            <ac:spMk id="135" creationId="{43F7D8C7-42BA-4FC9-A0D6-3B7A9BE1B7B9}"/>
          </ac:spMkLst>
        </pc:spChg>
        <pc:spChg chg="mod">
          <ac:chgData name="Soleil Yi (Chinasoft Shanghai)" userId="c719b956-004a-4243-81dc-14be649b7814" providerId="ADAL" clId="{239F61EF-C8B1-4620-91B4-D4413A44947C}" dt="2022-09-20T00:51:58.354" v="547" actId="947"/>
          <ac:spMkLst>
            <pc:docMk/>
            <pc:sldMk cId="3500707854" sldId="644"/>
            <ac:spMk id="136" creationId="{1BABA81E-1A16-4FE9-B3B3-EAFB061B818D}"/>
          </ac:spMkLst>
        </pc:spChg>
        <pc:spChg chg="mod">
          <ac:chgData name="Soleil Yi (Chinasoft Shanghai)" userId="c719b956-004a-4243-81dc-14be649b7814" providerId="ADAL" clId="{239F61EF-C8B1-4620-91B4-D4413A44947C}" dt="2022-09-20T00:51:58.348" v="544" actId="947"/>
          <ac:spMkLst>
            <pc:docMk/>
            <pc:sldMk cId="3500707854" sldId="644"/>
            <ac:spMk id="137" creationId="{0F4612F0-7098-40D4-906D-B173E09DC795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3.182" v="1270"/>
        <pc:sldMkLst>
          <pc:docMk/>
          <pc:sldMk cId="787635643" sldId="645"/>
        </pc:sldMkLst>
        <pc:spChg chg="mod">
          <ac:chgData name="Soleil Yi (Chinasoft Shanghai)" userId="c719b956-004a-4243-81dc-14be649b7814" providerId="ADAL" clId="{239F61EF-C8B1-4620-91B4-D4413A44947C}" dt="2022-09-20T00:52:00.546" v="906" actId="947"/>
          <ac:spMkLst>
            <pc:docMk/>
            <pc:sldMk cId="787635643" sldId="645"/>
            <ac:spMk id="10" creationId="{BDDB2CF0-EEA1-4BD5-8724-3360EA883D9D}"/>
          </ac:spMkLst>
        </pc:spChg>
        <pc:spChg chg="mod">
          <ac:chgData name="Soleil Yi (Chinasoft Shanghai)" userId="c719b956-004a-4243-81dc-14be649b7814" providerId="ADAL" clId="{239F61EF-C8B1-4620-91B4-D4413A44947C}" dt="2022-09-20T00:52:00.622" v="918"/>
          <ac:spMkLst>
            <pc:docMk/>
            <pc:sldMk cId="787635643" sldId="645"/>
            <ac:spMk id="36" creationId="{CD288D2F-DE50-40E0-8AF4-23B958363DB0}"/>
          </ac:spMkLst>
        </pc:spChg>
        <pc:spChg chg="mod">
          <ac:chgData name="Soleil Yi (Chinasoft Shanghai)" userId="c719b956-004a-4243-81dc-14be649b7814" providerId="ADAL" clId="{239F61EF-C8B1-4620-91B4-D4413A44947C}" dt="2022-09-20T00:52:00.653" v="930"/>
          <ac:spMkLst>
            <pc:docMk/>
            <pc:sldMk cId="787635643" sldId="645"/>
            <ac:spMk id="37" creationId="{B4EF91F6-7298-4883-93D7-CA1D82664C14}"/>
          </ac:spMkLst>
        </pc:spChg>
        <pc:spChg chg="mod">
          <ac:chgData name="Soleil Yi (Chinasoft Shanghai)" userId="c719b956-004a-4243-81dc-14be649b7814" providerId="ADAL" clId="{239F61EF-C8B1-4620-91B4-D4413A44947C}" dt="2022-09-20T00:52:00.673" v="934"/>
          <ac:spMkLst>
            <pc:docMk/>
            <pc:sldMk cId="787635643" sldId="645"/>
            <ac:spMk id="39" creationId="{3E77E6DD-C4CD-4A51-8A6A-4052B542831C}"/>
          </ac:spMkLst>
        </pc:spChg>
        <pc:spChg chg="mod">
          <ac:chgData name="Soleil Yi (Chinasoft Shanghai)" userId="c719b956-004a-4243-81dc-14be649b7814" providerId="ADAL" clId="{239F61EF-C8B1-4620-91B4-D4413A44947C}" dt="2022-09-20T00:52:00.691" v="938"/>
          <ac:spMkLst>
            <pc:docMk/>
            <pc:sldMk cId="787635643" sldId="645"/>
            <ac:spMk id="40" creationId="{2D0882CA-B337-4C00-B64A-B0C97282D489}"/>
          </ac:spMkLst>
        </pc:spChg>
        <pc:spChg chg="mod">
          <ac:chgData name="Soleil Yi (Chinasoft Shanghai)" userId="c719b956-004a-4243-81dc-14be649b7814" providerId="ADAL" clId="{239F61EF-C8B1-4620-91B4-D4413A44947C}" dt="2022-09-20T00:52:00.710" v="942"/>
          <ac:spMkLst>
            <pc:docMk/>
            <pc:sldMk cId="787635643" sldId="645"/>
            <ac:spMk id="41" creationId="{D6222520-9D3C-4417-94DB-801CCE1FF2BE}"/>
          </ac:spMkLst>
        </pc:spChg>
        <pc:spChg chg="mod">
          <ac:chgData name="Soleil Yi (Chinasoft Shanghai)" userId="c719b956-004a-4243-81dc-14be649b7814" providerId="ADAL" clId="{239F61EF-C8B1-4620-91B4-D4413A44947C}" dt="2022-09-20T00:52:00.728" v="946"/>
          <ac:spMkLst>
            <pc:docMk/>
            <pc:sldMk cId="787635643" sldId="645"/>
            <ac:spMk id="42" creationId="{6D4B7B10-1C11-415A-A1E4-E9F6173504F1}"/>
          </ac:spMkLst>
        </pc:spChg>
        <pc:spChg chg="mod">
          <ac:chgData name="Soleil Yi (Chinasoft Shanghai)" userId="c719b956-004a-4243-81dc-14be649b7814" providerId="ADAL" clId="{239F61EF-C8B1-4620-91B4-D4413A44947C}" dt="2022-09-20T00:52:00.754" v="950"/>
          <ac:spMkLst>
            <pc:docMk/>
            <pc:sldMk cId="787635643" sldId="645"/>
            <ac:spMk id="43" creationId="{F846F733-2865-4FAA-A3C7-B427517C0483}"/>
          </ac:spMkLst>
        </pc:spChg>
        <pc:spChg chg="mod">
          <ac:chgData name="Soleil Yi (Chinasoft Shanghai)" userId="c719b956-004a-4243-81dc-14be649b7814" providerId="ADAL" clId="{239F61EF-C8B1-4620-91B4-D4413A44947C}" dt="2022-09-20T00:52:00.772" v="954"/>
          <ac:spMkLst>
            <pc:docMk/>
            <pc:sldMk cId="787635643" sldId="645"/>
            <ac:spMk id="44" creationId="{052C8BFF-119D-4784-8F47-3A114B09B14E}"/>
          </ac:spMkLst>
        </pc:spChg>
        <pc:spChg chg="mod">
          <ac:chgData name="Soleil Yi (Chinasoft Shanghai)" userId="c719b956-004a-4243-81dc-14be649b7814" providerId="ADAL" clId="{239F61EF-C8B1-4620-91B4-D4413A44947C}" dt="2022-09-20T00:52:00.795" v="958"/>
          <ac:spMkLst>
            <pc:docMk/>
            <pc:sldMk cId="787635643" sldId="645"/>
            <ac:spMk id="45" creationId="{34E1C499-599F-4CC3-88DA-4F9342D34734}"/>
          </ac:spMkLst>
        </pc:spChg>
        <pc:spChg chg="mod">
          <ac:chgData name="Soleil Yi (Chinasoft Shanghai)" userId="c719b956-004a-4243-81dc-14be649b7814" providerId="ADAL" clId="{239F61EF-C8B1-4620-91B4-D4413A44947C}" dt="2022-09-20T00:52:00.819" v="962"/>
          <ac:spMkLst>
            <pc:docMk/>
            <pc:sldMk cId="787635643" sldId="645"/>
            <ac:spMk id="47" creationId="{E3CCA436-9799-43FA-B675-E8125A9E26A1}"/>
          </ac:spMkLst>
        </pc:spChg>
        <pc:spChg chg="mod">
          <ac:chgData name="Soleil Yi (Chinasoft Shanghai)" userId="c719b956-004a-4243-81dc-14be649b7814" providerId="ADAL" clId="{239F61EF-C8B1-4620-91B4-D4413A44947C}" dt="2022-09-20T00:52:00.845" v="966"/>
          <ac:spMkLst>
            <pc:docMk/>
            <pc:sldMk cId="787635643" sldId="645"/>
            <ac:spMk id="48" creationId="{87940C1C-2E9D-4787-9782-865E20C61AF6}"/>
          </ac:spMkLst>
        </pc:spChg>
        <pc:spChg chg="mod">
          <ac:chgData name="Soleil Yi (Chinasoft Shanghai)" userId="c719b956-004a-4243-81dc-14be649b7814" providerId="ADAL" clId="{239F61EF-C8B1-4620-91B4-D4413A44947C}" dt="2022-09-20T00:52:00.875" v="970"/>
          <ac:spMkLst>
            <pc:docMk/>
            <pc:sldMk cId="787635643" sldId="645"/>
            <ac:spMk id="49" creationId="{0BD2DC36-3B46-4FE3-95B6-2684EF03A33B}"/>
          </ac:spMkLst>
        </pc:spChg>
        <pc:spChg chg="mod">
          <ac:chgData name="Soleil Yi (Chinasoft Shanghai)" userId="c719b956-004a-4243-81dc-14be649b7814" providerId="ADAL" clId="{239F61EF-C8B1-4620-91B4-D4413A44947C}" dt="2022-09-20T00:52:00.902" v="974"/>
          <ac:spMkLst>
            <pc:docMk/>
            <pc:sldMk cId="787635643" sldId="645"/>
            <ac:spMk id="50" creationId="{D3593529-E1A8-49F9-9AB9-CBEC2BEF1A1F}"/>
          </ac:spMkLst>
        </pc:spChg>
        <pc:spChg chg="mod">
          <ac:chgData name="Soleil Yi (Chinasoft Shanghai)" userId="c719b956-004a-4243-81dc-14be649b7814" providerId="ADAL" clId="{239F61EF-C8B1-4620-91B4-D4413A44947C}" dt="2022-09-20T00:52:00.924" v="978"/>
          <ac:spMkLst>
            <pc:docMk/>
            <pc:sldMk cId="787635643" sldId="645"/>
            <ac:spMk id="51" creationId="{0F79E41F-CB84-4078-BD07-15DFCFBDB6EC}"/>
          </ac:spMkLst>
        </pc:spChg>
        <pc:spChg chg="mod">
          <ac:chgData name="Soleil Yi (Chinasoft Shanghai)" userId="c719b956-004a-4243-81dc-14be649b7814" providerId="ADAL" clId="{239F61EF-C8B1-4620-91B4-D4413A44947C}" dt="2022-09-20T00:52:00.939" v="982"/>
          <ac:spMkLst>
            <pc:docMk/>
            <pc:sldMk cId="787635643" sldId="645"/>
            <ac:spMk id="52" creationId="{C6DF8B61-AD34-4102-957B-259501416DBE}"/>
          </ac:spMkLst>
        </pc:spChg>
        <pc:spChg chg="mod">
          <ac:chgData name="Soleil Yi (Chinasoft Shanghai)" userId="c719b956-004a-4243-81dc-14be649b7814" providerId="ADAL" clId="{239F61EF-C8B1-4620-91B4-D4413A44947C}" dt="2022-09-20T00:52:00.955" v="986"/>
          <ac:spMkLst>
            <pc:docMk/>
            <pc:sldMk cId="787635643" sldId="645"/>
            <ac:spMk id="53" creationId="{6874896A-9D03-46A1-A84E-A8A7AF08CA13}"/>
          </ac:spMkLst>
        </pc:spChg>
        <pc:spChg chg="mod">
          <ac:chgData name="Soleil Yi (Chinasoft Shanghai)" userId="c719b956-004a-4243-81dc-14be649b7814" providerId="ADAL" clId="{239F61EF-C8B1-4620-91B4-D4413A44947C}" dt="2022-09-20T00:52:00.975" v="990"/>
          <ac:spMkLst>
            <pc:docMk/>
            <pc:sldMk cId="787635643" sldId="645"/>
            <ac:spMk id="54" creationId="{F5609DC9-C5D5-4AA4-8B25-9514B9DFF713}"/>
          </ac:spMkLst>
        </pc:spChg>
        <pc:spChg chg="mod">
          <ac:chgData name="Soleil Yi (Chinasoft Shanghai)" userId="c719b956-004a-4243-81dc-14be649b7814" providerId="ADAL" clId="{239F61EF-C8B1-4620-91B4-D4413A44947C}" dt="2022-09-20T00:52:00.998" v="994"/>
          <ac:spMkLst>
            <pc:docMk/>
            <pc:sldMk cId="787635643" sldId="645"/>
            <ac:spMk id="55" creationId="{A63C6FEE-1511-4507-ABEB-B54508C01FEA}"/>
          </ac:spMkLst>
        </pc:spChg>
        <pc:spChg chg="mod">
          <ac:chgData name="Soleil Yi (Chinasoft Shanghai)" userId="c719b956-004a-4243-81dc-14be649b7814" providerId="ADAL" clId="{239F61EF-C8B1-4620-91B4-D4413A44947C}" dt="2022-09-20T00:52:01.013" v="998"/>
          <ac:spMkLst>
            <pc:docMk/>
            <pc:sldMk cId="787635643" sldId="645"/>
            <ac:spMk id="56" creationId="{6C3F4166-FBFA-44FE-8865-707CD3539EC3}"/>
          </ac:spMkLst>
        </pc:spChg>
        <pc:spChg chg="mod">
          <ac:chgData name="Soleil Yi (Chinasoft Shanghai)" userId="c719b956-004a-4243-81dc-14be649b7814" providerId="ADAL" clId="{239F61EF-C8B1-4620-91B4-D4413A44947C}" dt="2022-09-20T00:52:01.027" v="1002"/>
          <ac:spMkLst>
            <pc:docMk/>
            <pc:sldMk cId="787635643" sldId="645"/>
            <ac:spMk id="57" creationId="{BF98F15A-9899-4DDF-9B54-BBF263286B90}"/>
          </ac:spMkLst>
        </pc:spChg>
        <pc:spChg chg="mod">
          <ac:chgData name="Soleil Yi (Chinasoft Shanghai)" userId="c719b956-004a-4243-81dc-14be649b7814" providerId="ADAL" clId="{239F61EF-C8B1-4620-91B4-D4413A44947C}" dt="2022-09-20T00:52:01.046" v="1006"/>
          <ac:spMkLst>
            <pc:docMk/>
            <pc:sldMk cId="787635643" sldId="645"/>
            <ac:spMk id="58" creationId="{24D9936F-1AF8-489B-8F10-37208968BA28}"/>
          </ac:spMkLst>
        </pc:spChg>
        <pc:spChg chg="mod">
          <ac:chgData name="Soleil Yi (Chinasoft Shanghai)" userId="c719b956-004a-4243-81dc-14be649b7814" providerId="ADAL" clId="{239F61EF-C8B1-4620-91B4-D4413A44947C}" dt="2022-09-20T00:52:01.069" v="1010"/>
          <ac:spMkLst>
            <pc:docMk/>
            <pc:sldMk cId="787635643" sldId="645"/>
            <ac:spMk id="59" creationId="{40F03AA5-E464-4DA4-ACB9-CD2C3B88F3BF}"/>
          </ac:spMkLst>
        </pc:spChg>
        <pc:spChg chg="mod">
          <ac:chgData name="Soleil Yi (Chinasoft Shanghai)" userId="c719b956-004a-4243-81dc-14be649b7814" providerId="ADAL" clId="{239F61EF-C8B1-4620-91B4-D4413A44947C}" dt="2022-09-20T00:52:01.103" v="1014"/>
          <ac:spMkLst>
            <pc:docMk/>
            <pc:sldMk cId="787635643" sldId="645"/>
            <ac:spMk id="60" creationId="{1E56F3C4-EAA4-44D0-96EB-0FD9B64BEB95}"/>
          </ac:spMkLst>
        </pc:spChg>
        <pc:spChg chg="mod">
          <ac:chgData name="Soleil Yi (Chinasoft Shanghai)" userId="c719b956-004a-4243-81dc-14be649b7814" providerId="ADAL" clId="{239F61EF-C8B1-4620-91B4-D4413A44947C}" dt="2022-09-20T00:52:01.142" v="1018"/>
          <ac:spMkLst>
            <pc:docMk/>
            <pc:sldMk cId="787635643" sldId="645"/>
            <ac:spMk id="63" creationId="{3E35FE4B-C3E6-4A2F-A122-B403F2459EF2}"/>
          </ac:spMkLst>
        </pc:spChg>
        <pc:spChg chg="mod">
          <ac:chgData name="Soleil Yi (Chinasoft Shanghai)" userId="c719b956-004a-4243-81dc-14be649b7814" providerId="ADAL" clId="{239F61EF-C8B1-4620-91B4-D4413A44947C}" dt="2022-09-20T00:52:01.168" v="1022"/>
          <ac:spMkLst>
            <pc:docMk/>
            <pc:sldMk cId="787635643" sldId="645"/>
            <ac:spMk id="64" creationId="{3F30EFE0-F654-4924-8394-7ED19F0940B8}"/>
          </ac:spMkLst>
        </pc:spChg>
        <pc:spChg chg="mod">
          <ac:chgData name="Soleil Yi (Chinasoft Shanghai)" userId="c719b956-004a-4243-81dc-14be649b7814" providerId="ADAL" clId="{239F61EF-C8B1-4620-91B4-D4413A44947C}" dt="2022-09-20T00:52:01.193" v="1026"/>
          <ac:spMkLst>
            <pc:docMk/>
            <pc:sldMk cId="787635643" sldId="645"/>
            <ac:spMk id="66" creationId="{F271826D-B5CC-45FD-8204-6EAE6EED319A}"/>
          </ac:spMkLst>
        </pc:spChg>
        <pc:spChg chg="mod">
          <ac:chgData name="Soleil Yi (Chinasoft Shanghai)" userId="c719b956-004a-4243-81dc-14be649b7814" providerId="ADAL" clId="{239F61EF-C8B1-4620-91B4-D4413A44947C}" dt="2022-09-20T00:52:01.221" v="1030"/>
          <ac:spMkLst>
            <pc:docMk/>
            <pc:sldMk cId="787635643" sldId="645"/>
            <ac:spMk id="67" creationId="{052965AA-17EA-4065-9DC3-0D31DB31F8CA}"/>
          </ac:spMkLst>
        </pc:spChg>
        <pc:spChg chg="mod">
          <ac:chgData name="Soleil Yi (Chinasoft Shanghai)" userId="c719b956-004a-4243-81dc-14be649b7814" providerId="ADAL" clId="{239F61EF-C8B1-4620-91B4-D4413A44947C}" dt="2022-09-20T00:52:01.241" v="1034"/>
          <ac:spMkLst>
            <pc:docMk/>
            <pc:sldMk cId="787635643" sldId="645"/>
            <ac:spMk id="68" creationId="{589E13B6-2944-4175-9E70-D679D4E1EFA4}"/>
          </ac:spMkLst>
        </pc:spChg>
        <pc:spChg chg="mod">
          <ac:chgData name="Soleil Yi (Chinasoft Shanghai)" userId="c719b956-004a-4243-81dc-14be649b7814" providerId="ADAL" clId="{239F61EF-C8B1-4620-91B4-D4413A44947C}" dt="2022-09-20T00:52:01.260" v="1038"/>
          <ac:spMkLst>
            <pc:docMk/>
            <pc:sldMk cId="787635643" sldId="645"/>
            <ac:spMk id="69" creationId="{3324FF94-E61A-4897-95D4-9625A1A2361B}"/>
          </ac:spMkLst>
        </pc:spChg>
        <pc:spChg chg="mod">
          <ac:chgData name="Soleil Yi (Chinasoft Shanghai)" userId="c719b956-004a-4243-81dc-14be649b7814" providerId="ADAL" clId="{239F61EF-C8B1-4620-91B4-D4413A44947C}" dt="2022-09-20T00:52:01.280" v="1042"/>
          <ac:spMkLst>
            <pc:docMk/>
            <pc:sldMk cId="787635643" sldId="645"/>
            <ac:spMk id="70" creationId="{DA230185-E45D-4458-A165-2BC385D56CB0}"/>
          </ac:spMkLst>
        </pc:spChg>
        <pc:spChg chg="mod">
          <ac:chgData name="Soleil Yi (Chinasoft Shanghai)" userId="c719b956-004a-4243-81dc-14be649b7814" providerId="ADAL" clId="{239F61EF-C8B1-4620-91B4-D4413A44947C}" dt="2022-09-20T00:52:01.297" v="1046"/>
          <ac:spMkLst>
            <pc:docMk/>
            <pc:sldMk cId="787635643" sldId="645"/>
            <ac:spMk id="71" creationId="{B5F142F1-EE50-4C2B-8496-663B8A6698E9}"/>
          </ac:spMkLst>
        </pc:spChg>
        <pc:spChg chg="mod">
          <ac:chgData name="Soleil Yi (Chinasoft Shanghai)" userId="c719b956-004a-4243-81dc-14be649b7814" providerId="ADAL" clId="{239F61EF-C8B1-4620-91B4-D4413A44947C}" dt="2022-09-20T00:52:01.320" v="1050"/>
          <ac:spMkLst>
            <pc:docMk/>
            <pc:sldMk cId="787635643" sldId="645"/>
            <ac:spMk id="72" creationId="{504152B1-A3FF-439F-9AB1-C0C32EB86DD8}"/>
          </ac:spMkLst>
        </pc:spChg>
        <pc:spChg chg="mod">
          <ac:chgData name="Soleil Yi (Chinasoft Shanghai)" userId="c719b956-004a-4243-81dc-14be649b7814" providerId="ADAL" clId="{239F61EF-C8B1-4620-91B4-D4413A44947C}" dt="2022-09-20T00:52:01.346" v="1054"/>
          <ac:spMkLst>
            <pc:docMk/>
            <pc:sldMk cId="787635643" sldId="645"/>
            <ac:spMk id="76" creationId="{E4335DF4-7F5A-47CF-8939-C43C8E8ECAE9}"/>
          </ac:spMkLst>
        </pc:spChg>
        <pc:spChg chg="mod">
          <ac:chgData name="Soleil Yi (Chinasoft Shanghai)" userId="c719b956-004a-4243-81dc-14be649b7814" providerId="ADAL" clId="{239F61EF-C8B1-4620-91B4-D4413A44947C}" dt="2022-09-20T00:52:01.375" v="1058"/>
          <ac:spMkLst>
            <pc:docMk/>
            <pc:sldMk cId="787635643" sldId="645"/>
            <ac:spMk id="78" creationId="{06FB95F2-AA1E-4E04-8D7B-3E3AE9387E46}"/>
          </ac:spMkLst>
        </pc:spChg>
        <pc:spChg chg="mod">
          <ac:chgData name="Soleil Yi (Chinasoft Shanghai)" userId="c719b956-004a-4243-81dc-14be649b7814" providerId="ADAL" clId="{239F61EF-C8B1-4620-91B4-D4413A44947C}" dt="2022-09-20T00:52:01.405" v="1062"/>
          <ac:spMkLst>
            <pc:docMk/>
            <pc:sldMk cId="787635643" sldId="645"/>
            <ac:spMk id="79" creationId="{AB228BB9-3448-4055-8CE8-75C81BAE66C9}"/>
          </ac:spMkLst>
        </pc:spChg>
        <pc:spChg chg="mod">
          <ac:chgData name="Soleil Yi (Chinasoft Shanghai)" userId="c719b956-004a-4243-81dc-14be649b7814" providerId="ADAL" clId="{239F61EF-C8B1-4620-91B4-D4413A44947C}" dt="2022-09-20T00:52:01.436" v="1066"/>
          <ac:spMkLst>
            <pc:docMk/>
            <pc:sldMk cId="787635643" sldId="645"/>
            <ac:spMk id="80" creationId="{CDB58EF8-7E2B-4611-A1B8-CA176F2784C3}"/>
          </ac:spMkLst>
        </pc:spChg>
        <pc:spChg chg="mod">
          <ac:chgData name="Soleil Yi (Chinasoft Shanghai)" userId="c719b956-004a-4243-81dc-14be649b7814" providerId="ADAL" clId="{239F61EF-C8B1-4620-91B4-D4413A44947C}" dt="2022-09-20T00:52:01.470" v="1070"/>
          <ac:spMkLst>
            <pc:docMk/>
            <pc:sldMk cId="787635643" sldId="645"/>
            <ac:spMk id="81" creationId="{629AD6C1-9104-4616-A03A-494C3F149336}"/>
          </ac:spMkLst>
        </pc:spChg>
        <pc:spChg chg="mod">
          <ac:chgData name="Soleil Yi (Chinasoft Shanghai)" userId="c719b956-004a-4243-81dc-14be649b7814" providerId="ADAL" clId="{239F61EF-C8B1-4620-91B4-D4413A44947C}" dt="2022-09-20T00:52:01.498" v="1074"/>
          <ac:spMkLst>
            <pc:docMk/>
            <pc:sldMk cId="787635643" sldId="645"/>
            <ac:spMk id="82" creationId="{C9911EEF-DDA0-43E9-8A73-E3A3C9D482A9}"/>
          </ac:spMkLst>
        </pc:spChg>
        <pc:spChg chg="mod">
          <ac:chgData name="Soleil Yi (Chinasoft Shanghai)" userId="c719b956-004a-4243-81dc-14be649b7814" providerId="ADAL" clId="{239F61EF-C8B1-4620-91B4-D4413A44947C}" dt="2022-09-20T00:52:01.522" v="1078"/>
          <ac:spMkLst>
            <pc:docMk/>
            <pc:sldMk cId="787635643" sldId="645"/>
            <ac:spMk id="85" creationId="{86B0E1E2-31DD-4562-953B-122FB3093F3A}"/>
          </ac:spMkLst>
        </pc:spChg>
        <pc:spChg chg="mod">
          <ac:chgData name="Soleil Yi (Chinasoft Shanghai)" userId="c719b956-004a-4243-81dc-14be649b7814" providerId="ADAL" clId="{239F61EF-C8B1-4620-91B4-D4413A44947C}" dt="2022-09-20T00:52:01.552" v="1082"/>
          <ac:spMkLst>
            <pc:docMk/>
            <pc:sldMk cId="787635643" sldId="645"/>
            <ac:spMk id="86" creationId="{4E5A5CD4-CA36-49EC-BFD2-C2294DF13702}"/>
          </ac:spMkLst>
        </pc:spChg>
        <pc:spChg chg="mod">
          <ac:chgData name="Soleil Yi (Chinasoft Shanghai)" userId="c719b956-004a-4243-81dc-14be649b7814" providerId="ADAL" clId="{239F61EF-C8B1-4620-91B4-D4413A44947C}" dt="2022-09-20T00:52:01.579" v="1086"/>
          <ac:spMkLst>
            <pc:docMk/>
            <pc:sldMk cId="787635643" sldId="645"/>
            <ac:spMk id="87" creationId="{587A4C8A-6061-4FDC-9329-98FEBF6362BE}"/>
          </ac:spMkLst>
        </pc:spChg>
        <pc:spChg chg="mod">
          <ac:chgData name="Soleil Yi (Chinasoft Shanghai)" userId="c719b956-004a-4243-81dc-14be649b7814" providerId="ADAL" clId="{239F61EF-C8B1-4620-91B4-D4413A44947C}" dt="2022-09-20T00:52:01.609" v="1090"/>
          <ac:spMkLst>
            <pc:docMk/>
            <pc:sldMk cId="787635643" sldId="645"/>
            <ac:spMk id="94" creationId="{7D866DC9-5218-432E-B6E4-99253803A3B8}"/>
          </ac:spMkLst>
        </pc:spChg>
        <pc:spChg chg="mod">
          <ac:chgData name="Soleil Yi (Chinasoft Shanghai)" userId="c719b956-004a-4243-81dc-14be649b7814" providerId="ADAL" clId="{239F61EF-C8B1-4620-91B4-D4413A44947C}" dt="2022-09-20T00:52:01.645" v="1094"/>
          <ac:spMkLst>
            <pc:docMk/>
            <pc:sldMk cId="787635643" sldId="645"/>
            <ac:spMk id="95" creationId="{1B4AC879-3250-4A94-9030-3627D4572989}"/>
          </ac:spMkLst>
        </pc:spChg>
        <pc:spChg chg="mod">
          <ac:chgData name="Soleil Yi (Chinasoft Shanghai)" userId="c719b956-004a-4243-81dc-14be649b7814" providerId="ADAL" clId="{239F61EF-C8B1-4620-91B4-D4413A44947C}" dt="2022-09-20T00:52:01.681" v="1098"/>
          <ac:spMkLst>
            <pc:docMk/>
            <pc:sldMk cId="787635643" sldId="645"/>
            <ac:spMk id="96" creationId="{21148625-435D-4306-969E-457EDC1E07DF}"/>
          </ac:spMkLst>
        </pc:spChg>
        <pc:spChg chg="mod">
          <ac:chgData name="Soleil Yi (Chinasoft Shanghai)" userId="c719b956-004a-4243-81dc-14be649b7814" providerId="ADAL" clId="{239F61EF-C8B1-4620-91B4-D4413A44947C}" dt="2022-09-20T00:52:01.722" v="1102"/>
          <ac:spMkLst>
            <pc:docMk/>
            <pc:sldMk cId="787635643" sldId="645"/>
            <ac:spMk id="97" creationId="{B2D578E5-FDE9-4C46-9EFF-F84040E3936B}"/>
          </ac:spMkLst>
        </pc:spChg>
        <pc:spChg chg="mod">
          <ac:chgData name="Soleil Yi (Chinasoft Shanghai)" userId="c719b956-004a-4243-81dc-14be649b7814" providerId="ADAL" clId="{239F61EF-C8B1-4620-91B4-D4413A44947C}" dt="2022-09-20T00:52:01.749" v="1106"/>
          <ac:spMkLst>
            <pc:docMk/>
            <pc:sldMk cId="787635643" sldId="645"/>
            <ac:spMk id="98" creationId="{80CDB661-FF2A-4C7C-9EA5-82D738A57DB7}"/>
          </ac:spMkLst>
        </pc:spChg>
        <pc:spChg chg="mod">
          <ac:chgData name="Soleil Yi (Chinasoft Shanghai)" userId="c719b956-004a-4243-81dc-14be649b7814" providerId="ADAL" clId="{239F61EF-C8B1-4620-91B4-D4413A44947C}" dt="2022-09-20T00:52:01.779" v="1110"/>
          <ac:spMkLst>
            <pc:docMk/>
            <pc:sldMk cId="787635643" sldId="645"/>
            <ac:spMk id="99" creationId="{D0832EE7-6BD7-4D96-86B1-65D54D24431D}"/>
          </ac:spMkLst>
        </pc:spChg>
        <pc:spChg chg="mod">
          <ac:chgData name="Soleil Yi (Chinasoft Shanghai)" userId="c719b956-004a-4243-81dc-14be649b7814" providerId="ADAL" clId="{239F61EF-C8B1-4620-91B4-D4413A44947C}" dt="2022-09-20T00:52:01.815" v="1114"/>
          <ac:spMkLst>
            <pc:docMk/>
            <pc:sldMk cId="787635643" sldId="645"/>
            <ac:spMk id="100" creationId="{988DC330-AD8F-4599-B959-4A7B72F9CF0B}"/>
          </ac:spMkLst>
        </pc:spChg>
        <pc:spChg chg="mod">
          <ac:chgData name="Soleil Yi (Chinasoft Shanghai)" userId="c719b956-004a-4243-81dc-14be649b7814" providerId="ADAL" clId="{239F61EF-C8B1-4620-91B4-D4413A44947C}" dt="2022-09-20T00:52:01.854" v="1118"/>
          <ac:spMkLst>
            <pc:docMk/>
            <pc:sldMk cId="787635643" sldId="645"/>
            <ac:spMk id="101" creationId="{731BC7F9-1D19-4B81-A150-F3E8E7EF30F3}"/>
          </ac:spMkLst>
        </pc:spChg>
        <pc:spChg chg="mod">
          <ac:chgData name="Soleil Yi (Chinasoft Shanghai)" userId="c719b956-004a-4243-81dc-14be649b7814" providerId="ADAL" clId="{239F61EF-C8B1-4620-91B4-D4413A44947C}" dt="2022-09-20T00:52:01.888" v="1122"/>
          <ac:spMkLst>
            <pc:docMk/>
            <pc:sldMk cId="787635643" sldId="645"/>
            <ac:spMk id="102" creationId="{E03147E2-3879-4693-9B7E-7FC0F3B13D2D}"/>
          </ac:spMkLst>
        </pc:spChg>
        <pc:spChg chg="mod">
          <ac:chgData name="Soleil Yi (Chinasoft Shanghai)" userId="c719b956-004a-4243-81dc-14be649b7814" providerId="ADAL" clId="{239F61EF-C8B1-4620-91B4-D4413A44947C}" dt="2022-09-20T00:52:01.920" v="1126"/>
          <ac:spMkLst>
            <pc:docMk/>
            <pc:sldMk cId="787635643" sldId="645"/>
            <ac:spMk id="103" creationId="{9F7D7114-D3B2-403E-8085-9A43D73B4834}"/>
          </ac:spMkLst>
        </pc:spChg>
        <pc:spChg chg="mod">
          <ac:chgData name="Soleil Yi (Chinasoft Shanghai)" userId="c719b956-004a-4243-81dc-14be649b7814" providerId="ADAL" clId="{239F61EF-C8B1-4620-91B4-D4413A44947C}" dt="2022-09-20T00:52:01.942" v="1130"/>
          <ac:spMkLst>
            <pc:docMk/>
            <pc:sldMk cId="787635643" sldId="645"/>
            <ac:spMk id="104" creationId="{05009FDE-7000-4C11-82EA-25C113B8CB22}"/>
          </ac:spMkLst>
        </pc:spChg>
        <pc:spChg chg="mod">
          <ac:chgData name="Soleil Yi (Chinasoft Shanghai)" userId="c719b956-004a-4243-81dc-14be649b7814" providerId="ADAL" clId="{239F61EF-C8B1-4620-91B4-D4413A44947C}" dt="2022-09-20T00:52:01.972" v="1134"/>
          <ac:spMkLst>
            <pc:docMk/>
            <pc:sldMk cId="787635643" sldId="645"/>
            <ac:spMk id="105" creationId="{A2EEF7B1-1A4B-47B8-8A9C-2CFB47928308}"/>
          </ac:spMkLst>
        </pc:spChg>
        <pc:spChg chg="mod">
          <ac:chgData name="Soleil Yi (Chinasoft Shanghai)" userId="c719b956-004a-4243-81dc-14be649b7814" providerId="ADAL" clId="{239F61EF-C8B1-4620-91B4-D4413A44947C}" dt="2022-09-20T00:52:02.015" v="1138"/>
          <ac:spMkLst>
            <pc:docMk/>
            <pc:sldMk cId="787635643" sldId="645"/>
            <ac:spMk id="106" creationId="{BD03A8AF-0BB5-44F0-B0EB-60BE330FDB98}"/>
          </ac:spMkLst>
        </pc:spChg>
        <pc:spChg chg="mod">
          <ac:chgData name="Soleil Yi (Chinasoft Shanghai)" userId="c719b956-004a-4243-81dc-14be649b7814" providerId="ADAL" clId="{239F61EF-C8B1-4620-91B4-D4413A44947C}" dt="2022-09-20T00:52:02.055" v="1142"/>
          <ac:spMkLst>
            <pc:docMk/>
            <pc:sldMk cId="787635643" sldId="645"/>
            <ac:spMk id="107" creationId="{44806904-CD27-4CD6-A773-C9C5F8D3515B}"/>
          </ac:spMkLst>
        </pc:spChg>
        <pc:spChg chg="mod">
          <ac:chgData name="Soleil Yi (Chinasoft Shanghai)" userId="c719b956-004a-4243-81dc-14be649b7814" providerId="ADAL" clId="{239F61EF-C8B1-4620-91B4-D4413A44947C}" dt="2022-09-20T00:52:02.082" v="1146"/>
          <ac:spMkLst>
            <pc:docMk/>
            <pc:sldMk cId="787635643" sldId="645"/>
            <ac:spMk id="108" creationId="{6FD8E501-376A-4D31-BC90-2733ACC72EA3}"/>
          </ac:spMkLst>
        </pc:spChg>
        <pc:spChg chg="mod">
          <ac:chgData name="Soleil Yi (Chinasoft Shanghai)" userId="c719b956-004a-4243-81dc-14be649b7814" providerId="ADAL" clId="{239F61EF-C8B1-4620-91B4-D4413A44947C}" dt="2022-09-20T00:52:02.122" v="1150"/>
          <ac:spMkLst>
            <pc:docMk/>
            <pc:sldMk cId="787635643" sldId="645"/>
            <ac:spMk id="109" creationId="{A8C55685-B1D9-46CC-BB82-B2E7CC32E169}"/>
          </ac:spMkLst>
        </pc:spChg>
        <pc:spChg chg="mod">
          <ac:chgData name="Soleil Yi (Chinasoft Shanghai)" userId="c719b956-004a-4243-81dc-14be649b7814" providerId="ADAL" clId="{239F61EF-C8B1-4620-91B4-D4413A44947C}" dt="2022-09-20T00:52:02.164" v="1154"/>
          <ac:spMkLst>
            <pc:docMk/>
            <pc:sldMk cId="787635643" sldId="645"/>
            <ac:spMk id="110" creationId="{DEBDC775-3AF4-42B1-A697-43D74F2BC396}"/>
          </ac:spMkLst>
        </pc:spChg>
        <pc:spChg chg="mod">
          <ac:chgData name="Soleil Yi (Chinasoft Shanghai)" userId="c719b956-004a-4243-81dc-14be649b7814" providerId="ADAL" clId="{239F61EF-C8B1-4620-91B4-D4413A44947C}" dt="2022-09-20T00:52:02.199" v="1158"/>
          <ac:spMkLst>
            <pc:docMk/>
            <pc:sldMk cId="787635643" sldId="645"/>
            <ac:spMk id="111" creationId="{CD6D8817-5322-40B2-895C-7ADF5A42C379}"/>
          </ac:spMkLst>
        </pc:spChg>
        <pc:spChg chg="mod">
          <ac:chgData name="Soleil Yi (Chinasoft Shanghai)" userId="c719b956-004a-4243-81dc-14be649b7814" providerId="ADAL" clId="{239F61EF-C8B1-4620-91B4-D4413A44947C}" dt="2022-09-20T00:52:02.241" v="1162"/>
          <ac:spMkLst>
            <pc:docMk/>
            <pc:sldMk cId="787635643" sldId="645"/>
            <ac:spMk id="112" creationId="{BAC7428A-B4B8-49CD-838A-CCEBE2C7D809}"/>
          </ac:spMkLst>
        </pc:spChg>
        <pc:spChg chg="mod">
          <ac:chgData name="Soleil Yi (Chinasoft Shanghai)" userId="c719b956-004a-4243-81dc-14be649b7814" providerId="ADAL" clId="{239F61EF-C8B1-4620-91B4-D4413A44947C}" dt="2022-09-20T00:52:02.271" v="1166"/>
          <ac:spMkLst>
            <pc:docMk/>
            <pc:sldMk cId="787635643" sldId="645"/>
            <ac:spMk id="113" creationId="{FF951D06-E1A6-4E02-947F-4EDD0EE2D40C}"/>
          </ac:spMkLst>
        </pc:spChg>
        <pc:spChg chg="mod">
          <ac:chgData name="Soleil Yi (Chinasoft Shanghai)" userId="c719b956-004a-4243-81dc-14be649b7814" providerId="ADAL" clId="{239F61EF-C8B1-4620-91B4-D4413A44947C}" dt="2022-09-20T00:52:02.307" v="1170"/>
          <ac:spMkLst>
            <pc:docMk/>
            <pc:sldMk cId="787635643" sldId="645"/>
            <ac:spMk id="114" creationId="{FFA84EF1-018A-40BD-968A-65BA1CABF652}"/>
          </ac:spMkLst>
        </pc:spChg>
        <pc:spChg chg="mod">
          <ac:chgData name="Soleil Yi (Chinasoft Shanghai)" userId="c719b956-004a-4243-81dc-14be649b7814" providerId="ADAL" clId="{239F61EF-C8B1-4620-91B4-D4413A44947C}" dt="2022-09-20T00:52:02.336" v="1174"/>
          <ac:spMkLst>
            <pc:docMk/>
            <pc:sldMk cId="787635643" sldId="645"/>
            <ac:spMk id="115" creationId="{DA314180-C2F5-4E63-B650-4BC500670844}"/>
          </ac:spMkLst>
        </pc:spChg>
        <pc:spChg chg="mod">
          <ac:chgData name="Soleil Yi (Chinasoft Shanghai)" userId="c719b956-004a-4243-81dc-14be649b7814" providerId="ADAL" clId="{239F61EF-C8B1-4620-91B4-D4413A44947C}" dt="2022-09-20T00:52:02.361" v="1178"/>
          <ac:spMkLst>
            <pc:docMk/>
            <pc:sldMk cId="787635643" sldId="645"/>
            <ac:spMk id="116" creationId="{75767DF7-8BAD-490C-B17C-29543E9D51A8}"/>
          </ac:spMkLst>
        </pc:spChg>
        <pc:spChg chg="mod">
          <ac:chgData name="Soleil Yi (Chinasoft Shanghai)" userId="c719b956-004a-4243-81dc-14be649b7814" providerId="ADAL" clId="{239F61EF-C8B1-4620-91B4-D4413A44947C}" dt="2022-09-20T00:52:02.394" v="1182"/>
          <ac:spMkLst>
            <pc:docMk/>
            <pc:sldMk cId="787635643" sldId="645"/>
            <ac:spMk id="117" creationId="{079DA5AD-6947-42CD-92E4-DD180AC557CA}"/>
          </ac:spMkLst>
        </pc:spChg>
        <pc:spChg chg="mod">
          <ac:chgData name="Soleil Yi (Chinasoft Shanghai)" userId="c719b956-004a-4243-81dc-14be649b7814" providerId="ADAL" clId="{239F61EF-C8B1-4620-91B4-D4413A44947C}" dt="2022-09-20T00:52:02.431" v="1186"/>
          <ac:spMkLst>
            <pc:docMk/>
            <pc:sldMk cId="787635643" sldId="645"/>
            <ac:spMk id="118" creationId="{76B7DEE1-9C63-4145-964D-8190955330FF}"/>
          </ac:spMkLst>
        </pc:spChg>
        <pc:spChg chg="mod">
          <ac:chgData name="Soleil Yi (Chinasoft Shanghai)" userId="c719b956-004a-4243-81dc-14be649b7814" providerId="ADAL" clId="{239F61EF-C8B1-4620-91B4-D4413A44947C}" dt="2022-09-20T00:52:02.492" v="1190"/>
          <ac:spMkLst>
            <pc:docMk/>
            <pc:sldMk cId="787635643" sldId="645"/>
            <ac:spMk id="119" creationId="{A229EB58-623F-4F80-AF20-5644F6411F23}"/>
          </ac:spMkLst>
        </pc:spChg>
        <pc:spChg chg="mod">
          <ac:chgData name="Soleil Yi (Chinasoft Shanghai)" userId="c719b956-004a-4243-81dc-14be649b7814" providerId="ADAL" clId="{239F61EF-C8B1-4620-91B4-D4413A44947C}" dt="2022-09-20T00:52:02.549" v="1194"/>
          <ac:spMkLst>
            <pc:docMk/>
            <pc:sldMk cId="787635643" sldId="645"/>
            <ac:spMk id="120" creationId="{71C0B44A-17C3-4A34-BC2C-BA2AFBC5A5DC}"/>
          </ac:spMkLst>
        </pc:spChg>
        <pc:spChg chg="mod">
          <ac:chgData name="Soleil Yi (Chinasoft Shanghai)" userId="c719b956-004a-4243-81dc-14be649b7814" providerId="ADAL" clId="{239F61EF-C8B1-4620-91B4-D4413A44947C}" dt="2022-09-20T00:52:02.623" v="1198"/>
          <ac:spMkLst>
            <pc:docMk/>
            <pc:sldMk cId="787635643" sldId="645"/>
            <ac:spMk id="121" creationId="{E845FF20-53E8-4F61-8DAF-65AF7ED612AE}"/>
          </ac:spMkLst>
        </pc:spChg>
        <pc:spChg chg="mod">
          <ac:chgData name="Soleil Yi (Chinasoft Shanghai)" userId="c719b956-004a-4243-81dc-14be649b7814" providerId="ADAL" clId="{239F61EF-C8B1-4620-91B4-D4413A44947C}" dt="2022-09-20T00:52:02.692" v="1202"/>
          <ac:spMkLst>
            <pc:docMk/>
            <pc:sldMk cId="787635643" sldId="645"/>
            <ac:spMk id="122" creationId="{0B19EE24-78BE-49EC-8B4C-798A6CA06C75}"/>
          </ac:spMkLst>
        </pc:spChg>
        <pc:spChg chg="mod">
          <ac:chgData name="Soleil Yi (Chinasoft Shanghai)" userId="c719b956-004a-4243-81dc-14be649b7814" providerId="ADAL" clId="{239F61EF-C8B1-4620-91B4-D4413A44947C}" dt="2022-09-20T00:52:02.725" v="1206"/>
          <ac:spMkLst>
            <pc:docMk/>
            <pc:sldMk cId="787635643" sldId="645"/>
            <ac:spMk id="123" creationId="{1C5DDF6C-10BB-4074-8563-AC36633223E4}"/>
          </ac:spMkLst>
        </pc:spChg>
        <pc:spChg chg="mod">
          <ac:chgData name="Soleil Yi (Chinasoft Shanghai)" userId="c719b956-004a-4243-81dc-14be649b7814" providerId="ADAL" clId="{239F61EF-C8B1-4620-91B4-D4413A44947C}" dt="2022-09-20T00:52:02.765" v="1210"/>
          <ac:spMkLst>
            <pc:docMk/>
            <pc:sldMk cId="787635643" sldId="645"/>
            <ac:spMk id="124" creationId="{996C7D89-5139-4660-95B8-AB04E7D3F55E}"/>
          </ac:spMkLst>
        </pc:spChg>
        <pc:spChg chg="mod">
          <ac:chgData name="Soleil Yi (Chinasoft Shanghai)" userId="c719b956-004a-4243-81dc-14be649b7814" providerId="ADAL" clId="{239F61EF-C8B1-4620-91B4-D4413A44947C}" dt="2022-09-20T00:52:02.795" v="1214"/>
          <ac:spMkLst>
            <pc:docMk/>
            <pc:sldMk cId="787635643" sldId="645"/>
            <ac:spMk id="125" creationId="{33F12BBA-4118-48C0-868B-D3B95A53877D}"/>
          </ac:spMkLst>
        </pc:spChg>
        <pc:spChg chg="mod">
          <ac:chgData name="Soleil Yi (Chinasoft Shanghai)" userId="c719b956-004a-4243-81dc-14be649b7814" providerId="ADAL" clId="{239F61EF-C8B1-4620-91B4-D4413A44947C}" dt="2022-09-20T00:52:02.825" v="1218"/>
          <ac:spMkLst>
            <pc:docMk/>
            <pc:sldMk cId="787635643" sldId="645"/>
            <ac:spMk id="126" creationId="{CEAED710-F202-49E8-9CAC-88DFB5D23621}"/>
          </ac:spMkLst>
        </pc:spChg>
        <pc:spChg chg="mod">
          <ac:chgData name="Soleil Yi (Chinasoft Shanghai)" userId="c719b956-004a-4243-81dc-14be649b7814" providerId="ADAL" clId="{239F61EF-C8B1-4620-91B4-D4413A44947C}" dt="2022-09-20T00:52:02.851" v="1222"/>
          <ac:spMkLst>
            <pc:docMk/>
            <pc:sldMk cId="787635643" sldId="645"/>
            <ac:spMk id="127" creationId="{17DDAC74-6885-4FFA-B7E4-71A9DD61BD1A}"/>
          </ac:spMkLst>
        </pc:spChg>
        <pc:spChg chg="mod">
          <ac:chgData name="Soleil Yi (Chinasoft Shanghai)" userId="c719b956-004a-4243-81dc-14be649b7814" providerId="ADAL" clId="{239F61EF-C8B1-4620-91B4-D4413A44947C}" dt="2022-09-20T00:52:02.874" v="1226"/>
          <ac:spMkLst>
            <pc:docMk/>
            <pc:sldMk cId="787635643" sldId="645"/>
            <ac:spMk id="128" creationId="{E3CF63B2-48CE-4E42-AC5D-958BFCABEE75}"/>
          </ac:spMkLst>
        </pc:spChg>
        <pc:spChg chg="mod">
          <ac:chgData name="Soleil Yi (Chinasoft Shanghai)" userId="c719b956-004a-4243-81dc-14be649b7814" providerId="ADAL" clId="{239F61EF-C8B1-4620-91B4-D4413A44947C}" dt="2022-09-20T00:52:02.908" v="1230"/>
          <ac:spMkLst>
            <pc:docMk/>
            <pc:sldMk cId="787635643" sldId="645"/>
            <ac:spMk id="129" creationId="{C2C38938-2167-4884-A87C-252A4F81DA30}"/>
          </ac:spMkLst>
        </pc:spChg>
        <pc:spChg chg="mod">
          <ac:chgData name="Soleil Yi (Chinasoft Shanghai)" userId="c719b956-004a-4243-81dc-14be649b7814" providerId="ADAL" clId="{239F61EF-C8B1-4620-91B4-D4413A44947C}" dt="2022-09-20T00:52:02.931" v="1234"/>
          <ac:spMkLst>
            <pc:docMk/>
            <pc:sldMk cId="787635643" sldId="645"/>
            <ac:spMk id="130" creationId="{726B241C-CC56-4D72-9C53-B89923187505}"/>
          </ac:spMkLst>
        </pc:spChg>
        <pc:spChg chg="mod">
          <ac:chgData name="Soleil Yi (Chinasoft Shanghai)" userId="c719b956-004a-4243-81dc-14be649b7814" providerId="ADAL" clId="{239F61EF-C8B1-4620-91B4-D4413A44947C}" dt="2022-09-20T00:52:02.958" v="1238"/>
          <ac:spMkLst>
            <pc:docMk/>
            <pc:sldMk cId="787635643" sldId="645"/>
            <ac:spMk id="131" creationId="{93D040BF-C857-4C48-9172-A04E5F722D11}"/>
          </ac:spMkLst>
        </pc:spChg>
        <pc:spChg chg="mod">
          <ac:chgData name="Soleil Yi (Chinasoft Shanghai)" userId="c719b956-004a-4243-81dc-14be649b7814" providerId="ADAL" clId="{239F61EF-C8B1-4620-91B4-D4413A44947C}" dt="2022-09-20T00:52:02.986" v="1242"/>
          <ac:spMkLst>
            <pc:docMk/>
            <pc:sldMk cId="787635643" sldId="645"/>
            <ac:spMk id="132" creationId="{206C7B26-44BF-487B-AC5C-C145DB834B6F}"/>
          </ac:spMkLst>
        </pc:spChg>
        <pc:spChg chg="mod">
          <ac:chgData name="Soleil Yi (Chinasoft Shanghai)" userId="c719b956-004a-4243-81dc-14be649b7814" providerId="ADAL" clId="{239F61EF-C8B1-4620-91B4-D4413A44947C}" dt="2022-09-20T00:52:03.015" v="1246"/>
          <ac:spMkLst>
            <pc:docMk/>
            <pc:sldMk cId="787635643" sldId="645"/>
            <ac:spMk id="133" creationId="{246BF7E0-4C49-47FC-851C-C5A2E0C5AB8D}"/>
          </ac:spMkLst>
        </pc:spChg>
        <pc:spChg chg="mod">
          <ac:chgData name="Soleil Yi (Chinasoft Shanghai)" userId="c719b956-004a-4243-81dc-14be649b7814" providerId="ADAL" clId="{239F61EF-C8B1-4620-91B4-D4413A44947C}" dt="2022-09-20T00:52:03.044" v="1250"/>
          <ac:spMkLst>
            <pc:docMk/>
            <pc:sldMk cId="787635643" sldId="645"/>
            <ac:spMk id="134" creationId="{C8B9F006-B80E-47F6-B992-19C1F0B8E5E2}"/>
          </ac:spMkLst>
        </pc:spChg>
        <pc:spChg chg="mod">
          <ac:chgData name="Soleil Yi (Chinasoft Shanghai)" userId="c719b956-004a-4243-81dc-14be649b7814" providerId="ADAL" clId="{239F61EF-C8B1-4620-91B4-D4413A44947C}" dt="2022-09-20T00:52:03.074" v="1254"/>
          <ac:spMkLst>
            <pc:docMk/>
            <pc:sldMk cId="787635643" sldId="645"/>
            <ac:spMk id="135" creationId="{8C6F25E3-EDDD-4348-9821-24D797CD52C3}"/>
          </ac:spMkLst>
        </pc:spChg>
        <pc:spChg chg="mod">
          <ac:chgData name="Soleil Yi (Chinasoft Shanghai)" userId="c719b956-004a-4243-81dc-14be649b7814" providerId="ADAL" clId="{239F61EF-C8B1-4620-91B4-D4413A44947C}" dt="2022-09-20T00:52:03.098" v="1258"/>
          <ac:spMkLst>
            <pc:docMk/>
            <pc:sldMk cId="787635643" sldId="645"/>
            <ac:spMk id="136" creationId="{0CF1537E-8A88-4A45-8F94-A5BA869BC108}"/>
          </ac:spMkLst>
        </pc:spChg>
        <pc:spChg chg="mod">
          <ac:chgData name="Soleil Yi (Chinasoft Shanghai)" userId="c719b956-004a-4243-81dc-14be649b7814" providerId="ADAL" clId="{239F61EF-C8B1-4620-91B4-D4413A44947C}" dt="2022-09-20T00:52:03.124" v="1262"/>
          <ac:spMkLst>
            <pc:docMk/>
            <pc:sldMk cId="787635643" sldId="645"/>
            <ac:spMk id="137" creationId="{6C64AD87-0B6B-4382-90C4-DA6516191584}"/>
          </ac:spMkLst>
        </pc:spChg>
        <pc:spChg chg="mod">
          <ac:chgData name="Soleil Yi (Chinasoft Shanghai)" userId="c719b956-004a-4243-81dc-14be649b7814" providerId="ADAL" clId="{239F61EF-C8B1-4620-91B4-D4413A44947C}" dt="2022-09-20T00:52:03.151" v="1266"/>
          <ac:spMkLst>
            <pc:docMk/>
            <pc:sldMk cId="787635643" sldId="645"/>
            <ac:spMk id="138" creationId="{1AAFFFEE-615C-4EC6-83B8-272434EB7D80}"/>
          </ac:spMkLst>
        </pc:spChg>
        <pc:spChg chg="mod">
          <ac:chgData name="Soleil Yi (Chinasoft Shanghai)" userId="c719b956-004a-4243-81dc-14be649b7814" providerId="ADAL" clId="{239F61EF-C8B1-4620-91B4-D4413A44947C}" dt="2022-09-20T00:52:03.182" v="1270"/>
          <ac:spMkLst>
            <pc:docMk/>
            <pc:sldMk cId="787635643" sldId="645"/>
            <ac:spMk id="139" creationId="{1308C1A9-4738-4BE3-861B-9F834CA93071}"/>
          </ac:spMkLst>
        </pc:spChg>
        <pc:spChg chg="mod">
          <ac:chgData name="Soleil Yi (Chinasoft Shanghai)" userId="c719b956-004a-4243-81dc-14be649b7814" providerId="ADAL" clId="{239F61EF-C8B1-4620-91B4-D4413A44947C}" dt="2022-09-20T00:52:00.635" v="923" actId="947"/>
          <ac:spMkLst>
            <pc:docMk/>
            <pc:sldMk cId="787635643" sldId="645"/>
            <ac:spMk id="140" creationId="{3F7954F3-D15C-400F-9CCC-630AAE8D1F5B}"/>
          </ac:spMkLst>
        </pc:spChg>
        <pc:spChg chg="mod">
          <ac:chgData name="Soleil Yi (Chinasoft Shanghai)" userId="c719b956-004a-4243-81dc-14be649b7814" providerId="ADAL" clId="{239F61EF-C8B1-4620-91B4-D4413A44947C}" dt="2022-09-20T00:52:00.637" v="924" actId="947"/>
          <ac:spMkLst>
            <pc:docMk/>
            <pc:sldMk cId="787635643" sldId="645"/>
            <ac:spMk id="143" creationId="{7156593C-866B-4C0F-8D69-2B85F8D00FFA}"/>
          </ac:spMkLst>
        </pc:spChg>
        <pc:spChg chg="mod">
          <ac:chgData name="Soleil Yi (Chinasoft Shanghai)" userId="c719b956-004a-4243-81dc-14be649b7814" providerId="ADAL" clId="{239F61EF-C8B1-4620-91B4-D4413A44947C}" dt="2022-09-20T00:52:00.638" v="925" actId="947"/>
          <ac:spMkLst>
            <pc:docMk/>
            <pc:sldMk cId="787635643" sldId="645"/>
            <ac:spMk id="145" creationId="{65AEC268-3D50-4F4C-93C3-1C0428727045}"/>
          </ac:spMkLst>
        </pc:spChg>
        <pc:spChg chg="mod">
          <ac:chgData name="Soleil Yi (Chinasoft Shanghai)" userId="c719b956-004a-4243-81dc-14be649b7814" providerId="ADAL" clId="{239F61EF-C8B1-4620-91B4-D4413A44947C}" dt="2022-09-20T00:52:00.641" v="926" actId="947"/>
          <ac:spMkLst>
            <pc:docMk/>
            <pc:sldMk cId="787635643" sldId="645"/>
            <ac:spMk id="146" creationId="{F8C9B3AE-A6E6-4665-AA16-56DB30E4603A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5.330" v="1674"/>
        <pc:sldMkLst>
          <pc:docMk/>
          <pc:sldMk cId="1401250053" sldId="646"/>
        </pc:sldMkLst>
        <pc:spChg chg="mod">
          <ac:chgData name="Soleil Yi (Chinasoft Shanghai)" userId="c719b956-004a-4243-81dc-14be649b7814" providerId="ADAL" clId="{239F61EF-C8B1-4620-91B4-D4413A44947C}" dt="2022-09-20T00:52:03.436" v="1331" actId="947"/>
          <ac:spMkLst>
            <pc:docMk/>
            <pc:sldMk cId="1401250053" sldId="646"/>
            <ac:spMk id="3" creationId="{AEC302B0-416A-413B-B062-CB7699283E5E}"/>
          </ac:spMkLst>
        </pc:spChg>
        <pc:spChg chg="mod">
          <ac:chgData name="Soleil Yi (Chinasoft Shanghai)" userId="c719b956-004a-4243-81dc-14be649b7814" providerId="ADAL" clId="{239F61EF-C8B1-4620-91B4-D4413A44947C}" dt="2022-09-20T00:52:03.431" v="1328" actId="947"/>
          <ac:spMkLst>
            <pc:docMk/>
            <pc:sldMk cId="1401250053" sldId="646"/>
            <ac:spMk id="4" creationId="{ADDCE277-2906-4FCD-93CD-2F5BC05749AE}"/>
          </ac:spMkLst>
        </pc:spChg>
        <pc:spChg chg="mod">
          <ac:chgData name="Soleil Yi (Chinasoft Shanghai)" userId="c719b956-004a-4243-81dc-14be649b7814" providerId="ADAL" clId="{239F61EF-C8B1-4620-91B4-D4413A44947C}" dt="2022-09-20T00:52:03.408" v="1313" actId="947"/>
          <ac:spMkLst>
            <pc:docMk/>
            <pc:sldMk cId="1401250053" sldId="646"/>
            <ac:spMk id="9" creationId="{40038AB4-58BA-458C-8CE8-ADCFCEF625E5}"/>
          </ac:spMkLst>
        </pc:spChg>
        <pc:spChg chg="mod">
          <ac:chgData name="Soleil Yi (Chinasoft Shanghai)" userId="c719b956-004a-4243-81dc-14be649b7814" providerId="ADAL" clId="{239F61EF-C8B1-4620-91B4-D4413A44947C}" dt="2022-09-20T00:52:03.224" v="1274" actId="947"/>
          <ac:spMkLst>
            <pc:docMk/>
            <pc:sldMk cId="1401250053" sldId="646"/>
            <ac:spMk id="10" creationId="{BDDB2CF0-EEA1-4BD5-8724-3360EA883D9D}"/>
          </ac:spMkLst>
        </pc:spChg>
        <pc:spChg chg="mod">
          <ac:chgData name="Soleil Yi (Chinasoft Shanghai)" userId="c719b956-004a-4243-81dc-14be649b7814" providerId="ADAL" clId="{239F61EF-C8B1-4620-91B4-D4413A44947C}" dt="2022-09-20T00:52:03.362" v="1292"/>
          <ac:spMkLst>
            <pc:docMk/>
            <pc:sldMk cId="1401250053" sldId="646"/>
            <ac:spMk id="36" creationId="{CD288D2F-DE50-40E0-8AF4-23B958363DB0}"/>
          </ac:spMkLst>
        </pc:spChg>
        <pc:spChg chg="mod">
          <ac:chgData name="Soleil Yi (Chinasoft Shanghai)" userId="c719b956-004a-4243-81dc-14be649b7814" providerId="ADAL" clId="{239F61EF-C8B1-4620-91B4-D4413A44947C}" dt="2022-09-20T00:52:03.440" v="1334"/>
          <ac:spMkLst>
            <pc:docMk/>
            <pc:sldMk cId="1401250053" sldId="646"/>
            <ac:spMk id="37" creationId="{B4EF91F6-7298-4883-93D7-CA1D82664C14}"/>
          </ac:spMkLst>
        </pc:spChg>
        <pc:spChg chg="mod">
          <ac:chgData name="Soleil Yi (Chinasoft Shanghai)" userId="c719b956-004a-4243-81dc-14be649b7814" providerId="ADAL" clId="{239F61EF-C8B1-4620-91B4-D4413A44947C}" dt="2022-09-20T00:52:03.455" v="1338"/>
          <ac:spMkLst>
            <pc:docMk/>
            <pc:sldMk cId="1401250053" sldId="646"/>
            <ac:spMk id="39" creationId="{3E77E6DD-C4CD-4A51-8A6A-4052B542831C}"/>
          </ac:spMkLst>
        </pc:spChg>
        <pc:spChg chg="mod">
          <ac:chgData name="Soleil Yi (Chinasoft Shanghai)" userId="c719b956-004a-4243-81dc-14be649b7814" providerId="ADAL" clId="{239F61EF-C8B1-4620-91B4-D4413A44947C}" dt="2022-09-20T00:52:03.474" v="1342"/>
          <ac:spMkLst>
            <pc:docMk/>
            <pc:sldMk cId="1401250053" sldId="646"/>
            <ac:spMk id="40" creationId="{2D0882CA-B337-4C00-B64A-B0C97282D489}"/>
          </ac:spMkLst>
        </pc:spChg>
        <pc:spChg chg="mod">
          <ac:chgData name="Soleil Yi (Chinasoft Shanghai)" userId="c719b956-004a-4243-81dc-14be649b7814" providerId="ADAL" clId="{239F61EF-C8B1-4620-91B4-D4413A44947C}" dt="2022-09-20T00:52:03.494" v="1346"/>
          <ac:spMkLst>
            <pc:docMk/>
            <pc:sldMk cId="1401250053" sldId="646"/>
            <ac:spMk id="41" creationId="{D6222520-9D3C-4417-94DB-801CCE1FF2BE}"/>
          </ac:spMkLst>
        </pc:spChg>
        <pc:spChg chg="mod">
          <ac:chgData name="Soleil Yi (Chinasoft Shanghai)" userId="c719b956-004a-4243-81dc-14be649b7814" providerId="ADAL" clId="{239F61EF-C8B1-4620-91B4-D4413A44947C}" dt="2022-09-20T00:52:03.517" v="1350"/>
          <ac:spMkLst>
            <pc:docMk/>
            <pc:sldMk cId="1401250053" sldId="646"/>
            <ac:spMk id="42" creationId="{6D4B7B10-1C11-415A-A1E4-E9F6173504F1}"/>
          </ac:spMkLst>
        </pc:spChg>
        <pc:spChg chg="mod">
          <ac:chgData name="Soleil Yi (Chinasoft Shanghai)" userId="c719b956-004a-4243-81dc-14be649b7814" providerId="ADAL" clId="{239F61EF-C8B1-4620-91B4-D4413A44947C}" dt="2022-09-20T00:52:03.532" v="1354"/>
          <ac:spMkLst>
            <pc:docMk/>
            <pc:sldMk cId="1401250053" sldId="646"/>
            <ac:spMk id="43" creationId="{F846F733-2865-4FAA-A3C7-B427517C0483}"/>
          </ac:spMkLst>
        </pc:spChg>
        <pc:spChg chg="mod">
          <ac:chgData name="Soleil Yi (Chinasoft Shanghai)" userId="c719b956-004a-4243-81dc-14be649b7814" providerId="ADAL" clId="{239F61EF-C8B1-4620-91B4-D4413A44947C}" dt="2022-09-20T00:52:03.548" v="1358"/>
          <ac:spMkLst>
            <pc:docMk/>
            <pc:sldMk cId="1401250053" sldId="646"/>
            <ac:spMk id="44" creationId="{052C8BFF-119D-4784-8F47-3A114B09B14E}"/>
          </ac:spMkLst>
        </pc:spChg>
        <pc:spChg chg="mod">
          <ac:chgData name="Soleil Yi (Chinasoft Shanghai)" userId="c719b956-004a-4243-81dc-14be649b7814" providerId="ADAL" clId="{239F61EF-C8B1-4620-91B4-D4413A44947C}" dt="2022-09-20T00:52:03.564" v="1362"/>
          <ac:spMkLst>
            <pc:docMk/>
            <pc:sldMk cId="1401250053" sldId="646"/>
            <ac:spMk id="45" creationId="{34E1C499-599F-4CC3-88DA-4F9342D34734}"/>
          </ac:spMkLst>
        </pc:spChg>
        <pc:spChg chg="mod">
          <ac:chgData name="Soleil Yi (Chinasoft Shanghai)" userId="c719b956-004a-4243-81dc-14be649b7814" providerId="ADAL" clId="{239F61EF-C8B1-4620-91B4-D4413A44947C}" dt="2022-09-20T00:52:03.578" v="1366"/>
          <ac:spMkLst>
            <pc:docMk/>
            <pc:sldMk cId="1401250053" sldId="646"/>
            <ac:spMk id="47" creationId="{E3CCA436-9799-43FA-B675-E8125A9E26A1}"/>
          </ac:spMkLst>
        </pc:spChg>
        <pc:spChg chg="mod">
          <ac:chgData name="Soleil Yi (Chinasoft Shanghai)" userId="c719b956-004a-4243-81dc-14be649b7814" providerId="ADAL" clId="{239F61EF-C8B1-4620-91B4-D4413A44947C}" dt="2022-09-20T00:52:03.592" v="1370"/>
          <ac:spMkLst>
            <pc:docMk/>
            <pc:sldMk cId="1401250053" sldId="646"/>
            <ac:spMk id="48" creationId="{87940C1C-2E9D-4787-9782-865E20C61AF6}"/>
          </ac:spMkLst>
        </pc:spChg>
        <pc:spChg chg="mod">
          <ac:chgData name="Soleil Yi (Chinasoft Shanghai)" userId="c719b956-004a-4243-81dc-14be649b7814" providerId="ADAL" clId="{239F61EF-C8B1-4620-91B4-D4413A44947C}" dt="2022-09-20T00:52:03.605" v="1374"/>
          <ac:spMkLst>
            <pc:docMk/>
            <pc:sldMk cId="1401250053" sldId="646"/>
            <ac:spMk id="49" creationId="{0BD2DC36-3B46-4FE3-95B6-2684EF03A33B}"/>
          </ac:spMkLst>
        </pc:spChg>
        <pc:spChg chg="mod">
          <ac:chgData name="Soleil Yi (Chinasoft Shanghai)" userId="c719b956-004a-4243-81dc-14be649b7814" providerId="ADAL" clId="{239F61EF-C8B1-4620-91B4-D4413A44947C}" dt="2022-09-20T00:52:03.644" v="1378"/>
          <ac:spMkLst>
            <pc:docMk/>
            <pc:sldMk cId="1401250053" sldId="646"/>
            <ac:spMk id="50" creationId="{D3593529-E1A8-49F9-9AB9-CBEC2BEF1A1F}"/>
          </ac:spMkLst>
        </pc:spChg>
        <pc:spChg chg="mod">
          <ac:chgData name="Soleil Yi (Chinasoft Shanghai)" userId="c719b956-004a-4243-81dc-14be649b7814" providerId="ADAL" clId="{239F61EF-C8B1-4620-91B4-D4413A44947C}" dt="2022-09-20T00:52:03.674" v="1382"/>
          <ac:spMkLst>
            <pc:docMk/>
            <pc:sldMk cId="1401250053" sldId="646"/>
            <ac:spMk id="51" creationId="{0F79E41F-CB84-4078-BD07-15DFCFBDB6EC}"/>
          </ac:spMkLst>
        </pc:spChg>
        <pc:spChg chg="mod">
          <ac:chgData name="Soleil Yi (Chinasoft Shanghai)" userId="c719b956-004a-4243-81dc-14be649b7814" providerId="ADAL" clId="{239F61EF-C8B1-4620-91B4-D4413A44947C}" dt="2022-09-20T00:52:03.688" v="1386"/>
          <ac:spMkLst>
            <pc:docMk/>
            <pc:sldMk cId="1401250053" sldId="646"/>
            <ac:spMk id="52" creationId="{C6DF8B61-AD34-4102-957B-259501416DBE}"/>
          </ac:spMkLst>
        </pc:spChg>
        <pc:spChg chg="mod">
          <ac:chgData name="Soleil Yi (Chinasoft Shanghai)" userId="c719b956-004a-4243-81dc-14be649b7814" providerId="ADAL" clId="{239F61EF-C8B1-4620-91B4-D4413A44947C}" dt="2022-09-20T00:52:03.705" v="1390"/>
          <ac:spMkLst>
            <pc:docMk/>
            <pc:sldMk cId="1401250053" sldId="646"/>
            <ac:spMk id="53" creationId="{6874896A-9D03-46A1-A84E-A8A7AF08CA13}"/>
          </ac:spMkLst>
        </pc:spChg>
        <pc:spChg chg="mod">
          <ac:chgData name="Soleil Yi (Chinasoft Shanghai)" userId="c719b956-004a-4243-81dc-14be649b7814" providerId="ADAL" clId="{239F61EF-C8B1-4620-91B4-D4413A44947C}" dt="2022-09-20T00:52:03.718" v="1394"/>
          <ac:spMkLst>
            <pc:docMk/>
            <pc:sldMk cId="1401250053" sldId="646"/>
            <ac:spMk id="54" creationId="{F5609DC9-C5D5-4AA4-8B25-9514B9DFF713}"/>
          </ac:spMkLst>
        </pc:spChg>
        <pc:spChg chg="mod">
          <ac:chgData name="Soleil Yi (Chinasoft Shanghai)" userId="c719b956-004a-4243-81dc-14be649b7814" providerId="ADAL" clId="{239F61EF-C8B1-4620-91B4-D4413A44947C}" dt="2022-09-20T00:52:03.732" v="1398"/>
          <ac:spMkLst>
            <pc:docMk/>
            <pc:sldMk cId="1401250053" sldId="646"/>
            <ac:spMk id="55" creationId="{A63C6FEE-1511-4507-ABEB-B54508C01FEA}"/>
          </ac:spMkLst>
        </pc:spChg>
        <pc:spChg chg="mod">
          <ac:chgData name="Soleil Yi (Chinasoft Shanghai)" userId="c719b956-004a-4243-81dc-14be649b7814" providerId="ADAL" clId="{239F61EF-C8B1-4620-91B4-D4413A44947C}" dt="2022-09-20T00:52:03.752" v="1402"/>
          <ac:spMkLst>
            <pc:docMk/>
            <pc:sldMk cId="1401250053" sldId="646"/>
            <ac:spMk id="56" creationId="{6C3F4166-FBFA-44FE-8865-707CD3539EC3}"/>
          </ac:spMkLst>
        </pc:spChg>
        <pc:spChg chg="mod">
          <ac:chgData name="Soleil Yi (Chinasoft Shanghai)" userId="c719b956-004a-4243-81dc-14be649b7814" providerId="ADAL" clId="{239F61EF-C8B1-4620-91B4-D4413A44947C}" dt="2022-09-20T00:52:03.770" v="1406"/>
          <ac:spMkLst>
            <pc:docMk/>
            <pc:sldMk cId="1401250053" sldId="646"/>
            <ac:spMk id="57" creationId="{BF98F15A-9899-4DDF-9B54-BBF263286B90}"/>
          </ac:spMkLst>
        </pc:spChg>
        <pc:spChg chg="mod">
          <ac:chgData name="Soleil Yi (Chinasoft Shanghai)" userId="c719b956-004a-4243-81dc-14be649b7814" providerId="ADAL" clId="{239F61EF-C8B1-4620-91B4-D4413A44947C}" dt="2022-09-20T00:52:03.784" v="1410"/>
          <ac:spMkLst>
            <pc:docMk/>
            <pc:sldMk cId="1401250053" sldId="646"/>
            <ac:spMk id="58" creationId="{24D9936F-1AF8-489B-8F10-37208968BA28}"/>
          </ac:spMkLst>
        </pc:spChg>
        <pc:spChg chg="mod">
          <ac:chgData name="Soleil Yi (Chinasoft Shanghai)" userId="c719b956-004a-4243-81dc-14be649b7814" providerId="ADAL" clId="{239F61EF-C8B1-4620-91B4-D4413A44947C}" dt="2022-09-20T00:52:03.798" v="1414"/>
          <ac:spMkLst>
            <pc:docMk/>
            <pc:sldMk cId="1401250053" sldId="646"/>
            <ac:spMk id="59" creationId="{40F03AA5-E464-4DA4-ACB9-CD2C3B88F3BF}"/>
          </ac:spMkLst>
        </pc:spChg>
        <pc:spChg chg="mod">
          <ac:chgData name="Soleil Yi (Chinasoft Shanghai)" userId="c719b956-004a-4243-81dc-14be649b7814" providerId="ADAL" clId="{239F61EF-C8B1-4620-91B4-D4413A44947C}" dt="2022-09-20T00:52:03.814" v="1418"/>
          <ac:spMkLst>
            <pc:docMk/>
            <pc:sldMk cId="1401250053" sldId="646"/>
            <ac:spMk id="60" creationId="{1E56F3C4-EAA4-44D0-96EB-0FD9B64BEB95}"/>
          </ac:spMkLst>
        </pc:spChg>
        <pc:spChg chg="mod">
          <ac:chgData name="Soleil Yi (Chinasoft Shanghai)" userId="c719b956-004a-4243-81dc-14be649b7814" providerId="ADAL" clId="{239F61EF-C8B1-4620-91B4-D4413A44947C}" dt="2022-09-20T00:52:03.418" v="1319" actId="947"/>
          <ac:spMkLst>
            <pc:docMk/>
            <pc:sldMk cId="1401250053" sldId="646"/>
            <ac:spMk id="61" creationId="{2F7D03CD-9D74-4933-AD2E-CCC53F704C46}"/>
          </ac:spMkLst>
        </pc:spChg>
        <pc:spChg chg="mod">
          <ac:chgData name="Soleil Yi (Chinasoft Shanghai)" userId="c719b956-004a-4243-81dc-14be649b7814" providerId="ADAL" clId="{239F61EF-C8B1-4620-91B4-D4413A44947C}" dt="2022-09-20T00:52:03.830" v="1422"/>
          <ac:spMkLst>
            <pc:docMk/>
            <pc:sldMk cId="1401250053" sldId="646"/>
            <ac:spMk id="63" creationId="{3E35FE4B-C3E6-4A2F-A122-B403F2459EF2}"/>
          </ac:spMkLst>
        </pc:spChg>
        <pc:spChg chg="mod">
          <ac:chgData name="Soleil Yi (Chinasoft Shanghai)" userId="c719b956-004a-4243-81dc-14be649b7814" providerId="ADAL" clId="{239F61EF-C8B1-4620-91B4-D4413A44947C}" dt="2022-09-20T00:52:03.849" v="1426"/>
          <ac:spMkLst>
            <pc:docMk/>
            <pc:sldMk cId="1401250053" sldId="646"/>
            <ac:spMk id="64" creationId="{3F30EFE0-F654-4924-8394-7ED19F0940B8}"/>
          </ac:spMkLst>
        </pc:spChg>
        <pc:spChg chg="mod">
          <ac:chgData name="Soleil Yi (Chinasoft Shanghai)" userId="c719b956-004a-4243-81dc-14be649b7814" providerId="ADAL" clId="{239F61EF-C8B1-4620-91B4-D4413A44947C}" dt="2022-09-20T00:52:03.380" v="1300" actId="947"/>
          <ac:spMkLst>
            <pc:docMk/>
            <pc:sldMk cId="1401250053" sldId="646"/>
            <ac:spMk id="65" creationId="{34B43B8B-CF06-45CA-817C-B598CFE1FB9C}"/>
          </ac:spMkLst>
        </pc:spChg>
        <pc:spChg chg="mod">
          <ac:chgData name="Soleil Yi (Chinasoft Shanghai)" userId="c719b956-004a-4243-81dc-14be649b7814" providerId="ADAL" clId="{239F61EF-C8B1-4620-91B4-D4413A44947C}" dt="2022-09-20T00:52:03.863" v="1430"/>
          <ac:spMkLst>
            <pc:docMk/>
            <pc:sldMk cId="1401250053" sldId="646"/>
            <ac:spMk id="66" creationId="{F271826D-B5CC-45FD-8204-6EAE6EED319A}"/>
          </ac:spMkLst>
        </pc:spChg>
        <pc:spChg chg="mod">
          <ac:chgData name="Soleil Yi (Chinasoft Shanghai)" userId="c719b956-004a-4243-81dc-14be649b7814" providerId="ADAL" clId="{239F61EF-C8B1-4620-91B4-D4413A44947C}" dt="2022-09-20T00:52:03.877" v="1434"/>
          <ac:spMkLst>
            <pc:docMk/>
            <pc:sldMk cId="1401250053" sldId="646"/>
            <ac:spMk id="67" creationId="{052965AA-17EA-4065-9DC3-0D31DB31F8CA}"/>
          </ac:spMkLst>
        </pc:spChg>
        <pc:spChg chg="mod">
          <ac:chgData name="Soleil Yi (Chinasoft Shanghai)" userId="c719b956-004a-4243-81dc-14be649b7814" providerId="ADAL" clId="{239F61EF-C8B1-4620-91B4-D4413A44947C}" dt="2022-09-20T00:52:03.891" v="1438"/>
          <ac:spMkLst>
            <pc:docMk/>
            <pc:sldMk cId="1401250053" sldId="646"/>
            <ac:spMk id="68" creationId="{589E13B6-2944-4175-9E70-D679D4E1EFA4}"/>
          </ac:spMkLst>
        </pc:spChg>
        <pc:spChg chg="mod">
          <ac:chgData name="Soleil Yi (Chinasoft Shanghai)" userId="c719b956-004a-4243-81dc-14be649b7814" providerId="ADAL" clId="{239F61EF-C8B1-4620-91B4-D4413A44947C}" dt="2022-09-20T00:52:03.911" v="1442"/>
          <ac:spMkLst>
            <pc:docMk/>
            <pc:sldMk cId="1401250053" sldId="646"/>
            <ac:spMk id="69" creationId="{3324FF94-E61A-4897-95D4-9625A1A2361B}"/>
          </ac:spMkLst>
        </pc:spChg>
        <pc:spChg chg="mod">
          <ac:chgData name="Soleil Yi (Chinasoft Shanghai)" userId="c719b956-004a-4243-81dc-14be649b7814" providerId="ADAL" clId="{239F61EF-C8B1-4620-91B4-D4413A44947C}" dt="2022-09-20T00:52:03.925" v="1446"/>
          <ac:spMkLst>
            <pc:docMk/>
            <pc:sldMk cId="1401250053" sldId="646"/>
            <ac:spMk id="70" creationId="{DA230185-E45D-4458-A165-2BC385D56CB0}"/>
          </ac:spMkLst>
        </pc:spChg>
        <pc:spChg chg="mod">
          <ac:chgData name="Soleil Yi (Chinasoft Shanghai)" userId="c719b956-004a-4243-81dc-14be649b7814" providerId="ADAL" clId="{239F61EF-C8B1-4620-91B4-D4413A44947C}" dt="2022-09-20T00:52:03.944" v="1450"/>
          <ac:spMkLst>
            <pc:docMk/>
            <pc:sldMk cId="1401250053" sldId="646"/>
            <ac:spMk id="71" creationId="{B5F142F1-EE50-4C2B-8496-663B8A6698E9}"/>
          </ac:spMkLst>
        </pc:spChg>
        <pc:spChg chg="mod">
          <ac:chgData name="Soleil Yi (Chinasoft Shanghai)" userId="c719b956-004a-4243-81dc-14be649b7814" providerId="ADAL" clId="{239F61EF-C8B1-4620-91B4-D4413A44947C}" dt="2022-09-20T00:52:03.961" v="1454"/>
          <ac:spMkLst>
            <pc:docMk/>
            <pc:sldMk cId="1401250053" sldId="646"/>
            <ac:spMk id="72" creationId="{504152B1-A3FF-439F-9AB1-C0C32EB86DD8}"/>
          </ac:spMkLst>
        </pc:spChg>
        <pc:spChg chg="mod">
          <ac:chgData name="Soleil Yi (Chinasoft Shanghai)" userId="c719b956-004a-4243-81dc-14be649b7814" providerId="ADAL" clId="{239F61EF-C8B1-4620-91B4-D4413A44947C}" dt="2022-09-20T00:52:03.419" v="1320" actId="947"/>
          <ac:spMkLst>
            <pc:docMk/>
            <pc:sldMk cId="1401250053" sldId="646"/>
            <ac:spMk id="73" creationId="{365B4186-F15A-4FD2-8EA4-27E231C0F71B}"/>
          </ac:spMkLst>
        </pc:spChg>
        <pc:spChg chg="mod">
          <ac:chgData name="Soleil Yi (Chinasoft Shanghai)" userId="c719b956-004a-4243-81dc-14be649b7814" providerId="ADAL" clId="{239F61EF-C8B1-4620-91B4-D4413A44947C}" dt="2022-09-20T00:52:03.411" v="1315" actId="947"/>
          <ac:spMkLst>
            <pc:docMk/>
            <pc:sldMk cId="1401250053" sldId="646"/>
            <ac:spMk id="74" creationId="{908A081B-CF5C-4451-9DBC-A7A80E24DE5A}"/>
          </ac:spMkLst>
        </pc:spChg>
        <pc:spChg chg="mod">
          <ac:chgData name="Soleil Yi (Chinasoft Shanghai)" userId="c719b956-004a-4243-81dc-14be649b7814" providerId="ADAL" clId="{239F61EF-C8B1-4620-91B4-D4413A44947C}" dt="2022-09-20T00:52:03.976" v="1458"/>
          <ac:spMkLst>
            <pc:docMk/>
            <pc:sldMk cId="1401250053" sldId="646"/>
            <ac:spMk id="76" creationId="{E4335DF4-7F5A-47CF-8939-C43C8E8ECAE9}"/>
          </ac:spMkLst>
        </pc:spChg>
        <pc:spChg chg="mod">
          <ac:chgData name="Soleil Yi (Chinasoft Shanghai)" userId="c719b956-004a-4243-81dc-14be649b7814" providerId="ADAL" clId="{239F61EF-C8B1-4620-91B4-D4413A44947C}" dt="2022-09-20T00:52:03.420" v="1321" actId="947"/>
          <ac:spMkLst>
            <pc:docMk/>
            <pc:sldMk cId="1401250053" sldId="646"/>
            <ac:spMk id="77" creationId="{A375D3DE-A878-4ECD-B768-11AAE7825520}"/>
          </ac:spMkLst>
        </pc:spChg>
        <pc:spChg chg="mod">
          <ac:chgData name="Soleil Yi (Chinasoft Shanghai)" userId="c719b956-004a-4243-81dc-14be649b7814" providerId="ADAL" clId="{239F61EF-C8B1-4620-91B4-D4413A44947C}" dt="2022-09-20T00:52:03.991" v="1462"/>
          <ac:spMkLst>
            <pc:docMk/>
            <pc:sldMk cId="1401250053" sldId="646"/>
            <ac:spMk id="78" creationId="{06FB95F2-AA1E-4E04-8D7B-3E3AE9387E46}"/>
          </ac:spMkLst>
        </pc:spChg>
        <pc:spChg chg="mod">
          <ac:chgData name="Soleil Yi (Chinasoft Shanghai)" userId="c719b956-004a-4243-81dc-14be649b7814" providerId="ADAL" clId="{239F61EF-C8B1-4620-91B4-D4413A44947C}" dt="2022-09-20T00:52:04.006" v="1466"/>
          <ac:spMkLst>
            <pc:docMk/>
            <pc:sldMk cId="1401250053" sldId="646"/>
            <ac:spMk id="79" creationId="{AB228BB9-3448-4055-8CE8-75C81BAE66C9}"/>
          </ac:spMkLst>
        </pc:spChg>
        <pc:spChg chg="mod">
          <ac:chgData name="Soleil Yi (Chinasoft Shanghai)" userId="c719b956-004a-4243-81dc-14be649b7814" providerId="ADAL" clId="{239F61EF-C8B1-4620-91B4-D4413A44947C}" dt="2022-09-20T00:52:04.022" v="1470"/>
          <ac:spMkLst>
            <pc:docMk/>
            <pc:sldMk cId="1401250053" sldId="646"/>
            <ac:spMk id="80" creationId="{CDB58EF8-7E2B-4611-A1B8-CA176F2784C3}"/>
          </ac:spMkLst>
        </pc:spChg>
        <pc:spChg chg="mod">
          <ac:chgData name="Soleil Yi (Chinasoft Shanghai)" userId="c719b956-004a-4243-81dc-14be649b7814" providerId="ADAL" clId="{239F61EF-C8B1-4620-91B4-D4413A44947C}" dt="2022-09-20T00:52:04.038" v="1474"/>
          <ac:spMkLst>
            <pc:docMk/>
            <pc:sldMk cId="1401250053" sldId="646"/>
            <ac:spMk id="81" creationId="{629AD6C1-9104-4616-A03A-494C3F149336}"/>
          </ac:spMkLst>
        </pc:spChg>
        <pc:spChg chg="mod">
          <ac:chgData name="Soleil Yi (Chinasoft Shanghai)" userId="c719b956-004a-4243-81dc-14be649b7814" providerId="ADAL" clId="{239F61EF-C8B1-4620-91B4-D4413A44947C}" dt="2022-09-20T00:52:04.054" v="1478"/>
          <ac:spMkLst>
            <pc:docMk/>
            <pc:sldMk cId="1401250053" sldId="646"/>
            <ac:spMk id="82" creationId="{C9911EEF-DDA0-43E9-8A73-E3A3C9D482A9}"/>
          </ac:spMkLst>
        </pc:spChg>
        <pc:spChg chg="mod">
          <ac:chgData name="Soleil Yi (Chinasoft Shanghai)" userId="c719b956-004a-4243-81dc-14be649b7814" providerId="ADAL" clId="{239F61EF-C8B1-4620-91B4-D4413A44947C}" dt="2022-09-20T00:52:03.433" v="1329" actId="947"/>
          <ac:spMkLst>
            <pc:docMk/>
            <pc:sldMk cId="1401250053" sldId="646"/>
            <ac:spMk id="84" creationId="{543DD94E-D666-4799-83C5-126B0194C7F0}"/>
          </ac:spMkLst>
        </pc:spChg>
        <pc:spChg chg="mod">
          <ac:chgData name="Soleil Yi (Chinasoft Shanghai)" userId="c719b956-004a-4243-81dc-14be649b7814" providerId="ADAL" clId="{239F61EF-C8B1-4620-91B4-D4413A44947C}" dt="2022-09-20T00:52:04.087" v="1482"/>
          <ac:spMkLst>
            <pc:docMk/>
            <pc:sldMk cId="1401250053" sldId="646"/>
            <ac:spMk id="85" creationId="{86B0E1E2-31DD-4562-953B-122FB3093F3A}"/>
          </ac:spMkLst>
        </pc:spChg>
        <pc:spChg chg="mod">
          <ac:chgData name="Soleil Yi (Chinasoft Shanghai)" userId="c719b956-004a-4243-81dc-14be649b7814" providerId="ADAL" clId="{239F61EF-C8B1-4620-91B4-D4413A44947C}" dt="2022-09-20T00:52:04.112" v="1486"/>
          <ac:spMkLst>
            <pc:docMk/>
            <pc:sldMk cId="1401250053" sldId="646"/>
            <ac:spMk id="86" creationId="{4E5A5CD4-CA36-49EC-BFD2-C2294DF13702}"/>
          </ac:spMkLst>
        </pc:spChg>
        <pc:spChg chg="mod">
          <ac:chgData name="Soleil Yi (Chinasoft Shanghai)" userId="c719b956-004a-4243-81dc-14be649b7814" providerId="ADAL" clId="{239F61EF-C8B1-4620-91B4-D4413A44947C}" dt="2022-09-20T00:52:04.138" v="1490"/>
          <ac:spMkLst>
            <pc:docMk/>
            <pc:sldMk cId="1401250053" sldId="646"/>
            <ac:spMk id="87" creationId="{587A4C8A-6061-4FDC-9329-98FEBF6362BE}"/>
          </ac:spMkLst>
        </pc:spChg>
        <pc:spChg chg="mod">
          <ac:chgData name="Soleil Yi (Chinasoft Shanghai)" userId="c719b956-004a-4243-81dc-14be649b7814" providerId="ADAL" clId="{239F61EF-C8B1-4620-91B4-D4413A44947C}" dt="2022-09-20T00:52:03.429" v="1326" actId="947"/>
          <ac:spMkLst>
            <pc:docMk/>
            <pc:sldMk cId="1401250053" sldId="646"/>
            <ac:spMk id="88" creationId="{1143C8E6-D0B2-45B4-8CD5-0E05C6570BA1}"/>
          </ac:spMkLst>
        </pc:spChg>
        <pc:spChg chg="mod">
          <ac:chgData name="Soleil Yi (Chinasoft Shanghai)" userId="c719b956-004a-4243-81dc-14be649b7814" providerId="ADAL" clId="{239F61EF-C8B1-4620-91B4-D4413A44947C}" dt="2022-09-20T00:52:03.413" v="1316" actId="947"/>
          <ac:spMkLst>
            <pc:docMk/>
            <pc:sldMk cId="1401250053" sldId="646"/>
            <ac:spMk id="89" creationId="{17FA2F06-D81C-430A-9C4F-7C0712A3AC93}"/>
          </ac:spMkLst>
        </pc:spChg>
        <pc:spChg chg="mod">
          <ac:chgData name="Soleil Yi (Chinasoft Shanghai)" userId="c719b956-004a-4243-81dc-14be649b7814" providerId="ADAL" clId="{239F61EF-C8B1-4620-91B4-D4413A44947C}" dt="2022-09-20T00:52:03.430" v="1327" actId="947"/>
          <ac:spMkLst>
            <pc:docMk/>
            <pc:sldMk cId="1401250053" sldId="646"/>
            <ac:spMk id="91" creationId="{E7393EAF-48D6-40AD-8330-5AC64A55D4FF}"/>
          </ac:spMkLst>
        </pc:spChg>
        <pc:spChg chg="mod">
          <ac:chgData name="Soleil Yi (Chinasoft Shanghai)" userId="c719b956-004a-4243-81dc-14be649b7814" providerId="ADAL" clId="{239F61EF-C8B1-4620-91B4-D4413A44947C}" dt="2022-09-20T00:52:03.437" v="1332" actId="947"/>
          <ac:spMkLst>
            <pc:docMk/>
            <pc:sldMk cId="1401250053" sldId="646"/>
            <ac:spMk id="93" creationId="{6AC8B62A-7AF5-48DA-9E04-90E8FE166DA4}"/>
          </ac:spMkLst>
        </pc:spChg>
        <pc:spChg chg="mod">
          <ac:chgData name="Soleil Yi (Chinasoft Shanghai)" userId="c719b956-004a-4243-81dc-14be649b7814" providerId="ADAL" clId="{239F61EF-C8B1-4620-91B4-D4413A44947C}" dt="2022-09-20T00:52:04.164" v="1494"/>
          <ac:spMkLst>
            <pc:docMk/>
            <pc:sldMk cId="1401250053" sldId="646"/>
            <ac:spMk id="94" creationId="{7D866DC9-5218-432E-B6E4-99253803A3B8}"/>
          </ac:spMkLst>
        </pc:spChg>
        <pc:spChg chg="mod">
          <ac:chgData name="Soleil Yi (Chinasoft Shanghai)" userId="c719b956-004a-4243-81dc-14be649b7814" providerId="ADAL" clId="{239F61EF-C8B1-4620-91B4-D4413A44947C}" dt="2022-09-20T00:52:04.193" v="1498"/>
          <ac:spMkLst>
            <pc:docMk/>
            <pc:sldMk cId="1401250053" sldId="646"/>
            <ac:spMk id="95" creationId="{1B4AC879-3250-4A94-9030-3627D4572989}"/>
          </ac:spMkLst>
        </pc:spChg>
        <pc:spChg chg="mod">
          <ac:chgData name="Soleil Yi (Chinasoft Shanghai)" userId="c719b956-004a-4243-81dc-14be649b7814" providerId="ADAL" clId="{239F61EF-C8B1-4620-91B4-D4413A44947C}" dt="2022-09-20T00:52:04.220" v="1502"/>
          <ac:spMkLst>
            <pc:docMk/>
            <pc:sldMk cId="1401250053" sldId="646"/>
            <ac:spMk id="96" creationId="{21148625-435D-4306-969E-457EDC1E07DF}"/>
          </ac:spMkLst>
        </pc:spChg>
        <pc:spChg chg="mod">
          <ac:chgData name="Soleil Yi (Chinasoft Shanghai)" userId="c719b956-004a-4243-81dc-14be649b7814" providerId="ADAL" clId="{239F61EF-C8B1-4620-91B4-D4413A44947C}" dt="2022-09-20T00:52:04.248" v="1506"/>
          <ac:spMkLst>
            <pc:docMk/>
            <pc:sldMk cId="1401250053" sldId="646"/>
            <ac:spMk id="97" creationId="{B2D578E5-FDE9-4C46-9EFF-F84040E3936B}"/>
          </ac:spMkLst>
        </pc:spChg>
        <pc:spChg chg="mod">
          <ac:chgData name="Soleil Yi (Chinasoft Shanghai)" userId="c719b956-004a-4243-81dc-14be649b7814" providerId="ADAL" clId="{239F61EF-C8B1-4620-91B4-D4413A44947C}" dt="2022-09-20T00:52:04.276" v="1510"/>
          <ac:spMkLst>
            <pc:docMk/>
            <pc:sldMk cId="1401250053" sldId="646"/>
            <ac:spMk id="98" creationId="{80CDB661-FF2A-4C7C-9EA5-82D738A57DB7}"/>
          </ac:spMkLst>
        </pc:spChg>
        <pc:spChg chg="mod">
          <ac:chgData name="Soleil Yi (Chinasoft Shanghai)" userId="c719b956-004a-4243-81dc-14be649b7814" providerId="ADAL" clId="{239F61EF-C8B1-4620-91B4-D4413A44947C}" dt="2022-09-20T00:52:04.304" v="1514"/>
          <ac:spMkLst>
            <pc:docMk/>
            <pc:sldMk cId="1401250053" sldId="646"/>
            <ac:spMk id="99" creationId="{D0832EE7-6BD7-4D96-86B1-65D54D24431D}"/>
          </ac:spMkLst>
        </pc:spChg>
        <pc:spChg chg="mod">
          <ac:chgData name="Soleil Yi (Chinasoft Shanghai)" userId="c719b956-004a-4243-81dc-14be649b7814" providerId="ADAL" clId="{239F61EF-C8B1-4620-91B4-D4413A44947C}" dt="2022-09-20T00:52:04.326" v="1518"/>
          <ac:spMkLst>
            <pc:docMk/>
            <pc:sldMk cId="1401250053" sldId="646"/>
            <ac:spMk id="100" creationId="{988DC330-AD8F-4599-B959-4A7B72F9CF0B}"/>
          </ac:spMkLst>
        </pc:spChg>
        <pc:spChg chg="mod">
          <ac:chgData name="Soleil Yi (Chinasoft Shanghai)" userId="c719b956-004a-4243-81dc-14be649b7814" providerId="ADAL" clId="{239F61EF-C8B1-4620-91B4-D4413A44947C}" dt="2022-09-20T00:52:04.353" v="1522"/>
          <ac:spMkLst>
            <pc:docMk/>
            <pc:sldMk cId="1401250053" sldId="646"/>
            <ac:spMk id="101" creationId="{731BC7F9-1D19-4B81-A150-F3E8E7EF30F3}"/>
          </ac:spMkLst>
        </pc:spChg>
        <pc:spChg chg="mod">
          <ac:chgData name="Soleil Yi (Chinasoft Shanghai)" userId="c719b956-004a-4243-81dc-14be649b7814" providerId="ADAL" clId="{239F61EF-C8B1-4620-91B4-D4413A44947C}" dt="2022-09-20T00:52:04.375" v="1526"/>
          <ac:spMkLst>
            <pc:docMk/>
            <pc:sldMk cId="1401250053" sldId="646"/>
            <ac:spMk id="102" creationId="{E03147E2-3879-4693-9B7E-7FC0F3B13D2D}"/>
          </ac:spMkLst>
        </pc:spChg>
        <pc:spChg chg="mod">
          <ac:chgData name="Soleil Yi (Chinasoft Shanghai)" userId="c719b956-004a-4243-81dc-14be649b7814" providerId="ADAL" clId="{239F61EF-C8B1-4620-91B4-D4413A44947C}" dt="2022-09-20T00:52:04.393" v="1530"/>
          <ac:spMkLst>
            <pc:docMk/>
            <pc:sldMk cId="1401250053" sldId="646"/>
            <ac:spMk id="103" creationId="{9F7D7114-D3B2-403E-8085-9A43D73B4834}"/>
          </ac:spMkLst>
        </pc:spChg>
        <pc:spChg chg="mod">
          <ac:chgData name="Soleil Yi (Chinasoft Shanghai)" userId="c719b956-004a-4243-81dc-14be649b7814" providerId="ADAL" clId="{239F61EF-C8B1-4620-91B4-D4413A44947C}" dt="2022-09-20T00:52:04.416" v="1534"/>
          <ac:spMkLst>
            <pc:docMk/>
            <pc:sldMk cId="1401250053" sldId="646"/>
            <ac:spMk id="104" creationId="{05009FDE-7000-4C11-82EA-25C113B8CB22}"/>
          </ac:spMkLst>
        </pc:spChg>
        <pc:spChg chg="mod">
          <ac:chgData name="Soleil Yi (Chinasoft Shanghai)" userId="c719b956-004a-4243-81dc-14be649b7814" providerId="ADAL" clId="{239F61EF-C8B1-4620-91B4-D4413A44947C}" dt="2022-09-20T00:52:04.442" v="1538"/>
          <ac:spMkLst>
            <pc:docMk/>
            <pc:sldMk cId="1401250053" sldId="646"/>
            <ac:spMk id="105" creationId="{A2EEF7B1-1A4B-47B8-8A9C-2CFB47928308}"/>
          </ac:spMkLst>
        </pc:spChg>
        <pc:spChg chg="mod">
          <ac:chgData name="Soleil Yi (Chinasoft Shanghai)" userId="c719b956-004a-4243-81dc-14be649b7814" providerId="ADAL" clId="{239F61EF-C8B1-4620-91B4-D4413A44947C}" dt="2022-09-20T00:52:04.468" v="1542"/>
          <ac:spMkLst>
            <pc:docMk/>
            <pc:sldMk cId="1401250053" sldId="646"/>
            <ac:spMk id="106" creationId="{BD03A8AF-0BB5-44F0-B0EB-60BE330FDB98}"/>
          </ac:spMkLst>
        </pc:spChg>
        <pc:spChg chg="mod">
          <ac:chgData name="Soleil Yi (Chinasoft Shanghai)" userId="c719b956-004a-4243-81dc-14be649b7814" providerId="ADAL" clId="{239F61EF-C8B1-4620-91B4-D4413A44947C}" dt="2022-09-20T00:52:04.487" v="1546"/>
          <ac:spMkLst>
            <pc:docMk/>
            <pc:sldMk cId="1401250053" sldId="646"/>
            <ac:spMk id="107" creationId="{44806904-CD27-4CD6-A773-C9C5F8D3515B}"/>
          </ac:spMkLst>
        </pc:spChg>
        <pc:spChg chg="mod">
          <ac:chgData name="Soleil Yi (Chinasoft Shanghai)" userId="c719b956-004a-4243-81dc-14be649b7814" providerId="ADAL" clId="{239F61EF-C8B1-4620-91B4-D4413A44947C}" dt="2022-09-20T00:52:04.510" v="1550"/>
          <ac:spMkLst>
            <pc:docMk/>
            <pc:sldMk cId="1401250053" sldId="646"/>
            <ac:spMk id="108" creationId="{6FD8E501-376A-4D31-BC90-2733ACC72EA3}"/>
          </ac:spMkLst>
        </pc:spChg>
        <pc:spChg chg="mod">
          <ac:chgData name="Soleil Yi (Chinasoft Shanghai)" userId="c719b956-004a-4243-81dc-14be649b7814" providerId="ADAL" clId="{239F61EF-C8B1-4620-91B4-D4413A44947C}" dt="2022-09-20T00:52:04.536" v="1554"/>
          <ac:spMkLst>
            <pc:docMk/>
            <pc:sldMk cId="1401250053" sldId="646"/>
            <ac:spMk id="109" creationId="{A8C55685-B1D9-46CC-BB82-B2E7CC32E169}"/>
          </ac:spMkLst>
        </pc:spChg>
        <pc:spChg chg="mod">
          <ac:chgData name="Soleil Yi (Chinasoft Shanghai)" userId="c719b956-004a-4243-81dc-14be649b7814" providerId="ADAL" clId="{239F61EF-C8B1-4620-91B4-D4413A44947C}" dt="2022-09-20T00:52:04.560" v="1558"/>
          <ac:spMkLst>
            <pc:docMk/>
            <pc:sldMk cId="1401250053" sldId="646"/>
            <ac:spMk id="110" creationId="{DEBDC775-3AF4-42B1-A697-43D74F2BC396}"/>
          </ac:spMkLst>
        </pc:spChg>
        <pc:spChg chg="mod">
          <ac:chgData name="Soleil Yi (Chinasoft Shanghai)" userId="c719b956-004a-4243-81dc-14be649b7814" providerId="ADAL" clId="{239F61EF-C8B1-4620-91B4-D4413A44947C}" dt="2022-09-20T00:52:04.587" v="1562"/>
          <ac:spMkLst>
            <pc:docMk/>
            <pc:sldMk cId="1401250053" sldId="646"/>
            <ac:spMk id="111" creationId="{CD6D8817-5322-40B2-895C-7ADF5A42C379}"/>
          </ac:spMkLst>
        </pc:spChg>
        <pc:spChg chg="mod">
          <ac:chgData name="Soleil Yi (Chinasoft Shanghai)" userId="c719b956-004a-4243-81dc-14be649b7814" providerId="ADAL" clId="{239F61EF-C8B1-4620-91B4-D4413A44947C}" dt="2022-09-20T00:52:04.610" v="1566"/>
          <ac:spMkLst>
            <pc:docMk/>
            <pc:sldMk cId="1401250053" sldId="646"/>
            <ac:spMk id="112" creationId="{BAC7428A-B4B8-49CD-838A-CCEBE2C7D809}"/>
          </ac:spMkLst>
        </pc:spChg>
        <pc:spChg chg="mod">
          <ac:chgData name="Soleil Yi (Chinasoft Shanghai)" userId="c719b956-004a-4243-81dc-14be649b7814" providerId="ADAL" clId="{239F61EF-C8B1-4620-91B4-D4413A44947C}" dt="2022-09-20T00:52:04.629" v="1570"/>
          <ac:spMkLst>
            <pc:docMk/>
            <pc:sldMk cId="1401250053" sldId="646"/>
            <ac:spMk id="113" creationId="{FF951D06-E1A6-4E02-947F-4EDD0EE2D40C}"/>
          </ac:spMkLst>
        </pc:spChg>
        <pc:spChg chg="mod">
          <ac:chgData name="Soleil Yi (Chinasoft Shanghai)" userId="c719b956-004a-4243-81dc-14be649b7814" providerId="ADAL" clId="{239F61EF-C8B1-4620-91B4-D4413A44947C}" dt="2022-09-20T00:52:04.652" v="1574"/>
          <ac:spMkLst>
            <pc:docMk/>
            <pc:sldMk cId="1401250053" sldId="646"/>
            <ac:spMk id="114" creationId="{FFA84EF1-018A-40BD-968A-65BA1CABF652}"/>
          </ac:spMkLst>
        </pc:spChg>
        <pc:spChg chg="mod">
          <ac:chgData name="Soleil Yi (Chinasoft Shanghai)" userId="c719b956-004a-4243-81dc-14be649b7814" providerId="ADAL" clId="{239F61EF-C8B1-4620-91B4-D4413A44947C}" dt="2022-09-20T00:52:04.678" v="1578"/>
          <ac:spMkLst>
            <pc:docMk/>
            <pc:sldMk cId="1401250053" sldId="646"/>
            <ac:spMk id="115" creationId="{DA314180-C2F5-4E63-B650-4BC500670844}"/>
          </ac:spMkLst>
        </pc:spChg>
        <pc:spChg chg="mod">
          <ac:chgData name="Soleil Yi (Chinasoft Shanghai)" userId="c719b956-004a-4243-81dc-14be649b7814" providerId="ADAL" clId="{239F61EF-C8B1-4620-91B4-D4413A44947C}" dt="2022-09-20T00:52:04.697" v="1582"/>
          <ac:spMkLst>
            <pc:docMk/>
            <pc:sldMk cId="1401250053" sldId="646"/>
            <ac:spMk id="116" creationId="{75767DF7-8BAD-490C-B17C-29543E9D51A8}"/>
          </ac:spMkLst>
        </pc:spChg>
        <pc:spChg chg="mod">
          <ac:chgData name="Soleil Yi (Chinasoft Shanghai)" userId="c719b956-004a-4243-81dc-14be649b7814" providerId="ADAL" clId="{239F61EF-C8B1-4620-91B4-D4413A44947C}" dt="2022-09-20T00:52:04.722" v="1586"/>
          <ac:spMkLst>
            <pc:docMk/>
            <pc:sldMk cId="1401250053" sldId="646"/>
            <ac:spMk id="117" creationId="{079DA5AD-6947-42CD-92E4-DD180AC557CA}"/>
          </ac:spMkLst>
        </pc:spChg>
        <pc:spChg chg="mod">
          <ac:chgData name="Soleil Yi (Chinasoft Shanghai)" userId="c719b956-004a-4243-81dc-14be649b7814" providerId="ADAL" clId="{239F61EF-C8B1-4620-91B4-D4413A44947C}" dt="2022-09-20T00:52:04.740" v="1590"/>
          <ac:spMkLst>
            <pc:docMk/>
            <pc:sldMk cId="1401250053" sldId="646"/>
            <ac:spMk id="118" creationId="{76B7DEE1-9C63-4145-964D-8190955330FF}"/>
          </ac:spMkLst>
        </pc:spChg>
        <pc:spChg chg="mod">
          <ac:chgData name="Soleil Yi (Chinasoft Shanghai)" userId="c719b956-004a-4243-81dc-14be649b7814" providerId="ADAL" clId="{239F61EF-C8B1-4620-91B4-D4413A44947C}" dt="2022-09-20T00:52:04.757" v="1594"/>
          <ac:spMkLst>
            <pc:docMk/>
            <pc:sldMk cId="1401250053" sldId="646"/>
            <ac:spMk id="119" creationId="{A229EB58-623F-4F80-AF20-5644F6411F23}"/>
          </ac:spMkLst>
        </pc:spChg>
        <pc:spChg chg="mod">
          <ac:chgData name="Soleil Yi (Chinasoft Shanghai)" userId="c719b956-004a-4243-81dc-14be649b7814" providerId="ADAL" clId="{239F61EF-C8B1-4620-91B4-D4413A44947C}" dt="2022-09-20T00:52:04.779" v="1598"/>
          <ac:spMkLst>
            <pc:docMk/>
            <pc:sldMk cId="1401250053" sldId="646"/>
            <ac:spMk id="120" creationId="{71C0B44A-17C3-4A34-BC2C-BA2AFBC5A5DC}"/>
          </ac:spMkLst>
        </pc:spChg>
        <pc:spChg chg="mod">
          <ac:chgData name="Soleil Yi (Chinasoft Shanghai)" userId="c719b956-004a-4243-81dc-14be649b7814" providerId="ADAL" clId="{239F61EF-C8B1-4620-91B4-D4413A44947C}" dt="2022-09-20T00:52:04.806" v="1602"/>
          <ac:spMkLst>
            <pc:docMk/>
            <pc:sldMk cId="1401250053" sldId="646"/>
            <ac:spMk id="121" creationId="{E845FF20-53E8-4F61-8DAF-65AF7ED612AE}"/>
          </ac:spMkLst>
        </pc:spChg>
        <pc:spChg chg="mod">
          <ac:chgData name="Soleil Yi (Chinasoft Shanghai)" userId="c719b956-004a-4243-81dc-14be649b7814" providerId="ADAL" clId="{239F61EF-C8B1-4620-91B4-D4413A44947C}" dt="2022-09-20T00:52:04.830" v="1606"/>
          <ac:spMkLst>
            <pc:docMk/>
            <pc:sldMk cId="1401250053" sldId="646"/>
            <ac:spMk id="122" creationId="{0B19EE24-78BE-49EC-8B4C-798A6CA06C75}"/>
          </ac:spMkLst>
        </pc:spChg>
        <pc:spChg chg="mod">
          <ac:chgData name="Soleil Yi (Chinasoft Shanghai)" userId="c719b956-004a-4243-81dc-14be649b7814" providerId="ADAL" clId="{239F61EF-C8B1-4620-91B4-D4413A44947C}" dt="2022-09-20T00:52:04.858" v="1610"/>
          <ac:spMkLst>
            <pc:docMk/>
            <pc:sldMk cId="1401250053" sldId="646"/>
            <ac:spMk id="123" creationId="{1C5DDF6C-10BB-4074-8563-AC36633223E4}"/>
          </ac:spMkLst>
        </pc:spChg>
        <pc:spChg chg="mod">
          <ac:chgData name="Soleil Yi (Chinasoft Shanghai)" userId="c719b956-004a-4243-81dc-14be649b7814" providerId="ADAL" clId="{239F61EF-C8B1-4620-91B4-D4413A44947C}" dt="2022-09-20T00:52:04.886" v="1614"/>
          <ac:spMkLst>
            <pc:docMk/>
            <pc:sldMk cId="1401250053" sldId="646"/>
            <ac:spMk id="124" creationId="{996C7D89-5139-4660-95B8-AB04E7D3F55E}"/>
          </ac:spMkLst>
        </pc:spChg>
        <pc:spChg chg="mod">
          <ac:chgData name="Soleil Yi (Chinasoft Shanghai)" userId="c719b956-004a-4243-81dc-14be649b7814" providerId="ADAL" clId="{239F61EF-C8B1-4620-91B4-D4413A44947C}" dt="2022-09-20T00:52:04.913" v="1618"/>
          <ac:spMkLst>
            <pc:docMk/>
            <pc:sldMk cId="1401250053" sldId="646"/>
            <ac:spMk id="125" creationId="{33F12BBA-4118-48C0-868B-D3B95A53877D}"/>
          </ac:spMkLst>
        </pc:spChg>
        <pc:spChg chg="mod">
          <ac:chgData name="Soleil Yi (Chinasoft Shanghai)" userId="c719b956-004a-4243-81dc-14be649b7814" providerId="ADAL" clId="{239F61EF-C8B1-4620-91B4-D4413A44947C}" dt="2022-09-20T00:52:04.937" v="1622"/>
          <ac:spMkLst>
            <pc:docMk/>
            <pc:sldMk cId="1401250053" sldId="646"/>
            <ac:spMk id="126" creationId="{CEAED710-F202-49E8-9CAC-88DFB5D23621}"/>
          </ac:spMkLst>
        </pc:spChg>
        <pc:spChg chg="mod">
          <ac:chgData name="Soleil Yi (Chinasoft Shanghai)" userId="c719b956-004a-4243-81dc-14be649b7814" providerId="ADAL" clId="{239F61EF-C8B1-4620-91B4-D4413A44947C}" dt="2022-09-20T00:52:04.963" v="1626"/>
          <ac:spMkLst>
            <pc:docMk/>
            <pc:sldMk cId="1401250053" sldId="646"/>
            <ac:spMk id="127" creationId="{17DDAC74-6885-4FFA-B7E4-71A9DD61BD1A}"/>
          </ac:spMkLst>
        </pc:spChg>
        <pc:spChg chg="mod">
          <ac:chgData name="Soleil Yi (Chinasoft Shanghai)" userId="c719b956-004a-4243-81dc-14be649b7814" providerId="ADAL" clId="{239F61EF-C8B1-4620-91B4-D4413A44947C}" dt="2022-09-20T00:52:04.985" v="1630"/>
          <ac:spMkLst>
            <pc:docMk/>
            <pc:sldMk cId="1401250053" sldId="646"/>
            <ac:spMk id="128" creationId="{E3CF63B2-48CE-4E42-AC5D-958BFCABEE75}"/>
          </ac:spMkLst>
        </pc:spChg>
        <pc:spChg chg="mod">
          <ac:chgData name="Soleil Yi (Chinasoft Shanghai)" userId="c719b956-004a-4243-81dc-14be649b7814" providerId="ADAL" clId="{239F61EF-C8B1-4620-91B4-D4413A44947C}" dt="2022-09-20T00:52:05.005" v="1634"/>
          <ac:spMkLst>
            <pc:docMk/>
            <pc:sldMk cId="1401250053" sldId="646"/>
            <ac:spMk id="129" creationId="{C2C38938-2167-4884-A87C-252A4F81DA30}"/>
          </ac:spMkLst>
        </pc:spChg>
        <pc:spChg chg="mod">
          <ac:chgData name="Soleil Yi (Chinasoft Shanghai)" userId="c719b956-004a-4243-81dc-14be649b7814" providerId="ADAL" clId="{239F61EF-C8B1-4620-91B4-D4413A44947C}" dt="2022-09-20T00:52:05.025" v="1638"/>
          <ac:spMkLst>
            <pc:docMk/>
            <pc:sldMk cId="1401250053" sldId="646"/>
            <ac:spMk id="130" creationId="{726B241C-CC56-4D72-9C53-B89923187505}"/>
          </ac:spMkLst>
        </pc:spChg>
        <pc:spChg chg="mod">
          <ac:chgData name="Soleil Yi (Chinasoft Shanghai)" userId="c719b956-004a-4243-81dc-14be649b7814" providerId="ADAL" clId="{239F61EF-C8B1-4620-91B4-D4413A44947C}" dt="2022-09-20T00:52:05.048" v="1642"/>
          <ac:spMkLst>
            <pc:docMk/>
            <pc:sldMk cId="1401250053" sldId="646"/>
            <ac:spMk id="131" creationId="{93D040BF-C857-4C48-9172-A04E5F722D11}"/>
          </ac:spMkLst>
        </pc:spChg>
        <pc:spChg chg="mod">
          <ac:chgData name="Soleil Yi (Chinasoft Shanghai)" userId="c719b956-004a-4243-81dc-14be649b7814" providerId="ADAL" clId="{239F61EF-C8B1-4620-91B4-D4413A44947C}" dt="2022-09-20T00:52:05.088" v="1646"/>
          <ac:spMkLst>
            <pc:docMk/>
            <pc:sldMk cId="1401250053" sldId="646"/>
            <ac:spMk id="132" creationId="{206C7B26-44BF-487B-AC5C-C145DB834B6F}"/>
          </ac:spMkLst>
        </pc:spChg>
        <pc:spChg chg="mod">
          <ac:chgData name="Soleil Yi (Chinasoft Shanghai)" userId="c719b956-004a-4243-81dc-14be649b7814" providerId="ADAL" clId="{239F61EF-C8B1-4620-91B4-D4413A44947C}" dt="2022-09-20T00:52:05.126" v="1650"/>
          <ac:spMkLst>
            <pc:docMk/>
            <pc:sldMk cId="1401250053" sldId="646"/>
            <ac:spMk id="133" creationId="{246BF7E0-4C49-47FC-851C-C5A2E0C5AB8D}"/>
          </ac:spMkLst>
        </pc:spChg>
        <pc:spChg chg="mod">
          <ac:chgData name="Soleil Yi (Chinasoft Shanghai)" userId="c719b956-004a-4243-81dc-14be649b7814" providerId="ADAL" clId="{239F61EF-C8B1-4620-91B4-D4413A44947C}" dt="2022-09-20T00:52:05.174" v="1654"/>
          <ac:spMkLst>
            <pc:docMk/>
            <pc:sldMk cId="1401250053" sldId="646"/>
            <ac:spMk id="134" creationId="{C8B9F006-B80E-47F6-B992-19C1F0B8E5E2}"/>
          </ac:spMkLst>
        </pc:spChg>
        <pc:spChg chg="mod">
          <ac:chgData name="Soleil Yi (Chinasoft Shanghai)" userId="c719b956-004a-4243-81dc-14be649b7814" providerId="ADAL" clId="{239F61EF-C8B1-4620-91B4-D4413A44947C}" dt="2022-09-20T00:52:05.207" v="1658"/>
          <ac:spMkLst>
            <pc:docMk/>
            <pc:sldMk cId="1401250053" sldId="646"/>
            <ac:spMk id="135" creationId="{8C6F25E3-EDDD-4348-9821-24D797CD52C3}"/>
          </ac:spMkLst>
        </pc:spChg>
        <pc:spChg chg="mod">
          <ac:chgData name="Soleil Yi (Chinasoft Shanghai)" userId="c719b956-004a-4243-81dc-14be649b7814" providerId="ADAL" clId="{239F61EF-C8B1-4620-91B4-D4413A44947C}" dt="2022-09-20T00:52:05.243" v="1662"/>
          <ac:spMkLst>
            <pc:docMk/>
            <pc:sldMk cId="1401250053" sldId="646"/>
            <ac:spMk id="136" creationId="{0CF1537E-8A88-4A45-8F94-A5BA869BC108}"/>
          </ac:spMkLst>
        </pc:spChg>
        <pc:spChg chg="mod">
          <ac:chgData name="Soleil Yi (Chinasoft Shanghai)" userId="c719b956-004a-4243-81dc-14be649b7814" providerId="ADAL" clId="{239F61EF-C8B1-4620-91B4-D4413A44947C}" dt="2022-09-20T00:52:05.282" v="1666"/>
          <ac:spMkLst>
            <pc:docMk/>
            <pc:sldMk cId="1401250053" sldId="646"/>
            <ac:spMk id="137" creationId="{6C64AD87-0B6B-4382-90C4-DA6516191584}"/>
          </ac:spMkLst>
        </pc:spChg>
        <pc:spChg chg="mod">
          <ac:chgData name="Soleil Yi (Chinasoft Shanghai)" userId="c719b956-004a-4243-81dc-14be649b7814" providerId="ADAL" clId="{239F61EF-C8B1-4620-91B4-D4413A44947C}" dt="2022-09-20T00:52:05.315" v="1670"/>
          <ac:spMkLst>
            <pc:docMk/>
            <pc:sldMk cId="1401250053" sldId="646"/>
            <ac:spMk id="138" creationId="{1AAFFFEE-615C-4EC6-83B8-272434EB7D80}"/>
          </ac:spMkLst>
        </pc:spChg>
        <pc:spChg chg="mod">
          <ac:chgData name="Soleil Yi (Chinasoft Shanghai)" userId="c719b956-004a-4243-81dc-14be649b7814" providerId="ADAL" clId="{239F61EF-C8B1-4620-91B4-D4413A44947C}" dt="2022-09-20T00:52:05.330" v="1674"/>
          <ac:spMkLst>
            <pc:docMk/>
            <pc:sldMk cId="1401250053" sldId="646"/>
            <ac:spMk id="139" creationId="{1308C1A9-4738-4BE3-861B-9F834CA93071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8.807" v="4118" actId="947"/>
        <pc:sldMkLst>
          <pc:docMk/>
          <pc:sldMk cId="1699614813" sldId="647"/>
        </pc:sldMkLst>
        <pc:spChg chg="mod">
          <ac:chgData name="Soleil Yi (Chinasoft Shanghai)" userId="c719b956-004a-4243-81dc-14be649b7814" providerId="ADAL" clId="{239F61EF-C8B1-4620-91B4-D4413A44947C}" dt="2022-09-20T00:52:12.321" v="3137" actId="947"/>
          <ac:spMkLst>
            <pc:docMk/>
            <pc:sldMk cId="1699614813" sldId="647"/>
            <ac:spMk id="8" creationId="{BF95009E-6F66-4D99-9C86-B3DB246989C3}"/>
          </ac:spMkLst>
        </pc:spChg>
        <pc:spChg chg="mod">
          <ac:chgData name="Soleil Yi (Chinasoft Shanghai)" userId="c719b956-004a-4243-81dc-14be649b7814" providerId="ADAL" clId="{239F61EF-C8B1-4620-91B4-D4413A44947C}" dt="2022-09-20T00:52:12.318" v="3135" actId="947"/>
          <ac:spMkLst>
            <pc:docMk/>
            <pc:sldMk cId="1699614813" sldId="647"/>
            <ac:spMk id="9" creationId="{51CF5400-3CAC-4FF3-A5C5-BD4967AF89E9}"/>
          </ac:spMkLst>
        </pc:spChg>
        <pc:spChg chg="mod">
          <ac:chgData name="Soleil Yi (Chinasoft Shanghai)" userId="c719b956-004a-4243-81dc-14be649b7814" providerId="ADAL" clId="{239F61EF-C8B1-4620-91B4-D4413A44947C}" dt="2022-09-20T00:52:12.319" v="3136" actId="947"/>
          <ac:spMkLst>
            <pc:docMk/>
            <pc:sldMk cId="1699614813" sldId="647"/>
            <ac:spMk id="292" creationId="{249B7C08-F483-4372-906C-FFCE8195A553}"/>
          </ac:spMkLst>
        </pc:spChg>
        <pc:spChg chg="mod">
          <ac:chgData name="Soleil Yi (Chinasoft Shanghai)" userId="c719b956-004a-4243-81dc-14be649b7814" providerId="ADAL" clId="{239F61EF-C8B1-4620-91B4-D4413A44947C}" dt="2022-09-20T00:52:12.219" v="3114" actId="947"/>
          <ac:spMkLst>
            <pc:docMk/>
            <pc:sldMk cId="1699614813" sldId="647"/>
            <ac:spMk id="756" creationId="{DFCD3CBC-20E3-4FB8-AB0A-6F203AA46C34}"/>
          </ac:spMkLst>
        </pc:spChg>
        <pc:spChg chg="mod">
          <ac:chgData name="Soleil Yi (Chinasoft Shanghai)" userId="c719b956-004a-4243-81dc-14be649b7814" providerId="ADAL" clId="{239F61EF-C8B1-4620-91B4-D4413A44947C}" dt="2022-09-20T00:52:12.322" v="3138" actId="947"/>
          <ac:spMkLst>
            <pc:docMk/>
            <pc:sldMk cId="1699614813" sldId="647"/>
            <ac:spMk id="757" creationId="{FF94B368-DC34-4225-B712-05D971CB860C}"/>
          </ac:spMkLst>
        </pc:spChg>
        <pc:spChg chg="mod">
          <ac:chgData name="Soleil Yi (Chinasoft Shanghai)" userId="c719b956-004a-4243-81dc-14be649b7814" providerId="ADAL" clId="{239F61EF-C8B1-4620-91B4-D4413A44947C}" dt="2022-09-20T00:52:12.317" v="3134" actId="947"/>
          <ac:spMkLst>
            <pc:docMk/>
            <pc:sldMk cId="1699614813" sldId="647"/>
            <ac:spMk id="759" creationId="{F961159B-F230-4851-8C78-6E14E30A927B}"/>
          </ac:spMkLst>
        </pc:spChg>
        <pc:spChg chg="mod">
          <ac:chgData name="Soleil Yi (Chinasoft Shanghai)" userId="c719b956-004a-4243-81dc-14be649b7814" providerId="ADAL" clId="{239F61EF-C8B1-4620-91B4-D4413A44947C}" dt="2022-09-20T00:52:15.628" v="3630" actId="947"/>
          <ac:spMkLst>
            <pc:docMk/>
            <pc:sldMk cId="1699614813" sldId="647"/>
            <ac:spMk id="763" creationId="{1ADF3475-9165-4E81-B6DB-D9E5CF04ABF7}"/>
          </ac:spMkLst>
        </pc:spChg>
        <pc:spChg chg="mod">
          <ac:chgData name="Soleil Yi (Chinasoft Shanghai)" userId="c719b956-004a-4243-81dc-14be649b7814" providerId="ADAL" clId="{239F61EF-C8B1-4620-91B4-D4413A44947C}" dt="2022-09-20T00:52:15.657" v="3634" actId="947"/>
          <ac:spMkLst>
            <pc:docMk/>
            <pc:sldMk cId="1699614813" sldId="647"/>
            <ac:spMk id="764" creationId="{EB53F761-F38E-4BB7-90C3-20CCF15D7A7E}"/>
          </ac:spMkLst>
        </pc:spChg>
        <pc:spChg chg="mod">
          <ac:chgData name="Soleil Yi (Chinasoft Shanghai)" userId="c719b956-004a-4243-81dc-14be649b7814" providerId="ADAL" clId="{239F61EF-C8B1-4620-91B4-D4413A44947C}" dt="2022-09-20T00:52:15.677" v="3638" actId="947"/>
          <ac:spMkLst>
            <pc:docMk/>
            <pc:sldMk cId="1699614813" sldId="647"/>
            <ac:spMk id="765" creationId="{8872E0ED-C889-4E95-B36A-625662E86915}"/>
          </ac:spMkLst>
        </pc:spChg>
        <pc:spChg chg="mod">
          <ac:chgData name="Soleil Yi (Chinasoft Shanghai)" userId="c719b956-004a-4243-81dc-14be649b7814" providerId="ADAL" clId="{239F61EF-C8B1-4620-91B4-D4413A44947C}" dt="2022-09-20T00:52:15.705" v="3642" actId="947"/>
          <ac:spMkLst>
            <pc:docMk/>
            <pc:sldMk cId="1699614813" sldId="647"/>
            <ac:spMk id="766" creationId="{ABB553C0-481A-44C6-9173-97EE6741706C}"/>
          </ac:spMkLst>
        </pc:spChg>
        <pc:spChg chg="mod">
          <ac:chgData name="Soleil Yi (Chinasoft Shanghai)" userId="c719b956-004a-4243-81dc-14be649b7814" providerId="ADAL" clId="{239F61EF-C8B1-4620-91B4-D4413A44947C}" dt="2022-09-20T00:52:15.735" v="3646" actId="947"/>
          <ac:spMkLst>
            <pc:docMk/>
            <pc:sldMk cId="1699614813" sldId="647"/>
            <ac:spMk id="767" creationId="{1BA1881B-5F98-4C57-BFD7-B77EC6538BFE}"/>
          </ac:spMkLst>
        </pc:spChg>
        <pc:spChg chg="mod">
          <ac:chgData name="Soleil Yi (Chinasoft Shanghai)" userId="c719b956-004a-4243-81dc-14be649b7814" providerId="ADAL" clId="{239F61EF-C8B1-4620-91B4-D4413A44947C}" dt="2022-09-20T00:52:15.760" v="3650" actId="947"/>
          <ac:spMkLst>
            <pc:docMk/>
            <pc:sldMk cId="1699614813" sldId="647"/>
            <ac:spMk id="768" creationId="{7268A682-2F19-4734-87F5-9A87F16652E7}"/>
          </ac:spMkLst>
        </pc:spChg>
        <pc:spChg chg="mod">
          <ac:chgData name="Soleil Yi (Chinasoft Shanghai)" userId="c719b956-004a-4243-81dc-14be649b7814" providerId="ADAL" clId="{239F61EF-C8B1-4620-91B4-D4413A44947C}" dt="2022-09-20T00:52:15.778" v="3654" actId="947"/>
          <ac:spMkLst>
            <pc:docMk/>
            <pc:sldMk cId="1699614813" sldId="647"/>
            <ac:spMk id="769" creationId="{0A0F2AC6-0409-48F7-BBE1-0DB615B5B706}"/>
          </ac:spMkLst>
        </pc:spChg>
        <pc:spChg chg="mod">
          <ac:chgData name="Soleil Yi (Chinasoft Shanghai)" userId="c719b956-004a-4243-81dc-14be649b7814" providerId="ADAL" clId="{239F61EF-C8B1-4620-91B4-D4413A44947C}" dt="2022-09-20T00:52:15.797" v="3658" actId="947"/>
          <ac:spMkLst>
            <pc:docMk/>
            <pc:sldMk cId="1699614813" sldId="647"/>
            <ac:spMk id="770" creationId="{BC603200-CD4D-40D2-BCC7-928F560679F0}"/>
          </ac:spMkLst>
        </pc:spChg>
        <pc:spChg chg="mod">
          <ac:chgData name="Soleil Yi (Chinasoft Shanghai)" userId="c719b956-004a-4243-81dc-14be649b7814" providerId="ADAL" clId="{239F61EF-C8B1-4620-91B4-D4413A44947C}" dt="2022-09-20T00:52:15.823" v="3662" actId="947"/>
          <ac:spMkLst>
            <pc:docMk/>
            <pc:sldMk cId="1699614813" sldId="647"/>
            <ac:spMk id="771" creationId="{5242A126-4675-4396-8DE4-1493A186F580}"/>
          </ac:spMkLst>
        </pc:spChg>
        <pc:spChg chg="mod">
          <ac:chgData name="Soleil Yi (Chinasoft Shanghai)" userId="c719b956-004a-4243-81dc-14be649b7814" providerId="ADAL" clId="{239F61EF-C8B1-4620-91B4-D4413A44947C}" dt="2022-09-20T00:52:15.844" v="3666" actId="947"/>
          <ac:spMkLst>
            <pc:docMk/>
            <pc:sldMk cId="1699614813" sldId="647"/>
            <ac:spMk id="772" creationId="{B9D6BBAF-1F9A-4447-BDF5-C0D096AAFAE8}"/>
          </ac:spMkLst>
        </pc:spChg>
        <pc:spChg chg="mod">
          <ac:chgData name="Soleil Yi (Chinasoft Shanghai)" userId="c719b956-004a-4243-81dc-14be649b7814" providerId="ADAL" clId="{239F61EF-C8B1-4620-91B4-D4413A44947C}" dt="2022-09-20T00:52:15.864" v="3670" actId="947"/>
          <ac:spMkLst>
            <pc:docMk/>
            <pc:sldMk cId="1699614813" sldId="647"/>
            <ac:spMk id="773" creationId="{DF0A7D33-FD3F-44A7-8722-5E2FF70A4CB6}"/>
          </ac:spMkLst>
        </pc:spChg>
        <pc:spChg chg="mod">
          <ac:chgData name="Soleil Yi (Chinasoft Shanghai)" userId="c719b956-004a-4243-81dc-14be649b7814" providerId="ADAL" clId="{239F61EF-C8B1-4620-91B4-D4413A44947C}" dt="2022-09-20T00:52:15.893" v="3674" actId="947"/>
          <ac:spMkLst>
            <pc:docMk/>
            <pc:sldMk cId="1699614813" sldId="647"/>
            <ac:spMk id="774" creationId="{38F306BA-F35C-4A78-82D4-0A7D04B0041E}"/>
          </ac:spMkLst>
        </pc:spChg>
        <pc:spChg chg="mod">
          <ac:chgData name="Soleil Yi (Chinasoft Shanghai)" userId="c719b956-004a-4243-81dc-14be649b7814" providerId="ADAL" clId="{239F61EF-C8B1-4620-91B4-D4413A44947C}" dt="2022-09-20T00:52:15.919" v="3678" actId="947"/>
          <ac:spMkLst>
            <pc:docMk/>
            <pc:sldMk cId="1699614813" sldId="647"/>
            <ac:spMk id="775" creationId="{B8A77E5A-F68C-4440-95E8-88739E32E837}"/>
          </ac:spMkLst>
        </pc:spChg>
        <pc:spChg chg="mod">
          <ac:chgData name="Soleil Yi (Chinasoft Shanghai)" userId="c719b956-004a-4243-81dc-14be649b7814" providerId="ADAL" clId="{239F61EF-C8B1-4620-91B4-D4413A44947C}" dt="2022-09-20T00:52:15.938" v="3682" actId="947"/>
          <ac:spMkLst>
            <pc:docMk/>
            <pc:sldMk cId="1699614813" sldId="647"/>
            <ac:spMk id="776" creationId="{8643F521-CF7B-4B73-B11A-7A4EA4290186}"/>
          </ac:spMkLst>
        </pc:spChg>
        <pc:spChg chg="mod">
          <ac:chgData name="Soleil Yi (Chinasoft Shanghai)" userId="c719b956-004a-4243-81dc-14be649b7814" providerId="ADAL" clId="{239F61EF-C8B1-4620-91B4-D4413A44947C}" dt="2022-09-20T00:52:15.956" v="3686" actId="947"/>
          <ac:spMkLst>
            <pc:docMk/>
            <pc:sldMk cId="1699614813" sldId="647"/>
            <ac:spMk id="777" creationId="{52408196-7F2C-4D1B-8532-A402131FD121}"/>
          </ac:spMkLst>
        </pc:spChg>
        <pc:spChg chg="mod">
          <ac:chgData name="Soleil Yi (Chinasoft Shanghai)" userId="c719b956-004a-4243-81dc-14be649b7814" providerId="ADAL" clId="{239F61EF-C8B1-4620-91B4-D4413A44947C}" dt="2022-09-20T00:52:15.981" v="3690" actId="947"/>
          <ac:spMkLst>
            <pc:docMk/>
            <pc:sldMk cId="1699614813" sldId="647"/>
            <ac:spMk id="778" creationId="{F5E342C9-DA68-42F7-B9EE-1F3E28740C93}"/>
          </ac:spMkLst>
        </pc:spChg>
        <pc:spChg chg="mod">
          <ac:chgData name="Soleil Yi (Chinasoft Shanghai)" userId="c719b956-004a-4243-81dc-14be649b7814" providerId="ADAL" clId="{239F61EF-C8B1-4620-91B4-D4413A44947C}" dt="2022-09-20T00:52:16.007" v="3694" actId="947"/>
          <ac:spMkLst>
            <pc:docMk/>
            <pc:sldMk cId="1699614813" sldId="647"/>
            <ac:spMk id="779" creationId="{B2D7EC59-0897-4D90-875C-F574F516A3A4}"/>
          </ac:spMkLst>
        </pc:spChg>
        <pc:spChg chg="mod">
          <ac:chgData name="Soleil Yi (Chinasoft Shanghai)" userId="c719b956-004a-4243-81dc-14be649b7814" providerId="ADAL" clId="{239F61EF-C8B1-4620-91B4-D4413A44947C}" dt="2022-09-20T00:52:16.024" v="3698" actId="947"/>
          <ac:spMkLst>
            <pc:docMk/>
            <pc:sldMk cId="1699614813" sldId="647"/>
            <ac:spMk id="780" creationId="{6D8883CD-1AF0-4ED1-AFF9-E3731FEC5E2B}"/>
          </ac:spMkLst>
        </pc:spChg>
        <pc:spChg chg="mod">
          <ac:chgData name="Soleil Yi (Chinasoft Shanghai)" userId="c719b956-004a-4243-81dc-14be649b7814" providerId="ADAL" clId="{239F61EF-C8B1-4620-91B4-D4413A44947C}" dt="2022-09-20T00:52:16.043" v="3702" actId="947"/>
          <ac:spMkLst>
            <pc:docMk/>
            <pc:sldMk cId="1699614813" sldId="647"/>
            <ac:spMk id="781" creationId="{4F3230D6-7723-4D96-AFAF-9D5C035B9B17}"/>
          </ac:spMkLst>
        </pc:spChg>
        <pc:spChg chg="mod">
          <ac:chgData name="Soleil Yi (Chinasoft Shanghai)" userId="c719b956-004a-4243-81dc-14be649b7814" providerId="ADAL" clId="{239F61EF-C8B1-4620-91B4-D4413A44947C}" dt="2022-09-20T00:52:16.064" v="3706" actId="947"/>
          <ac:spMkLst>
            <pc:docMk/>
            <pc:sldMk cId="1699614813" sldId="647"/>
            <ac:spMk id="782" creationId="{F57C1E4A-FFA4-4DF3-A3EC-9A4E6F97E736}"/>
          </ac:spMkLst>
        </pc:spChg>
        <pc:spChg chg="mod">
          <ac:chgData name="Soleil Yi (Chinasoft Shanghai)" userId="c719b956-004a-4243-81dc-14be649b7814" providerId="ADAL" clId="{239F61EF-C8B1-4620-91B4-D4413A44947C}" dt="2022-09-20T00:52:16.087" v="3710" actId="947"/>
          <ac:spMkLst>
            <pc:docMk/>
            <pc:sldMk cId="1699614813" sldId="647"/>
            <ac:spMk id="783" creationId="{F6A791A2-F0A5-4597-B219-678535155733}"/>
          </ac:spMkLst>
        </pc:spChg>
        <pc:spChg chg="mod">
          <ac:chgData name="Soleil Yi (Chinasoft Shanghai)" userId="c719b956-004a-4243-81dc-14be649b7814" providerId="ADAL" clId="{239F61EF-C8B1-4620-91B4-D4413A44947C}" dt="2022-09-20T00:52:16.109" v="3714" actId="947"/>
          <ac:spMkLst>
            <pc:docMk/>
            <pc:sldMk cId="1699614813" sldId="647"/>
            <ac:spMk id="784" creationId="{599CBE8B-970B-4A40-B707-0CFC14198CAD}"/>
          </ac:spMkLst>
        </pc:spChg>
        <pc:spChg chg="mod">
          <ac:chgData name="Soleil Yi (Chinasoft Shanghai)" userId="c719b956-004a-4243-81dc-14be649b7814" providerId="ADAL" clId="{239F61EF-C8B1-4620-91B4-D4413A44947C}" dt="2022-09-20T00:52:16.129" v="3718" actId="947"/>
          <ac:spMkLst>
            <pc:docMk/>
            <pc:sldMk cId="1699614813" sldId="647"/>
            <ac:spMk id="785" creationId="{F36470CF-2AB1-4FB3-9927-0C90EE9FF2E5}"/>
          </ac:spMkLst>
        </pc:spChg>
        <pc:spChg chg="mod">
          <ac:chgData name="Soleil Yi (Chinasoft Shanghai)" userId="c719b956-004a-4243-81dc-14be649b7814" providerId="ADAL" clId="{239F61EF-C8B1-4620-91B4-D4413A44947C}" dt="2022-09-20T00:52:16.153" v="3722" actId="947"/>
          <ac:spMkLst>
            <pc:docMk/>
            <pc:sldMk cId="1699614813" sldId="647"/>
            <ac:spMk id="786" creationId="{62573893-C943-4425-B898-13FB11543B24}"/>
          </ac:spMkLst>
        </pc:spChg>
        <pc:spChg chg="mod">
          <ac:chgData name="Soleil Yi (Chinasoft Shanghai)" userId="c719b956-004a-4243-81dc-14be649b7814" providerId="ADAL" clId="{239F61EF-C8B1-4620-91B4-D4413A44947C}" dt="2022-09-20T00:52:16.176" v="3726" actId="947"/>
          <ac:spMkLst>
            <pc:docMk/>
            <pc:sldMk cId="1699614813" sldId="647"/>
            <ac:spMk id="787" creationId="{FD1AB5B4-09F4-4B62-8398-AFFC2F12550F}"/>
          </ac:spMkLst>
        </pc:spChg>
        <pc:spChg chg="mod">
          <ac:chgData name="Soleil Yi (Chinasoft Shanghai)" userId="c719b956-004a-4243-81dc-14be649b7814" providerId="ADAL" clId="{239F61EF-C8B1-4620-91B4-D4413A44947C}" dt="2022-09-20T00:52:16.201" v="3730" actId="947"/>
          <ac:spMkLst>
            <pc:docMk/>
            <pc:sldMk cId="1699614813" sldId="647"/>
            <ac:spMk id="788" creationId="{AB34FD53-9B22-4B00-8252-A5DF1E2F5B2A}"/>
          </ac:spMkLst>
        </pc:spChg>
        <pc:spChg chg="mod">
          <ac:chgData name="Soleil Yi (Chinasoft Shanghai)" userId="c719b956-004a-4243-81dc-14be649b7814" providerId="ADAL" clId="{239F61EF-C8B1-4620-91B4-D4413A44947C}" dt="2022-09-20T00:52:16.234" v="3734" actId="947"/>
          <ac:spMkLst>
            <pc:docMk/>
            <pc:sldMk cId="1699614813" sldId="647"/>
            <ac:spMk id="789" creationId="{D7FA9816-6335-4CBB-A3D3-EE269760EFA1}"/>
          </ac:spMkLst>
        </pc:spChg>
        <pc:spChg chg="mod">
          <ac:chgData name="Soleil Yi (Chinasoft Shanghai)" userId="c719b956-004a-4243-81dc-14be649b7814" providerId="ADAL" clId="{239F61EF-C8B1-4620-91B4-D4413A44947C}" dt="2022-09-20T00:52:16.264" v="3738" actId="947"/>
          <ac:spMkLst>
            <pc:docMk/>
            <pc:sldMk cId="1699614813" sldId="647"/>
            <ac:spMk id="790" creationId="{B47961FA-4C4C-4B41-BE0B-46CD740888C5}"/>
          </ac:spMkLst>
        </pc:spChg>
        <pc:spChg chg="mod">
          <ac:chgData name="Soleil Yi (Chinasoft Shanghai)" userId="c719b956-004a-4243-81dc-14be649b7814" providerId="ADAL" clId="{239F61EF-C8B1-4620-91B4-D4413A44947C}" dt="2022-09-20T00:52:16.286" v="3742" actId="947"/>
          <ac:spMkLst>
            <pc:docMk/>
            <pc:sldMk cId="1699614813" sldId="647"/>
            <ac:spMk id="791" creationId="{1B59BD17-D020-4398-A76E-D6974980850A}"/>
          </ac:spMkLst>
        </pc:spChg>
        <pc:spChg chg="mod">
          <ac:chgData name="Soleil Yi (Chinasoft Shanghai)" userId="c719b956-004a-4243-81dc-14be649b7814" providerId="ADAL" clId="{239F61EF-C8B1-4620-91B4-D4413A44947C}" dt="2022-09-20T00:52:16.302" v="3746" actId="947"/>
          <ac:spMkLst>
            <pc:docMk/>
            <pc:sldMk cId="1699614813" sldId="647"/>
            <ac:spMk id="792" creationId="{08AD2FF0-4E70-441D-9673-D10BF43F8D0D}"/>
          </ac:spMkLst>
        </pc:spChg>
        <pc:spChg chg="mod">
          <ac:chgData name="Soleil Yi (Chinasoft Shanghai)" userId="c719b956-004a-4243-81dc-14be649b7814" providerId="ADAL" clId="{239F61EF-C8B1-4620-91B4-D4413A44947C}" dt="2022-09-20T00:52:16.322" v="3750" actId="947"/>
          <ac:spMkLst>
            <pc:docMk/>
            <pc:sldMk cId="1699614813" sldId="647"/>
            <ac:spMk id="793" creationId="{0D7BF9B4-40A8-4AAD-AA43-458626261016}"/>
          </ac:spMkLst>
        </pc:spChg>
        <pc:spChg chg="mod">
          <ac:chgData name="Soleil Yi (Chinasoft Shanghai)" userId="c719b956-004a-4243-81dc-14be649b7814" providerId="ADAL" clId="{239F61EF-C8B1-4620-91B4-D4413A44947C}" dt="2022-09-20T00:52:16.342" v="3754" actId="947"/>
          <ac:spMkLst>
            <pc:docMk/>
            <pc:sldMk cId="1699614813" sldId="647"/>
            <ac:spMk id="794" creationId="{F3D2D991-76D0-45E6-AD18-66EF5129EFEF}"/>
          </ac:spMkLst>
        </pc:spChg>
        <pc:spChg chg="mod">
          <ac:chgData name="Soleil Yi (Chinasoft Shanghai)" userId="c719b956-004a-4243-81dc-14be649b7814" providerId="ADAL" clId="{239F61EF-C8B1-4620-91B4-D4413A44947C}" dt="2022-09-20T00:52:16.360" v="3758" actId="947"/>
          <ac:spMkLst>
            <pc:docMk/>
            <pc:sldMk cId="1699614813" sldId="647"/>
            <ac:spMk id="795" creationId="{36D0635A-7624-4250-80B4-675863602FAA}"/>
          </ac:spMkLst>
        </pc:spChg>
        <pc:spChg chg="mod">
          <ac:chgData name="Soleil Yi (Chinasoft Shanghai)" userId="c719b956-004a-4243-81dc-14be649b7814" providerId="ADAL" clId="{239F61EF-C8B1-4620-91B4-D4413A44947C}" dt="2022-09-20T00:52:16.395" v="3762" actId="947"/>
          <ac:spMkLst>
            <pc:docMk/>
            <pc:sldMk cId="1699614813" sldId="647"/>
            <ac:spMk id="796" creationId="{FA25303C-4AAA-4519-9E10-471E1BF5206F}"/>
          </ac:spMkLst>
        </pc:spChg>
        <pc:spChg chg="mod">
          <ac:chgData name="Soleil Yi (Chinasoft Shanghai)" userId="c719b956-004a-4243-81dc-14be649b7814" providerId="ADAL" clId="{239F61EF-C8B1-4620-91B4-D4413A44947C}" dt="2022-09-20T00:52:16.435" v="3766" actId="947"/>
          <ac:spMkLst>
            <pc:docMk/>
            <pc:sldMk cId="1699614813" sldId="647"/>
            <ac:spMk id="797" creationId="{6BF98391-9E57-409C-B22D-738FEBC44D23}"/>
          </ac:spMkLst>
        </pc:spChg>
        <pc:spChg chg="mod">
          <ac:chgData name="Soleil Yi (Chinasoft Shanghai)" userId="c719b956-004a-4243-81dc-14be649b7814" providerId="ADAL" clId="{239F61EF-C8B1-4620-91B4-D4413A44947C}" dt="2022-09-20T00:52:16.472" v="3770" actId="947"/>
          <ac:spMkLst>
            <pc:docMk/>
            <pc:sldMk cId="1699614813" sldId="647"/>
            <ac:spMk id="798" creationId="{2FD2C63B-85B3-4962-B156-57CF690C80C8}"/>
          </ac:spMkLst>
        </pc:spChg>
        <pc:spChg chg="mod">
          <ac:chgData name="Soleil Yi (Chinasoft Shanghai)" userId="c719b956-004a-4243-81dc-14be649b7814" providerId="ADAL" clId="{239F61EF-C8B1-4620-91B4-D4413A44947C}" dt="2022-09-20T00:52:16.516" v="3774" actId="947"/>
          <ac:spMkLst>
            <pc:docMk/>
            <pc:sldMk cId="1699614813" sldId="647"/>
            <ac:spMk id="799" creationId="{57D84B0B-79D8-466E-B03B-BE4E6AF075BF}"/>
          </ac:spMkLst>
        </pc:spChg>
        <pc:spChg chg="mod">
          <ac:chgData name="Soleil Yi (Chinasoft Shanghai)" userId="c719b956-004a-4243-81dc-14be649b7814" providerId="ADAL" clId="{239F61EF-C8B1-4620-91B4-D4413A44947C}" dt="2022-09-20T00:52:16.546" v="3778" actId="947"/>
          <ac:spMkLst>
            <pc:docMk/>
            <pc:sldMk cId="1699614813" sldId="647"/>
            <ac:spMk id="800" creationId="{53BB85C0-1043-4B38-9805-BD6D4AC30B32}"/>
          </ac:spMkLst>
        </pc:spChg>
        <pc:spChg chg="mod">
          <ac:chgData name="Soleil Yi (Chinasoft Shanghai)" userId="c719b956-004a-4243-81dc-14be649b7814" providerId="ADAL" clId="{239F61EF-C8B1-4620-91B4-D4413A44947C}" dt="2022-09-20T00:52:16.586" v="3782" actId="947"/>
          <ac:spMkLst>
            <pc:docMk/>
            <pc:sldMk cId="1699614813" sldId="647"/>
            <ac:spMk id="801" creationId="{B32E9161-5916-49B5-A5FD-6E3CEC32E94A}"/>
          </ac:spMkLst>
        </pc:spChg>
        <pc:spChg chg="mod">
          <ac:chgData name="Soleil Yi (Chinasoft Shanghai)" userId="c719b956-004a-4243-81dc-14be649b7814" providerId="ADAL" clId="{239F61EF-C8B1-4620-91B4-D4413A44947C}" dt="2022-09-20T00:52:16.615" v="3786" actId="947"/>
          <ac:spMkLst>
            <pc:docMk/>
            <pc:sldMk cId="1699614813" sldId="647"/>
            <ac:spMk id="802" creationId="{1D2CA05F-E29A-4DF9-88E5-60C24C5771D9}"/>
          </ac:spMkLst>
        </pc:spChg>
        <pc:spChg chg="mod">
          <ac:chgData name="Soleil Yi (Chinasoft Shanghai)" userId="c719b956-004a-4243-81dc-14be649b7814" providerId="ADAL" clId="{239F61EF-C8B1-4620-91B4-D4413A44947C}" dt="2022-09-20T00:52:16.642" v="3790" actId="947"/>
          <ac:spMkLst>
            <pc:docMk/>
            <pc:sldMk cId="1699614813" sldId="647"/>
            <ac:spMk id="803" creationId="{BDF2B8CB-4649-47B7-9A59-55011AA9A748}"/>
          </ac:spMkLst>
        </pc:spChg>
        <pc:spChg chg="mod">
          <ac:chgData name="Soleil Yi (Chinasoft Shanghai)" userId="c719b956-004a-4243-81dc-14be649b7814" providerId="ADAL" clId="{239F61EF-C8B1-4620-91B4-D4413A44947C}" dt="2022-09-20T00:52:16.666" v="3794" actId="947"/>
          <ac:spMkLst>
            <pc:docMk/>
            <pc:sldMk cId="1699614813" sldId="647"/>
            <ac:spMk id="804" creationId="{9F2F042B-45F9-4A2C-AFFE-BEE8367D31BB}"/>
          </ac:spMkLst>
        </pc:spChg>
        <pc:spChg chg="mod">
          <ac:chgData name="Soleil Yi (Chinasoft Shanghai)" userId="c719b956-004a-4243-81dc-14be649b7814" providerId="ADAL" clId="{239F61EF-C8B1-4620-91B4-D4413A44947C}" dt="2022-09-20T00:52:16.693" v="3798" actId="947"/>
          <ac:spMkLst>
            <pc:docMk/>
            <pc:sldMk cId="1699614813" sldId="647"/>
            <ac:spMk id="805" creationId="{94053771-DC4D-4931-B7A5-3E538B0CDCF2}"/>
          </ac:spMkLst>
        </pc:spChg>
        <pc:spChg chg="mod">
          <ac:chgData name="Soleil Yi (Chinasoft Shanghai)" userId="c719b956-004a-4243-81dc-14be649b7814" providerId="ADAL" clId="{239F61EF-C8B1-4620-91B4-D4413A44947C}" dt="2022-09-20T00:52:16.713" v="3802" actId="947"/>
          <ac:spMkLst>
            <pc:docMk/>
            <pc:sldMk cId="1699614813" sldId="647"/>
            <ac:spMk id="806" creationId="{D4DA3F0C-7E6F-49A6-92D4-2CD7EEEAF888}"/>
          </ac:spMkLst>
        </pc:spChg>
        <pc:spChg chg="mod">
          <ac:chgData name="Soleil Yi (Chinasoft Shanghai)" userId="c719b956-004a-4243-81dc-14be649b7814" providerId="ADAL" clId="{239F61EF-C8B1-4620-91B4-D4413A44947C}" dt="2022-09-20T00:52:16.736" v="3806" actId="947"/>
          <ac:spMkLst>
            <pc:docMk/>
            <pc:sldMk cId="1699614813" sldId="647"/>
            <ac:spMk id="807" creationId="{BAC90B38-902E-4364-9D39-60026F46F504}"/>
          </ac:spMkLst>
        </pc:spChg>
        <pc:spChg chg="mod">
          <ac:chgData name="Soleil Yi (Chinasoft Shanghai)" userId="c719b956-004a-4243-81dc-14be649b7814" providerId="ADAL" clId="{239F61EF-C8B1-4620-91B4-D4413A44947C}" dt="2022-09-20T00:52:16.762" v="3810" actId="947"/>
          <ac:spMkLst>
            <pc:docMk/>
            <pc:sldMk cId="1699614813" sldId="647"/>
            <ac:spMk id="808" creationId="{8BF9605D-B75B-4FDA-B4A2-326D1ABE4CB2}"/>
          </ac:spMkLst>
        </pc:spChg>
        <pc:spChg chg="mod">
          <ac:chgData name="Soleil Yi (Chinasoft Shanghai)" userId="c719b956-004a-4243-81dc-14be649b7814" providerId="ADAL" clId="{239F61EF-C8B1-4620-91B4-D4413A44947C}" dt="2022-09-20T00:52:16.789" v="3814" actId="947"/>
          <ac:spMkLst>
            <pc:docMk/>
            <pc:sldMk cId="1699614813" sldId="647"/>
            <ac:spMk id="809" creationId="{9F8322C4-20E6-4CBE-892A-AB5C0FC25970}"/>
          </ac:spMkLst>
        </pc:spChg>
        <pc:spChg chg="mod">
          <ac:chgData name="Soleil Yi (Chinasoft Shanghai)" userId="c719b956-004a-4243-81dc-14be649b7814" providerId="ADAL" clId="{239F61EF-C8B1-4620-91B4-D4413A44947C}" dt="2022-09-20T00:52:16.812" v="3818" actId="947"/>
          <ac:spMkLst>
            <pc:docMk/>
            <pc:sldMk cId="1699614813" sldId="647"/>
            <ac:spMk id="810" creationId="{64F2C71B-A4E9-4E54-8F6E-0C23E5AA51B3}"/>
          </ac:spMkLst>
        </pc:spChg>
        <pc:spChg chg="mod">
          <ac:chgData name="Soleil Yi (Chinasoft Shanghai)" userId="c719b956-004a-4243-81dc-14be649b7814" providerId="ADAL" clId="{239F61EF-C8B1-4620-91B4-D4413A44947C}" dt="2022-09-20T00:52:16.837" v="3822" actId="947"/>
          <ac:spMkLst>
            <pc:docMk/>
            <pc:sldMk cId="1699614813" sldId="647"/>
            <ac:spMk id="811" creationId="{DD05BD8F-26F8-437B-9F6B-B2F51AF92301}"/>
          </ac:spMkLst>
        </pc:spChg>
        <pc:spChg chg="mod">
          <ac:chgData name="Soleil Yi (Chinasoft Shanghai)" userId="c719b956-004a-4243-81dc-14be649b7814" providerId="ADAL" clId="{239F61EF-C8B1-4620-91B4-D4413A44947C}" dt="2022-09-20T00:52:16.861" v="3826" actId="947"/>
          <ac:spMkLst>
            <pc:docMk/>
            <pc:sldMk cId="1699614813" sldId="647"/>
            <ac:spMk id="812" creationId="{B5730D3F-F5DC-49A8-95F5-4D9790BA8CF8}"/>
          </ac:spMkLst>
        </pc:spChg>
        <pc:spChg chg="mod">
          <ac:chgData name="Soleil Yi (Chinasoft Shanghai)" userId="c719b956-004a-4243-81dc-14be649b7814" providerId="ADAL" clId="{239F61EF-C8B1-4620-91B4-D4413A44947C}" dt="2022-09-20T00:52:16.878" v="3830" actId="947"/>
          <ac:spMkLst>
            <pc:docMk/>
            <pc:sldMk cId="1699614813" sldId="647"/>
            <ac:spMk id="813" creationId="{00705EA6-4812-4F01-8F15-788A302B2864}"/>
          </ac:spMkLst>
        </pc:spChg>
        <pc:spChg chg="mod">
          <ac:chgData name="Soleil Yi (Chinasoft Shanghai)" userId="c719b956-004a-4243-81dc-14be649b7814" providerId="ADAL" clId="{239F61EF-C8B1-4620-91B4-D4413A44947C}" dt="2022-09-20T00:52:16.910" v="3834" actId="947"/>
          <ac:spMkLst>
            <pc:docMk/>
            <pc:sldMk cId="1699614813" sldId="647"/>
            <ac:spMk id="814" creationId="{58EFCAC6-293B-4C18-BEF7-4041B6512EDE}"/>
          </ac:spMkLst>
        </pc:spChg>
        <pc:spChg chg="mod">
          <ac:chgData name="Soleil Yi (Chinasoft Shanghai)" userId="c719b956-004a-4243-81dc-14be649b7814" providerId="ADAL" clId="{239F61EF-C8B1-4620-91B4-D4413A44947C}" dt="2022-09-20T00:52:16.936" v="3838" actId="947"/>
          <ac:spMkLst>
            <pc:docMk/>
            <pc:sldMk cId="1699614813" sldId="647"/>
            <ac:spMk id="815" creationId="{65A9F30B-3B43-4E88-9EAB-A7C25BCE1346}"/>
          </ac:spMkLst>
        </pc:spChg>
        <pc:spChg chg="mod">
          <ac:chgData name="Soleil Yi (Chinasoft Shanghai)" userId="c719b956-004a-4243-81dc-14be649b7814" providerId="ADAL" clId="{239F61EF-C8B1-4620-91B4-D4413A44947C}" dt="2022-09-20T00:52:16.962" v="3842" actId="947"/>
          <ac:spMkLst>
            <pc:docMk/>
            <pc:sldMk cId="1699614813" sldId="647"/>
            <ac:spMk id="816" creationId="{0915FC21-BB08-4513-96FA-E3795144479F}"/>
          </ac:spMkLst>
        </pc:spChg>
        <pc:spChg chg="mod">
          <ac:chgData name="Soleil Yi (Chinasoft Shanghai)" userId="c719b956-004a-4243-81dc-14be649b7814" providerId="ADAL" clId="{239F61EF-C8B1-4620-91B4-D4413A44947C}" dt="2022-09-20T00:52:16.993" v="3846" actId="947"/>
          <ac:spMkLst>
            <pc:docMk/>
            <pc:sldMk cId="1699614813" sldId="647"/>
            <ac:spMk id="817" creationId="{A8F683C3-076C-4045-A006-7DFD3EB57A65}"/>
          </ac:spMkLst>
        </pc:spChg>
        <pc:spChg chg="mod">
          <ac:chgData name="Soleil Yi (Chinasoft Shanghai)" userId="c719b956-004a-4243-81dc-14be649b7814" providerId="ADAL" clId="{239F61EF-C8B1-4620-91B4-D4413A44947C}" dt="2022-09-20T00:52:17.019" v="3850" actId="947"/>
          <ac:spMkLst>
            <pc:docMk/>
            <pc:sldMk cId="1699614813" sldId="647"/>
            <ac:spMk id="818" creationId="{F34B9D3F-22CD-4CCD-986F-C3BEA722A863}"/>
          </ac:spMkLst>
        </pc:spChg>
        <pc:spChg chg="mod">
          <ac:chgData name="Soleil Yi (Chinasoft Shanghai)" userId="c719b956-004a-4243-81dc-14be649b7814" providerId="ADAL" clId="{239F61EF-C8B1-4620-91B4-D4413A44947C}" dt="2022-09-20T00:52:17.050" v="3854" actId="947"/>
          <ac:spMkLst>
            <pc:docMk/>
            <pc:sldMk cId="1699614813" sldId="647"/>
            <ac:spMk id="819" creationId="{A707C062-370F-4480-80E6-0692A6948231}"/>
          </ac:spMkLst>
        </pc:spChg>
        <pc:spChg chg="mod">
          <ac:chgData name="Soleil Yi (Chinasoft Shanghai)" userId="c719b956-004a-4243-81dc-14be649b7814" providerId="ADAL" clId="{239F61EF-C8B1-4620-91B4-D4413A44947C}" dt="2022-09-20T00:52:17.081" v="3858" actId="947"/>
          <ac:spMkLst>
            <pc:docMk/>
            <pc:sldMk cId="1699614813" sldId="647"/>
            <ac:spMk id="820" creationId="{251EE3B2-0E91-41C5-BA55-20E24D7CC7F2}"/>
          </ac:spMkLst>
        </pc:spChg>
        <pc:spChg chg="mod">
          <ac:chgData name="Soleil Yi (Chinasoft Shanghai)" userId="c719b956-004a-4243-81dc-14be649b7814" providerId="ADAL" clId="{239F61EF-C8B1-4620-91B4-D4413A44947C}" dt="2022-09-20T00:52:17.106" v="3862" actId="947"/>
          <ac:spMkLst>
            <pc:docMk/>
            <pc:sldMk cId="1699614813" sldId="647"/>
            <ac:spMk id="821" creationId="{69BCDFC8-F55F-4244-9855-93FAB8782D43}"/>
          </ac:spMkLst>
        </pc:spChg>
        <pc:spChg chg="mod">
          <ac:chgData name="Soleil Yi (Chinasoft Shanghai)" userId="c719b956-004a-4243-81dc-14be649b7814" providerId="ADAL" clId="{239F61EF-C8B1-4620-91B4-D4413A44947C}" dt="2022-09-20T00:52:17.127" v="3866" actId="947"/>
          <ac:spMkLst>
            <pc:docMk/>
            <pc:sldMk cId="1699614813" sldId="647"/>
            <ac:spMk id="822" creationId="{2343418F-F61D-43C7-99F9-0F11E39E13F7}"/>
          </ac:spMkLst>
        </pc:spChg>
        <pc:spChg chg="mod">
          <ac:chgData name="Soleil Yi (Chinasoft Shanghai)" userId="c719b956-004a-4243-81dc-14be649b7814" providerId="ADAL" clId="{239F61EF-C8B1-4620-91B4-D4413A44947C}" dt="2022-09-20T00:52:17.152" v="3870" actId="947"/>
          <ac:spMkLst>
            <pc:docMk/>
            <pc:sldMk cId="1699614813" sldId="647"/>
            <ac:spMk id="823" creationId="{4C46151C-0416-45FA-BD81-8CA199F4C596}"/>
          </ac:spMkLst>
        </pc:spChg>
        <pc:spChg chg="mod">
          <ac:chgData name="Soleil Yi (Chinasoft Shanghai)" userId="c719b956-004a-4243-81dc-14be649b7814" providerId="ADAL" clId="{239F61EF-C8B1-4620-91B4-D4413A44947C}" dt="2022-09-20T00:52:17.179" v="3874" actId="947"/>
          <ac:spMkLst>
            <pc:docMk/>
            <pc:sldMk cId="1699614813" sldId="647"/>
            <ac:spMk id="824" creationId="{08945C17-3FA4-4771-AD3E-130C72799542}"/>
          </ac:spMkLst>
        </pc:spChg>
        <pc:spChg chg="mod">
          <ac:chgData name="Soleil Yi (Chinasoft Shanghai)" userId="c719b956-004a-4243-81dc-14be649b7814" providerId="ADAL" clId="{239F61EF-C8B1-4620-91B4-D4413A44947C}" dt="2022-09-20T00:52:17.207" v="3878" actId="947"/>
          <ac:spMkLst>
            <pc:docMk/>
            <pc:sldMk cId="1699614813" sldId="647"/>
            <ac:spMk id="825" creationId="{BE424AC0-4784-4966-94F6-C67EE776DE0B}"/>
          </ac:spMkLst>
        </pc:spChg>
        <pc:spChg chg="mod">
          <ac:chgData name="Soleil Yi (Chinasoft Shanghai)" userId="c719b956-004a-4243-81dc-14be649b7814" providerId="ADAL" clId="{239F61EF-C8B1-4620-91B4-D4413A44947C}" dt="2022-09-20T00:52:17.234" v="3882" actId="947"/>
          <ac:spMkLst>
            <pc:docMk/>
            <pc:sldMk cId="1699614813" sldId="647"/>
            <ac:spMk id="826" creationId="{1F8E7909-5DAB-41BA-9B28-B00368FD6C5B}"/>
          </ac:spMkLst>
        </pc:spChg>
        <pc:spChg chg="mod">
          <ac:chgData name="Soleil Yi (Chinasoft Shanghai)" userId="c719b956-004a-4243-81dc-14be649b7814" providerId="ADAL" clId="{239F61EF-C8B1-4620-91B4-D4413A44947C}" dt="2022-09-20T00:52:17.261" v="3886" actId="947"/>
          <ac:spMkLst>
            <pc:docMk/>
            <pc:sldMk cId="1699614813" sldId="647"/>
            <ac:spMk id="827" creationId="{9D9908F1-D8A5-44CF-87B9-FAD8E66744AB}"/>
          </ac:spMkLst>
        </pc:spChg>
        <pc:spChg chg="mod">
          <ac:chgData name="Soleil Yi (Chinasoft Shanghai)" userId="c719b956-004a-4243-81dc-14be649b7814" providerId="ADAL" clId="{239F61EF-C8B1-4620-91B4-D4413A44947C}" dt="2022-09-20T00:52:17.288" v="3890" actId="947"/>
          <ac:spMkLst>
            <pc:docMk/>
            <pc:sldMk cId="1699614813" sldId="647"/>
            <ac:spMk id="828" creationId="{77F3EA5E-C800-4DF1-905D-66D41C4C43B8}"/>
          </ac:spMkLst>
        </pc:spChg>
        <pc:spChg chg="mod">
          <ac:chgData name="Soleil Yi (Chinasoft Shanghai)" userId="c719b956-004a-4243-81dc-14be649b7814" providerId="ADAL" clId="{239F61EF-C8B1-4620-91B4-D4413A44947C}" dt="2022-09-20T00:52:17.308" v="3894" actId="947"/>
          <ac:spMkLst>
            <pc:docMk/>
            <pc:sldMk cId="1699614813" sldId="647"/>
            <ac:spMk id="829" creationId="{2F9C309F-AA1F-4324-A80D-87C2793C4E8E}"/>
          </ac:spMkLst>
        </pc:spChg>
        <pc:spChg chg="mod">
          <ac:chgData name="Soleil Yi (Chinasoft Shanghai)" userId="c719b956-004a-4243-81dc-14be649b7814" providerId="ADAL" clId="{239F61EF-C8B1-4620-91B4-D4413A44947C}" dt="2022-09-20T00:52:17.327" v="3898" actId="947"/>
          <ac:spMkLst>
            <pc:docMk/>
            <pc:sldMk cId="1699614813" sldId="647"/>
            <ac:spMk id="830" creationId="{6D341F53-81F1-47B2-9FC8-E11A5D49A036}"/>
          </ac:spMkLst>
        </pc:spChg>
        <pc:spChg chg="mod">
          <ac:chgData name="Soleil Yi (Chinasoft Shanghai)" userId="c719b956-004a-4243-81dc-14be649b7814" providerId="ADAL" clId="{239F61EF-C8B1-4620-91B4-D4413A44947C}" dt="2022-09-20T00:52:17.356" v="3902" actId="947"/>
          <ac:spMkLst>
            <pc:docMk/>
            <pc:sldMk cId="1699614813" sldId="647"/>
            <ac:spMk id="831" creationId="{20890930-B3B0-49ED-875C-13424D90BF6F}"/>
          </ac:spMkLst>
        </pc:spChg>
        <pc:spChg chg="mod">
          <ac:chgData name="Soleil Yi (Chinasoft Shanghai)" userId="c719b956-004a-4243-81dc-14be649b7814" providerId="ADAL" clId="{239F61EF-C8B1-4620-91B4-D4413A44947C}" dt="2022-09-20T00:52:17.374" v="3906" actId="947"/>
          <ac:spMkLst>
            <pc:docMk/>
            <pc:sldMk cId="1699614813" sldId="647"/>
            <ac:spMk id="832" creationId="{60FDEBB7-EF7F-4192-8D88-917A8F69B1B2}"/>
          </ac:spMkLst>
        </pc:spChg>
        <pc:spChg chg="mod">
          <ac:chgData name="Soleil Yi (Chinasoft Shanghai)" userId="c719b956-004a-4243-81dc-14be649b7814" providerId="ADAL" clId="{239F61EF-C8B1-4620-91B4-D4413A44947C}" dt="2022-09-20T00:52:17.403" v="3910" actId="947"/>
          <ac:spMkLst>
            <pc:docMk/>
            <pc:sldMk cId="1699614813" sldId="647"/>
            <ac:spMk id="833" creationId="{B65A12B6-AB12-45AC-83A5-44C30996FE13}"/>
          </ac:spMkLst>
        </pc:spChg>
        <pc:spChg chg="mod">
          <ac:chgData name="Soleil Yi (Chinasoft Shanghai)" userId="c719b956-004a-4243-81dc-14be649b7814" providerId="ADAL" clId="{239F61EF-C8B1-4620-91B4-D4413A44947C}" dt="2022-09-20T00:52:17.421" v="3914" actId="947"/>
          <ac:spMkLst>
            <pc:docMk/>
            <pc:sldMk cId="1699614813" sldId="647"/>
            <ac:spMk id="834" creationId="{5F407B5F-751A-4325-A6F7-B44A936215FD}"/>
          </ac:spMkLst>
        </pc:spChg>
        <pc:spChg chg="mod">
          <ac:chgData name="Soleil Yi (Chinasoft Shanghai)" userId="c719b956-004a-4243-81dc-14be649b7814" providerId="ADAL" clId="{239F61EF-C8B1-4620-91B4-D4413A44947C}" dt="2022-09-20T00:52:17.448" v="3918" actId="947"/>
          <ac:spMkLst>
            <pc:docMk/>
            <pc:sldMk cId="1699614813" sldId="647"/>
            <ac:spMk id="835" creationId="{2FF07413-EDAF-4B57-B46B-7E56427B2880}"/>
          </ac:spMkLst>
        </pc:spChg>
        <pc:spChg chg="mod">
          <ac:chgData name="Soleil Yi (Chinasoft Shanghai)" userId="c719b956-004a-4243-81dc-14be649b7814" providerId="ADAL" clId="{239F61EF-C8B1-4620-91B4-D4413A44947C}" dt="2022-09-20T00:52:17.473" v="3922" actId="947"/>
          <ac:spMkLst>
            <pc:docMk/>
            <pc:sldMk cId="1699614813" sldId="647"/>
            <ac:spMk id="836" creationId="{DBC79911-7474-4F2C-B830-960298E3D9A1}"/>
          </ac:spMkLst>
        </pc:spChg>
        <pc:spChg chg="mod">
          <ac:chgData name="Soleil Yi (Chinasoft Shanghai)" userId="c719b956-004a-4243-81dc-14be649b7814" providerId="ADAL" clId="{239F61EF-C8B1-4620-91B4-D4413A44947C}" dt="2022-09-20T00:52:17.504" v="3926" actId="947"/>
          <ac:spMkLst>
            <pc:docMk/>
            <pc:sldMk cId="1699614813" sldId="647"/>
            <ac:spMk id="837" creationId="{6793A036-B143-4DD2-87FB-F6476467313C}"/>
          </ac:spMkLst>
        </pc:spChg>
        <pc:spChg chg="mod">
          <ac:chgData name="Soleil Yi (Chinasoft Shanghai)" userId="c719b956-004a-4243-81dc-14be649b7814" providerId="ADAL" clId="{239F61EF-C8B1-4620-91B4-D4413A44947C}" dt="2022-09-20T00:52:17.536" v="3930" actId="947"/>
          <ac:spMkLst>
            <pc:docMk/>
            <pc:sldMk cId="1699614813" sldId="647"/>
            <ac:spMk id="838" creationId="{2E689B32-B067-44D8-BF19-4127E853EAAD}"/>
          </ac:spMkLst>
        </pc:spChg>
        <pc:spChg chg="mod">
          <ac:chgData name="Soleil Yi (Chinasoft Shanghai)" userId="c719b956-004a-4243-81dc-14be649b7814" providerId="ADAL" clId="{239F61EF-C8B1-4620-91B4-D4413A44947C}" dt="2022-09-20T00:52:17.564" v="3934" actId="947"/>
          <ac:spMkLst>
            <pc:docMk/>
            <pc:sldMk cId="1699614813" sldId="647"/>
            <ac:spMk id="839" creationId="{3B4503C4-916B-4AAC-B4FE-A2E5C4BBAEEF}"/>
          </ac:spMkLst>
        </pc:spChg>
        <pc:spChg chg="mod">
          <ac:chgData name="Soleil Yi (Chinasoft Shanghai)" userId="c719b956-004a-4243-81dc-14be649b7814" providerId="ADAL" clId="{239F61EF-C8B1-4620-91B4-D4413A44947C}" dt="2022-09-20T00:52:17.596" v="3938" actId="947"/>
          <ac:spMkLst>
            <pc:docMk/>
            <pc:sldMk cId="1699614813" sldId="647"/>
            <ac:spMk id="840" creationId="{72FA1418-D4A7-4E5B-9730-67EF4F06DD96}"/>
          </ac:spMkLst>
        </pc:spChg>
        <pc:spChg chg="mod">
          <ac:chgData name="Soleil Yi (Chinasoft Shanghai)" userId="c719b956-004a-4243-81dc-14be649b7814" providerId="ADAL" clId="{239F61EF-C8B1-4620-91B4-D4413A44947C}" dt="2022-09-20T00:52:17.630" v="3942" actId="947"/>
          <ac:spMkLst>
            <pc:docMk/>
            <pc:sldMk cId="1699614813" sldId="647"/>
            <ac:spMk id="841" creationId="{F0108090-AC8A-42CC-9D1F-96AB05221B47}"/>
          </ac:spMkLst>
        </pc:spChg>
        <pc:spChg chg="mod">
          <ac:chgData name="Soleil Yi (Chinasoft Shanghai)" userId="c719b956-004a-4243-81dc-14be649b7814" providerId="ADAL" clId="{239F61EF-C8B1-4620-91B4-D4413A44947C}" dt="2022-09-20T00:52:17.674" v="3946" actId="947"/>
          <ac:spMkLst>
            <pc:docMk/>
            <pc:sldMk cId="1699614813" sldId="647"/>
            <ac:spMk id="842" creationId="{2F071A31-2CBC-4D75-8AE8-E38FDCAC6AAA}"/>
          </ac:spMkLst>
        </pc:spChg>
        <pc:spChg chg="mod">
          <ac:chgData name="Soleil Yi (Chinasoft Shanghai)" userId="c719b956-004a-4243-81dc-14be649b7814" providerId="ADAL" clId="{239F61EF-C8B1-4620-91B4-D4413A44947C}" dt="2022-09-20T00:52:17.712" v="3950" actId="947"/>
          <ac:spMkLst>
            <pc:docMk/>
            <pc:sldMk cId="1699614813" sldId="647"/>
            <ac:spMk id="843" creationId="{C43095ED-4FE4-4106-91B3-205046FD6B48}"/>
          </ac:spMkLst>
        </pc:spChg>
        <pc:spChg chg="mod">
          <ac:chgData name="Soleil Yi (Chinasoft Shanghai)" userId="c719b956-004a-4243-81dc-14be649b7814" providerId="ADAL" clId="{239F61EF-C8B1-4620-91B4-D4413A44947C}" dt="2022-09-20T00:52:17.751" v="3954" actId="947"/>
          <ac:spMkLst>
            <pc:docMk/>
            <pc:sldMk cId="1699614813" sldId="647"/>
            <ac:spMk id="844" creationId="{92B3E75A-2FF3-48AC-8141-D82E3D9C1A46}"/>
          </ac:spMkLst>
        </pc:spChg>
        <pc:spChg chg="mod">
          <ac:chgData name="Soleil Yi (Chinasoft Shanghai)" userId="c719b956-004a-4243-81dc-14be649b7814" providerId="ADAL" clId="{239F61EF-C8B1-4620-91B4-D4413A44947C}" dt="2022-09-20T00:52:17.787" v="3958" actId="947"/>
          <ac:spMkLst>
            <pc:docMk/>
            <pc:sldMk cId="1699614813" sldId="647"/>
            <ac:spMk id="845" creationId="{A45AD442-7C96-41C8-BF76-1E2D50CA51D1}"/>
          </ac:spMkLst>
        </pc:spChg>
        <pc:spChg chg="mod">
          <ac:chgData name="Soleil Yi (Chinasoft Shanghai)" userId="c719b956-004a-4243-81dc-14be649b7814" providerId="ADAL" clId="{239F61EF-C8B1-4620-91B4-D4413A44947C}" dt="2022-09-20T00:52:17.837" v="3962" actId="947"/>
          <ac:spMkLst>
            <pc:docMk/>
            <pc:sldMk cId="1699614813" sldId="647"/>
            <ac:spMk id="846" creationId="{16692630-CF67-4E8B-AC84-DBEFBB49E12F}"/>
          </ac:spMkLst>
        </pc:spChg>
        <pc:spChg chg="mod">
          <ac:chgData name="Soleil Yi (Chinasoft Shanghai)" userId="c719b956-004a-4243-81dc-14be649b7814" providerId="ADAL" clId="{239F61EF-C8B1-4620-91B4-D4413A44947C}" dt="2022-09-20T00:52:17.884" v="3966" actId="947"/>
          <ac:spMkLst>
            <pc:docMk/>
            <pc:sldMk cId="1699614813" sldId="647"/>
            <ac:spMk id="847" creationId="{6AD07209-F4A8-40E0-B349-C7F0987D6BBB}"/>
          </ac:spMkLst>
        </pc:spChg>
        <pc:spChg chg="mod">
          <ac:chgData name="Soleil Yi (Chinasoft Shanghai)" userId="c719b956-004a-4243-81dc-14be649b7814" providerId="ADAL" clId="{239F61EF-C8B1-4620-91B4-D4413A44947C}" dt="2022-09-20T00:52:17.918" v="3970" actId="947"/>
          <ac:spMkLst>
            <pc:docMk/>
            <pc:sldMk cId="1699614813" sldId="647"/>
            <ac:spMk id="848" creationId="{A46F6740-2801-463C-9038-5F4533119B49}"/>
          </ac:spMkLst>
        </pc:spChg>
        <pc:spChg chg="mod">
          <ac:chgData name="Soleil Yi (Chinasoft Shanghai)" userId="c719b956-004a-4243-81dc-14be649b7814" providerId="ADAL" clId="{239F61EF-C8B1-4620-91B4-D4413A44947C}" dt="2022-09-20T00:52:17.941" v="3974" actId="947"/>
          <ac:spMkLst>
            <pc:docMk/>
            <pc:sldMk cId="1699614813" sldId="647"/>
            <ac:spMk id="849" creationId="{A8F24031-09C8-41DA-BFD5-7203B715DC2C}"/>
          </ac:spMkLst>
        </pc:spChg>
        <pc:spChg chg="mod">
          <ac:chgData name="Soleil Yi (Chinasoft Shanghai)" userId="c719b956-004a-4243-81dc-14be649b7814" providerId="ADAL" clId="{239F61EF-C8B1-4620-91B4-D4413A44947C}" dt="2022-09-20T00:52:17.973" v="3978" actId="947"/>
          <ac:spMkLst>
            <pc:docMk/>
            <pc:sldMk cId="1699614813" sldId="647"/>
            <ac:spMk id="850" creationId="{D76C0A14-19BC-4889-A913-563EE561A3E0}"/>
          </ac:spMkLst>
        </pc:spChg>
        <pc:spChg chg="mod">
          <ac:chgData name="Soleil Yi (Chinasoft Shanghai)" userId="c719b956-004a-4243-81dc-14be649b7814" providerId="ADAL" clId="{239F61EF-C8B1-4620-91B4-D4413A44947C}" dt="2022-09-20T00:52:18.002" v="3982" actId="947"/>
          <ac:spMkLst>
            <pc:docMk/>
            <pc:sldMk cId="1699614813" sldId="647"/>
            <ac:spMk id="851" creationId="{388ED92A-B591-454C-B6AE-42DA5E435D6B}"/>
          </ac:spMkLst>
        </pc:spChg>
        <pc:spChg chg="mod">
          <ac:chgData name="Soleil Yi (Chinasoft Shanghai)" userId="c719b956-004a-4243-81dc-14be649b7814" providerId="ADAL" clId="{239F61EF-C8B1-4620-91B4-D4413A44947C}" dt="2022-09-20T00:52:18.026" v="3986" actId="947"/>
          <ac:spMkLst>
            <pc:docMk/>
            <pc:sldMk cId="1699614813" sldId="647"/>
            <ac:spMk id="852" creationId="{13B3BC63-E9B9-4026-A62D-60CCA20998C6}"/>
          </ac:spMkLst>
        </pc:spChg>
        <pc:spChg chg="mod">
          <ac:chgData name="Soleil Yi (Chinasoft Shanghai)" userId="c719b956-004a-4243-81dc-14be649b7814" providerId="ADAL" clId="{239F61EF-C8B1-4620-91B4-D4413A44947C}" dt="2022-09-20T00:52:18.047" v="3990" actId="947"/>
          <ac:spMkLst>
            <pc:docMk/>
            <pc:sldMk cId="1699614813" sldId="647"/>
            <ac:spMk id="853" creationId="{6AF9F477-C283-4EE7-A3BE-D45D2550F8F8}"/>
          </ac:spMkLst>
        </pc:spChg>
        <pc:spChg chg="mod">
          <ac:chgData name="Soleil Yi (Chinasoft Shanghai)" userId="c719b956-004a-4243-81dc-14be649b7814" providerId="ADAL" clId="{239F61EF-C8B1-4620-91B4-D4413A44947C}" dt="2022-09-20T00:52:18.073" v="3994" actId="947"/>
          <ac:spMkLst>
            <pc:docMk/>
            <pc:sldMk cId="1699614813" sldId="647"/>
            <ac:spMk id="854" creationId="{9F317496-9EC9-4FA4-8043-E2A5BC3B7992}"/>
          </ac:spMkLst>
        </pc:spChg>
        <pc:spChg chg="mod">
          <ac:chgData name="Soleil Yi (Chinasoft Shanghai)" userId="c719b956-004a-4243-81dc-14be649b7814" providerId="ADAL" clId="{239F61EF-C8B1-4620-91B4-D4413A44947C}" dt="2022-09-20T00:52:18.102" v="3998" actId="947"/>
          <ac:spMkLst>
            <pc:docMk/>
            <pc:sldMk cId="1699614813" sldId="647"/>
            <ac:spMk id="855" creationId="{AB7B64B3-5572-4675-BEBC-214EE66DF48A}"/>
          </ac:spMkLst>
        </pc:spChg>
        <pc:spChg chg="mod">
          <ac:chgData name="Soleil Yi (Chinasoft Shanghai)" userId="c719b956-004a-4243-81dc-14be649b7814" providerId="ADAL" clId="{239F61EF-C8B1-4620-91B4-D4413A44947C}" dt="2022-09-20T00:52:18.127" v="4002" actId="947"/>
          <ac:spMkLst>
            <pc:docMk/>
            <pc:sldMk cId="1699614813" sldId="647"/>
            <ac:spMk id="856" creationId="{EB1CEED1-6021-496F-A06C-4CE41F1B2756}"/>
          </ac:spMkLst>
        </pc:spChg>
        <pc:spChg chg="mod">
          <ac:chgData name="Soleil Yi (Chinasoft Shanghai)" userId="c719b956-004a-4243-81dc-14be649b7814" providerId="ADAL" clId="{239F61EF-C8B1-4620-91B4-D4413A44947C}" dt="2022-09-20T00:52:18.155" v="4006" actId="947"/>
          <ac:spMkLst>
            <pc:docMk/>
            <pc:sldMk cId="1699614813" sldId="647"/>
            <ac:spMk id="857" creationId="{0ADC7FFA-9F95-43E2-9C0F-EAE6DD8DB210}"/>
          </ac:spMkLst>
        </pc:spChg>
        <pc:spChg chg="mod">
          <ac:chgData name="Soleil Yi (Chinasoft Shanghai)" userId="c719b956-004a-4243-81dc-14be649b7814" providerId="ADAL" clId="{239F61EF-C8B1-4620-91B4-D4413A44947C}" dt="2022-09-20T00:52:18.174" v="4010" actId="947"/>
          <ac:spMkLst>
            <pc:docMk/>
            <pc:sldMk cId="1699614813" sldId="647"/>
            <ac:spMk id="858" creationId="{C4BD8DF0-1422-4538-ADDF-4D43B7CAB1C5}"/>
          </ac:spMkLst>
        </pc:spChg>
        <pc:spChg chg="mod">
          <ac:chgData name="Soleil Yi (Chinasoft Shanghai)" userId="c719b956-004a-4243-81dc-14be649b7814" providerId="ADAL" clId="{239F61EF-C8B1-4620-91B4-D4413A44947C}" dt="2022-09-20T00:52:18.197" v="4014" actId="947"/>
          <ac:spMkLst>
            <pc:docMk/>
            <pc:sldMk cId="1699614813" sldId="647"/>
            <ac:spMk id="859" creationId="{57321932-B737-45DF-A578-FF13CB79BBEA}"/>
          </ac:spMkLst>
        </pc:spChg>
        <pc:spChg chg="mod">
          <ac:chgData name="Soleil Yi (Chinasoft Shanghai)" userId="c719b956-004a-4243-81dc-14be649b7814" providerId="ADAL" clId="{239F61EF-C8B1-4620-91B4-D4413A44947C}" dt="2022-09-20T00:52:18.216" v="4018" actId="947"/>
          <ac:spMkLst>
            <pc:docMk/>
            <pc:sldMk cId="1699614813" sldId="647"/>
            <ac:spMk id="860" creationId="{36A35306-6594-4EE9-8D74-BD8BA3D3D935}"/>
          </ac:spMkLst>
        </pc:spChg>
        <pc:spChg chg="mod">
          <ac:chgData name="Soleil Yi (Chinasoft Shanghai)" userId="c719b956-004a-4243-81dc-14be649b7814" providerId="ADAL" clId="{239F61EF-C8B1-4620-91B4-D4413A44947C}" dt="2022-09-20T00:52:18.236" v="4022" actId="947"/>
          <ac:spMkLst>
            <pc:docMk/>
            <pc:sldMk cId="1699614813" sldId="647"/>
            <ac:spMk id="861" creationId="{FD78F52A-73DF-4789-8B41-A4C709C7878D}"/>
          </ac:spMkLst>
        </pc:spChg>
        <pc:spChg chg="mod">
          <ac:chgData name="Soleil Yi (Chinasoft Shanghai)" userId="c719b956-004a-4243-81dc-14be649b7814" providerId="ADAL" clId="{239F61EF-C8B1-4620-91B4-D4413A44947C}" dt="2022-09-20T00:52:18.263" v="4026" actId="947"/>
          <ac:spMkLst>
            <pc:docMk/>
            <pc:sldMk cId="1699614813" sldId="647"/>
            <ac:spMk id="862" creationId="{886C17E8-04DA-47CB-B866-152D94058325}"/>
          </ac:spMkLst>
        </pc:spChg>
        <pc:spChg chg="mod">
          <ac:chgData name="Soleil Yi (Chinasoft Shanghai)" userId="c719b956-004a-4243-81dc-14be649b7814" providerId="ADAL" clId="{239F61EF-C8B1-4620-91B4-D4413A44947C}" dt="2022-09-20T00:52:18.283" v="4030" actId="947"/>
          <ac:spMkLst>
            <pc:docMk/>
            <pc:sldMk cId="1699614813" sldId="647"/>
            <ac:spMk id="863" creationId="{8D15191F-A2D3-4864-AD72-AC0DC0DFDA7C}"/>
          </ac:spMkLst>
        </pc:spChg>
        <pc:spChg chg="mod">
          <ac:chgData name="Soleil Yi (Chinasoft Shanghai)" userId="c719b956-004a-4243-81dc-14be649b7814" providerId="ADAL" clId="{239F61EF-C8B1-4620-91B4-D4413A44947C}" dt="2022-09-20T00:52:18.309" v="4034" actId="947"/>
          <ac:spMkLst>
            <pc:docMk/>
            <pc:sldMk cId="1699614813" sldId="647"/>
            <ac:spMk id="864" creationId="{BC011CE1-9C43-4EFF-93FA-E17BDCA0686E}"/>
          </ac:spMkLst>
        </pc:spChg>
        <pc:spChg chg="mod">
          <ac:chgData name="Soleil Yi (Chinasoft Shanghai)" userId="c719b956-004a-4243-81dc-14be649b7814" providerId="ADAL" clId="{239F61EF-C8B1-4620-91B4-D4413A44947C}" dt="2022-09-20T00:52:18.340" v="4038" actId="947"/>
          <ac:spMkLst>
            <pc:docMk/>
            <pc:sldMk cId="1699614813" sldId="647"/>
            <ac:spMk id="865" creationId="{712A53F1-75F0-4A24-948D-FBE384391F90}"/>
          </ac:spMkLst>
        </pc:spChg>
        <pc:spChg chg="mod">
          <ac:chgData name="Soleil Yi (Chinasoft Shanghai)" userId="c719b956-004a-4243-81dc-14be649b7814" providerId="ADAL" clId="{239F61EF-C8B1-4620-91B4-D4413A44947C}" dt="2022-09-20T00:52:18.362" v="4042" actId="947"/>
          <ac:spMkLst>
            <pc:docMk/>
            <pc:sldMk cId="1699614813" sldId="647"/>
            <ac:spMk id="866" creationId="{19C4229B-D354-468D-91F7-EF1D3E519DFE}"/>
          </ac:spMkLst>
        </pc:spChg>
        <pc:spChg chg="mod">
          <ac:chgData name="Soleil Yi (Chinasoft Shanghai)" userId="c719b956-004a-4243-81dc-14be649b7814" providerId="ADAL" clId="{239F61EF-C8B1-4620-91B4-D4413A44947C}" dt="2022-09-20T00:52:18.391" v="4046" actId="947"/>
          <ac:spMkLst>
            <pc:docMk/>
            <pc:sldMk cId="1699614813" sldId="647"/>
            <ac:spMk id="867" creationId="{52446468-D353-4D44-8845-6DC67A0A5D64}"/>
          </ac:spMkLst>
        </pc:spChg>
        <pc:spChg chg="mod">
          <ac:chgData name="Soleil Yi (Chinasoft Shanghai)" userId="c719b956-004a-4243-81dc-14be649b7814" providerId="ADAL" clId="{239F61EF-C8B1-4620-91B4-D4413A44947C}" dt="2022-09-20T00:52:18.411" v="4050" actId="947"/>
          <ac:spMkLst>
            <pc:docMk/>
            <pc:sldMk cId="1699614813" sldId="647"/>
            <ac:spMk id="868" creationId="{579D7127-0B45-4F38-BB2C-6BBADCC1C262}"/>
          </ac:spMkLst>
        </pc:spChg>
        <pc:spChg chg="mod">
          <ac:chgData name="Soleil Yi (Chinasoft Shanghai)" userId="c719b956-004a-4243-81dc-14be649b7814" providerId="ADAL" clId="{239F61EF-C8B1-4620-91B4-D4413A44947C}" dt="2022-09-20T00:52:18.434" v="4054" actId="947"/>
          <ac:spMkLst>
            <pc:docMk/>
            <pc:sldMk cId="1699614813" sldId="647"/>
            <ac:spMk id="869" creationId="{A0C99D88-2F13-4BCA-B41F-9089952AFE44}"/>
          </ac:spMkLst>
        </pc:spChg>
        <pc:spChg chg="mod">
          <ac:chgData name="Soleil Yi (Chinasoft Shanghai)" userId="c719b956-004a-4243-81dc-14be649b7814" providerId="ADAL" clId="{239F61EF-C8B1-4620-91B4-D4413A44947C}" dt="2022-09-20T00:52:18.458" v="4058" actId="947"/>
          <ac:spMkLst>
            <pc:docMk/>
            <pc:sldMk cId="1699614813" sldId="647"/>
            <ac:spMk id="870" creationId="{CA832FD7-B000-4B29-A7F9-066829787AD8}"/>
          </ac:spMkLst>
        </pc:spChg>
        <pc:spChg chg="mod">
          <ac:chgData name="Soleil Yi (Chinasoft Shanghai)" userId="c719b956-004a-4243-81dc-14be649b7814" providerId="ADAL" clId="{239F61EF-C8B1-4620-91B4-D4413A44947C}" dt="2022-09-20T00:52:18.477" v="4062" actId="947"/>
          <ac:spMkLst>
            <pc:docMk/>
            <pc:sldMk cId="1699614813" sldId="647"/>
            <ac:spMk id="871" creationId="{E4292659-7986-4DB2-A18B-0EACCE00EC72}"/>
          </ac:spMkLst>
        </pc:spChg>
        <pc:spChg chg="mod">
          <ac:chgData name="Soleil Yi (Chinasoft Shanghai)" userId="c719b956-004a-4243-81dc-14be649b7814" providerId="ADAL" clId="{239F61EF-C8B1-4620-91B4-D4413A44947C}" dt="2022-09-20T00:52:18.497" v="4066" actId="947"/>
          <ac:spMkLst>
            <pc:docMk/>
            <pc:sldMk cId="1699614813" sldId="647"/>
            <ac:spMk id="872" creationId="{95EE91C7-54F5-4F94-BF5E-5A9CBD91409B}"/>
          </ac:spMkLst>
        </pc:spChg>
        <pc:spChg chg="mod">
          <ac:chgData name="Soleil Yi (Chinasoft Shanghai)" userId="c719b956-004a-4243-81dc-14be649b7814" providerId="ADAL" clId="{239F61EF-C8B1-4620-91B4-D4413A44947C}" dt="2022-09-20T00:52:18.517" v="4070" actId="947"/>
          <ac:spMkLst>
            <pc:docMk/>
            <pc:sldMk cId="1699614813" sldId="647"/>
            <ac:spMk id="873" creationId="{FD7C2689-A647-4732-B8D4-C20C0AFBC129}"/>
          </ac:spMkLst>
        </pc:spChg>
        <pc:spChg chg="mod">
          <ac:chgData name="Soleil Yi (Chinasoft Shanghai)" userId="c719b956-004a-4243-81dc-14be649b7814" providerId="ADAL" clId="{239F61EF-C8B1-4620-91B4-D4413A44947C}" dt="2022-09-20T00:52:18.536" v="4074" actId="947"/>
          <ac:spMkLst>
            <pc:docMk/>
            <pc:sldMk cId="1699614813" sldId="647"/>
            <ac:spMk id="874" creationId="{4D542757-89C6-4897-B01D-BB0F81F4AE75}"/>
          </ac:spMkLst>
        </pc:spChg>
        <pc:spChg chg="mod">
          <ac:chgData name="Soleil Yi (Chinasoft Shanghai)" userId="c719b956-004a-4243-81dc-14be649b7814" providerId="ADAL" clId="{239F61EF-C8B1-4620-91B4-D4413A44947C}" dt="2022-09-20T00:52:18.555" v="4078" actId="947"/>
          <ac:spMkLst>
            <pc:docMk/>
            <pc:sldMk cId="1699614813" sldId="647"/>
            <ac:spMk id="875" creationId="{D31E2659-8617-4B3F-B598-8D2E8536B936}"/>
          </ac:spMkLst>
        </pc:spChg>
        <pc:spChg chg="mod">
          <ac:chgData name="Soleil Yi (Chinasoft Shanghai)" userId="c719b956-004a-4243-81dc-14be649b7814" providerId="ADAL" clId="{239F61EF-C8B1-4620-91B4-D4413A44947C}" dt="2022-09-20T00:52:18.580" v="4082" actId="947"/>
          <ac:spMkLst>
            <pc:docMk/>
            <pc:sldMk cId="1699614813" sldId="647"/>
            <ac:spMk id="876" creationId="{4533ECD0-8F34-4A8D-85D5-86D97695BC9D}"/>
          </ac:spMkLst>
        </pc:spChg>
        <pc:spChg chg="mod">
          <ac:chgData name="Soleil Yi (Chinasoft Shanghai)" userId="c719b956-004a-4243-81dc-14be649b7814" providerId="ADAL" clId="{239F61EF-C8B1-4620-91B4-D4413A44947C}" dt="2022-09-20T00:52:18.601" v="4086" actId="947"/>
          <ac:spMkLst>
            <pc:docMk/>
            <pc:sldMk cId="1699614813" sldId="647"/>
            <ac:spMk id="877" creationId="{9EF7F68A-3135-4194-9D7A-724C11B224D2}"/>
          </ac:spMkLst>
        </pc:spChg>
        <pc:spChg chg="mod">
          <ac:chgData name="Soleil Yi (Chinasoft Shanghai)" userId="c719b956-004a-4243-81dc-14be649b7814" providerId="ADAL" clId="{239F61EF-C8B1-4620-91B4-D4413A44947C}" dt="2022-09-20T00:52:18.620" v="4090" actId="947"/>
          <ac:spMkLst>
            <pc:docMk/>
            <pc:sldMk cId="1699614813" sldId="647"/>
            <ac:spMk id="878" creationId="{88B25ECB-D4F9-4B34-8858-714DE819B0E7}"/>
          </ac:spMkLst>
        </pc:spChg>
        <pc:spChg chg="mod">
          <ac:chgData name="Soleil Yi (Chinasoft Shanghai)" userId="c719b956-004a-4243-81dc-14be649b7814" providerId="ADAL" clId="{239F61EF-C8B1-4620-91B4-D4413A44947C}" dt="2022-09-20T00:52:18.647" v="4094" actId="947"/>
          <ac:spMkLst>
            <pc:docMk/>
            <pc:sldMk cId="1699614813" sldId="647"/>
            <ac:spMk id="879" creationId="{EC9498FF-15A2-41CC-80A7-3D78CF5893FA}"/>
          </ac:spMkLst>
        </pc:spChg>
        <pc:spChg chg="mod">
          <ac:chgData name="Soleil Yi (Chinasoft Shanghai)" userId="c719b956-004a-4243-81dc-14be649b7814" providerId="ADAL" clId="{239F61EF-C8B1-4620-91B4-D4413A44947C}" dt="2022-09-20T00:52:18.668" v="4098" actId="947"/>
          <ac:spMkLst>
            <pc:docMk/>
            <pc:sldMk cId="1699614813" sldId="647"/>
            <ac:spMk id="880" creationId="{6E428219-6314-4A8D-8D1D-1BA2B1B90444}"/>
          </ac:spMkLst>
        </pc:spChg>
        <pc:spChg chg="mod">
          <ac:chgData name="Soleil Yi (Chinasoft Shanghai)" userId="c719b956-004a-4243-81dc-14be649b7814" providerId="ADAL" clId="{239F61EF-C8B1-4620-91B4-D4413A44947C}" dt="2022-09-20T00:52:18.698" v="4102" actId="947"/>
          <ac:spMkLst>
            <pc:docMk/>
            <pc:sldMk cId="1699614813" sldId="647"/>
            <ac:spMk id="881" creationId="{57F4A6B0-7A7E-4B3C-B481-387E3D57E0B7}"/>
          </ac:spMkLst>
        </pc:spChg>
        <pc:spChg chg="mod">
          <ac:chgData name="Soleil Yi (Chinasoft Shanghai)" userId="c719b956-004a-4243-81dc-14be649b7814" providerId="ADAL" clId="{239F61EF-C8B1-4620-91B4-D4413A44947C}" dt="2022-09-20T00:52:18.724" v="4106" actId="947"/>
          <ac:spMkLst>
            <pc:docMk/>
            <pc:sldMk cId="1699614813" sldId="647"/>
            <ac:spMk id="882" creationId="{1CBC5026-36EC-412E-8BDF-A3628FFD96D8}"/>
          </ac:spMkLst>
        </pc:spChg>
        <pc:spChg chg="mod">
          <ac:chgData name="Soleil Yi (Chinasoft Shanghai)" userId="c719b956-004a-4243-81dc-14be649b7814" providerId="ADAL" clId="{239F61EF-C8B1-4620-91B4-D4413A44947C}" dt="2022-09-20T00:52:18.743" v="4110" actId="947"/>
          <ac:spMkLst>
            <pc:docMk/>
            <pc:sldMk cId="1699614813" sldId="647"/>
            <ac:spMk id="883" creationId="{415A781D-1C64-4411-8735-66B4E6BDD527}"/>
          </ac:spMkLst>
        </pc:spChg>
        <pc:spChg chg="mod">
          <ac:chgData name="Soleil Yi (Chinasoft Shanghai)" userId="c719b956-004a-4243-81dc-14be649b7814" providerId="ADAL" clId="{239F61EF-C8B1-4620-91B4-D4413A44947C}" dt="2022-09-20T00:52:18.777" v="4114" actId="947"/>
          <ac:spMkLst>
            <pc:docMk/>
            <pc:sldMk cId="1699614813" sldId="647"/>
            <ac:spMk id="884" creationId="{D4138F24-621E-4E37-893A-D9F43893B097}"/>
          </ac:spMkLst>
        </pc:spChg>
        <pc:spChg chg="mod">
          <ac:chgData name="Soleil Yi (Chinasoft Shanghai)" userId="c719b956-004a-4243-81dc-14be649b7814" providerId="ADAL" clId="{239F61EF-C8B1-4620-91B4-D4413A44947C}" dt="2022-09-20T00:52:18.807" v="4118" actId="947"/>
          <ac:spMkLst>
            <pc:docMk/>
            <pc:sldMk cId="1699614813" sldId="647"/>
            <ac:spMk id="885" creationId="{C41F3332-6585-45EB-AE82-6AB5514D20BC}"/>
          </ac:spMkLst>
        </pc:spChg>
        <pc:spChg chg="mod">
          <ac:chgData name="Soleil Yi (Chinasoft Shanghai)" userId="c719b956-004a-4243-81dc-14be649b7814" providerId="ADAL" clId="{239F61EF-C8B1-4620-91B4-D4413A44947C}" dt="2022-09-20T00:52:12.310" v="3133" actId="947"/>
          <ac:spMkLst>
            <pc:docMk/>
            <pc:sldMk cId="1699614813" sldId="647"/>
            <ac:spMk id="886" creationId="{BDB6764E-B3FC-4152-9BF1-C5DA6315F115}"/>
          </ac:spMkLst>
        </pc:spChg>
        <pc:spChg chg="mod">
          <ac:chgData name="Soleil Yi (Chinasoft Shanghai)" userId="c719b956-004a-4243-81dc-14be649b7814" providerId="ADAL" clId="{239F61EF-C8B1-4620-91B4-D4413A44947C}" dt="2022-09-20T00:52:12.339" v="3142" actId="947"/>
          <ac:spMkLst>
            <pc:docMk/>
            <pc:sldMk cId="1699614813" sldId="647"/>
            <ac:spMk id="887" creationId="{C37400DD-A9D1-4159-A70D-53225F96C96B}"/>
          </ac:spMkLst>
        </pc:spChg>
        <pc:spChg chg="mod">
          <ac:chgData name="Soleil Yi (Chinasoft Shanghai)" userId="c719b956-004a-4243-81dc-14be649b7814" providerId="ADAL" clId="{239F61EF-C8B1-4620-91B4-D4413A44947C}" dt="2022-09-20T00:52:12.363" v="3146" actId="947"/>
          <ac:spMkLst>
            <pc:docMk/>
            <pc:sldMk cId="1699614813" sldId="647"/>
            <ac:spMk id="888" creationId="{F88B37B9-0A77-4522-AC5B-88146613335B}"/>
          </ac:spMkLst>
        </pc:spChg>
        <pc:spChg chg="mod">
          <ac:chgData name="Soleil Yi (Chinasoft Shanghai)" userId="c719b956-004a-4243-81dc-14be649b7814" providerId="ADAL" clId="{239F61EF-C8B1-4620-91B4-D4413A44947C}" dt="2022-09-20T00:52:12.391" v="3150" actId="947"/>
          <ac:spMkLst>
            <pc:docMk/>
            <pc:sldMk cId="1699614813" sldId="647"/>
            <ac:spMk id="889" creationId="{434E30FE-78CF-4722-AAF3-486505BAD783}"/>
          </ac:spMkLst>
        </pc:spChg>
        <pc:spChg chg="mod">
          <ac:chgData name="Soleil Yi (Chinasoft Shanghai)" userId="c719b956-004a-4243-81dc-14be649b7814" providerId="ADAL" clId="{239F61EF-C8B1-4620-91B4-D4413A44947C}" dt="2022-09-20T00:52:12.414" v="3154" actId="947"/>
          <ac:spMkLst>
            <pc:docMk/>
            <pc:sldMk cId="1699614813" sldId="647"/>
            <ac:spMk id="890" creationId="{385F7EB4-C67F-4A51-8983-35C4555190ED}"/>
          </ac:spMkLst>
        </pc:spChg>
        <pc:spChg chg="mod">
          <ac:chgData name="Soleil Yi (Chinasoft Shanghai)" userId="c719b956-004a-4243-81dc-14be649b7814" providerId="ADAL" clId="{239F61EF-C8B1-4620-91B4-D4413A44947C}" dt="2022-09-20T00:52:12.438" v="3158" actId="947"/>
          <ac:spMkLst>
            <pc:docMk/>
            <pc:sldMk cId="1699614813" sldId="647"/>
            <ac:spMk id="891" creationId="{0835022A-D374-434F-A761-72A8F01A2C04}"/>
          </ac:spMkLst>
        </pc:spChg>
        <pc:spChg chg="mod">
          <ac:chgData name="Soleil Yi (Chinasoft Shanghai)" userId="c719b956-004a-4243-81dc-14be649b7814" providerId="ADAL" clId="{239F61EF-C8B1-4620-91B4-D4413A44947C}" dt="2022-09-20T00:52:12.459" v="3162" actId="947"/>
          <ac:spMkLst>
            <pc:docMk/>
            <pc:sldMk cId="1699614813" sldId="647"/>
            <ac:spMk id="892" creationId="{A0FF4268-316A-4A71-8CC2-5C68C515F5DC}"/>
          </ac:spMkLst>
        </pc:spChg>
        <pc:spChg chg="mod">
          <ac:chgData name="Soleil Yi (Chinasoft Shanghai)" userId="c719b956-004a-4243-81dc-14be649b7814" providerId="ADAL" clId="{239F61EF-C8B1-4620-91B4-D4413A44947C}" dt="2022-09-20T00:52:12.479" v="3166" actId="947"/>
          <ac:spMkLst>
            <pc:docMk/>
            <pc:sldMk cId="1699614813" sldId="647"/>
            <ac:spMk id="893" creationId="{63DFD015-2545-438D-87D7-E7B7A4AA5F14}"/>
          </ac:spMkLst>
        </pc:spChg>
        <pc:spChg chg="mod">
          <ac:chgData name="Soleil Yi (Chinasoft Shanghai)" userId="c719b956-004a-4243-81dc-14be649b7814" providerId="ADAL" clId="{239F61EF-C8B1-4620-91B4-D4413A44947C}" dt="2022-09-20T00:52:12.505" v="3170" actId="947"/>
          <ac:spMkLst>
            <pc:docMk/>
            <pc:sldMk cId="1699614813" sldId="647"/>
            <ac:spMk id="894" creationId="{0D7C11EC-975A-4D30-956D-4A49EC09EC6F}"/>
          </ac:spMkLst>
        </pc:spChg>
        <pc:spChg chg="mod">
          <ac:chgData name="Soleil Yi (Chinasoft Shanghai)" userId="c719b956-004a-4243-81dc-14be649b7814" providerId="ADAL" clId="{239F61EF-C8B1-4620-91B4-D4413A44947C}" dt="2022-09-20T00:52:12.526" v="3174" actId="947"/>
          <ac:spMkLst>
            <pc:docMk/>
            <pc:sldMk cId="1699614813" sldId="647"/>
            <ac:spMk id="895" creationId="{C2EAAB34-A98A-4BA8-A5BC-9D704EEEC8FD}"/>
          </ac:spMkLst>
        </pc:spChg>
        <pc:spChg chg="mod">
          <ac:chgData name="Soleil Yi (Chinasoft Shanghai)" userId="c719b956-004a-4243-81dc-14be649b7814" providerId="ADAL" clId="{239F61EF-C8B1-4620-91B4-D4413A44947C}" dt="2022-09-20T00:52:12.545" v="3178" actId="947"/>
          <ac:spMkLst>
            <pc:docMk/>
            <pc:sldMk cId="1699614813" sldId="647"/>
            <ac:spMk id="896" creationId="{F5DBC562-DCF3-4E8D-A9F5-33F12A84B193}"/>
          </ac:spMkLst>
        </pc:spChg>
        <pc:spChg chg="mod">
          <ac:chgData name="Soleil Yi (Chinasoft Shanghai)" userId="c719b956-004a-4243-81dc-14be649b7814" providerId="ADAL" clId="{239F61EF-C8B1-4620-91B4-D4413A44947C}" dt="2022-09-20T00:52:12.564" v="3182" actId="947"/>
          <ac:spMkLst>
            <pc:docMk/>
            <pc:sldMk cId="1699614813" sldId="647"/>
            <ac:spMk id="897" creationId="{A5388DFD-DE2A-41B6-8351-0AA9D4BF5475}"/>
          </ac:spMkLst>
        </pc:spChg>
        <pc:spChg chg="mod">
          <ac:chgData name="Soleil Yi (Chinasoft Shanghai)" userId="c719b956-004a-4243-81dc-14be649b7814" providerId="ADAL" clId="{239F61EF-C8B1-4620-91B4-D4413A44947C}" dt="2022-09-20T00:52:12.589" v="3186" actId="947"/>
          <ac:spMkLst>
            <pc:docMk/>
            <pc:sldMk cId="1699614813" sldId="647"/>
            <ac:spMk id="898" creationId="{5B1EC49C-8381-4B15-A117-0F876AB9AF4D}"/>
          </ac:spMkLst>
        </pc:spChg>
        <pc:spChg chg="mod">
          <ac:chgData name="Soleil Yi (Chinasoft Shanghai)" userId="c719b956-004a-4243-81dc-14be649b7814" providerId="ADAL" clId="{239F61EF-C8B1-4620-91B4-D4413A44947C}" dt="2022-09-20T00:52:12.611" v="3190" actId="947"/>
          <ac:spMkLst>
            <pc:docMk/>
            <pc:sldMk cId="1699614813" sldId="647"/>
            <ac:spMk id="899" creationId="{6753F173-A2A8-4E6A-BAD9-27CC03950557}"/>
          </ac:spMkLst>
        </pc:spChg>
        <pc:spChg chg="mod">
          <ac:chgData name="Soleil Yi (Chinasoft Shanghai)" userId="c719b956-004a-4243-81dc-14be649b7814" providerId="ADAL" clId="{239F61EF-C8B1-4620-91B4-D4413A44947C}" dt="2022-09-20T00:52:12.637" v="3194" actId="947"/>
          <ac:spMkLst>
            <pc:docMk/>
            <pc:sldMk cId="1699614813" sldId="647"/>
            <ac:spMk id="900" creationId="{295C9868-952C-41F0-A0A8-5A9416D49B01}"/>
          </ac:spMkLst>
        </pc:spChg>
        <pc:spChg chg="mod">
          <ac:chgData name="Soleil Yi (Chinasoft Shanghai)" userId="c719b956-004a-4243-81dc-14be649b7814" providerId="ADAL" clId="{239F61EF-C8B1-4620-91B4-D4413A44947C}" dt="2022-09-20T00:52:12.657" v="3198" actId="947"/>
          <ac:spMkLst>
            <pc:docMk/>
            <pc:sldMk cId="1699614813" sldId="647"/>
            <ac:spMk id="901" creationId="{06BBB88F-F58D-4A35-8232-59BAF159A02D}"/>
          </ac:spMkLst>
        </pc:spChg>
        <pc:spChg chg="mod">
          <ac:chgData name="Soleil Yi (Chinasoft Shanghai)" userId="c719b956-004a-4243-81dc-14be649b7814" providerId="ADAL" clId="{239F61EF-C8B1-4620-91B4-D4413A44947C}" dt="2022-09-20T00:52:12.677" v="3202" actId="947"/>
          <ac:spMkLst>
            <pc:docMk/>
            <pc:sldMk cId="1699614813" sldId="647"/>
            <ac:spMk id="902" creationId="{0E359BC5-B33B-4295-99D0-D2688EFC2A0D}"/>
          </ac:spMkLst>
        </pc:spChg>
        <pc:spChg chg="mod">
          <ac:chgData name="Soleil Yi (Chinasoft Shanghai)" userId="c719b956-004a-4243-81dc-14be649b7814" providerId="ADAL" clId="{239F61EF-C8B1-4620-91B4-D4413A44947C}" dt="2022-09-20T00:52:12.697" v="3206" actId="947"/>
          <ac:spMkLst>
            <pc:docMk/>
            <pc:sldMk cId="1699614813" sldId="647"/>
            <ac:spMk id="903" creationId="{51B43708-D993-4CEE-8514-B6739BE16617}"/>
          </ac:spMkLst>
        </pc:spChg>
        <pc:spChg chg="mod">
          <ac:chgData name="Soleil Yi (Chinasoft Shanghai)" userId="c719b956-004a-4243-81dc-14be649b7814" providerId="ADAL" clId="{239F61EF-C8B1-4620-91B4-D4413A44947C}" dt="2022-09-20T00:52:12.724" v="3210" actId="947"/>
          <ac:spMkLst>
            <pc:docMk/>
            <pc:sldMk cId="1699614813" sldId="647"/>
            <ac:spMk id="904" creationId="{A9B05A9F-1AFF-488D-AAE3-550A73240F65}"/>
          </ac:spMkLst>
        </pc:spChg>
        <pc:spChg chg="mod">
          <ac:chgData name="Soleil Yi (Chinasoft Shanghai)" userId="c719b956-004a-4243-81dc-14be649b7814" providerId="ADAL" clId="{239F61EF-C8B1-4620-91B4-D4413A44947C}" dt="2022-09-20T00:52:12.749" v="3214" actId="947"/>
          <ac:spMkLst>
            <pc:docMk/>
            <pc:sldMk cId="1699614813" sldId="647"/>
            <ac:spMk id="905" creationId="{F4B1489C-BF17-4F46-AE6C-4E9EBC2EC773}"/>
          </ac:spMkLst>
        </pc:spChg>
        <pc:spChg chg="mod">
          <ac:chgData name="Soleil Yi (Chinasoft Shanghai)" userId="c719b956-004a-4243-81dc-14be649b7814" providerId="ADAL" clId="{239F61EF-C8B1-4620-91B4-D4413A44947C}" dt="2022-09-20T00:52:12.776" v="3218" actId="947"/>
          <ac:spMkLst>
            <pc:docMk/>
            <pc:sldMk cId="1699614813" sldId="647"/>
            <ac:spMk id="906" creationId="{4C2D0A15-5875-4E4D-A302-0123D0928F12}"/>
          </ac:spMkLst>
        </pc:spChg>
        <pc:spChg chg="mod">
          <ac:chgData name="Soleil Yi (Chinasoft Shanghai)" userId="c719b956-004a-4243-81dc-14be649b7814" providerId="ADAL" clId="{239F61EF-C8B1-4620-91B4-D4413A44947C}" dt="2022-09-20T00:52:12.799" v="3222" actId="947"/>
          <ac:spMkLst>
            <pc:docMk/>
            <pc:sldMk cId="1699614813" sldId="647"/>
            <ac:spMk id="907" creationId="{EEB8598B-B984-4681-8C6D-BADE0525983C}"/>
          </ac:spMkLst>
        </pc:spChg>
        <pc:spChg chg="mod">
          <ac:chgData name="Soleil Yi (Chinasoft Shanghai)" userId="c719b956-004a-4243-81dc-14be649b7814" providerId="ADAL" clId="{239F61EF-C8B1-4620-91B4-D4413A44947C}" dt="2022-09-20T00:52:12.820" v="3226" actId="947"/>
          <ac:spMkLst>
            <pc:docMk/>
            <pc:sldMk cId="1699614813" sldId="647"/>
            <ac:spMk id="908" creationId="{89E0C584-F1E9-4AC8-805D-632CBFF7A2B4}"/>
          </ac:spMkLst>
        </pc:spChg>
        <pc:spChg chg="mod">
          <ac:chgData name="Soleil Yi (Chinasoft Shanghai)" userId="c719b956-004a-4243-81dc-14be649b7814" providerId="ADAL" clId="{239F61EF-C8B1-4620-91B4-D4413A44947C}" dt="2022-09-20T00:52:12.844" v="3230" actId="947"/>
          <ac:spMkLst>
            <pc:docMk/>
            <pc:sldMk cId="1699614813" sldId="647"/>
            <ac:spMk id="909" creationId="{05023182-BBF1-46C9-810F-16624F7F83FA}"/>
          </ac:spMkLst>
        </pc:spChg>
        <pc:spChg chg="mod">
          <ac:chgData name="Soleil Yi (Chinasoft Shanghai)" userId="c719b956-004a-4243-81dc-14be649b7814" providerId="ADAL" clId="{239F61EF-C8B1-4620-91B4-D4413A44947C}" dt="2022-09-20T00:52:12.879" v="3234" actId="947"/>
          <ac:spMkLst>
            <pc:docMk/>
            <pc:sldMk cId="1699614813" sldId="647"/>
            <ac:spMk id="910" creationId="{2D4EDF5B-1FC7-4AB3-A026-8D6A00027F22}"/>
          </ac:spMkLst>
        </pc:spChg>
        <pc:spChg chg="mod">
          <ac:chgData name="Soleil Yi (Chinasoft Shanghai)" userId="c719b956-004a-4243-81dc-14be649b7814" providerId="ADAL" clId="{239F61EF-C8B1-4620-91B4-D4413A44947C}" dt="2022-09-20T00:52:12.915" v="3238" actId="947"/>
          <ac:spMkLst>
            <pc:docMk/>
            <pc:sldMk cId="1699614813" sldId="647"/>
            <ac:spMk id="911" creationId="{651FE873-1230-416E-BB8A-6B64E552A070}"/>
          </ac:spMkLst>
        </pc:spChg>
        <pc:spChg chg="mod">
          <ac:chgData name="Soleil Yi (Chinasoft Shanghai)" userId="c719b956-004a-4243-81dc-14be649b7814" providerId="ADAL" clId="{239F61EF-C8B1-4620-91B4-D4413A44947C}" dt="2022-09-20T00:52:12.942" v="3242" actId="947"/>
          <ac:spMkLst>
            <pc:docMk/>
            <pc:sldMk cId="1699614813" sldId="647"/>
            <ac:spMk id="912" creationId="{20816A2A-6AE8-4D99-AD17-46143FEBD411}"/>
          </ac:spMkLst>
        </pc:spChg>
        <pc:spChg chg="mod">
          <ac:chgData name="Soleil Yi (Chinasoft Shanghai)" userId="c719b956-004a-4243-81dc-14be649b7814" providerId="ADAL" clId="{239F61EF-C8B1-4620-91B4-D4413A44947C}" dt="2022-09-20T00:52:12.964" v="3246" actId="947"/>
          <ac:spMkLst>
            <pc:docMk/>
            <pc:sldMk cId="1699614813" sldId="647"/>
            <ac:spMk id="913" creationId="{FE6E4406-427B-4493-9CFB-4E39DCAFED04}"/>
          </ac:spMkLst>
        </pc:spChg>
        <pc:spChg chg="mod">
          <ac:chgData name="Soleil Yi (Chinasoft Shanghai)" userId="c719b956-004a-4243-81dc-14be649b7814" providerId="ADAL" clId="{239F61EF-C8B1-4620-91B4-D4413A44947C}" dt="2022-09-20T00:52:12.986" v="3250" actId="947"/>
          <ac:spMkLst>
            <pc:docMk/>
            <pc:sldMk cId="1699614813" sldId="647"/>
            <ac:spMk id="914" creationId="{D0655057-3E1D-4475-AAD2-3B3C46F25918}"/>
          </ac:spMkLst>
        </pc:spChg>
        <pc:spChg chg="mod">
          <ac:chgData name="Soleil Yi (Chinasoft Shanghai)" userId="c719b956-004a-4243-81dc-14be649b7814" providerId="ADAL" clId="{239F61EF-C8B1-4620-91B4-D4413A44947C}" dt="2022-09-20T00:52:13.019" v="3254" actId="947"/>
          <ac:spMkLst>
            <pc:docMk/>
            <pc:sldMk cId="1699614813" sldId="647"/>
            <ac:spMk id="915" creationId="{CBA623B2-A9E5-4285-BC59-DBB4AB89BEAE}"/>
          </ac:spMkLst>
        </pc:spChg>
        <pc:spChg chg="mod">
          <ac:chgData name="Soleil Yi (Chinasoft Shanghai)" userId="c719b956-004a-4243-81dc-14be649b7814" providerId="ADAL" clId="{239F61EF-C8B1-4620-91B4-D4413A44947C}" dt="2022-09-20T00:52:13.047" v="3258" actId="947"/>
          <ac:spMkLst>
            <pc:docMk/>
            <pc:sldMk cId="1699614813" sldId="647"/>
            <ac:spMk id="916" creationId="{C6110087-D6D0-4331-BE2B-88ED99D977FF}"/>
          </ac:spMkLst>
        </pc:spChg>
        <pc:spChg chg="mod">
          <ac:chgData name="Soleil Yi (Chinasoft Shanghai)" userId="c719b956-004a-4243-81dc-14be649b7814" providerId="ADAL" clId="{239F61EF-C8B1-4620-91B4-D4413A44947C}" dt="2022-09-20T00:52:13.077" v="3262" actId="947"/>
          <ac:spMkLst>
            <pc:docMk/>
            <pc:sldMk cId="1699614813" sldId="647"/>
            <ac:spMk id="917" creationId="{487CA79C-8FFB-47C0-ABE1-CCAD66D9020F}"/>
          </ac:spMkLst>
        </pc:spChg>
        <pc:spChg chg="mod">
          <ac:chgData name="Soleil Yi (Chinasoft Shanghai)" userId="c719b956-004a-4243-81dc-14be649b7814" providerId="ADAL" clId="{239F61EF-C8B1-4620-91B4-D4413A44947C}" dt="2022-09-20T00:52:13.113" v="3266" actId="947"/>
          <ac:spMkLst>
            <pc:docMk/>
            <pc:sldMk cId="1699614813" sldId="647"/>
            <ac:spMk id="918" creationId="{038A20B0-A3B7-4C9D-9892-127BC9BB6612}"/>
          </ac:spMkLst>
        </pc:spChg>
        <pc:spChg chg="mod">
          <ac:chgData name="Soleil Yi (Chinasoft Shanghai)" userId="c719b956-004a-4243-81dc-14be649b7814" providerId="ADAL" clId="{239F61EF-C8B1-4620-91B4-D4413A44947C}" dt="2022-09-20T00:52:13.152" v="3270" actId="947"/>
          <ac:spMkLst>
            <pc:docMk/>
            <pc:sldMk cId="1699614813" sldId="647"/>
            <ac:spMk id="919" creationId="{A9FE5335-269A-4618-A1DB-F6CC0F82F223}"/>
          </ac:spMkLst>
        </pc:spChg>
        <pc:spChg chg="mod">
          <ac:chgData name="Soleil Yi (Chinasoft Shanghai)" userId="c719b956-004a-4243-81dc-14be649b7814" providerId="ADAL" clId="{239F61EF-C8B1-4620-91B4-D4413A44947C}" dt="2022-09-20T00:52:13.188" v="3274" actId="947"/>
          <ac:spMkLst>
            <pc:docMk/>
            <pc:sldMk cId="1699614813" sldId="647"/>
            <ac:spMk id="920" creationId="{EFB52C97-698C-44D3-81E4-C60AF1B4AD93}"/>
          </ac:spMkLst>
        </pc:spChg>
        <pc:spChg chg="mod">
          <ac:chgData name="Soleil Yi (Chinasoft Shanghai)" userId="c719b956-004a-4243-81dc-14be649b7814" providerId="ADAL" clId="{239F61EF-C8B1-4620-91B4-D4413A44947C}" dt="2022-09-20T00:52:13.227" v="3278" actId="947"/>
          <ac:spMkLst>
            <pc:docMk/>
            <pc:sldMk cId="1699614813" sldId="647"/>
            <ac:spMk id="921" creationId="{3A8E1288-2651-42D8-9E8A-985BA2459C50}"/>
          </ac:spMkLst>
        </pc:spChg>
        <pc:spChg chg="mod">
          <ac:chgData name="Soleil Yi (Chinasoft Shanghai)" userId="c719b956-004a-4243-81dc-14be649b7814" providerId="ADAL" clId="{239F61EF-C8B1-4620-91B4-D4413A44947C}" dt="2022-09-20T00:52:13.254" v="3282" actId="947"/>
          <ac:spMkLst>
            <pc:docMk/>
            <pc:sldMk cId="1699614813" sldId="647"/>
            <ac:spMk id="922" creationId="{EA1C8D20-694D-4BE7-9563-674EAA6F75F4}"/>
          </ac:spMkLst>
        </pc:spChg>
        <pc:spChg chg="mod">
          <ac:chgData name="Soleil Yi (Chinasoft Shanghai)" userId="c719b956-004a-4243-81dc-14be649b7814" providerId="ADAL" clId="{239F61EF-C8B1-4620-91B4-D4413A44947C}" dt="2022-09-20T00:52:13.284" v="3286" actId="947"/>
          <ac:spMkLst>
            <pc:docMk/>
            <pc:sldMk cId="1699614813" sldId="647"/>
            <ac:spMk id="923" creationId="{B9F7671C-21C3-442A-A455-D800B1F530A3}"/>
          </ac:spMkLst>
        </pc:spChg>
        <pc:spChg chg="mod">
          <ac:chgData name="Soleil Yi (Chinasoft Shanghai)" userId="c719b956-004a-4243-81dc-14be649b7814" providerId="ADAL" clId="{239F61EF-C8B1-4620-91B4-D4413A44947C}" dt="2022-09-20T00:52:13.313" v="3290" actId="947"/>
          <ac:spMkLst>
            <pc:docMk/>
            <pc:sldMk cId="1699614813" sldId="647"/>
            <ac:spMk id="924" creationId="{06D280FD-3700-4B8A-9DA3-002FB5780538}"/>
          </ac:spMkLst>
        </pc:spChg>
        <pc:spChg chg="mod">
          <ac:chgData name="Soleil Yi (Chinasoft Shanghai)" userId="c719b956-004a-4243-81dc-14be649b7814" providerId="ADAL" clId="{239F61EF-C8B1-4620-91B4-D4413A44947C}" dt="2022-09-20T00:52:13.339" v="3294" actId="947"/>
          <ac:spMkLst>
            <pc:docMk/>
            <pc:sldMk cId="1699614813" sldId="647"/>
            <ac:spMk id="925" creationId="{53B6FDD9-B03A-4105-8B85-E39687CDB43A}"/>
          </ac:spMkLst>
        </pc:spChg>
        <pc:spChg chg="mod">
          <ac:chgData name="Soleil Yi (Chinasoft Shanghai)" userId="c719b956-004a-4243-81dc-14be649b7814" providerId="ADAL" clId="{239F61EF-C8B1-4620-91B4-D4413A44947C}" dt="2022-09-20T00:52:13.364" v="3298" actId="947"/>
          <ac:spMkLst>
            <pc:docMk/>
            <pc:sldMk cId="1699614813" sldId="647"/>
            <ac:spMk id="926" creationId="{12BD712D-9295-4469-B5BD-E7EEF1B16AB8}"/>
          </ac:spMkLst>
        </pc:spChg>
        <pc:spChg chg="mod">
          <ac:chgData name="Soleil Yi (Chinasoft Shanghai)" userId="c719b956-004a-4243-81dc-14be649b7814" providerId="ADAL" clId="{239F61EF-C8B1-4620-91B4-D4413A44947C}" dt="2022-09-20T00:52:13.390" v="3302" actId="947"/>
          <ac:spMkLst>
            <pc:docMk/>
            <pc:sldMk cId="1699614813" sldId="647"/>
            <ac:spMk id="927" creationId="{AB6CA2F4-830C-43EB-82AD-079126E8299F}"/>
          </ac:spMkLst>
        </pc:spChg>
        <pc:spChg chg="mod">
          <ac:chgData name="Soleil Yi (Chinasoft Shanghai)" userId="c719b956-004a-4243-81dc-14be649b7814" providerId="ADAL" clId="{239F61EF-C8B1-4620-91B4-D4413A44947C}" dt="2022-09-20T00:52:13.416" v="3306" actId="947"/>
          <ac:spMkLst>
            <pc:docMk/>
            <pc:sldMk cId="1699614813" sldId="647"/>
            <ac:spMk id="928" creationId="{68A1970C-B567-4E4B-A7BF-CC64F51A482F}"/>
          </ac:spMkLst>
        </pc:spChg>
        <pc:spChg chg="mod">
          <ac:chgData name="Soleil Yi (Chinasoft Shanghai)" userId="c719b956-004a-4243-81dc-14be649b7814" providerId="ADAL" clId="{239F61EF-C8B1-4620-91B4-D4413A44947C}" dt="2022-09-20T00:52:13.440" v="3310" actId="947"/>
          <ac:spMkLst>
            <pc:docMk/>
            <pc:sldMk cId="1699614813" sldId="647"/>
            <ac:spMk id="929" creationId="{61455083-E789-473F-9458-BE5761C5FC93}"/>
          </ac:spMkLst>
        </pc:spChg>
        <pc:spChg chg="mod">
          <ac:chgData name="Soleil Yi (Chinasoft Shanghai)" userId="c719b956-004a-4243-81dc-14be649b7814" providerId="ADAL" clId="{239F61EF-C8B1-4620-91B4-D4413A44947C}" dt="2022-09-20T00:52:13.467" v="3314" actId="947"/>
          <ac:spMkLst>
            <pc:docMk/>
            <pc:sldMk cId="1699614813" sldId="647"/>
            <ac:spMk id="930" creationId="{495DC847-3BDA-4A00-AE39-DA351E5C26F5}"/>
          </ac:spMkLst>
        </pc:spChg>
        <pc:spChg chg="mod">
          <ac:chgData name="Soleil Yi (Chinasoft Shanghai)" userId="c719b956-004a-4243-81dc-14be649b7814" providerId="ADAL" clId="{239F61EF-C8B1-4620-91B4-D4413A44947C}" dt="2022-09-20T00:52:13.491" v="3318" actId="947"/>
          <ac:spMkLst>
            <pc:docMk/>
            <pc:sldMk cId="1699614813" sldId="647"/>
            <ac:spMk id="931" creationId="{2F4F2FDA-87D6-48A0-8E78-A2AA03FCBB08}"/>
          </ac:spMkLst>
        </pc:spChg>
        <pc:spChg chg="mod">
          <ac:chgData name="Soleil Yi (Chinasoft Shanghai)" userId="c719b956-004a-4243-81dc-14be649b7814" providerId="ADAL" clId="{239F61EF-C8B1-4620-91B4-D4413A44947C}" dt="2022-09-20T00:52:13.514" v="3322" actId="947"/>
          <ac:spMkLst>
            <pc:docMk/>
            <pc:sldMk cId="1699614813" sldId="647"/>
            <ac:spMk id="932" creationId="{770B5B7A-2B50-4711-88A3-D5351F678F89}"/>
          </ac:spMkLst>
        </pc:spChg>
        <pc:spChg chg="mod">
          <ac:chgData name="Soleil Yi (Chinasoft Shanghai)" userId="c719b956-004a-4243-81dc-14be649b7814" providerId="ADAL" clId="{239F61EF-C8B1-4620-91B4-D4413A44947C}" dt="2022-09-20T00:52:13.539" v="3326" actId="947"/>
          <ac:spMkLst>
            <pc:docMk/>
            <pc:sldMk cId="1699614813" sldId="647"/>
            <ac:spMk id="933" creationId="{A30B0A67-F366-4584-9038-E76D536DF72E}"/>
          </ac:spMkLst>
        </pc:spChg>
        <pc:spChg chg="mod">
          <ac:chgData name="Soleil Yi (Chinasoft Shanghai)" userId="c719b956-004a-4243-81dc-14be649b7814" providerId="ADAL" clId="{239F61EF-C8B1-4620-91B4-D4413A44947C}" dt="2022-09-20T00:52:13.569" v="3330" actId="947"/>
          <ac:spMkLst>
            <pc:docMk/>
            <pc:sldMk cId="1699614813" sldId="647"/>
            <ac:spMk id="934" creationId="{96C9B1A7-573C-4E74-8EEE-D4AC4019F668}"/>
          </ac:spMkLst>
        </pc:spChg>
        <pc:spChg chg="mod">
          <ac:chgData name="Soleil Yi (Chinasoft Shanghai)" userId="c719b956-004a-4243-81dc-14be649b7814" providerId="ADAL" clId="{239F61EF-C8B1-4620-91B4-D4413A44947C}" dt="2022-09-20T00:52:13.592" v="3334" actId="947"/>
          <ac:spMkLst>
            <pc:docMk/>
            <pc:sldMk cId="1699614813" sldId="647"/>
            <ac:spMk id="935" creationId="{AF9296FE-F62C-4CAF-9269-C8338560D83E}"/>
          </ac:spMkLst>
        </pc:spChg>
        <pc:spChg chg="mod">
          <ac:chgData name="Soleil Yi (Chinasoft Shanghai)" userId="c719b956-004a-4243-81dc-14be649b7814" providerId="ADAL" clId="{239F61EF-C8B1-4620-91B4-D4413A44947C}" dt="2022-09-20T00:52:13.612" v="3338" actId="947"/>
          <ac:spMkLst>
            <pc:docMk/>
            <pc:sldMk cId="1699614813" sldId="647"/>
            <ac:spMk id="936" creationId="{DD1FF350-90E2-4432-9821-94A102874FEE}"/>
          </ac:spMkLst>
        </pc:spChg>
        <pc:spChg chg="mod">
          <ac:chgData name="Soleil Yi (Chinasoft Shanghai)" userId="c719b956-004a-4243-81dc-14be649b7814" providerId="ADAL" clId="{239F61EF-C8B1-4620-91B4-D4413A44947C}" dt="2022-09-20T00:52:13.642" v="3342" actId="947"/>
          <ac:spMkLst>
            <pc:docMk/>
            <pc:sldMk cId="1699614813" sldId="647"/>
            <ac:spMk id="937" creationId="{4C17BF1C-B591-40B7-926B-391D0C47901D}"/>
          </ac:spMkLst>
        </pc:spChg>
        <pc:spChg chg="mod">
          <ac:chgData name="Soleil Yi (Chinasoft Shanghai)" userId="c719b956-004a-4243-81dc-14be649b7814" providerId="ADAL" clId="{239F61EF-C8B1-4620-91B4-D4413A44947C}" dt="2022-09-20T00:52:13.672" v="3346" actId="947"/>
          <ac:spMkLst>
            <pc:docMk/>
            <pc:sldMk cId="1699614813" sldId="647"/>
            <ac:spMk id="938" creationId="{5955F9EE-F587-4DCD-BFB4-392D1EDD7EF5}"/>
          </ac:spMkLst>
        </pc:spChg>
        <pc:spChg chg="mod">
          <ac:chgData name="Soleil Yi (Chinasoft Shanghai)" userId="c719b956-004a-4243-81dc-14be649b7814" providerId="ADAL" clId="{239F61EF-C8B1-4620-91B4-D4413A44947C}" dt="2022-09-20T00:52:13.708" v="3350" actId="947"/>
          <ac:spMkLst>
            <pc:docMk/>
            <pc:sldMk cId="1699614813" sldId="647"/>
            <ac:spMk id="939" creationId="{68076EDD-AFCE-40E3-8955-A6F072D64DDD}"/>
          </ac:spMkLst>
        </pc:spChg>
        <pc:spChg chg="mod">
          <ac:chgData name="Soleil Yi (Chinasoft Shanghai)" userId="c719b956-004a-4243-81dc-14be649b7814" providerId="ADAL" clId="{239F61EF-C8B1-4620-91B4-D4413A44947C}" dt="2022-09-20T00:52:13.743" v="3354" actId="947"/>
          <ac:spMkLst>
            <pc:docMk/>
            <pc:sldMk cId="1699614813" sldId="647"/>
            <ac:spMk id="940" creationId="{15FA7E9E-19A8-43C7-825F-9A179DAE2689}"/>
          </ac:spMkLst>
        </pc:spChg>
        <pc:spChg chg="mod">
          <ac:chgData name="Soleil Yi (Chinasoft Shanghai)" userId="c719b956-004a-4243-81dc-14be649b7814" providerId="ADAL" clId="{239F61EF-C8B1-4620-91B4-D4413A44947C}" dt="2022-09-20T00:52:13.786" v="3358" actId="947"/>
          <ac:spMkLst>
            <pc:docMk/>
            <pc:sldMk cId="1699614813" sldId="647"/>
            <ac:spMk id="941" creationId="{E84B11D7-E07B-449B-ADE5-7BF39DB256F0}"/>
          </ac:spMkLst>
        </pc:spChg>
        <pc:spChg chg="mod">
          <ac:chgData name="Soleil Yi (Chinasoft Shanghai)" userId="c719b956-004a-4243-81dc-14be649b7814" providerId="ADAL" clId="{239F61EF-C8B1-4620-91B4-D4413A44947C}" dt="2022-09-20T00:52:13.844" v="3362" actId="947"/>
          <ac:spMkLst>
            <pc:docMk/>
            <pc:sldMk cId="1699614813" sldId="647"/>
            <ac:spMk id="942" creationId="{2EA4F23E-AD08-4A58-9398-C32B60B342AD}"/>
          </ac:spMkLst>
        </pc:spChg>
        <pc:spChg chg="mod">
          <ac:chgData name="Soleil Yi (Chinasoft Shanghai)" userId="c719b956-004a-4243-81dc-14be649b7814" providerId="ADAL" clId="{239F61EF-C8B1-4620-91B4-D4413A44947C}" dt="2022-09-20T00:52:13.894" v="3366" actId="947"/>
          <ac:spMkLst>
            <pc:docMk/>
            <pc:sldMk cId="1699614813" sldId="647"/>
            <ac:spMk id="943" creationId="{56E4A40B-3CCC-404F-897A-7B24C0E6E07E}"/>
          </ac:spMkLst>
        </pc:spChg>
        <pc:spChg chg="mod">
          <ac:chgData name="Soleil Yi (Chinasoft Shanghai)" userId="c719b956-004a-4243-81dc-14be649b7814" providerId="ADAL" clId="{239F61EF-C8B1-4620-91B4-D4413A44947C}" dt="2022-09-20T00:52:13.926" v="3370" actId="947"/>
          <ac:spMkLst>
            <pc:docMk/>
            <pc:sldMk cId="1699614813" sldId="647"/>
            <ac:spMk id="944" creationId="{4CD31D53-6C52-4125-9302-483619E6681C}"/>
          </ac:spMkLst>
        </pc:spChg>
        <pc:spChg chg="mod">
          <ac:chgData name="Soleil Yi (Chinasoft Shanghai)" userId="c719b956-004a-4243-81dc-14be649b7814" providerId="ADAL" clId="{239F61EF-C8B1-4620-91B4-D4413A44947C}" dt="2022-09-20T00:52:13.951" v="3374" actId="947"/>
          <ac:spMkLst>
            <pc:docMk/>
            <pc:sldMk cId="1699614813" sldId="647"/>
            <ac:spMk id="945" creationId="{0F62ADC4-E9AD-40AF-84AE-2E0B25D7E505}"/>
          </ac:spMkLst>
        </pc:spChg>
        <pc:spChg chg="mod">
          <ac:chgData name="Soleil Yi (Chinasoft Shanghai)" userId="c719b956-004a-4243-81dc-14be649b7814" providerId="ADAL" clId="{239F61EF-C8B1-4620-91B4-D4413A44947C}" dt="2022-09-20T00:52:13.974" v="3378" actId="947"/>
          <ac:spMkLst>
            <pc:docMk/>
            <pc:sldMk cId="1699614813" sldId="647"/>
            <ac:spMk id="946" creationId="{11B0D5E6-18D2-4382-BC6D-375C514A16E9}"/>
          </ac:spMkLst>
        </pc:spChg>
        <pc:spChg chg="mod">
          <ac:chgData name="Soleil Yi (Chinasoft Shanghai)" userId="c719b956-004a-4243-81dc-14be649b7814" providerId="ADAL" clId="{239F61EF-C8B1-4620-91B4-D4413A44947C}" dt="2022-09-20T00:52:14.001" v="3382" actId="947"/>
          <ac:spMkLst>
            <pc:docMk/>
            <pc:sldMk cId="1699614813" sldId="647"/>
            <ac:spMk id="947" creationId="{E4CBF061-3525-4B9C-BD7B-0EABA78014BB}"/>
          </ac:spMkLst>
        </pc:spChg>
        <pc:spChg chg="mod">
          <ac:chgData name="Soleil Yi (Chinasoft Shanghai)" userId="c719b956-004a-4243-81dc-14be649b7814" providerId="ADAL" clId="{239F61EF-C8B1-4620-91B4-D4413A44947C}" dt="2022-09-20T00:52:14.025" v="3386" actId="947"/>
          <ac:spMkLst>
            <pc:docMk/>
            <pc:sldMk cId="1699614813" sldId="647"/>
            <ac:spMk id="948" creationId="{5EE3E720-0BAF-474D-8B59-81063E1D70BA}"/>
          </ac:spMkLst>
        </pc:spChg>
        <pc:spChg chg="mod">
          <ac:chgData name="Soleil Yi (Chinasoft Shanghai)" userId="c719b956-004a-4243-81dc-14be649b7814" providerId="ADAL" clId="{239F61EF-C8B1-4620-91B4-D4413A44947C}" dt="2022-09-20T00:52:14.052" v="3390" actId="947"/>
          <ac:spMkLst>
            <pc:docMk/>
            <pc:sldMk cId="1699614813" sldId="647"/>
            <ac:spMk id="949" creationId="{518778AF-9C29-4CF8-B5C2-278CF808E77B}"/>
          </ac:spMkLst>
        </pc:spChg>
        <pc:spChg chg="mod">
          <ac:chgData name="Soleil Yi (Chinasoft Shanghai)" userId="c719b956-004a-4243-81dc-14be649b7814" providerId="ADAL" clId="{239F61EF-C8B1-4620-91B4-D4413A44947C}" dt="2022-09-20T00:52:14.077" v="3394" actId="947"/>
          <ac:spMkLst>
            <pc:docMk/>
            <pc:sldMk cId="1699614813" sldId="647"/>
            <ac:spMk id="950" creationId="{65EE36B0-5FBE-4A1C-AE9B-4F7FDAC43620}"/>
          </ac:spMkLst>
        </pc:spChg>
        <pc:spChg chg="mod">
          <ac:chgData name="Soleil Yi (Chinasoft Shanghai)" userId="c719b956-004a-4243-81dc-14be649b7814" providerId="ADAL" clId="{239F61EF-C8B1-4620-91B4-D4413A44947C}" dt="2022-09-20T00:52:14.101" v="3398" actId="947"/>
          <ac:spMkLst>
            <pc:docMk/>
            <pc:sldMk cId="1699614813" sldId="647"/>
            <ac:spMk id="951" creationId="{534DF526-1834-4F75-B79C-683359CA30C1}"/>
          </ac:spMkLst>
        </pc:spChg>
        <pc:spChg chg="mod">
          <ac:chgData name="Soleil Yi (Chinasoft Shanghai)" userId="c719b956-004a-4243-81dc-14be649b7814" providerId="ADAL" clId="{239F61EF-C8B1-4620-91B4-D4413A44947C}" dt="2022-09-20T00:52:14.120" v="3402" actId="947"/>
          <ac:spMkLst>
            <pc:docMk/>
            <pc:sldMk cId="1699614813" sldId="647"/>
            <ac:spMk id="952" creationId="{EB6C1EB0-1431-42D5-A75F-F841D83F685A}"/>
          </ac:spMkLst>
        </pc:spChg>
        <pc:spChg chg="mod">
          <ac:chgData name="Soleil Yi (Chinasoft Shanghai)" userId="c719b956-004a-4243-81dc-14be649b7814" providerId="ADAL" clId="{239F61EF-C8B1-4620-91B4-D4413A44947C}" dt="2022-09-20T00:52:14.141" v="3406" actId="947"/>
          <ac:spMkLst>
            <pc:docMk/>
            <pc:sldMk cId="1699614813" sldId="647"/>
            <ac:spMk id="953" creationId="{7860C203-B89B-426B-997F-8D0C8F3675A0}"/>
          </ac:spMkLst>
        </pc:spChg>
        <pc:spChg chg="mod">
          <ac:chgData name="Soleil Yi (Chinasoft Shanghai)" userId="c719b956-004a-4243-81dc-14be649b7814" providerId="ADAL" clId="{239F61EF-C8B1-4620-91B4-D4413A44947C}" dt="2022-09-20T00:52:14.167" v="3410" actId="947"/>
          <ac:spMkLst>
            <pc:docMk/>
            <pc:sldMk cId="1699614813" sldId="647"/>
            <ac:spMk id="954" creationId="{2EE7CD62-441A-4A2A-873C-104EC7C0156C}"/>
          </ac:spMkLst>
        </pc:spChg>
        <pc:spChg chg="mod">
          <ac:chgData name="Soleil Yi (Chinasoft Shanghai)" userId="c719b956-004a-4243-81dc-14be649b7814" providerId="ADAL" clId="{239F61EF-C8B1-4620-91B4-D4413A44947C}" dt="2022-09-20T00:52:14.203" v="3414" actId="947"/>
          <ac:spMkLst>
            <pc:docMk/>
            <pc:sldMk cId="1699614813" sldId="647"/>
            <ac:spMk id="955" creationId="{77C083E2-0970-4EB1-830E-101BEA3C39A3}"/>
          </ac:spMkLst>
        </pc:spChg>
        <pc:spChg chg="mod">
          <ac:chgData name="Soleil Yi (Chinasoft Shanghai)" userId="c719b956-004a-4243-81dc-14be649b7814" providerId="ADAL" clId="{239F61EF-C8B1-4620-91B4-D4413A44947C}" dt="2022-09-20T00:52:14.236" v="3418" actId="947"/>
          <ac:spMkLst>
            <pc:docMk/>
            <pc:sldMk cId="1699614813" sldId="647"/>
            <ac:spMk id="956" creationId="{4E87FE72-46BA-4AD2-97AD-F179D7B3DC17}"/>
          </ac:spMkLst>
        </pc:spChg>
        <pc:spChg chg="mod">
          <ac:chgData name="Soleil Yi (Chinasoft Shanghai)" userId="c719b956-004a-4243-81dc-14be649b7814" providerId="ADAL" clId="{239F61EF-C8B1-4620-91B4-D4413A44947C}" dt="2022-09-20T00:52:14.266" v="3422" actId="947"/>
          <ac:spMkLst>
            <pc:docMk/>
            <pc:sldMk cId="1699614813" sldId="647"/>
            <ac:spMk id="957" creationId="{A327AFD4-D44A-449B-BFAE-468876BF1D32}"/>
          </ac:spMkLst>
        </pc:spChg>
        <pc:spChg chg="mod">
          <ac:chgData name="Soleil Yi (Chinasoft Shanghai)" userId="c719b956-004a-4243-81dc-14be649b7814" providerId="ADAL" clId="{239F61EF-C8B1-4620-91B4-D4413A44947C}" dt="2022-09-20T00:52:14.296" v="3426" actId="947"/>
          <ac:spMkLst>
            <pc:docMk/>
            <pc:sldMk cId="1699614813" sldId="647"/>
            <ac:spMk id="958" creationId="{0FA741EE-D16D-4138-BF20-412778EAD368}"/>
          </ac:spMkLst>
        </pc:spChg>
        <pc:spChg chg="mod">
          <ac:chgData name="Soleil Yi (Chinasoft Shanghai)" userId="c719b956-004a-4243-81dc-14be649b7814" providerId="ADAL" clId="{239F61EF-C8B1-4620-91B4-D4413A44947C}" dt="2022-09-20T00:52:14.318" v="3430" actId="947"/>
          <ac:spMkLst>
            <pc:docMk/>
            <pc:sldMk cId="1699614813" sldId="647"/>
            <ac:spMk id="959" creationId="{9757DDA6-8679-4823-853A-237783B3809A}"/>
          </ac:spMkLst>
        </pc:spChg>
        <pc:spChg chg="mod">
          <ac:chgData name="Soleil Yi (Chinasoft Shanghai)" userId="c719b956-004a-4243-81dc-14be649b7814" providerId="ADAL" clId="{239F61EF-C8B1-4620-91B4-D4413A44947C}" dt="2022-09-20T00:52:14.336" v="3434" actId="947"/>
          <ac:spMkLst>
            <pc:docMk/>
            <pc:sldMk cId="1699614813" sldId="647"/>
            <ac:spMk id="960" creationId="{7710F1A3-F890-4113-95B4-DB28043597C3}"/>
          </ac:spMkLst>
        </pc:spChg>
        <pc:spChg chg="mod">
          <ac:chgData name="Soleil Yi (Chinasoft Shanghai)" userId="c719b956-004a-4243-81dc-14be649b7814" providerId="ADAL" clId="{239F61EF-C8B1-4620-91B4-D4413A44947C}" dt="2022-09-20T00:52:14.357" v="3438" actId="947"/>
          <ac:spMkLst>
            <pc:docMk/>
            <pc:sldMk cId="1699614813" sldId="647"/>
            <ac:spMk id="961" creationId="{11650495-AFFC-4B56-AD8A-42A2BB2258CB}"/>
          </ac:spMkLst>
        </pc:spChg>
        <pc:spChg chg="mod">
          <ac:chgData name="Soleil Yi (Chinasoft Shanghai)" userId="c719b956-004a-4243-81dc-14be649b7814" providerId="ADAL" clId="{239F61EF-C8B1-4620-91B4-D4413A44947C}" dt="2022-09-20T00:52:14.387" v="3442" actId="947"/>
          <ac:spMkLst>
            <pc:docMk/>
            <pc:sldMk cId="1699614813" sldId="647"/>
            <ac:spMk id="962" creationId="{5A76AF62-8946-444B-93F2-3972987A9A6C}"/>
          </ac:spMkLst>
        </pc:spChg>
        <pc:spChg chg="mod">
          <ac:chgData name="Soleil Yi (Chinasoft Shanghai)" userId="c719b956-004a-4243-81dc-14be649b7814" providerId="ADAL" clId="{239F61EF-C8B1-4620-91B4-D4413A44947C}" dt="2022-09-20T00:52:14.421" v="3446" actId="947"/>
          <ac:spMkLst>
            <pc:docMk/>
            <pc:sldMk cId="1699614813" sldId="647"/>
            <ac:spMk id="963" creationId="{C572FC68-0C81-465D-A277-A9F55927B747}"/>
          </ac:spMkLst>
        </pc:spChg>
        <pc:spChg chg="mod">
          <ac:chgData name="Soleil Yi (Chinasoft Shanghai)" userId="c719b956-004a-4243-81dc-14be649b7814" providerId="ADAL" clId="{239F61EF-C8B1-4620-91B4-D4413A44947C}" dt="2022-09-20T00:52:14.448" v="3450" actId="947"/>
          <ac:spMkLst>
            <pc:docMk/>
            <pc:sldMk cId="1699614813" sldId="647"/>
            <ac:spMk id="964" creationId="{B01221DF-8694-4800-9BE9-726CD3592EF1}"/>
          </ac:spMkLst>
        </pc:spChg>
        <pc:spChg chg="mod">
          <ac:chgData name="Soleil Yi (Chinasoft Shanghai)" userId="c719b956-004a-4243-81dc-14be649b7814" providerId="ADAL" clId="{239F61EF-C8B1-4620-91B4-D4413A44947C}" dt="2022-09-20T00:52:14.468" v="3454" actId="947"/>
          <ac:spMkLst>
            <pc:docMk/>
            <pc:sldMk cId="1699614813" sldId="647"/>
            <ac:spMk id="965" creationId="{4C67ED47-FB80-4692-A211-0E89F6F8BDD1}"/>
          </ac:spMkLst>
        </pc:spChg>
        <pc:spChg chg="mod">
          <ac:chgData name="Soleil Yi (Chinasoft Shanghai)" userId="c719b956-004a-4243-81dc-14be649b7814" providerId="ADAL" clId="{239F61EF-C8B1-4620-91B4-D4413A44947C}" dt="2022-09-20T00:52:14.493" v="3458" actId="947"/>
          <ac:spMkLst>
            <pc:docMk/>
            <pc:sldMk cId="1699614813" sldId="647"/>
            <ac:spMk id="966" creationId="{1A007B88-9CEA-4EB3-B9B4-BEA7F2CDD5E1}"/>
          </ac:spMkLst>
        </pc:spChg>
        <pc:spChg chg="mod">
          <ac:chgData name="Soleil Yi (Chinasoft Shanghai)" userId="c719b956-004a-4243-81dc-14be649b7814" providerId="ADAL" clId="{239F61EF-C8B1-4620-91B4-D4413A44947C}" dt="2022-09-20T00:52:14.521" v="3462" actId="947"/>
          <ac:spMkLst>
            <pc:docMk/>
            <pc:sldMk cId="1699614813" sldId="647"/>
            <ac:spMk id="967" creationId="{BC3FF2CC-3E27-4649-A0B9-2E82FDEF0F4F}"/>
          </ac:spMkLst>
        </pc:spChg>
        <pc:spChg chg="mod">
          <ac:chgData name="Soleil Yi (Chinasoft Shanghai)" userId="c719b956-004a-4243-81dc-14be649b7814" providerId="ADAL" clId="{239F61EF-C8B1-4620-91B4-D4413A44947C}" dt="2022-09-20T00:52:14.553" v="3466" actId="947"/>
          <ac:spMkLst>
            <pc:docMk/>
            <pc:sldMk cId="1699614813" sldId="647"/>
            <ac:spMk id="968" creationId="{67E081B1-25C7-4AF8-8C07-DBEB68DCEAF0}"/>
          </ac:spMkLst>
        </pc:spChg>
        <pc:spChg chg="mod">
          <ac:chgData name="Soleil Yi (Chinasoft Shanghai)" userId="c719b956-004a-4243-81dc-14be649b7814" providerId="ADAL" clId="{239F61EF-C8B1-4620-91B4-D4413A44947C}" dt="2022-09-20T00:52:14.589" v="3470" actId="947"/>
          <ac:spMkLst>
            <pc:docMk/>
            <pc:sldMk cId="1699614813" sldId="647"/>
            <ac:spMk id="969" creationId="{21BA04D6-784D-4593-918D-123ACAFE4052}"/>
          </ac:spMkLst>
        </pc:spChg>
        <pc:spChg chg="mod">
          <ac:chgData name="Soleil Yi (Chinasoft Shanghai)" userId="c719b956-004a-4243-81dc-14be649b7814" providerId="ADAL" clId="{239F61EF-C8B1-4620-91B4-D4413A44947C}" dt="2022-09-20T00:52:14.620" v="3474" actId="947"/>
          <ac:spMkLst>
            <pc:docMk/>
            <pc:sldMk cId="1699614813" sldId="647"/>
            <ac:spMk id="970" creationId="{91B36B2A-03E9-4F4A-8482-BF0EF8D64CF2}"/>
          </ac:spMkLst>
        </pc:spChg>
        <pc:spChg chg="mod">
          <ac:chgData name="Soleil Yi (Chinasoft Shanghai)" userId="c719b956-004a-4243-81dc-14be649b7814" providerId="ADAL" clId="{239F61EF-C8B1-4620-91B4-D4413A44947C}" dt="2022-09-20T00:52:14.653" v="3478" actId="947"/>
          <ac:spMkLst>
            <pc:docMk/>
            <pc:sldMk cId="1699614813" sldId="647"/>
            <ac:spMk id="971" creationId="{B5E1AB6E-0776-4D8F-A6A2-6C15B1C31C89}"/>
          </ac:spMkLst>
        </pc:spChg>
        <pc:spChg chg="mod">
          <ac:chgData name="Soleil Yi (Chinasoft Shanghai)" userId="c719b956-004a-4243-81dc-14be649b7814" providerId="ADAL" clId="{239F61EF-C8B1-4620-91B4-D4413A44947C}" dt="2022-09-20T00:52:14.675" v="3482" actId="947"/>
          <ac:spMkLst>
            <pc:docMk/>
            <pc:sldMk cId="1699614813" sldId="647"/>
            <ac:spMk id="972" creationId="{76548224-0794-4152-9D83-4CA69B6F7707}"/>
          </ac:spMkLst>
        </pc:spChg>
        <pc:spChg chg="mod">
          <ac:chgData name="Soleil Yi (Chinasoft Shanghai)" userId="c719b956-004a-4243-81dc-14be649b7814" providerId="ADAL" clId="{239F61EF-C8B1-4620-91B4-D4413A44947C}" dt="2022-09-20T00:52:14.696" v="3486" actId="947"/>
          <ac:spMkLst>
            <pc:docMk/>
            <pc:sldMk cId="1699614813" sldId="647"/>
            <ac:spMk id="973" creationId="{B3E1DF7A-5655-45D5-82AE-D39F070446C0}"/>
          </ac:spMkLst>
        </pc:spChg>
        <pc:spChg chg="mod">
          <ac:chgData name="Soleil Yi (Chinasoft Shanghai)" userId="c719b956-004a-4243-81dc-14be649b7814" providerId="ADAL" clId="{239F61EF-C8B1-4620-91B4-D4413A44947C}" dt="2022-09-20T00:52:14.718" v="3490" actId="947"/>
          <ac:spMkLst>
            <pc:docMk/>
            <pc:sldMk cId="1699614813" sldId="647"/>
            <ac:spMk id="974" creationId="{35AF9A16-5CF7-477E-AC3D-AAF0CF24045D}"/>
          </ac:spMkLst>
        </pc:spChg>
        <pc:spChg chg="mod">
          <ac:chgData name="Soleil Yi (Chinasoft Shanghai)" userId="c719b956-004a-4243-81dc-14be649b7814" providerId="ADAL" clId="{239F61EF-C8B1-4620-91B4-D4413A44947C}" dt="2022-09-20T00:52:14.747" v="3494" actId="947"/>
          <ac:spMkLst>
            <pc:docMk/>
            <pc:sldMk cId="1699614813" sldId="647"/>
            <ac:spMk id="975" creationId="{DDD3BD8D-C2FF-404C-8D03-28625FE09853}"/>
          </ac:spMkLst>
        </pc:spChg>
        <pc:spChg chg="mod">
          <ac:chgData name="Soleil Yi (Chinasoft Shanghai)" userId="c719b956-004a-4243-81dc-14be649b7814" providerId="ADAL" clId="{239F61EF-C8B1-4620-91B4-D4413A44947C}" dt="2022-09-20T00:52:14.779" v="3498" actId="947"/>
          <ac:spMkLst>
            <pc:docMk/>
            <pc:sldMk cId="1699614813" sldId="647"/>
            <ac:spMk id="976" creationId="{9B33A824-DE9B-4B61-918C-257EA6E5E2FF}"/>
          </ac:spMkLst>
        </pc:spChg>
        <pc:spChg chg="mod">
          <ac:chgData name="Soleil Yi (Chinasoft Shanghai)" userId="c719b956-004a-4243-81dc-14be649b7814" providerId="ADAL" clId="{239F61EF-C8B1-4620-91B4-D4413A44947C}" dt="2022-09-20T00:52:14.803" v="3502" actId="947"/>
          <ac:spMkLst>
            <pc:docMk/>
            <pc:sldMk cId="1699614813" sldId="647"/>
            <ac:spMk id="977" creationId="{5F993C80-D503-4343-9E80-9E66360E9A7E}"/>
          </ac:spMkLst>
        </pc:spChg>
        <pc:spChg chg="mod">
          <ac:chgData name="Soleil Yi (Chinasoft Shanghai)" userId="c719b956-004a-4243-81dc-14be649b7814" providerId="ADAL" clId="{239F61EF-C8B1-4620-91B4-D4413A44947C}" dt="2022-09-20T00:52:14.828" v="3506" actId="947"/>
          <ac:spMkLst>
            <pc:docMk/>
            <pc:sldMk cId="1699614813" sldId="647"/>
            <ac:spMk id="978" creationId="{6686044C-0C5B-44E7-B2D5-5E7F59F08EF1}"/>
          </ac:spMkLst>
        </pc:spChg>
        <pc:spChg chg="mod">
          <ac:chgData name="Soleil Yi (Chinasoft Shanghai)" userId="c719b956-004a-4243-81dc-14be649b7814" providerId="ADAL" clId="{239F61EF-C8B1-4620-91B4-D4413A44947C}" dt="2022-09-20T00:52:14.854" v="3510" actId="947"/>
          <ac:spMkLst>
            <pc:docMk/>
            <pc:sldMk cId="1699614813" sldId="647"/>
            <ac:spMk id="979" creationId="{47630FA5-8EB1-4701-8C89-960B9B89B999}"/>
          </ac:spMkLst>
        </pc:spChg>
        <pc:spChg chg="mod">
          <ac:chgData name="Soleil Yi (Chinasoft Shanghai)" userId="c719b956-004a-4243-81dc-14be649b7814" providerId="ADAL" clId="{239F61EF-C8B1-4620-91B4-D4413A44947C}" dt="2022-09-20T00:52:14.885" v="3514" actId="947"/>
          <ac:spMkLst>
            <pc:docMk/>
            <pc:sldMk cId="1699614813" sldId="647"/>
            <ac:spMk id="980" creationId="{240EBA8F-9514-4DF6-B050-6964B3FBD304}"/>
          </ac:spMkLst>
        </pc:spChg>
        <pc:spChg chg="mod">
          <ac:chgData name="Soleil Yi (Chinasoft Shanghai)" userId="c719b956-004a-4243-81dc-14be649b7814" providerId="ADAL" clId="{239F61EF-C8B1-4620-91B4-D4413A44947C}" dt="2022-09-20T00:52:14.913" v="3518" actId="947"/>
          <ac:spMkLst>
            <pc:docMk/>
            <pc:sldMk cId="1699614813" sldId="647"/>
            <ac:spMk id="981" creationId="{FA064054-DC98-40DE-A9F1-03C02E9EE1C3}"/>
          </ac:spMkLst>
        </pc:spChg>
        <pc:spChg chg="mod">
          <ac:chgData name="Soleil Yi (Chinasoft Shanghai)" userId="c719b956-004a-4243-81dc-14be649b7814" providerId="ADAL" clId="{239F61EF-C8B1-4620-91B4-D4413A44947C}" dt="2022-09-20T00:52:14.944" v="3522" actId="947"/>
          <ac:spMkLst>
            <pc:docMk/>
            <pc:sldMk cId="1699614813" sldId="647"/>
            <ac:spMk id="982" creationId="{81E605FB-CA43-43EA-AA78-9D4F7BB0D885}"/>
          </ac:spMkLst>
        </pc:spChg>
        <pc:spChg chg="mod">
          <ac:chgData name="Soleil Yi (Chinasoft Shanghai)" userId="c719b956-004a-4243-81dc-14be649b7814" providerId="ADAL" clId="{239F61EF-C8B1-4620-91B4-D4413A44947C}" dt="2022-09-20T00:52:14.969" v="3526" actId="947"/>
          <ac:spMkLst>
            <pc:docMk/>
            <pc:sldMk cId="1699614813" sldId="647"/>
            <ac:spMk id="983" creationId="{47228729-A95D-4500-94D6-59FE7D480AA6}"/>
          </ac:spMkLst>
        </pc:spChg>
        <pc:spChg chg="mod">
          <ac:chgData name="Soleil Yi (Chinasoft Shanghai)" userId="c719b956-004a-4243-81dc-14be649b7814" providerId="ADAL" clId="{239F61EF-C8B1-4620-91B4-D4413A44947C}" dt="2022-09-20T00:52:14.986" v="3530" actId="947"/>
          <ac:spMkLst>
            <pc:docMk/>
            <pc:sldMk cId="1699614813" sldId="647"/>
            <ac:spMk id="984" creationId="{0A1B80DB-30BF-4C0F-BBCD-78FB8161AAB9}"/>
          </ac:spMkLst>
        </pc:spChg>
        <pc:spChg chg="mod">
          <ac:chgData name="Soleil Yi (Chinasoft Shanghai)" userId="c719b956-004a-4243-81dc-14be649b7814" providerId="ADAL" clId="{239F61EF-C8B1-4620-91B4-D4413A44947C}" dt="2022-09-20T00:52:15.008" v="3534" actId="947"/>
          <ac:spMkLst>
            <pc:docMk/>
            <pc:sldMk cId="1699614813" sldId="647"/>
            <ac:spMk id="985" creationId="{66E57A28-AE73-4578-98C9-56EA3DA4C0FD}"/>
          </ac:spMkLst>
        </pc:spChg>
        <pc:spChg chg="mod">
          <ac:chgData name="Soleil Yi (Chinasoft Shanghai)" userId="c719b956-004a-4243-81dc-14be649b7814" providerId="ADAL" clId="{239F61EF-C8B1-4620-91B4-D4413A44947C}" dt="2022-09-20T00:52:15.041" v="3538" actId="947"/>
          <ac:spMkLst>
            <pc:docMk/>
            <pc:sldMk cId="1699614813" sldId="647"/>
            <ac:spMk id="986" creationId="{3A097D5A-97EA-4137-9122-09387EDA9F09}"/>
          </ac:spMkLst>
        </pc:spChg>
        <pc:spChg chg="mod">
          <ac:chgData name="Soleil Yi (Chinasoft Shanghai)" userId="c719b956-004a-4243-81dc-14be649b7814" providerId="ADAL" clId="{239F61EF-C8B1-4620-91B4-D4413A44947C}" dt="2022-09-20T00:52:15.080" v="3542" actId="947"/>
          <ac:spMkLst>
            <pc:docMk/>
            <pc:sldMk cId="1699614813" sldId="647"/>
            <ac:spMk id="987" creationId="{C907AFD5-1D62-4610-990D-94CCE4B41814}"/>
          </ac:spMkLst>
        </pc:spChg>
        <pc:spChg chg="mod">
          <ac:chgData name="Soleil Yi (Chinasoft Shanghai)" userId="c719b956-004a-4243-81dc-14be649b7814" providerId="ADAL" clId="{239F61EF-C8B1-4620-91B4-D4413A44947C}" dt="2022-09-20T00:52:15.128" v="3546" actId="947"/>
          <ac:spMkLst>
            <pc:docMk/>
            <pc:sldMk cId="1699614813" sldId="647"/>
            <ac:spMk id="988" creationId="{A068D11D-46FF-4D9A-BA67-BCA957FE356B}"/>
          </ac:spMkLst>
        </pc:spChg>
        <pc:spChg chg="mod">
          <ac:chgData name="Soleil Yi (Chinasoft Shanghai)" userId="c719b956-004a-4243-81dc-14be649b7814" providerId="ADAL" clId="{239F61EF-C8B1-4620-91B4-D4413A44947C}" dt="2022-09-20T00:52:15.151" v="3550" actId="947"/>
          <ac:spMkLst>
            <pc:docMk/>
            <pc:sldMk cId="1699614813" sldId="647"/>
            <ac:spMk id="989" creationId="{8E40DA8E-62CC-45B7-A1CD-42F33C3C31F2}"/>
          </ac:spMkLst>
        </pc:spChg>
        <pc:spChg chg="mod">
          <ac:chgData name="Soleil Yi (Chinasoft Shanghai)" userId="c719b956-004a-4243-81dc-14be649b7814" providerId="ADAL" clId="{239F61EF-C8B1-4620-91B4-D4413A44947C}" dt="2022-09-20T00:52:15.172" v="3554" actId="947"/>
          <ac:spMkLst>
            <pc:docMk/>
            <pc:sldMk cId="1699614813" sldId="647"/>
            <ac:spMk id="990" creationId="{E0BA884B-F41C-4F6A-9C84-419E7126903D}"/>
          </ac:spMkLst>
        </pc:spChg>
        <pc:spChg chg="mod">
          <ac:chgData name="Soleil Yi (Chinasoft Shanghai)" userId="c719b956-004a-4243-81dc-14be649b7814" providerId="ADAL" clId="{239F61EF-C8B1-4620-91B4-D4413A44947C}" dt="2022-09-20T00:52:15.193" v="3558" actId="947"/>
          <ac:spMkLst>
            <pc:docMk/>
            <pc:sldMk cId="1699614813" sldId="647"/>
            <ac:spMk id="991" creationId="{9E5853BD-6BF1-4604-98D5-8EAFB31E964D}"/>
          </ac:spMkLst>
        </pc:spChg>
        <pc:spChg chg="mod">
          <ac:chgData name="Soleil Yi (Chinasoft Shanghai)" userId="c719b956-004a-4243-81dc-14be649b7814" providerId="ADAL" clId="{239F61EF-C8B1-4620-91B4-D4413A44947C}" dt="2022-09-20T00:52:15.221" v="3562" actId="947"/>
          <ac:spMkLst>
            <pc:docMk/>
            <pc:sldMk cId="1699614813" sldId="647"/>
            <ac:spMk id="992" creationId="{86FD5E2C-8FF8-4654-A005-DFE676C1927B}"/>
          </ac:spMkLst>
        </pc:spChg>
        <pc:spChg chg="mod">
          <ac:chgData name="Soleil Yi (Chinasoft Shanghai)" userId="c719b956-004a-4243-81dc-14be649b7814" providerId="ADAL" clId="{239F61EF-C8B1-4620-91B4-D4413A44947C}" dt="2022-09-20T00:52:15.248" v="3566" actId="947"/>
          <ac:spMkLst>
            <pc:docMk/>
            <pc:sldMk cId="1699614813" sldId="647"/>
            <ac:spMk id="993" creationId="{217DAEA9-53DA-4211-A0A3-02B9506C0936}"/>
          </ac:spMkLst>
        </pc:spChg>
        <pc:spChg chg="mod">
          <ac:chgData name="Soleil Yi (Chinasoft Shanghai)" userId="c719b956-004a-4243-81dc-14be649b7814" providerId="ADAL" clId="{239F61EF-C8B1-4620-91B4-D4413A44947C}" dt="2022-09-20T00:52:15.264" v="3570" actId="947"/>
          <ac:spMkLst>
            <pc:docMk/>
            <pc:sldMk cId="1699614813" sldId="647"/>
            <ac:spMk id="994" creationId="{77F9FC8C-8AF7-4EB2-BBB8-27DB6A57CB7D}"/>
          </ac:spMkLst>
        </pc:spChg>
        <pc:spChg chg="mod">
          <ac:chgData name="Soleil Yi (Chinasoft Shanghai)" userId="c719b956-004a-4243-81dc-14be649b7814" providerId="ADAL" clId="{239F61EF-C8B1-4620-91B4-D4413A44947C}" dt="2022-09-20T00:52:15.283" v="3574" actId="947"/>
          <ac:spMkLst>
            <pc:docMk/>
            <pc:sldMk cId="1699614813" sldId="647"/>
            <ac:spMk id="995" creationId="{155703E6-0EFD-4C58-9F64-2AE2477618C2}"/>
          </ac:spMkLst>
        </pc:spChg>
        <pc:spChg chg="mod">
          <ac:chgData name="Soleil Yi (Chinasoft Shanghai)" userId="c719b956-004a-4243-81dc-14be649b7814" providerId="ADAL" clId="{239F61EF-C8B1-4620-91B4-D4413A44947C}" dt="2022-09-20T00:52:15.301" v="3578" actId="947"/>
          <ac:spMkLst>
            <pc:docMk/>
            <pc:sldMk cId="1699614813" sldId="647"/>
            <ac:spMk id="996" creationId="{9AEC8262-6DED-4ECC-9F49-DE7038D6F8BD}"/>
          </ac:spMkLst>
        </pc:spChg>
        <pc:spChg chg="mod">
          <ac:chgData name="Soleil Yi (Chinasoft Shanghai)" userId="c719b956-004a-4243-81dc-14be649b7814" providerId="ADAL" clId="{239F61EF-C8B1-4620-91B4-D4413A44947C}" dt="2022-09-20T00:52:15.324" v="3582" actId="947"/>
          <ac:spMkLst>
            <pc:docMk/>
            <pc:sldMk cId="1699614813" sldId="647"/>
            <ac:spMk id="997" creationId="{C5F7C7AA-3395-4400-9ABC-0CCCBC5A67AE}"/>
          </ac:spMkLst>
        </pc:spChg>
        <pc:spChg chg="mod">
          <ac:chgData name="Soleil Yi (Chinasoft Shanghai)" userId="c719b956-004a-4243-81dc-14be649b7814" providerId="ADAL" clId="{239F61EF-C8B1-4620-91B4-D4413A44947C}" dt="2022-09-20T00:52:15.342" v="3586" actId="947"/>
          <ac:spMkLst>
            <pc:docMk/>
            <pc:sldMk cId="1699614813" sldId="647"/>
            <ac:spMk id="998" creationId="{44E8EA59-D6F4-42F3-B821-B4DA706BEA1F}"/>
          </ac:spMkLst>
        </pc:spChg>
        <pc:spChg chg="mod">
          <ac:chgData name="Soleil Yi (Chinasoft Shanghai)" userId="c719b956-004a-4243-81dc-14be649b7814" providerId="ADAL" clId="{239F61EF-C8B1-4620-91B4-D4413A44947C}" dt="2022-09-20T00:52:15.360" v="3590" actId="947"/>
          <ac:spMkLst>
            <pc:docMk/>
            <pc:sldMk cId="1699614813" sldId="647"/>
            <ac:spMk id="999" creationId="{13A09520-BD74-4FDE-9629-5305A4968E0E}"/>
          </ac:spMkLst>
        </pc:spChg>
        <pc:spChg chg="mod">
          <ac:chgData name="Soleil Yi (Chinasoft Shanghai)" userId="c719b956-004a-4243-81dc-14be649b7814" providerId="ADAL" clId="{239F61EF-C8B1-4620-91B4-D4413A44947C}" dt="2022-09-20T00:52:15.401" v="3594" actId="947"/>
          <ac:spMkLst>
            <pc:docMk/>
            <pc:sldMk cId="1699614813" sldId="647"/>
            <ac:spMk id="1000" creationId="{C3338919-07F1-4282-A2E7-81DB814F32F0}"/>
          </ac:spMkLst>
        </pc:spChg>
        <pc:spChg chg="mod">
          <ac:chgData name="Soleil Yi (Chinasoft Shanghai)" userId="c719b956-004a-4243-81dc-14be649b7814" providerId="ADAL" clId="{239F61EF-C8B1-4620-91B4-D4413A44947C}" dt="2022-09-20T00:52:15.434" v="3598" actId="947"/>
          <ac:spMkLst>
            <pc:docMk/>
            <pc:sldMk cId="1699614813" sldId="647"/>
            <ac:spMk id="1001" creationId="{1AE38BE5-2E85-44BE-AFAA-8FAC5646D560}"/>
          </ac:spMkLst>
        </pc:spChg>
        <pc:spChg chg="mod">
          <ac:chgData name="Soleil Yi (Chinasoft Shanghai)" userId="c719b956-004a-4243-81dc-14be649b7814" providerId="ADAL" clId="{239F61EF-C8B1-4620-91B4-D4413A44947C}" dt="2022-09-20T00:52:15.463" v="3602" actId="947"/>
          <ac:spMkLst>
            <pc:docMk/>
            <pc:sldMk cId="1699614813" sldId="647"/>
            <ac:spMk id="1002" creationId="{E6464F11-8B06-463B-B116-3777558B1670}"/>
          </ac:spMkLst>
        </pc:spChg>
        <pc:spChg chg="mod">
          <ac:chgData name="Soleil Yi (Chinasoft Shanghai)" userId="c719b956-004a-4243-81dc-14be649b7814" providerId="ADAL" clId="{239F61EF-C8B1-4620-91B4-D4413A44947C}" dt="2022-09-20T00:52:15.490" v="3606" actId="947"/>
          <ac:spMkLst>
            <pc:docMk/>
            <pc:sldMk cId="1699614813" sldId="647"/>
            <ac:spMk id="1003" creationId="{7E53CC12-AB43-438A-9478-8BB15D21FE21}"/>
          </ac:spMkLst>
        </pc:spChg>
        <pc:spChg chg="mod">
          <ac:chgData name="Soleil Yi (Chinasoft Shanghai)" userId="c719b956-004a-4243-81dc-14be649b7814" providerId="ADAL" clId="{239F61EF-C8B1-4620-91B4-D4413A44947C}" dt="2022-09-20T00:52:15.516" v="3610" actId="947"/>
          <ac:spMkLst>
            <pc:docMk/>
            <pc:sldMk cId="1699614813" sldId="647"/>
            <ac:spMk id="1004" creationId="{37C2359B-82AB-4D24-940A-C96CC94D1195}"/>
          </ac:spMkLst>
        </pc:spChg>
        <pc:spChg chg="mod">
          <ac:chgData name="Soleil Yi (Chinasoft Shanghai)" userId="c719b956-004a-4243-81dc-14be649b7814" providerId="ADAL" clId="{239F61EF-C8B1-4620-91B4-D4413A44947C}" dt="2022-09-20T00:52:15.538" v="3614" actId="947"/>
          <ac:spMkLst>
            <pc:docMk/>
            <pc:sldMk cId="1699614813" sldId="647"/>
            <ac:spMk id="1005" creationId="{43117410-5F1F-4F8E-AFA7-8DFE47AFC8F3}"/>
          </ac:spMkLst>
        </pc:spChg>
        <pc:spChg chg="mod">
          <ac:chgData name="Soleil Yi (Chinasoft Shanghai)" userId="c719b956-004a-4243-81dc-14be649b7814" providerId="ADAL" clId="{239F61EF-C8B1-4620-91B4-D4413A44947C}" dt="2022-09-20T00:52:15.561" v="3618" actId="947"/>
          <ac:spMkLst>
            <pc:docMk/>
            <pc:sldMk cId="1699614813" sldId="647"/>
            <ac:spMk id="1006" creationId="{9776588B-F681-4F52-B90D-CFCC24EF1AF2}"/>
          </ac:spMkLst>
        </pc:spChg>
        <pc:spChg chg="mod">
          <ac:chgData name="Soleil Yi (Chinasoft Shanghai)" userId="c719b956-004a-4243-81dc-14be649b7814" providerId="ADAL" clId="{239F61EF-C8B1-4620-91B4-D4413A44947C}" dt="2022-09-20T00:52:15.587" v="3622" actId="947"/>
          <ac:spMkLst>
            <pc:docMk/>
            <pc:sldMk cId="1699614813" sldId="647"/>
            <ac:spMk id="1007" creationId="{1B2B8590-6758-4151-A6E3-A9A6F2C5BC5F}"/>
          </ac:spMkLst>
        </pc:spChg>
        <pc:spChg chg="mod">
          <ac:chgData name="Soleil Yi (Chinasoft Shanghai)" userId="c719b956-004a-4243-81dc-14be649b7814" providerId="ADAL" clId="{239F61EF-C8B1-4620-91B4-D4413A44947C}" dt="2022-09-20T00:52:15.610" v="3626" actId="947"/>
          <ac:spMkLst>
            <pc:docMk/>
            <pc:sldMk cId="1699614813" sldId="647"/>
            <ac:spMk id="1008" creationId="{AC9DCB4D-50C7-4AF7-81BB-EF825C16A451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26.316" v="5350" actId="947"/>
        <pc:sldMkLst>
          <pc:docMk/>
          <pc:sldMk cId="2823540813" sldId="648"/>
        </pc:sldMkLst>
        <pc:spChg chg="mod">
          <ac:chgData name="Soleil Yi (Chinasoft Shanghai)" userId="c719b956-004a-4243-81dc-14be649b7814" providerId="ADAL" clId="{239F61EF-C8B1-4620-91B4-D4413A44947C}" dt="2022-09-20T00:52:19.036" v="4148" actId="947"/>
          <ac:spMkLst>
            <pc:docMk/>
            <pc:sldMk cId="2823540813" sldId="648"/>
            <ac:spMk id="266" creationId="{946786FB-1F37-4A47-B5C6-8116813EFC2D}"/>
          </ac:spMkLst>
        </pc:spChg>
        <pc:spChg chg="mod">
          <ac:chgData name="Soleil Yi (Chinasoft Shanghai)" userId="c719b956-004a-4243-81dc-14be649b7814" providerId="ADAL" clId="{239F61EF-C8B1-4620-91B4-D4413A44947C}" dt="2022-09-20T00:52:23.371" v="4862" actId="947"/>
          <ac:spMkLst>
            <pc:docMk/>
            <pc:sldMk cId="2823540813" sldId="648"/>
            <ac:spMk id="270" creationId="{7F2C325B-6288-4C3D-AA1F-7B9A95A28F6D}"/>
          </ac:spMkLst>
        </pc:spChg>
        <pc:spChg chg="mod">
          <ac:chgData name="Soleil Yi (Chinasoft Shanghai)" userId="c719b956-004a-4243-81dc-14be649b7814" providerId="ADAL" clId="{239F61EF-C8B1-4620-91B4-D4413A44947C}" dt="2022-09-20T00:52:23.390" v="4866" actId="947"/>
          <ac:spMkLst>
            <pc:docMk/>
            <pc:sldMk cId="2823540813" sldId="648"/>
            <ac:spMk id="271" creationId="{F5AC9DD4-8F81-4057-BDE0-73E62965F4D5}"/>
          </ac:spMkLst>
        </pc:spChg>
        <pc:spChg chg="mod">
          <ac:chgData name="Soleil Yi (Chinasoft Shanghai)" userId="c719b956-004a-4243-81dc-14be649b7814" providerId="ADAL" clId="{239F61EF-C8B1-4620-91B4-D4413A44947C}" dt="2022-09-20T00:52:23.406" v="4870" actId="947"/>
          <ac:spMkLst>
            <pc:docMk/>
            <pc:sldMk cId="2823540813" sldId="648"/>
            <ac:spMk id="272" creationId="{EE865532-E689-413A-A7CE-B7A7F43AA197}"/>
          </ac:spMkLst>
        </pc:spChg>
        <pc:spChg chg="mod">
          <ac:chgData name="Soleil Yi (Chinasoft Shanghai)" userId="c719b956-004a-4243-81dc-14be649b7814" providerId="ADAL" clId="{239F61EF-C8B1-4620-91B4-D4413A44947C}" dt="2022-09-20T00:52:23.434" v="4874" actId="947"/>
          <ac:spMkLst>
            <pc:docMk/>
            <pc:sldMk cId="2823540813" sldId="648"/>
            <ac:spMk id="273" creationId="{3A04F570-6B29-4BAC-9610-893E0F7D8A9F}"/>
          </ac:spMkLst>
        </pc:spChg>
        <pc:spChg chg="mod">
          <ac:chgData name="Soleil Yi (Chinasoft Shanghai)" userId="c719b956-004a-4243-81dc-14be649b7814" providerId="ADAL" clId="{239F61EF-C8B1-4620-91B4-D4413A44947C}" dt="2022-09-20T00:52:23.460" v="4878" actId="947"/>
          <ac:spMkLst>
            <pc:docMk/>
            <pc:sldMk cId="2823540813" sldId="648"/>
            <ac:spMk id="274" creationId="{C75D6560-752D-4790-B69A-FAE83E50B247}"/>
          </ac:spMkLst>
        </pc:spChg>
        <pc:spChg chg="mod">
          <ac:chgData name="Soleil Yi (Chinasoft Shanghai)" userId="c719b956-004a-4243-81dc-14be649b7814" providerId="ADAL" clId="{239F61EF-C8B1-4620-91B4-D4413A44947C}" dt="2022-09-20T00:52:23.494" v="4882" actId="947"/>
          <ac:spMkLst>
            <pc:docMk/>
            <pc:sldMk cId="2823540813" sldId="648"/>
            <ac:spMk id="275" creationId="{91D88968-FCB9-4BAA-A9CE-A55B8A5C1436}"/>
          </ac:spMkLst>
        </pc:spChg>
        <pc:spChg chg="mod">
          <ac:chgData name="Soleil Yi (Chinasoft Shanghai)" userId="c719b956-004a-4243-81dc-14be649b7814" providerId="ADAL" clId="{239F61EF-C8B1-4620-91B4-D4413A44947C}" dt="2022-09-20T00:52:23.525" v="4886" actId="947"/>
          <ac:spMkLst>
            <pc:docMk/>
            <pc:sldMk cId="2823540813" sldId="648"/>
            <ac:spMk id="276" creationId="{DB6086B5-8621-4462-A4A1-5B674BE493F2}"/>
          </ac:spMkLst>
        </pc:spChg>
        <pc:spChg chg="mod">
          <ac:chgData name="Soleil Yi (Chinasoft Shanghai)" userId="c719b956-004a-4243-81dc-14be649b7814" providerId="ADAL" clId="{239F61EF-C8B1-4620-91B4-D4413A44947C}" dt="2022-09-20T00:52:23.558" v="4890" actId="947"/>
          <ac:spMkLst>
            <pc:docMk/>
            <pc:sldMk cId="2823540813" sldId="648"/>
            <ac:spMk id="277" creationId="{7B7D0D6B-1139-4740-BB7E-380BAC3CE55E}"/>
          </ac:spMkLst>
        </pc:spChg>
        <pc:spChg chg="mod">
          <ac:chgData name="Soleil Yi (Chinasoft Shanghai)" userId="c719b956-004a-4243-81dc-14be649b7814" providerId="ADAL" clId="{239F61EF-C8B1-4620-91B4-D4413A44947C}" dt="2022-09-20T00:52:23.591" v="4894" actId="947"/>
          <ac:spMkLst>
            <pc:docMk/>
            <pc:sldMk cId="2823540813" sldId="648"/>
            <ac:spMk id="278" creationId="{FD660E21-06B6-49EB-9A72-AAA31B331709}"/>
          </ac:spMkLst>
        </pc:spChg>
        <pc:spChg chg="mod">
          <ac:chgData name="Soleil Yi (Chinasoft Shanghai)" userId="c719b956-004a-4243-81dc-14be649b7814" providerId="ADAL" clId="{239F61EF-C8B1-4620-91B4-D4413A44947C}" dt="2022-09-20T00:52:23.622" v="4898" actId="947"/>
          <ac:spMkLst>
            <pc:docMk/>
            <pc:sldMk cId="2823540813" sldId="648"/>
            <ac:spMk id="279" creationId="{1FD511FD-51D1-4167-A145-3E93662643BA}"/>
          </ac:spMkLst>
        </pc:spChg>
        <pc:spChg chg="mod">
          <ac:chgData name="Soleil Yi (Chinasoft Shanghai)" userId="c719b956-004a-4243-81dc-14be649b7814" providerId="ADAL" clId="{239F61EF-C8B1-4620-91B4-D4413A44947C}" dt="2022-09-20T00:52:23.651" v="4902" actId="947"/>
          <ac:spMkLst>
            <pc:docMk/>
            <pc:sldMk cId="2823540813" sldId="648"/>
            <ac:spMk id="280" creationId="{27919C87-3949-4348-AF39-A935B9BC20D9}"/>
          </ac:spMkLst>
        </pc:spChg>
        <pc:spChg chg="mod">
          <ac:chgData name="Soleil Yi (Chinasoft Shanghai)" userId="c719b956-004a-4243-81dc-14be649b7814" providerId="ADAL" clId="{239F61EF-C8B1-4620-91B4-D4413A44947C}" dt="2022-09-20T00:52:23.673" v="4906" actId="947"/>
          <ac:spMkLst>
            <pc:docMk/>
            <pc:sldMk cId="2823540813" sldId="648"/>
            <ac:spMk id="281" creationId="{F2ECEFC8-4EEE-428E-996D-87BFC7DC9C00}"/>
          </ac:spMkLst>
        </pc:spChg>
        <pc:spChg chg="mod">
          <ac:chgData name="Soleil Yi (Chinasoft Shanghai)" userId="c719b956-004a-4243-81dc-14be649b7814" providerId="ADAL" clId="{239F61EF-C8B1-4620-91B4-D4413A44947C}" dt="2022-09-20T00:52:23.699" v="4910" actId="947"/>
          <ac:spMkLst>
            <pc:docMk/>
            <pc:sldMk cId="2823540813" sldId="648"/>
            <ac:spMk id="282" creationId="{FB7B73D9-5901-4850-AE5E-11D07B7B8BAB}"/>
          </ac:spMkLst>
        </pc:spChg>
        <pc:spChg chg="mod">
          <ac:chgData name="Soleil Yi (Chinasoft Shanghai)" userId="c719b956-004a-4243-81dc-14be649b7814" providerId="ADAL" clId="{239F61EF-C8B1-4620-91B4-D4413A44947C}" dt="2022-09-20T00:52:23.727" v="4914" actId="947"/>
          <ac:spMkLst>
            <pc:docMk/>
            <pc:sldMk cId="2823540813" sldId="648"/>
            <ac:spMk id="283" creationId="{E0DF8C41-1C98-44BB-A93C-A3B80A00C558}"/>
          </ac:spMkLst>
        </pc:spChg>
        <pc:spChg chg="mod">
          <ac:chgData name="Soleil Yi (Chinasoft Shanghai)" userId="c719b956-004a-4243-81dc-14be649b7814" providerId="ADAL" clId="{239F61EF-C8B1-4620-91B4-D4413A44947C}" dt="2022-09-20T00:52:23.744" v="4918" actId="947"/>
          <ac:spMkLst>
            <pc:docMk/>
            <pc:sldMk cId="2823540813" sldId="648"/>
            <ac:spMk id="284" creationId="{AB8A32CB-2EC2-4A13-8F0C-F41C1E78F6C8}"/>
          </ac:spMkLst>
        </pc:spChg>
        <pc:spChg chg="mod">
          <ac:chgData name="Soleil Yi (Chinasoft Shanghai)" userId="c719b956-004a-4243-81dc-14be649b7814" providerId="ADAL" clId="{239F61EF-C8B1-4620-91B4-D4413A44947C}" dt="2022-09-20T00:52:23.761" v="4922" actId="947"/>
          <ac:spMkLst>
            <pc:docMk/>
            <pc:sldMk cId="2823540813" sldId="648"/>
            <ac:spMk id="285" creationId="{0E95364E-8FE4-4BD8-A57F-42F9F6DBBE96}"/>
          </ac:spMkLst>
        </pc:spChg>
        <pc:spChg chg="mod">
          <ac:chgData name="Soleil Yi (Chinasoft Shanghai)" userId="c719b956-004a-4243-81dc-14be649b7814" providerId="ADAL" clId="{239F61EF-C8B1-4620-91B4-D4413A44947C}" dt="2022-09-20T00:52:23.778" v="4926" actId="947"/>
          <ac:spMkLst>
            <pc:docMk/>
            <pc:sldMk cId="2823540813" sldId="648"/>
            <ac:spMk id="286" creationId="{8F21CEA8-6F56-4C09-983D-BD7CC9466DDD}"/>
          </ac:spMkLst>
        </pc:spChg>
        <pc:spChg chg="mod">
          <ac:chgData name="Soleil Yi (Chinasoft Shanghai)" userId="c719b956-004a-4243-81dc-14be649b7814" providerId="ADAL" clId="{239F61EF-C8B1-4620-91B4-D4413A44947C}" dt="2022-09-20T00:52:23.800" v="4930" actId="947"/>
          <ac:spMkLst>
            <pc:docMk/>
            <pc:sldMk cId="2823540813" sldId="648"/>
            <ac:spMk id="287" creationId="{98FA6492-BED2-406C-8736-10AD65FFC5F1}"/>
          </ac:spMkLst>
        </pc:spChg>
        <pc:spChg chg="mod">
          <ac:chgData name="Soleil Yi (Chinasoft Shanghai)" userId="c719b956-004a-4243-81dc-14be649b7814" providerId="ADAL" clId="{239F61EF-C8B1-4620-91B4-D4413A44947C}" dt="2022-09-20T00:52:23.818" v="4934" actId="947"/>
          <ac:spMkLst>
            <pc:docMk/>
            <pc:sldMk cId="2823540813" sldId="648"/>
            <ac:spMk id="288" creationId="{4439006D-2FFD-4E2D-9283-9595250B7F3A}"/>
          </ac:spMkLst>
        </pc:spChg>
        <pc:spChg chg="mod">
          <ac:chgData name="Soleil Yi (Chinasoft Shanghai)" userId="c719b956-004a-4243-81dc-14be649b7814" providerId="ADAL" clId="{239F61EF-C8B1-4620-91B4-D4413A44947C}" dt="2022-09-20T00:52:23.835" v="4938" actId="947"/>
          <ac:spMkLst>
            <pc:docMk/>
            <pc:sldMk cId="2823540813" sldId="648"/>
            <ac:spMk id="289" creationId="{41FAAE23-533E-4287-B379-A417E33156CC}"/>
          </ac:spMkLst>
        </pc:spChg>
        <pc:spChg chg="mod">
          <ac:chgData name="Soleil Yi (Chinasoft Shanghai)" userId="c719b956-004a-4243-81dc-14be649b7814" providerId="ADAL" clId="{239F61EF-C8B1-4620-91B4-D4413A44947C}" dt="2022-09-20T00:52:23.852" v="4942" actId="947"/>
          <ac:spMkLst>
            <pc:docMk/>
            <pc:sldMk cId="2823540813" sldId="648"/>
            <ac:spMk id="290" creationId="{5776785E-2B9D-4E0E-B6C9-B29B29664902}"/>
          </ac:spMkLst>
        </pc:spChg>
        <pc:spChg chg="mod">
          <ac:chgData name="Soleil Yi (Chinasoft Shanghai)" userId="c719b956-004a-4243-81dc-14be649b7814" providerId="ADAL" clId="{239F61EF-C8B1-4620-91B4-D4413A44947C}" dt="2022-09-20T00:52:23.870" v="4946" actId="947"/>
          <ac:spMkLst>
            <pc:docMk/>
            <pc:sldMk cId="2823540813" sldId="648"/>
            <ac:spMk id="291" creationId="{95C25033-9ACD-4E15-BFBB-87423B5D003B}"/>
          </ac:spMkLst>
        </pc:spChg>
        <pc:spChg chg="mod">
          <ac:chgData name="Soleil Yi (Chinasoft Shanghai)" userId="c719b956-004a-4243-81dc-14be649b7814" providerId="ADAL" clId="{239F61EF-C8B1-4620-91B4-D4413A44947C}" dt="2022-09-20T00:52:23.886" v="4950" actId="947"/>
          <ac:spMkLst>
            <pc:docMk/>
            <pc:sldMk cId="2823540813" sldId="648"/>
            <ac:spMk id="292" creationId="{12D38F29-5EA7-4B62-B72E-74E50B277379}"/>
          </ac:spMkLst>
        </pc:spChg>
        <pc:spChg chg="mod">
          <ac:chgData name="Soleil Yi (Chinasoft Shanghai)" userId="c719b956-004a-4243-81dc-14be649b7814" providerId="ADAL" clId="{239F61EF-C8B1-4620-91B4-D4413A44947C}" dt="2022-09-20T00:52:23.903" v="4954" actId="947"/>
          <ac:spMkLst>
            <pc:docMk/>
            <pc:sldMk cId="2823540813" sldId="648"/>
            <ac:spMk id="293" creationId="{484CE435-434A-4247-A05D-EA528DDC805B}"/>
          </ac:spMkLst>
        </pc:spChg>
        <pc:spChg chg="mod">
          <ac:chgData name="Soleil Yi (Chinasoft Shanghai)" userId="c719b956-004a-4243-81dc-14be649b7814" providerId="ADAL" clId="{239F61EF-C8B1-4620-91B4-D4413A44947C}" dt="2022-09-20T00:52:23.920" v="4958" actId="947"/>
          <ac:spMkLst>
            <pc:docMk/>
            <pc:sldMk cId="2823540813" sldId="648"/>
            <ac:spMk id="294" creationId="{2C59B82C-DFAF-44CD-9D66-243E464949B3}"/>
          </ac:spMkLst>
        </pc:spChg>
        <pc:spChg chg="mod">
          <ac:chgData name="Soleil Yi (Chinasoft Shanghai)" userId="c719b956-004a-4243-81dc-14be649b7814" providerId="ADAL" clId="{239F61EF-C8B1-4620-91B4-D4413A44947C}" dt="2022-09-20T00:52:23.937" v="4962" actId="947"/>
          <ac:spMkLst>
            <pc:docMk/>
            <pc:sldMk cId="2823540813" sldId="648"/>
            <ac:spMk id="295" creationId="{F13A535F-E544-4C1D-A8C3-52BABD3B3E94}"/>
          </ac:spMkLst>
        </pc:spChg>
        <pc:spChg chg="mod">
          <ac:chgData name="Soleil Yi (Chinasoft Shanghai)" userId="c719b956-004a-4243-81dc-14be649b7814" providerId="ADAL" clId="{239F61EF-C8B1-4620-91B4-D4413A44947C}" dt="2022-09-20T00:52:23.954" v="4966" actId="947"/>
          <ac:spMkLst>
            <pc:docMk/>
            <pc:sldMk cId="2823540813" sldId="648"/>
            <ac:spMk id="296" creationId="{089AA599-6E3B-4DD4-BD01-DE7C3CAB00EA}"/>
          </ac:spMkLst>
        </pc:spChg>
        <pc:spChg chg="mod">
          <ac:chgData name="Soleil Yi (Chinasoft Shanghai)" userId="c719b956-004a-4243-81dc-14be649b7814" providerId="ADAL" clId="{239F61EF-C8B1-4620-91B4-D4413A44947C}" dt="2022-09-20T00:52:23.969" v="4970" actId="947"/>
          <ac:spMkLst>
            <pc:docMk/>
            <pc:sldMk cId="2823540813" sldId="648"/>
            <ac:spMk id="297" creationId="{4909A86D-BF51-4D08-9DEE-4E84F299C78B}"/>
          </ac:spMkLst>
        </pc:spChg>
        <pc:spChg chg="mod">
          <ac:chgData name="Soleil Yi (Chinasoft Shanghai)" userId="c719b956-004a-4243-81dc-14be649b7814" providerId="ADAL" clId="{239F61EF-C8B1-4620-91B4-D4413A44947C}" dt="2022-09-20T00:52:23.986" v="4974" actId="947"/>
          <ac:spMkLst>
            <pc:docMk/>
            <pc:sldMk cId="2823540813" sldId="648"/>
            <ac:spMk id="298" creationId="{6F378617-054E-4177-8576-1BC0DCD1781E}"/>
          </ac:spMkLst>
        </pc:spChg>
        <pc:spChg chg="mod">
          <ac:chgData name="Soleil Yi (Chinasoft Shanghai)" userId="c719b956-004a-4243-81dc-14be649b7814" providerId="ADAL" clId="{239F61EF-C8B1-4620-91B4-D4413A44947C}" dt="2022-09-20T00:52:24.004" v="4978" actId="947"/>
          <ac:spMkLst>
            <pc:docMk/>
            <pc:sldMk cId="2823540813" sldId="648"/>
            <ac:spMk id="299" creationId="{7F90C2A3-56B2-4DC4-89D7-B6112FDD1B2C}"/>
          </ac:spMkLst>
        </pc:spChg>
        <pc:spChg chg="mod">
          <ac:chgData name="Soleil Yi (Chinasoft Shanghai)" userId="c719b956-004a-4243-81dc-14be649b7814" providerId="ADAL" clId="{239F61EF-C8B1-4620-91B4-D4413A44947C}" dt="2022-09-20T00:52:24.021" v="4982" actId="947"/>
          <ac:spMkLst>
            <pc:docMk/>
            <pc:sldMk cId="2823540813" sldId="648"/>
            <ac:spMk id="300" creationId="{B8D6A3C9-BF83-4BD5-958B-5930BAD7A418}"/>
          </ac:spMkLst>
        </pc:spChg>
        <pc:spChg chg="mod">
          <ac:chgData name="Soleil Yi (Chinasoft Shanghai)" userId="c719b956-004a-4243-81dc-14be649b7814" providerId="ADAL" clId="{239F61EF-C8B1-4620-91B4-D4413A44947C}" dt="2022-09-20T00:52:24.039" v="4986" actId="947"/>
          <ac:spMkLst>
            <pc:docMk/>
            <pc:sldMk cId="2823540813" sldId="648"/>
            <ac:spMk id="301" creationId="{1991071C-6373-484A-8D34-F5C1A0DB06B2}"/>
          </ac:spMkLst>
        </pc:spChg>
        <pc:spChg chg="mod">
          <ac:chgData name="Soleil Yi (Chinasoft Shanghai)" userId="c719b956-004a-4243-81dc-14be649b7814" providerId="ADAL" clId="{239F61EF-C8B1-4620-91B4-D4413A44947C}" dt="2022-09-20T00:52:24.057" v="4990" actId="947"/>
          <ac:spMkLst>
            <pc:docMk/>
            <pc:sldMk cId="2823540813" sldId="648"/>
            <ac:spMk id="302" creationId="{5A052078-21F8-4813-BDAD-24054B2B3425}"/>
          </ac:spMkLst>
        </pc:spChg>
        <pc:spChg chg="mod">
          <ac:chgData name="Soleil Yi (Chinasoft Shanghai)" userId="c719b956-004a-4243-81dc-14be649b7814" providerId="ADAL" clId="{239F61EF-C8B1-4620-91B4-D4413A44947C}" dt="2022-09-20T00:52:24.073" v="4994" actId="947"/>
          <ac:spMkLst>
            <pc:docMk/>
            <pc:sldMk cId="2823540813" sldId="648"/>
            <ac:spMk id="303" creationId="{CBACA597-179D-4678-A47A-CAD6D4CC9E24}"/>
          </ac:spMkLst>
        </pc:spChg>
        <pc:spChg chg="mod">
          <ac:chgData name="Soleil Yi (Chinasoft Shanghai)" userId="c719b956-004a-4243-81dc-14be649b7814" providerId="ADAL" clId="{239F61EF-C8B1-4620-91B4-D4413A44947C}" dt="2022-09-20T00:52:24.090" v="4998" actId="947"/>
          <ac:spMkLst>
            <pc:docMk/>
            <pc:sldMk cId="2823540813" sldId="648"/>
            <ac:spMk id="304" creationId="{82270FE1-FA17-402E-A0FD-0F9BB281227D}"/>
          </ac:spMkLst>
        </pc:spChg>
        <pc:spChg chg="mod">
          <ac:chgData name="Soleil Yi (Chinasoft Shanghai)" userId="c719b956-004a-4243-81dc-14be649b7814" providerId="ADAL" clId="{239F61EF-C8B1-4620-91B4-D4413A44947C}" dt="2022-09-20T00:52:24.123" v="5002" actId="947"/>
          <ac:spMkLst>
            <pc:docMk/>
            <pc:sldMk cId="2823540813" sldId="648"/>
            <ac:spMk id="305" creationId="{94EEBB3B-6992-40FD-B559-AFD1DF18E2BA}"/>
          </ac:spMkLst>
        </pc:spChg>
        <pc:spChg chg="mod">
          <ac:chgData name="Soleil Yi (Chinasoft Shanghai)" userId="c719b956-004a-4243-81dc-14be649b7814" providerId="ADAL" clId="{239F61EF-C8B1-4620-91B4-D4413A44947C}" dt="2022-09-20T00:52:24.142" v="5006" actId="947"/>
          <ac:spMkLst>
            <pc:docMk/>
            <pc:sldMk cId="2823540813" sldId="648"/>
            <ac:spMk id="306" creationId="{527334FC-5BA0-4BDD-ADD6-1ABDBAB70451}"/>
          </ac:spMkLst>
        </pc:spChg>
        <pc:spChg chg="mod">
          <ac:chgData name="Soleil Yi (Chinasoft Shanghai)" userId="c719b956-004a-4243-81dc-14be649b7814" providerId="ADAL" clId="{239F61EF-C8B1-4620-91B4-D4413A44947C}" dt="2022-09-20T00:52:24.167" v="5010" actId="947"/>
          <ac:spMkLst>
            <pc:docMk/>
            <pc:sldMk cId="2823540813" sldId="648"/>
            <ac:spMk id="307" creationId="{F030D6BC-0077-436D-B789-1095D8A678BE}"/>
          </ac:spMkLst>
        </pc:spChg>
        <pc:spChg chg="mod">
          <ac:chgData name="Soleil Yi (Chinasoft Shanghai)" userId="c719b956-004a-4243-81dc-14be649b7814" providerId="ADAL" clId="{239F61EF-C8B1-4620-91B4-D4413A44947C}" dt="2022-09-20T00:52:24.193" v="5014" actId="947"/>
          <ac:spMkLst>
            <pc:docMk/>
            <pc:sldMk cId="2823540813" sldId="648"/>
            <ac:spMk id="308" creationId="{1AAA922B-6FA4-4DD1-9869-E3FED33B9D2D}"/>
          </ac:spMkLst>
        </pc:spChg>
        <pc:spChg chg="mod">
          <ac:chgData name="Soleil Yi (Chinasoft Shanghai)" userId="c719b956-004a-4243-81dc-14be649b7814" providerId="ADAL" clId="{239F61EF-C8B1-4620-91B4-D4413A44947C}" dt="2022-09-20T00:52:24.223" v="5018" actId="947"/>
          <ac:spMkLst>
            <pc:docMk/>
            <pc:sldMk cId="2823540813" sldId="648"/>
            <ac:spMk id="309" creationId="{52F79FFE-E620-4A28-8A04-07EBC9375112}"/>
          </ac:spMkLst>
        </pc:spChg>
        <pc:spChg chg="mod">
          <ac:chgData name="Soleil Yi (Chinasoft Shanghai)" userId="c719b956-004a-4243-81dc-14be649b7814" providerId="ADAL" clId="{239F61EF-C8B1-4620-91B4-D4413A44947C}" dt="2022-09-20T00:52:24.263" v="5022" actId="947"/>
          <ac:spMkLst>
            <pc:docMk/>
            <pc:sldMk cId="2823540813" sldId="648"/>
            <ac:spMk id="310" creationId="{C43BF448-0FED-4708-94D9-357C95D0A827}"/>
          </ac:spMkLst>
        </pc:spChg>
        <pc:spChg chg="mod">
          <ac:chgData name="Soleil Yi (Chinasoft Shanghai)" userId="c719b956-004a-4243-81dc-14be649b7814" providerId="ADAL" clId="{239F61EF-C8B1-4620-91B4-D4413A44947C}" dt="2022-09-20T00:52:24.301" v="5026" actId="947"/>
          <ac:spMkLst>
            <pc:docMk/>
            <pc:sldMk cId="2823540813" sldId="648"/>
            <ac:spMk id="311" creationId="{2CF0398B-B0E1-46C3-B49B-BE07C6000131}"/>
          </ac:spMkLst>
        </pc:spChg>
        <pc:spChg chg="mod">
          <ac:chgData name="Soleil Yi (Chinasoft Shanghai)" userId="c719b956-004a-4243-81dc-14be649b7814" providerId="ADAL" clId="{239F61EF-C8B1-4620-91B4-D4413A44947C}" dt="2022-09-20T00:52:24.338" v="5030" actId="947"/>
          <ac:spMkLst>
            <pc:docMk/>
            <pc:sldMk cId="2823540813" sldId="648"/>
            <ac:spMk id="312" creationId="{AE18C82F-6F75-4DD2-8CD1-E95A7E0ED59A}"/>
          </ac:spMkLst>
        </pc:spChg>
        <pc:spChg chg="mod">
          <ac:chgData name="Soleil Yi (Chinasoft Shanghai)" userId="c719b956-004a-4243-81dc-14be649b7814" providerId="ADAL" clId="{239F61EF-C8B1-4620-91B4-D4413A44947C}" dt="2022-09-20T00:52:24.374" v="5034" actId="947"/>
          <ac:spMkLst>
            <pc:docMk/>
            <pc:sldMk cId="2823540813" sldId="648"/>
            <ac:spMk id="313" creationId="{9CAF5D80-F977-4995-AD47-836B185FB585}"/>
          </ac:spMkLst>
        </pc:spChg>
        <pc:spChg chg="mod">
          <ac:chgData name="Soleil Yi (Chinasoft Shanghai)" userId="c719b956-004a-4243-81dc-14be649b7814" providerId="ADAL" clId="{239F61EF-C8B1-4620-91B4-D4413A44947C}" dt="2022-09-20T00:52:24.405" v="5038" actId="947"/>
          <ac:spMkLst>
            <pc:docMk/>
            <pc:sldMk cId="2823540813" sldId="648"/>
            <ac:spMk id="314" creationId="{41200E0C-BBE0-4F1A-82FF-75CC7EA5DCD6}"/>
          </ac:spMkLst>
        </pc:spChg>
        <pc:spChg chg="mod">
          <ac:chgData name="Soleil Yi (Chinasoft Shanghai)" userId="c719b956-004a-4243-81dc-14be649b7814" providerId="ADAL" clId="{239F61EF-C8B1-4620-91B4-D4413A44947C}" dt="2022-09-20T00:52:24.438" v="5042" actId="947"/>
          <ac:spMkLst>
            <pc:docMk/>
            <pc:sldMk cId="2823540813" sldId="648"/>
            <ac:spMk id="315" creationId="{A5C41AC9-4942-4200-A545-1750EBF04E9A}"/>
          </ac:spMkLst>
        </pc:spChg>
        <pc:spChg chg="mod">
          <ac:chgData name="Soleil Yi (Chinasoft Shanghai)" userId="c719b956-004a-4243-81dc-14be649b7814" providerId="ADAL" clId="{239F61EF-C8B1-4620-91B4-D4413A44947C}" dt="2022-09-20T00:52:24.468" v="5046" actId="947"/>
          <ac:spMkLst>
            <pc:docMk/>
            <pc:sldMk cId="2823540813" sldId="648"/>
            <ac:spMk id="316" creationId="{8BA58CA4-8984-4670-A687-3EB2141F3890}"/>
          </ac:spMkLst>
        </pc:spChg>
        <pc:spChg chg="mod">
          <ac:chgData name="Soleil Yi (Chinasoft Shanghai)" userId="c719b956-004a-4243-81dc-14be649b7814" providerId="ADAL" clId="{239F61EF-C8B1-4620-91B4-D4413A44947C}" dt="2022-09-20T00:52:24.500" v="5050" actId="947"/>
          <ac:spMkLst>
            <pc:docMk/>
            <pc:sldMk cId="2823540813" sldId="648"/>
            <ac:spMk id="317" creationId="{08270945-3EC2-4707-AA16-105C1882731F}"/>
          </ac:spMkLst>
        </pc:spChg>
        <pc:spChg chg="mod">
          <ac:chgData name="Soleil Yi (Chinasoft Shanghai)" userId="c719b956-004a-4243-81dc-14be649b7814" providerId="ADAL" clId="{239F61EF-C8B1-4620-91B4-D4413A44947C}" dt="2022-09-20T00:52:24.531" v="5054" actId="947"/>
          <ac:spMkLst>
            <pc:docMk/>
            <pc:sldMk cId="2823540813" sldId="648"/>
            <ac:spMk id="318" creationId="{E04823AA-D05F-4AB8-85AD-4F487181CD0B}"/>
          </ac:spMkLst>
        </pc:spChg>
        <pc:spChg chg="mod">
          <ac:chgData name="Soleil Yi (Chinasoft Shanghai)" userId="c719b956-004a-4243-81dc-14be649b7814" providerId="ADAL" clId="{239F61EF-C8B1-4620-91B4-D4413A44947C}" dt="2022-09-20T00:52:24.561" v="5058" actId="947"/>
          <ac:spMkLst>
            <pc:docMk/>
            <pc:sldMk cId="2823540813" sldId="648"/>
            <ac:spMk id="319" creationId="{9099A98C-8F5A-4B71-8F7F-2936BFFBF266}"/>
          </ac:spMkLst>
        </pc:spChg>
        <pc:spChg chg="mod">
          <ac:chgData name="Soleil Yi (Chinasoft Shanghai)" userId="c719b956-004a-4243-81dc-14be649b7814" providerId="ADAL" clId="{239F61EF-C8B1-4620-91B4-D4413A44947C}" dt="2022-09-20T00:52:24.581" v="5062" actId="947"/>
          <ac:spMkLst>
            <pc:docMk/>
            <pc:sldMk cId="2823540813" sldId="648"/>
            <ac:spMk id="320" creationId="{EF50C581-CDE6-45E9-BF1F-CB0989855E3A}"/>
          </ac:spMkLst>
        </pc:spChg>
        <pc:spChg chg="mod">
          <ac:chgData name="Soleil Yi (Chinasoft Shanghai)" userId="c719b956-004a-4243-81dc-14be649b7814" providerId="ADAL" clId="{239F61EF-C8B1-4620-91B4-D4413A44947C}" dt="2022-09-20T00:52:24.600" v="5066" actId="947"/>
          <ac:spMkLst>
            <pc:docMk/>
            <pc:sldMk cId="2823540813" sldId="648"/>
            <ac:spMk id="321" creationId="{695A8B6C-5150-456D-B97A-9F8821339EB8}"/>
          </ac:spMkLst>
        </pc:spChg>
        <pc:spChg chg="mod">
          <ac:chgData name="Soleil Yi (Chinasoft Shanghai)" userId="c719b956-004a-4243-81dc-14be649b7814" providerId="ADAL" clId="{239F61EF-C8B1-4620-91B4-D4413A44947C}" dt="2022-09-20T00:52:24.618" v="5070" actId="947"/>
          <ac:spMkLst>
            <pc:docMk/>
            <pc:sldMk cId="2823540813" sldId="648"/>
            <ac:spMk id="322" creationId="{71E0C9B9-AA6F-4756-AFEE-B543A6787CEB}"/>
          </ac:spMkLst>
        </pc:spChg>
        <pc:spChg chg="mod">
          <ac:chgData name="Soleil Yi (Chinasoft Shanghai)" userId="c719b956-004a-4243-81dc-14be649b7814" providerId="ADAL" clId="{239F61EF-C8B1-4620-91B4-D4413A44947C}" dt="2022-09-20T00:52:24.637" v="5074" actId="947"/>
          <ac:spMkLst>
            <pc:docMk/>
            <pc:sldMk cId="2823540813" sldId="648"/>
            <ac:spMk id="323" creationId="{B8C562FB-0600-4F44-8186-C3F97894BAE6}"/>
          </ac:spMkLst>
        </pc:spChg>
        <pc:spChg chg="mod">
          <ac:chgData name="Soleil Yi (Chinasoft Shanghai)" userId="c719b956-004a-4243-81dc-14be649b7814" providerId="ADAL" clId="{239F61EF-C8B1-4620-91B4-D4413A44947C}" dt="2022-09-20T00:52:24.655" v="5078" actId="947"/>
          <ac:spMkLst>
            <pc:docMk/>
            <pc:sldMk cId="2823540813" sldId="648"/>
            <ac:spMk id="324" creationId="{FF212F42-CD10-4F75-A505-AE0AED8D1433}"/>
          </ac:spMkLst>
        </pc:spChg>
        <pc:spChg chg="mod">
          <ac:chgData name="Soleil Yi (Chinasoft Shanghai)" userId="c719b956-004a-4243-81dc-14be649b7814" providerId="ADAL" clId="{239F61EF-C8B1-4620-91B4-D4413A44947C}" dt="2022-09-20T00:52:24.673" v="5082" actId="947"/>
          <ac:spMkLst>
            <pc:docMk/>
            <pc:sldMk cId="2823540813" sldId="648"/>
            <ac:spMk id="325" creationId="{520E7F3E-5836-46EC-BA13-3EA522692199}"/>
          </ac:spMkLst>
        </pc:spChg>
        <pc:spChg chg="mod">
          <ac:chgData name="Soleil Yi (Chinasoft Shanghai)" userId="c719b956-004a-4243-81dc-14be649b7814" providerId="ADAL" clId="{239F61EF-C8B1-4620-91B4-D4413A44947C}" dt="2022-09-20T00:52:24.690" v="5086" actId="947"/>
          <ac:spMkLst>
            <pc:docMk/>
            <pc:sldMk cId="2823540813" sldId="648"/>
            <ac:spMk id="326" creationId="{D5F2CD8D-1613-4D96-83E4-F0B811D3C330}"/>
          </ac:spMkLst>
        </pc:spChg>
        <pc:spChg chg="mod">
          <ac:chgData name="Soleil Yi (Chinasoft Shanghai)" userId="c719b956-004a-4243-81dc-14be649b7814" providerId="ADAL" clId="{239F61EF-C8B1-4620-91B4-D4413A44947C}" dt="2022-09-20T00:52:24.709" v="5090" actId="947"/>
          <ac:spMkLst>
            <pc:docMk/>
            <pc:sldMk cId="2823540813" sldId="648"/>
            <ac:spMk id="327" creationId="{AD2EC889-C65E-4477-BC1B-7CA39F889B90}"/>
          </ac:spMkLst>
        </pc:spChg>
        <pc:spChg chg="mod">
          <ac:chgData name="Soleil Yi (Chinasoft Shanghai)" userId="c719b956-004a-4243-81dc-14be649b7814" providerId="ADAL" clId="{239F61EF-C8B1-4620-91B4-D4413A44947C}" dt="2022-09-20T00:52:24.735" v="5094" actId="947"/>
          <ac:spMkLst>
            <pc:docMk/>
            <pc:sldMk cId="2823540813" sldId="648"/>
            <ac:spMk id="328" creationId="{BA9E87EF-4D88-42CB-A73E-E09F04266886}"/>
          </ac:spMkLst>
        </pc:spChg>
        <pc:spChg chg="mod">
          <ac:chgData name="Soleil Yi (Chinasoft Shanghai)" userId="c719b956-004a-4243-81dc-14be649b7814" providerId="ADAL" clId="{239F61EF-C8B1-4620-91B4-D4413A44947C}" dt="2022-09-20T00:52:24.752" v="5098" actId="947"/>
          <ac:spMkLst>
            <pc:docMk/>
            <pc:sldMk cId="2823540813" sldId="648"/>
            <ac:spMk id="329" creationId="{62AF6D6B-C861-47C4-B437-2F6223B115CE}"/>
          </ac:spMkLst>
        </pc:spChg>
        <pc:spChg chg="mod">
          <ac:chgData name="Soleil Yi (Chinasoft Shanghai)" userId="c719b956-004a-4243-81dc-14be649b7814" providerId="ADAL" clId="{239F61EF-C8B1-4620-91B4-D4413A44947C}" dt="2022-09-20T00:52:24.770" v="5102" actId="947"/>
          <ac:spMkLst>
            <pc:docMk/>
            <pc:sldMk cId="2823540813" sldId="648"/>
            <ac:spMk id="330" creationId="{AAAC0260-B2DC-4B99-B7EB-92F8EAEBF5C5}"/>
          </ac:spMkLst>
        </pc:spChg>
        <pc:spChg chg="mod">
          <ac:chgData name="Soleil Yi (Chinasoft Shanghai)" userId="c719b956-004a-4243-81dc-14be649b7814" providerId="ADAL" clId="{239F61EF-C8B1-4620-91B4-D4413A44947C}" dt="2022-09-20T00:52:24.787" v="5106" actId="947"/>
          <ac:spMkLst>
            <pc:docMk/>
            <pc:sldMk cId="2823540813" sldId="648"/>
            <ac:spMk id="331" creationId="{6D9E2E62-B023-4D0F-BE93-9C504BBFD4B4}"/>
          </ac:spMkLst>
        </pc:spChg>
        <pc:spChg chg="mod">
          <ac:chgData name="Soleil Yi (Chinasoft Shanghai)" userId="c719b956-004a-4243-81dc-14be649b7814" providerId="ADAL" clId="{239F61EF-C8B1-4620-91B4-D4413A44947C}" dt="2022-09-20T00:52:24.807" v="5110" actId="947"/>
          <ac:spMkLst>
            <pc:docMk/>
            <pc:sldMk cId="2823540813" sldId="648"/>
            <ac:spMk id="332" creationId="{2F71502A-B71E-4D91-AF4E-FF44E7F3FA86}"/>
          </ac:spMkLst>
        </pc:spChg>
        <pc:spChg chg="mod">
          <ac:chgData name="Soleil Yi (Chinasoft Shanghai)" userId="c719b956-004a-4243-81dc-14be649b7814" providerId="ADAL" clId="{239F61EF-C8B1-4620-91B4-D4413A44947C}" dt="2022-09-20T00:52:24.836" v="5114" actId="947"/>
          <ac:spMkLst>
            <pc:docMk/>
            <pc:sldMk cId="2823540813" sldId="648"/>
            <ac:spMk id="333" creationId="{DADBD57B-36DC-4641-8491-8683F0F30160}"/>
          </ac:spMkLst>
        </pc:spChg>
        <pc:spChg chg="mod">
          <ac:chgData name="Soleil Yi (Chinasoft Shanghai)" userId="c719b956-004a-4243-81dc-14be649b7814" providerId="ADAL" clId="{239F61EF-C8B1-4620-91B4-D4413A44947C}" dt="2022-09-20T00:52:24.853" v="5118" actId="947"/>
          <ac:spMkLst>
            <pc:docMk/>
            <pc:sldMk cId="2823540813" sldId="648"/>
            <ac:spMk id="334" creationId="{0A70139D-8E18-49AA-92D9-6D32F92174F2}"/>
          </ac:spMkLst>
        </pc:spChg>
        <pc:spChg chg="mod">
          <ac:chgData name="Soleil Yi (Chinasoft Shanghai)" userId="c719b956-004a-4243-81dc-14be649b7814" providerId="ADAL" clId="{239F61EF-C8B1-4620-91B4-D4413A44947C}" dt="2022-09-20T00:52:24.884" v="5122" actId="947"/>
          <ac:spMkLst>
            <pc:docMk/>
            <pc:sldMk cId="2823540813" sldId="648"/>
            <ac:spMk id="335" creationId="{C6DF3DAC-52ED-418F-ADA0-D6A9D57A4493}"/>
          </ac:spMkLst>
        </pc:spChg>
        <pc:spChg chg="mod">
          <ac:chgData name="Soleil Yi (Chinasoft Shanghai)" userId="c719b956-004a-4243-81dc-14be649b7814" providerId="ADAL" clId="{239F61EF-C8B1-4620-91B4-D4413A44947C}" dt="2022-09-20T00:52:24.922" v="5126" actId="947"/>
          <ac:spMkLst>
            <pc:docMk/>
            <pc:sldMk cId="2823540813" sldId="648"/>
            <ac:spMk id="336" creationId="{CC764A2C-47A9-4F83-8E71-D33733BA7339}"/>
          </ac:spMkLst>
        </pc:spChg>
        <pc:spChg chg="mod">
          <ac:chgData name="Soleil Yi (Chinasoft Shanghai)" userId="c719b956-004a-4243-81dc-14be649b7814" providerId="ADAL" clId="{239F61EF-C8B1-4620-91B4-D4413A44947C}" dt="2022-09-20T00:52:24.954" v="5130" actId="947"/>
          <ac:spMkLst>
            <pc:docMk/>
            <pc:sldMk cId="2823540813" sldId="648"/>
            <ac:spMk id="337" creationId="{48964323-1DC0-4BD3-A18C-4B94A410640B}"/>
          </ac:spMkLst>
        </pc:spChg>
        <pc:spChg chg="mod">
          <ac:chgData name="Soleil Yi (Chinasoft Shanghai)" userId="c719b956-004a-4243-81dc-14be649b7814" providerId="ADAL" clId="{239F61EF-C8B1-4620-91B4-D4413A44947C}" dt="2022-09-20T00:52:24.987" v="5134" actId="947"/>
          <ac:spMkLst>
            <pc:docMk/>
            <pc:sldMk cId="2823540813" sldId="648"/>
            <ac:spMk id="338" creationId="{041828C7-A3C8-4FF8-A2A9-67C15044454A}"/>
          </ac:spMkLst>
        </pc:spChg>
        <pc:spChg chg="mod">
          <ac:chgData name="Soleil Yi (Chinasoft Shanghai)" userId="c719b956-004a-4243-81dc-14be649b7814" providerId="ADAL" clId="{239F61EF-C8B1-4620-91B4-D4413A44947C}" dt="2022-09-20T00:52:25.022" v="5138" actId="947"/>
          <ac:spMkLst>
            <pc:docMk/>
            <pc:sldMk cId="2823540813" sldId="648"/>
            <ac:spMk id="339" creationId="{BC4C5907-C647-40A3-91B7-281FD1866EEC}"/>
          </ac:spMkLst>
        </pc:spChg>
        <pc:spChg chg="mod">
          <ac:chgData name="Soleil Yi (Chinasoft Shanghai)" userId="c719b956-004a-4243-81dc-14be649b7814" providerId="ADAL" clId="{239F61EF-C8B1-4620-91B4-D4413A44947C}" dt="2022-09-20T00:52:25.053" v="5142" actId="947"/>
          <ac:spMkLst>
            <pc:docMk/>
            <pc:sldMk cId="2823540813" sldId="648"/>
            <ac:spMk id="340" creationId="{EE9A87EC-6174-4A43-ACFF-47D109475581}"/>
          </ac:spMkLst>
        </pc:spChg>
        <pc:spChg chg="mod">
          <ac:chgData name="Soleil Yi (Chinasoft Shanghai)" userId="c719b956-004a-4243-81dc-14be649b7814" providerId="ADAL" clId="{239F61EF-C8B1-4620-91B4-D4413A44947C}" dt="2022-09-20T00:52:25.084" v="5146" actId="947"/>
          <ac:spMkLst>
            <pc:docMk/>
            <pc:sldMk cId="2823540813" sldId="648"/>
            <ac:spMk id="341" creationId="{733706DB-71B9-4FB1-9157-A583B14F4484}"/>
          </ac:spMkLst>
        </pc:spChg>
        <pc:spChg chg="mod">
          <ac:chgData name="Soleil Yi (Chinasoft Shanghai)" userId="c719b956-004a-4243-81dc-14be649b7814" providerId="ADAL" clId="{239F61EF-C8B1-4620-91B4-D4413A44947C}" dt="2022-09-20T00:52:25.114" v="5150" actId="947"/>
          <ac:spMkLst>
            <pc:docMk/>
            <pc:sldMk cId="2823540813" sldId="648"/>
            <ac:spMk id="342" creationId="{7908F41D-2C4A-4CEE-8FCF-9C5F713E07DE}"/>
          </ac:spMkLst>
        </pc:spChg>
        <pc:spChg chg="mod">
          <ac:chgData name="Soleil Yi (Chinasoft Shanghai)" userId="c719b956-004a-4243-81dc-14be649b7814" providerId="ADAL" clId="{239F61EF-C8B1-4620-91B4-D4413A44947C}" dt="2022-09-20T00:52:25.144" v="5154" actId="947"/>
          <ac:spMkLst>
            <pc:docMk/>
            <pc:sldMk cId="2823540813" sldId="648"/>
            <ac:spMk id="343" creationId="{158F0E48-85AD-4363-9262-51505DA22F9A}"/>
          </ac:spMkLst>
        </pc:spChg>
        <pc:spChg chg="mod">
          <ac:chgData name="Soleil Yi (Chinasoft Shanghai)" userId="c719b956-004a-4243-81dc-14be649b7814" providerId="ADAL" clId="{239F61EF-C8B1-4620-91B4-D4413A44947C}" dt="2022-09-20T00:52:25.171" v="5158" actId="947"/>
          <ac:spMkLst>
            <pc:docMk/>
            <pc:sldMk cId="2823540813" sldId="648"/>
            <ac:spMk id="344" creationId="{8D17B53E-92B3-4C7E-97F4-44CA8FB1152A}"/>
          </ac:spMkLst>
        </pc:spChg>
        <pc:spChg chg="mod">
          <ac:chgData name="Soleil Yi (Chinasoft Shanghai)" userId="c719b956-004a-4243-81dc-14be649b7814" providerId="ADAL" clId="{239F61EF-C8B1-4620-91B4-D4413A44947C}" dt="2022-09-20T00:52:25.188" v="5162" actId="947"/>
          <ac:spMkLst>
            <pc:docMk/>
            <pc:sldMk cId="2823540813" sldId="648"/>
            <ac:spMk id="345" creationId="{347E22DF-132C-44A9-A9C9-8A8725DC669C}"/>
          </ac:spMkLst>
        </pc:spChg>
        <pc:spChg chg="mod">
          <ac:chgData name="Soleil Yi (Chinasoft Shanghai)" userId="c719b956-004a-4243-81dc-14be649b7814" providerId="ADAL" clId="{239F61EF-C8B1-4620-91B4-D4413A44947C}" dt="2022-09-20T00:52:25.205" v="5166" actId="947"/>
          <ac:spMkLst>
            <pc:docMk/>
            <pc:sldMk cId="2823540813" sldId="648"/>
            <ac:spMk id="346" creationId="{4C3749C1-E9CF-4B43-9481-1CE582F4CBA4}"/>
          </ac:spMkLst>
        </pc:spChg>
        <pc:spChg chg="mod">
          <ac:chgData name="Soleil Yi (Chinasoft Shanghai)" userId="c719b956-004a-4243-81dc-14be649b7814" providerId="ADAL" clId="{239F61EF-C8B1-4620-91B4-D4413A44947C}" dt="2022-09-20T00:52:25.224" v="5170" actId="947"/>
          <ac:spMkLst>
            <pc:docMk/>
            <pc:sldMk cId="2823540813" sldId="648"/>
            <ac:spMk id="347" creationId="{BFDC0A6A-97E7-4B89-AA71-49E5B7723E86}"/>
          </ac:spMkLst>
        </pc:spChg>
        <pc:spChg chg="mod">
          <ac:chgData name="Soleil Yi (Chinasoft Shanghai)" userId="c719b956-004a-4243-81dc-14be649b7814" providerId="ADAL" clId="{239F61EF-C8B1-4620-91B4-D4413A44947C}" dt="2022-09-20T00:52:25.240" v="5174" actId="947"/>
          <ac:spMkLst>
            <pc:docMk/>
            <pc:sldMk cId="2823540813" sldId="648"/>
            <ac:spMk id="348" creationId="{C840C368-6D6D-4A8E-B4CB-1C4CA4984E2B}"/>
          </ac:spMkLst>
        </pc:spChg>
        <pc:spChg chg="mod">
          <ac:chgData name="Soleil Yi (Chinasoft Shanghai)" userId="c719b956-004a-4243-81dc-14be649b7814" providerId="ADAL" clId="{239F61EF-C8B1-4620-91B4-D4413A44947C}" dt="2022-09-20T00:52:25.258" v="5178" actId="947"/>
          <ac:spMkLst>
            <pc:docMk/>
            <pc:sldMk cId="2823540813" sldId="648"/>
            <ac:spMk id="349" creationId="{C0626C44-C18E-47FB-82A7-322616079E74}"/>
          </ac:spMkLst>
        </pc:spChg>
        <pc:spChg chg="mod">
          <ac:chgData name="Soleil Yi (Chinasoft Shanghai)" userId="c719b956-004a-4243-81dc-14be649b7814" providerId="ADAL" clId="{239F61EF-C8B1-4620-91B4-D4413A44947C}" dt="2022-09-20T00:52:25.278" v="5182" actId="947"/>
          <ac:spMkLst>
            <pc:docMk/>
            <pc:sldMk cId="2823540813" sldId="648"/>
            <ac:spMk id="350" creationId="{6115A2E9-E1F9-449F-AAC9-7FA425B68CB9}"/>
          </ac:spMkLst>
        </pc:spChg>
        <pc:spChg chg="mod">
          <ac:chgData name="Soleil Yi (Chinasoft Shanghai)" userId="c719b956-004a-4243-81dc-14be649b7814" providerId="ADAL" clId="{239F61EF-C8B1-4620-91B4-D4413A44947C}" dt="2022-09-20T00:52:25.299" v="5186" actId="947"/>
          <ac:spMkLst>
            <pc:docMk/>
            <pc:sldMk cId="2823540813" sldId="648"/>
            <ac:spMk id="351" creationId="{CEC34D4D-C996-428A-B47C-6EF4C9C03942}"/>
          </ac:spMkLst>
        </pc:spChg>
        <pc:spChg chg="mod">
          <ac:chgData name="Soleil Yi (Chinasoft Shanghai)" userId="c719b956-004a-4243-81dc-14be649b7814" providerId="ADAL" clId="{239F61EF-C8B1-4620-91B4-D4413A44947C}" dt="2022-09-20T00:52:25.317" v="5190" actId="947"/>
          <ac:spMkLst>
            <pc:docMk/>
            <pc:sldMk cId="2823540813" sldId="648"/>
            <ac:spMk id="352" creationId="{8B3F0FE4-8B23-4479-9943-4432F7D11626}"/>
          </ac:spMkLst>
        </pc:spChg>
        <pc:spChg chg="mod">
          <ac:chgData name="Soleil Yi (Chinasoft Shanghai)" userId="c719b956-004a-4243-81dc-14be649b7814" providerId="ADAL" clId="{239F61EF-C8B1-4620-91B4-D4413A44947C}" dt="2022-09-20T00:52:25.350" v="5194" actId="947"/>
          <ac:spMkLst>
            <pc:docMk/>
            <pc:sldMk cId="2823540813" sldId="648"/>
            <ac:spMk id="353" creationId="{6BC72602-1DB0-4BC5-9955-E0A1AED4A3FA}"/>
          </ac:spMkLst>
        </pc:spChg>
        <pc:spChg chg="mod">
          <ac:chgData name="Soleil Yi (Chinasoft Shanghai)" userId="c719b956-004a-4243-81dc-14be649b7814" providerId="ADAL" clId="{239F61EF-C8B1-4620-91B4-D4413A44947C}" dt="2022-09-20T00:52:25.374" v="5198" actId="947"/>
          <ac:spMkLst>
            <pc:docMk/>
            <pc:sldMk cId="2823540813" sldId="648"/>
            <ac:spMk id="354" creationId="{824E6627-2CE3-4E68-ACC4-7F3D1A3164D2}"/>
          </ac:spMkLst>
        </pc:spChg>
        <pc:spChg chg="mod">
          <ac:chgData name="Soleil Yi (Chinasoft Shanghai)" userId="c719b956-004a-4243-81dc-14be649b7814" providerId="ADAL" clId="{239F61EF-C8B1-4620-91B4-D4413A44947C}" dt="2022-09-20T00:52:25.399" v="5202" actId="947"/>
          <ac:spMkLst>
            <pc:docMk/>
            <pc:sldMk cId="2823540813" sldId="648"/>
            <ac:spMk id="355" creationId="{59BE8F20-DD68-4DE7-B7F8-00C6E7C4B658}"/>
          </ac:spMkLst>
        </pc:spChg>
        <pc:spChg chg="mod">
          <ac:chgData name="Soleil Yi (Chinasoft Shanghai)" userId="c719b956-004a-4243-81dc-14be649b7814" providerId="ADAL" clId="{239F61EF-C8B1-4620-91B4-D4413A44947C}" dt="2022-09-20T00:52:25.422" v="5206" actId="947"/>
          <ac:spMkLst>
            <pc:docMk/>
            <pc:sldMk cId="2823540813" sldId="648"/>
            <ac:spMk id="356" creationId="{009FD296-98FE-4CA2-90E2-A8DAB0CC464F}"/>
          </ac:spMkLst>
        </pc:spChg>
        <pc:spChg chg="mod">
          <ac:chgData name="Soleil Yi (Chinasoft Shanghai)" userId="c719b956-004a-4243-81dc-14be649b7814" providerId="ADAL" clId="{239F61EF-C8B1-4620-91B4-D4413A44947C}" dt="2022-09-20T00:52:25.452" v="5210" actId="947"/>
          <ac:spMkLst>
            <pc:docMk/>
            <pc:sldMk cId="2823540813" sldId="648"/>
            <ac:spMk id="357" creationId="{EE4BE1AE-802F-4CB9-B1F8-9B6F315DB1DA}"/>
          </ac:spMkLst>
        </pc:spChg>
        <pc:spChg chg="mod">
          <ac:chgData name="Soleil Yi (Chinasoft Shanghai)" userId="c719b956-004a-4243-81dc-14be649b7814" providerId="ADAL" clId="{239F61EF-C8B1-4620-91B4-D4413A44947C}" dt="2022-09-20T00:52:25.474" v="5214" actId="947"/>
          <ac:spMkLst>
            <pc:docMk/>
            <pc:sldMk cId="2823540813" sldId="648"/>
            <ac:spMk id="358" creationId="{623013D1-9F00-462C-B97E-FE3A91A887CD}"/>
          </ac:spMkLst>
        </pc:spChg>
        <pc:spChg chg="mod">
          <ac:chgData name="Soleil Yi (Chinasoft Shanghai)" userId="c719b956-004a-4243-81dc-14be649b7814" providerId="ADAL" clId="{239F61EF-C8B1-4620-91B4-D4413A44947C}" dt="2022-09-20T00:52:25.505" v="5218" actId="947"/>
          <ac:spMkLst>
            <pc:docMk/>
            <pc:sldMk cId="2823540813" sldId="648"/>
            <ac:spMk id="359" creationId="{3D03B371-CC7C-4200-B44F-BD98735C1E3B}"/>
          </ac:spMkLst>
        </pc:spChg>
        <pc:spChg chg="mod">
          <ac:chgData name="Soleil Yi (Chinasoft Shanghai)" userId="c719b956-004a-4243-81dc-14be649b7814" providerId="ADAL" clId="{239F61EF-C8B1-4620-91B4-D4413A44947C}" dt="2022-09-20T00:52:25.536" v="5222" actId="947"/>
          <ac:spMkLst>
            <pc:docMk/>
            <pc:sldMk cId="2823540813" sldId="648"/>
            <ac:spMk id="360" creationId="{348885A3-1A18-4D39-AB95-EFA74DC754DB}"/>
          </ac:spMkLst>
        </pc:spChg>
        <pc:spChg chg="mod">
          <ac:chgData name="Soleil Yi (Chinasoft Shanghai)" userId="c719b956-004a-4243-81dc-14be649b7814" providerId="ADAL" clId="{239F61EF-C8B1-4620-91B4-D4413A44947C}" dt="2022-09-20T00:52:25.568" v="5226" actId="947"/>
          <ac:spMkLst>
            <pc:docMk/>
            <pc:sldMk cId="2823540813" sldId="648"/>
            <ac:spMk id="361" creationId="{B807526F-A745-4E7E-9D9A-80811228194F}"/>
          </ac:spMkLst>
        </pc:spChg>
        <pc:spChg chg="mod">
          <ac:chgData name="Soleil Yi (Chinasoft Shanghai)" userId="c719b956-004a-4243-81dc-14be649b7814" providerId="ADAL" clId="{239F61EF-C8B1-4620-91B4-D4413A44947C}" dt="2022-09-20T00:52:25.600" v="5230" actId="947"/>
          <ac:spMkLst>
            <pc:docMk/>
            <pc:sldMk cId="2823540813" sldId="648"/>
            <ac:spMk id="362" creationId="{82922132-08A3-4E72-A9D1-781F7A688EBD}"/>
          </ac:spMkLst>
        </pc:spChg>
        <pc:spChg chg="mod">
          <ac:chgData name="Soleil Yi (Chinasoft Shanghai)" userId="c719b956-004a-4243-81dc-14be649b7814" providerId="ADAL" clId="{239F61EF-C8B1-4620-91B4-D4413A44947C}" dt="2022-09-20T00:52:25.631" v="5234" actId="947"/>
          <ac:spMkLst>
            <pc:docMk/>
            <pc:sldMk cId="2823540813" sldId="648"/>
            <ac:spMk id="363" creationId="{C51D7C10-0E0B-4EDE-8B91-BCE12C3DC200}"/>
          </ac:spMkLst>
        </pc:spChg>
        <pc:spChg chg="mod">
          <ac:chgData name="Soleil Yi (Chinasoft Shanghai)" userId="c719b956-004a-4243-81dc-14be649b7814" providerId="ADAL" clId="{239F61EF-C8B1-4620-91B4-D4413A44947C}" dt="2022-09-20T00:52:25.662" v="5238" actId="947"/>
          <ac:spMkLst>
            <pc:docMk/>
            <pc:sldMk cId="2823540813" sldId="648"/>
            <ac:spMk id="364" creationId="{9331F443-4D78-44C0-ACE3-B62E010F969A}"/>
          </ac:spMkLst>
        </pc:spChg>
        <pc:spChg chg="mod">
          <ac:chgData name="Soleil Yi (Chinasoft Shanghai)" userId="c719b956-004a-4243-81dc-14be649b7814" providerId="ADAL" clId="{239F61EF-C8B1-4620-91B4-D4413A44947C}" dt="2022-09-20T00:52:25.692" v="5242" actId="947"/>
          <ac:spMkLst>
            <pc:docMk/>
            <pc:sldMk cId="2823540813" sldId="648"/>
            <ac:spMk id="365" creationId="{3D927C3F-9681-4080-924A-17D45FA72BF7}"/>
          </ac:spMkLst>
        </pc:spChg>
        <pc:spChg chg="mod">
          <ac:chgData name="Soleil Yi (Chinasoft Shanghai)" userId="c719b956-004a-4243-81dc-14be649b7814" providerId="ADAL" clId="{239F61EF-C8B1-4620-91B4-D4413A44947C}" dt="2022-09-20T00:52:25.724" v="5246" actId="947"/>
          <ac:spMkLst>
            <pc:docMk/>
            <pc:sldMk cId="2823540813" sldId="648"/>
            <ac:spMk id="366" creationId="{2EE63C9B-F90D-4EF5-867B-E69BA210CA65}"/>
          </ac:spMkLst>
        </pc:spChg>
        <pc:spChg chg="mod">
          <ac:chgData name="Soleil Yi (Chinasoft Shanghai)" userId="c719b956-004a-4243-81dc-14be649b7814" providerId="ADAL" clId="{239F61EF-C8B1-4620-91B4-D4413A44947C}" dt="2022-09-20T00:52:25.745" v="5250" actId="947"/>
          <ac:spMkLst>
            <pc:docMk/>
            <pc:sldMk cId="2823540813" sldId="648"/>
            <ac:spMk id="367" creationId="{E371D299-A063-4579-8D15-B62F280D13F0}"/>
          </ac:spMkLst>
        </pc:spChg>
        <pc:spChg chg="mod">
          <ac:chgData name="Soleil Yi (Chinasoft Shanghai)" userId="c719b956-004a-4243-81dc-14be649b7814" providerId="ADAL" clId="{239F61EF-C8B1-4620-91B4-D4413A44947C}" dt="2022-09-20T00:52:25.763" v="5254" actId="947"/>
          <ac:spMkLst>
            <pc:docMk/>
            <pc:sldMk cId="2823540813" sldId="648"/>
            <ac:spMk id="368" creationId="{23527A7F-BDFB-494C-BDCA-D393600C968F}"/>
          </ac:spMkLst>
        </pc:spChg>
        <pc:spChg chg="mod">
          <ac:chgData name="Soleil Yi (Chinasoft Shanghai)" userId="c719b956-004a-4243-81dc-14be649b7814" providerId="ADAL" clId="{239F61EF-C8B1-4620-91B4-D4413A44947C}" dt="2022-09-20T00:52:25.779" v="5258" actId="947"/>
          <ac:spMkLst>
            <pc:docMk/>
            <pc:sldMk cId="2823540813" sldId="648"/>
            <ac:spMk id="369" creationId="{D95C8034-930D-4A54-B7D8-9966A6A3BD24}"/>
          </ac:spMkLst>
        </pc:spChg>
        <pc:spChg chg="mod">
          <ac:chgData name="Soleil Yi (Chinasoft Shanghai)" userId="c719b956-004a-4243-81dc-14be649b7814" providerId="ADAL" clId="{239F61EF-C8B1-4620-91B4-D4413A44947C}" dt="2022-09-20T00:52:25.795" v="5262" actId="947"/>
          <ac:spMkLst>
            <pc:docMk/>
            <pc:sldMk cId="2823540813" sldId="648"/>
            <ac:spMk id="370" creationId="{49CF6ABB-EF1B-4E1D-A851-B2496FFD7E4E}"/>
          </ac:spMkLst>
        </pc:spChg>
        <pc:spChg chg="mod">
          <ac:chgData name="Soleil Yi (Chinasoft Shanghai)" userId="c719b956-004a-4243-81dc-14be649b7814" providerId="ADAL" clId="{239F61EF-C8B1-4620-91B4-D4413A44947C}" dt="2022-09-20T00:52:25.811" v="5266" actId="947"/>
          <ac:spMkLst>
            <pc:docMk/>
            <pc:sldMk cId="2823540813" sldId="648"/>
            <ac:spMk id="371" creationId="{6BDEE3D7-8A4F-4816-AF11-BF87D9ED9FFD}"/>
          </ac:spMkLst>
        </pc:spChg>
        <pc:spChg chg="mod">
          <ac:chgData name="Soleil Yi (Chinasoft Shanghai)" userId="c719b956-004a-4243-81dc-14be649b7814" providerId="ADAL" clId="{239F61EF-C8B1-4620-91B4-D4413A44947C}" dt="2022-09-20T00:52:25.828" v="5270" actId="947"/>
          <ac:spMkLst>
            <pc:docMk/>
            <pc:sldMk cId="2823540813" sldId="648"/>
            <ac:spMk id="372" creationId="{5E262C9A-A701-4407-82FE-93AD20FCE982}"/>
          </ac:spMkLst>
        </pc:spChg>
        <pc:spChg chg="mod">
          <ac:chgData name="Soleil Yi (Chinasoft Shanghai)" userId="c719b956-004a-4243-81dc-14be649b7814" providerId="ADAL" clId="{239F61EF-C8B1-4620-91B4-D4413A44947C}" dt="2022-09-20T00:52:25.846" v="5274" actId="947"/>
          <ac:spMkLst>
            <pc:docMk/>
            <pc:sldMk cId="2823540813" sldId="648"/>
            <ac:spMk id="373" creationId="{687E1912-11C4-43E7-865D-68DB1B2AE328}"/>
          </ac:spMkLst>
        </pc:spChg>
        <pc:spChg chg="mod">
          <ac:chgData name="Soleil Yi (Chinasoft Shanghai)" userId="c719b956-004a-4243-81dc-14be649b7814" providerId="ADAL" clId="{239F61EF-C8B1-4620-91B4-D4413A44947C}" dt="2022-09-20T00:52:25.864" v="5278" actId="947"/>
          <ac:spMkLst>
            <pc:docMk/>
            <pc:sldMk cId="2823540813" sldId="648"/>
            <ac:spMk id="374" creationId="{4E6F83CB-2EAC-447D-957F-51EA7DE00AE3}"/>
          </ac:spMkLst>
        </pc:spChg>
        <pc:spChg chg="mod">
          <ac:chgData name="Soleil Yi (Chinasoft Shanghai)" userId="c719b956-004a-4243-81dc-14be649b7814" providerId="ADAL" clId="{239F61EF-C8B1-4620-91B4-D4413A44947C}" dt="2022-09-20T00:52:25.882" v="5282" actId="947"/>
          <ac:spMkLst>
            <pc:docMk/>
            <pc:sldMk cId="2823540813" sldId="648"/>
            <ac:spMk id="375" creationId="{8301814C-D33E-4584-9839-058CD674B07B}"/>
          </ac:spMkLst>
        </pc:spChg>
        <pc:spChg chg="mod">
          <ac:chgData name="Soleil Yi (Chinasoft Shanghai)" userId="c719b956-004a-4243-81dc-14be649b7814" providerId="ADAL" clId="{239F61EF-C8B1-4620-91B4-D4413A44947C}" dt="2022-09-20T00:52:25.901" v="5286" actId="947"/>
          <ac:spMkLst>
            <pc:docMk/>
            <pc:sldMk cId="2823540813" sldId="648"/>
            <ac:spMk id="376" creationId="{0AA307A2-BCAF-473C-8C35-2235770C4694}"/>
          </ac:spMkLst>
        </pc:spChg>
        <pc:spChg chg="mod">
          <ac:chgData name="Soleil Yi (Chinasoft Shanghai)" userId="c719b956-004a-4243-81dc-14be649b7814" providerId="ADAL" clId="{239F61EF-C8B1-4620-91B4-D4413A44947C}" dt="2022-09-20T00:52:25.920" v="5290" actId="947"/>
          <ac:spMkLst>
            <pc:docMk/>
            <pc:sldMk cId="2823540813" sldId="648"/>
            <ac:spMk id="377" creationId="{29017AC5-A6CD-4A83-810E-0C535081054E}"/>
          </ac:spMkLst>
        </pc:spChg>
        <pc:spChg chg="mod">
          <ac:chgData name="Soleil Yi (Chinasoft Shanghai)" userId="c719b956-004a-4243-81dc-14be649b7814" providerId="ADAL" clId="{239F61EF-C8B1-4620-91B4-D4413A44947C}" dt="2022-09-20T00:52:25.937" v="5294" actId="947"/>
          <ac:spMkLst>
            <pc:docMk/>
            <pc:sldMk cId="2823540813" sldId="648"/>
            <ac:spMk id="378" creationId="{169092F2-4A99-46A0-B69E-3B3C3B955834}"/>
          </ac:spMkLst>
        </pc:spChg>
        <pc:spChg chg="mod">
          <ac:chgData name="Soleil Yi (Chinasoft Shanghai)" userId="c719b956-004a-4243-81dc-14be649b7814" providerId="ADAL" clId="{239F61EF-C8B1-4620-91B4-D4413A44947C}" dt="2022-09-20T00:52:25.958" v="5298" actId="947"/>
          <ac:spMkLst>
            <pc:docMk/>
            <pc:sldMk cId="2823540813" sldId="648"/>
            <ac:spMk id="379" creationId="{E4FE286D-9D42-4165-9772-A4F166C82E6B}"/>
          </ac:spMkLst>
        </pc:spChg>
        <pc:spChg chg="mod">
          <ac:chgData name="Soleil Yi (Chinasoft Shanghai)" userId="c719b956-004a-4243-81dc-14be649b7814" providerId="ADAL" clId="{239F61EF-C8B1-4620-91B4-D4413A44947C}" dt="2022-09-20T00:52:25.976" v="5302" actId="947"/>
          <ac:spMkLst>
            <pc:docMk/>
            <pc:sldMk cId="2823540813" sldId="648"/>
            <ac:spMk id="380" creationId="{4827884B-EBC1-48A4-881A-3DCF1BB3F0EF}"/>
          </ac:spMkLst>
        </pc:spChg>
        <pc:spChg chg="mod">
          <ac:chgData name="Soleil Yi (Chinasoft Shanghai)" userId="c719b956-004a-4243-81dc-14be649b7814" providerId="ADAL" clId="{239F61EF-C8B1-4620-91B4-D4413A44947C}" dt="2022-09-20T00:52:25.993" v="5306" actId="947"/>
          <ac:spMkLst>
            <pc:docMk/>
            <pc:sldMk cId="2823540813" sldId="648"/>
            <ac:spMk id="381" creationId="{212A4132-84FC-4327-B7CE-E3B299120095}"/>
          </ac:spMkLst>
        </pc:spChg>
        <pc:spChg chg="mod">
          <ac:chgData name="Soleil Yi (Chinasoft Shanghai)" userId="c719b956-004a-4243-81dc-14be649b7814" providerId="ADAL" clId="{239F61EF-C8B1-4620-91B4-D4413A44947C}" dt="2022-09-20T00:52:26.013" v="5310" actId="947"/>
          <ac:spMkLst>
            <pc:docMk/>
            <pc:sldMk cId="2823540813" sldId="648"/>
            <ac:spMk id="382" creationId="{E3C16244-D2F1-4450-96EB-58FB7886AC2E}"/>
          </ac:spMkLst>
        </pc:spChg>
        <pc:spChg chg="mod">
          <ac:chgData name="Soleil Yi (Chinasoft Shanghai)" userId="c719b956-004a-4243-81dc-14be649b7814" providerId="ADAL" clId="{239F61EF-C8B1-4620-91B4-D4413A44947C}" dt="2022-09-20T00:52:26.032" v="5314" actId="947"/>
          <ac:spMkLst>
            <pc:docMk/>
            <pc:sldMk cId="2823540813" sldId="648"/>
            <ac:spMk id="383" creationId="{713BBAD1-633C-48F8-8782-A1607FBCE05C}"/>
          </ac:spMkLst>
        </pc:spChg>
        <pc:spChg chg="mod">
          <ac:chgData name="Soleil Yi (Chinasoft Shanghai)" userId="c719b956-004a-4243-81dc-14be649b7814" providerId="ADAL" clId="{239F61EF-C8B1-4620-91B4-D4413A44947C}" dt="2022-09-20T00:52:26.060" v="5318" actId="947"/>
          <ac:spMkLst>
            <pc:docMk/>
            <pc:sldMk cId="2823540813" sldId="648"/>
            <ac:spMk id="384" creationId="{6069B3B3-0671-462C-8AF3-3262CBE8CCA4}"/>
          </ac:spMkLst>
        </pc:spChg>
        <pc:spChg chg="mod">
          <ac:chgData name="Soleil Yi (Chinasoft Shanghai)" userId="c719b956-004a-4243-81dc-14be649b7814" providerId="ADAL" clId="{239F61EF-C8B1-4620-91B4-D4413A44947C}" dt="2022-09-20T00:52:26.095" v="5322" actId="947"/>
          <ac:spMkLst>
            <pc:docMk/>
            <pc:sldMk cId="2823540813" sldId="648"/>
            <ac:spMk id="385" creationId="{DA59AF4A-D33D-45CC-ADDA-263BFA703528}"/>
          </ac:spMkLst>
        </pc:spChg>
        <pc:spChg chg="mod">
          <ac:chgData name="Soleil Yi (Chinasoft Shanghai)" userId="c719b956-004a-4243-81dc-14be649b7814" providerId="ADAL" clId="{239F61EF-C8B1-4620-91B4-D4413A44947C}" dt="2022-09-20T00:52:26.126" v="5326" actId="947"/>
          <ac:spMkLst>
            <pc:docMk/>
            <pc:sldMk cId="2823540813" sldId="648"/>
            <ac:spMk id="386" creationId="{9CD3229B-956E-4DF8-B2FD-B4AD3B92F937}"/>
          </ac:spMkLst>
        </pc:spChg>
        <pc:spChg chg="mod">
          <ac:chgData name="Soleil Yi (Chinasoft Shanghai)" userId="c719b956-004a-4243-81dc-14be649b7814" providerId="ADAL" clId="{239F61EF-C8B1-4620-91B4-D4413A44947C}" dt="2022-09-20T00:52:26.155" v="5330" actId="947"/>
          <ac:spMkLst>
            <pc:docMk/>
            <pc:sldMk cId="2823540813" sldId="648"/>
            <ac:spMk id="387" creationId="{8F9A9114-A9DF-4269-B663-887DA819FD65}"/>
          </ac:spMkLst>
        </pc:spChg>
        <pc:spChg chg="mod">
          <ac:chgData name="Soleil Yi (Chinasoft Shanghai)" userId="c719b956-004a-4243-81dc-14be649b7814" providerId="ADAL" clId="{239F61EF-C8B1-4620-91B4-D4413A44947C}" dt="2022-09-20T00:52:26.178" v="5334" actId="947"/>
          <ac:spMkLst>
            <pc:docMk/>
            <pc:sldMk cId="2823540813" sldId="648"/>
            <ac:spMk id="388" creationId="{14925900-293C-4150-A5E0-02FDB67DB45B}"/>
          </ac:spMkLst>
        </pc:spChg>
        <pc:spChg chg="mod">
          <ac:chgData name="Soleil Yi (Chinasoft Shanghai)" userId="c719b956-004a-4243-81dc-14be649b7814" providerId="ADAL" clId="{239F61EF-C8B1-4620-91B4-D4413A44947C}" dt="2022-09-20T00:52:26.209" v="5338" actId="947"/>
          <ac:spMkLst>
            <pc:docMk/>
            <pc:sldMk cId="2823540813" sldId="648"/>
            <ac:spMk id="389" creationId="{61409CA1-6A73-40EE-9A09-DE934A6E7D4D}"/>
          </ac:spMkLst>
        </pc:spChg>
        <pc:spChg chg="mod">
          <ac:chgData name="Soleil Yi (Chinasoft Shanghai)" userId="c719b956-004a-4243-81dc-14be649b7814" providerId="ADAL" clId="{239F61EF-C8B1-4620-91B4-D4413A44947C}" dt="2022-09-20T00:52:26.249" v="5342" actId="947"/>
          <ac:spMkLst>
            <pc:docMk/>
            <pc:sldMk cId="2823540813" sldId="648"/>
            <ac:spMk id="390" creationId="{A5940AA6-9F0F-497B-AFE0-8AD7B3906CC6}"/>
          </ac:spMkLst>
        </pc:spChg>
        <pc:spChg chg="mod">
          <ac:chgData name="Soleil Yi (Chinasoft Shanghai)" userId="c719b956-004a-4243-81dc-14be649b7814" providerId="ADAL" clId="{239F61EF-C8B1-4620-91B4-D4413A44947C}" dt="2022-09-20T00:52:26.285" v="5346" actId="947"/>
          <ac:spMkLst>
            <pc:docMk/>
            <pc:sldMk cId="2823540813" sldId="648"/>
            <ac:spMk id="391" creationId="{F645B4A4-F5C8-4A6E-895E-F6CFCEC94B42}"/>
          </ac:spMkLst>
        </pc:spChg>
        <pc:spChg chg="mod">
          <ac:chgData name="Soleil Yi (Chinasoft Shanghai)" userId="c719b956-004a-4243-81dc-14be649b7814" providerId="ADAL" clId="{239F61EF-C8B1-4620-91B4-D4413A44947C}" dt="2022-09-20T00:52:26.316" v="5350" actId="947"/>
          <ac:spMkLst>
            <pc:docMk/>
            <pc:sldMk cId="2823540813" sldId="648"/>
            <ac:spMk id="392" creationId="{CCD04D93-2643-44D4-B252-8DF57A4D5167}"/>
          </ac:spMkLst>
        </pc:spChg>
        <pc:spChg chg="mod">
          <ac:chgData name="Soleil Yi (Chinasoft Shanghai)" userId="c719b956-004a-4243-81dc-14be649b7814" providerId="ADAL" clId="{239F61EF-C8B1-4620-91B4-D4413A44947C}" dt="2022-09-20T00:52:19.026" v="4143" actId="947"/>
          <ac:spMkLst>
            <pc:docMk/>
            <pc:sldMk cId="2823540813" sldId="648"/>
            <ac:spMk id="393" creationId="{554ABBCC-BF1B-4865-BF4F-70BFF639C5B4}"/>
          </ac:spMkLst>
        </pc:spChg>
        <pc:spChg chg="mod">
          <ac:chgData name="Soleil Yi (Chinasoft Shanghai)" userId="c719b956-004a-4243-81dc-14be649b7814" providerId="ADAL" clId="{239F61EF-C8B1-4620-91B4-D4413A44947C}" dt="2022-09-20T00:52:19.074" v="4156" actId="947"/>
          <ac:spMkLst>
            <pc:docMk/>
            <pc:sldMk cId="2823540813" sldId="648"/>
            <ac:spMk id="394" creationId="{152EA9E7-5F45-4E38-827A-FCD1793F829F}"/>
          </ac:spMkLst>
        </pc:spChg>
        <pc:spChg chg="mod">
          <ac:chgData name="Soleil Yi (Chinasoft Shanghai)" userId="c719b956-004a-4243-81dc-14be649b7814" providerId="ADAL" clId="{239F61EF-C8B1-4620-91B4-D4413A44947C}" dt="2022-09-20T00:52:19.112" v="4164" actId="947"/>
          <ac:spMkLst>
            <pc:docMk/>
            <pc:sldMk cId="2823540813" sldId="648"/>
            <ac:spMk id="395" creationId="{321C8679-F119-4E57-8427-7365CD50CAE0}"/>
          </ac:spMkLst>
        </pc:spChg>
        <pc:spChg chg="mod">
          <ac:chgData name="Soleil Yi (Chinasoft Shanghai)" userId="c719b956-004a-4243-81dc-14be649b7814" providerId="ADAL" clId="{239F61EF-C8B1-4620-91B4-D4413A44947C}" dt="2022-09-20T00:52:19.152" v="4173" actId="947"/>
          <ac:spMkLst>
            <pc:docMk/>
            <pc:sldMk cId="2823540813" sldId="648"/>
            <ac:spMk id="396" creationId="{852F5A20-47A5-4726-A260-9F57C58C9AAD}"/>
          </ac:spMkLst>
        </pc:spChg>
        <pc:spChg chg="mod">
          <ac:chgData name="Soleil Yi (Chinasoft Shanghai)" userId="c719b956-004a-4243-81dc-14be649b7814" providerId="ADAL" clId="{239F61EF-C8B1-4620-91B4-D4413A44947C}" dt="2022-09-20T00:52:19.191" v="4182" actId="947"/>
          <ac:spMkLst>
            <pc:docMk/>
            <pc:sldMk cId="2823540813" sldId="648"/>
            <ac:spMk id="397" creationId="{5F4B435D-F388-4943-9465-1EA91722F948}"/>
          </ac:spMkLst>
        </pc:spChg>
        <pc:spChg chg="mod">
          <ac:chgData name="Soleil Yi (Chinasoft Shanghai)" userId="c719b956-004a-4243-81dc-14be649b7814" providerId="ADAL" clId="{239F61EF-C8B1-4620-91B4-D4413A44947C}" dt="2022-09-20T00:52:19.224" v="4190" actId="947"/>
          <ac:spMkLst>
            <pc:docMk/>
            <pc:sldMk cId="2823540813" sldId="648"/>
            <ac:spMk id="398" creationId="{97BFA786-EF32-4859-AF67-EDA889613598}"/>
          </ac:spMkLst>
        </pc:spChg>
        <pc:spChg chg="mod">
          <ac:chgData name="Soleil Yi (Chinasoft Shanghai)" userId="c719b956-004a-4243-81dc-14be649b7814" providerId="ADAL" clId="{239F61EF-C8B1-4620-91B4-D4413A44947C}" dt="2022-09-20T00:52:19.258" v="4198" actId="947"/>
          <ac:spMkLst>
            <pc:docMk/>
            <pc:sldMk cId="2823540813" sldId="648"/>
            <ac:spMk id="399" creationId="{BB8A9669-84AF-419C-BF74-CED49ACC07FC}"/>
          </ac:spMkLst>
        </pc:spChg>
        <pc:spChg chg="mod">
          <ac:chgData name="Soleil Yi (Chinasoft Shanghai)" userId="c719b956-004a-4243-81dc-14be649b7814" providerId="ADAL" clId="{239F61EF-C8B1-4620-91B4-D4413A44947C}" dt="2022-09-20T00:52:19.290" v="4207" actId="947"/>
          <ac:spMkLst>
            <pc:docMk/>
            <pc:sldMk cId="2823540813" sldId="648"/>
            <ac:spMk id="400" creationId="{80B1ED56-661F-4B6A-8834-33FBD9C9EA44}"/>
          </ac:spMkLst>
        </pc:spChg>
        <pc:spChg chg="mod">
          <ac:chgData name="Soleil Yi (Chinasoft Shanghai)" userId="c719b956-004a-4243-81dc-14be649b7814" providerId="ADAL" clId="{239F61EF-C8B1-4620-91B4-D4413A44947C}" dt="2022-09-20T00:52:19.315" v="4215" actId="947"/>
          <ac:spMkLst>
            <pc:docMk/>
            <pc:sldMk cId="2823540813" sldId="648"/>
            <ac:spMk id="401" creationId="{3F3B0657-63EB-4AB1-A7ED-267C82CCF019}"/>
          </ac:spMkLst>
        </pc:spChg>
        <pc:spChg chg="mod">
          <ac:chgData name="Soleil Yi (Chinasoft Shanghai)" userId="c719b956-004a-4243-81dc-14be649b7814" providerId="ADAL" clId="{239F61EF-C8B1-4620-91B4-D4413A44947C}" dt="2022-09-20T00:52:19.336" v="4223" actId="947"/>
          <ac:spMkLst>
            <pc:docMk/>
            <pc:sldMk cId="2823540813" sldId="648"/>
            <ac:spMk id="402" creationId="{57DF9168-63E7-4DB9-9F65-E0C2BC6F802D}"/>
          </ac:spMkLst>
        </pc:spChg>
        <pc:spChg chg="mod">
          <ac:chgData name="Soleil Yi (Chinasoft Shanghai)" userId="c719b956-004a-4243-81dc-14be649b7814" providerId="ADAL" clId="{239F61EF-C8B1-4620-91B4-D4413A44947C}" dt="2022-09-20T00:52:19.377" v="4234" actId="947"/>
          <ac:spMkLst>
            <pc:docMk/>
            <pc:sldMk cId="2823540813" sldId="648"/>
            <ac:spMk id="403" creationId="{1FD68D24-06BD-46AB-9DE0-E2F47306D3D6}"/>
          </ac:spMkLst>
        </pc:spChg>
        <pc:spChg chg="mod">
          <ac:chgData name="Soleil Yi (Chinasoft Shanghai)" userId="c719b956-004a-4243-81dc-14be649b7814" providerId="ADAL" clId="{239F61EF-C8B1-4620-91B4-D4413A44947C}" dt="2022-09-20T00:52:19.418" v="4242" actId="947"/>
          <ac:spMkLst>
            <pc:docMk/>
            <pc:sldMk cId="2823540813" sldId="648"/>
            <ac:spMk id="404" creationId="{306CB264-61F2-44C1-806A-30209705F774}"/>
          </ac:spMkLst>
        </pc:spChg>
        <pc:spChg chg="mod">
          <ac:chgData name="Soleil Yi (Chinasoft Shanghai)" userId="c719b956-004a-4243-81dc-14be649b7814" providerId="ADAL" clId="{239F61EF-C8B1-4620-91B4-D4413A44947C}" dt="2022-09-20T00:52:19.453" v="4250" actId="947"/>
          <ac:spMkLst>
            <pc:docMk/>
            <pc:sldMk cId="2823540813" sldId="648"/>
            <ac:spMk id="405" creationId="{CED9CE12-7E0B-4586-988E-D3386C361C04}"/>
          </ac:spMkLst>
        </pc:spChg>
        <pc:spChg chg="mod">
          <ac:chgData name="Soleil Yi (Chinasoft Shanghai)" userId="c719b956-004a-4243-81dc-14be649b7814" providerId="ADAL" clId="{239F61EF-C8B1-4620-91B4-D4413A44947C}" dt="2022-09-20T00:52:19.488" v="4260" actId="947"/>
          <ac:spMkLst>
            <pc:docMk/>
            <pc:sldMk cId="2823540813" sldId="648"/>
            <ac:spMk id="406" creationId="{7566445C-A538-45B6-8508-FB70F10175AB}"/>
          </ac:spMkLst>
        </pc:spChg>
        <pc:spChg chg="mod">
          <ac:chgData name="Soleil Yi (Chinasoft Shanghai)" userId="c719b956-004a-4243-81dc-14be649b7814" providerId="ADAL" clId="{239F61EF-C8B1-4620-91B4-D4413A44947C}" dt="2022-09-20T00:52:19.534" v="4269" actId="947"/>
          <ac:spMkLst>
            <pc:docMk/>
            <pc:sldMk cId="2823540813" sldId="648"/>
            <ac:spMk id="407" creationId="{5621DCDD-E09F-4D01-98CF-4EEB646719D3}"/>
          </ac:spMkLst>
        </pc:spChg>
        <pc:spChg chg="mod">
          <ac:chgData name="Soleil Yi (Chinasoft Shanghai)" userId="c719b956-004a-4243-81dc-14be649b7814" providerId="ADAL" clId="{239F61EF-C8B1-4620-91B4-D4413A44947C}" dt="2022-09-20T00:52:19.588" v="4278" actId="947"/>
          <ac:spMkLst>
            <pc:docMk/>
            <pc:sldMk cId="2823540813" sldId="648"/>
            <ac:spMk id="408" creationId="{CAFD0FC3-1CAD-43A6-A5C3-00CF09C7B2A8}"/>
          </ac:spMkLst>
        </pc:spChg>
        <pc:spChg chg="mod">
          <ac:chgData name="Soleil Yi (Chinasoft Shanghai)" userId="c719b956-004a-4243-81dc-14be649b7814" providerId="ADAL" clId="{239F61EF-C8B1-4620-91B4-D4413A44947C}" dt="2022-09-20T00:52:19.654" v="4286" actId="947"/>
          <ac:spMkLst>
            <pc:docMk/>
            <pc:sldMk cId="2823540813" sldId="648"/>
            <ac:spMk id="409" creationId="{BDFCEB87-A668-4DAA-80FE-EE558C34552B}"/>
          </ac:spMkLst>
        </pc:spChg>
        <pc:spChg chg="mod">
          <ac:chgData name="Soleil Yi (Chinasoft Shanghai)" userId="c719b956-004a-4243-81dc-14be649b7814" providerId="ADAL" clId="{239F61EF-C8B1-4620-91B4-D4413A44947C}" dt="2022-09-20T00:52:19.708" v="4294" actId="947"/>
          <ac:spMkLst>
            <pc:docMk/>
            <pc:sldMk cId="2823540813" sldId="648"/>
            <ac:spMk id="410" creationId="{13268CD2-0120-4890-AAE3-085EA686599B}"/>
          </ac:spMkLst>
        </pc:spChg>
        <pc:spChg chg="mod">
          <ac:chgData name="Soleil Yi (Chinasoft Shanghai)" userId="c719b956-004a-4243-81dc-14be649b7814" providerId="ADAL" clId="{239F61EF-C8B1-4620-91B4-D4413A44947C}" dt="2022-09-20T00:52:19.767" v="4302" actId="947"/>
          <ac:spMkLst>
            <pc:docMk/>
            <pc:sldMk cId="2823540813" sldId="648"/>
            <ac:spMk id="411" creationId="{191CA69C-513D-48CB-A866-CF9C86AC6BDC}"/>
          </ac:spMkLst>
        </pc:spChg>
        <pc:spChg chg="mod">
          <ac:chgData name="Soleil Yi (Chinasoft Shanghai)" userId="c719b956-004a-4243-81dc-14be649b7814" providerId="ADAL" clId="{239F61EF-C8B1-4620-91B4-D4413A44947C}" dt="2022-09-20T00:52:19.816" v="4311" actId="947"/>
          <ac:spMkLst>
            <pc:docMk/>
            <pc:sldMk cId="2823540813" sldId="648"/>
            <ac:spMk id="412" creationId="{14D7364A-E1AF-42AF-AB24-7DCA91504FE9}"/>
          </ac:spMkLst>
        </pc:spChg>
        <pc:spChg chg="mod">
          <ac:chgData name="Soleil Yi (Chinasoft Shanghai)" userId="c719b956-004a-4243-81dc-14be649b7814" providerId="ADAL" clId="{239F61EF-C8B1-4620-91B4-D4413A44947C}" dt="2022-09-20T00:52:19.851" v="4320" actId="947"/>
          <ac:spMkLst>
            <pc:docMk/>
            <pc:sldMk cId="2823540813" sldId="648"/>
            <ac:spMk id="413" creationId="{C782C632-7218-48F9-A2DB-7A71319EA295}"/>
          </ac:spMkLst>
        </pc:spChg>
        <pc:spChg chg="mod">
          <ac:chgData name="Soleil Yi (Chinasoft Shanghai)" userId="c719b956-004a-4243-81dc-14be649b7814" providerId="ADAL" clId="{239F61EF-C8B1-4620-91B4-D4413A44947C}" dt="2022-09-20T00:52:19.886" v="4330" actId="947"/>
          <ac:spMkLst>
            <pc:docMk/>
            <pc:sldMk cId="2823540813" sldId="648"/>
            <ac:spMk id="414" creationId="{F627DE78-F8EE-48BC-9002-AFD8ACFCFC57}"/>
          </ac:spMkLst>
        </pc:spChg>
        <pc:spChg chg="mod">
          <ac:chgData name="Soleil Yi (Chinasoft Shanghai)" userId="c719b956-004a-4243-81dc-14be649b7814" providerId="ADAL" clId="{239F61EF-C8B1-4620-91B4-D4413A44947C}" dt="2022-09-20T00:52:19.930" v="4338" actId="947"/>
          <ac:spMkLst>
            <pc:docMk/>
            <pc:sldMk cId="2823540813" sldId="648"/>
            <ac:spMk id="415" creationId="{D42261E1-70D2-4BD2-B7EE-88516C3F75CF}"/>
          </ac:spMkLst>
        </pc:spChg>
        <pc:spChg chg="mod">
          <ac:chgData name="Soleil Yi (Chinasoft Shanghai)" userId="c719b956-004a-4243-81dc-14be649b7814" providerId="ADAL" clId="{239F61EF-C8B1-4620-91B4-D4413A44947C}" dt="2022-09-20T00:52:19.970" v="4346" actId="947"/>
          <ac:spMkLst>
            <pc:docMk/>
            <pc:sldMk cId="2823540813" sldId="648"/>
            <ac:spMk id="416" creationId="{5C12B8F2-E3B3-4F56-B700-EDC5E5B1225A}"/>
          </ac:spMkLst>
        </pc:spChg>
        <pc:spChg chg="mod">
          <ac:chgData name="Soleil Yi (Chinasoft Shanghai)" userId="c719b956-004a-4243-81dc-14be649b7814" providerId="ADAL" clId="{239F61EF-C8B1-4620-91B4-D4413A44947C}" dt="2022-09-20T00:52:20.013" v="4354" actId="947"/>
          <ac:spMkLst>
            <pc:docMk/>
            <pc:sldMk cId="2823540813" sldId="648"/>
            <ac:spMk id="417" creationId="{608868FD-3D53-4F60-AE3A-10097954E787}"/>
          </ac:spMkLst>
        </pc:spChg>
        <pc:spChg chg="mod">
          <ac:chgData name="Soleil Yi (Chinasoft Shanghai)" userId="c719b956-004a-4243-81dc-14be649b7814" providerId="ADAL" clId="{239F61EF-C8B1-4620-91B4-D4413A44947C}" dt="2022-09-20T00:52:20.053" v="4363" actId="947"/>
          <ac:spMkLst>
            <pc:docMk/>
            <pc:sldMk cId="2823540813" sldId="648"/>
            <ac:spMk id="418" creationId="{F9861FAA-E1CA-441F-9DAE-EF11B2763088}"/>
          </ac:spMkLst>
        </pc:spChg>
        <pc:spChg chg="mod">
          <ac:chgData name="Soleil Yi (Chinasoft Shanghai)" userId="c719b956-004a-4243-81dc-14be649b7814" providerId="ADAL" clId="{239F61EF-C8B1-4620-91B4-D4413A44947C}" dt="2022-09-20T00:52:20.090" v="4371" actId="947"/>
          <ac:spMkLst>
            <pc:docMk/>
            <pc:sldMk cId="2823540813" sldId="648"/>
            <ac:spMk id="419" creationId="{0100B066-8F9C-4BED-8319-073CA7B84B98}"/>
          </ac:spMkLst>
        </pc:spChg>
        <pc:spChg chg="mod">
          <ac:chgData name="Soleil Yi (Chinasoft Shanghai)" userId="c719b956-004a-4243-81dc-14be649b7814" providerId="ADAL" clId="{239F61EF-C8B1-4620-91B4-D4413A44947C}" dt="2022-09-20T00:52:20.129" v="4380" actId="947"/>
          <ac:spMkLst>
            <pc:docMk/>
            <pc:sldMk cId="2823540813" sldId="648"/>
            <ac:spMk id="420" creationId="{8D1E2676-E09A-4FCF-A467-AF96CE76C33A}"/>
          </ac:spMkLst>
        </pc:spChg>
        <pc:spChg chg="mod">
          <ac:chgData name="Soleil Yi (Chinasoft Shanghai)" userId="c719b956-004a-4243-81dc-14be649b7814" providerId="ADAL" clId="{239F61EF-C8B1-4620-91B4-D4413A44947C}" dt="2022-09-20T00:52:20.173" v="4389" actId="947"/>
          <ac:spMkLst>
            <pc:docMk/>
            <pc:sldMk cId="2823540813" sldId="648"/>
            <ac:spMk id="421" creationId="{A5903460-724F-4F31-BD33-053E657E7ABC}"/>
          </ac:spMkLst>
        </pc:spChg>
        <pc:spChg chg="mod">
          <ac:chgData name="Soleil Yi (Chinasoft Shanghai)" userId="c719b956-004a-4243-81dc-14be649b7814" providerId="ADAL" clId="{239F61EF-C8B1-4620-91B4-D4413A44947C}" dt="2022-09-20T00:52:20.225" v="4398" actId="947"/>
          <ac:spMkLst>
            <pc:docMk/>
            <pc:sldMk cId="2823540813" sldId="648"/>
            <ac:spMk id="422" creationId="{853CACD0-76EB-41EA-91F5-FCDAE3E3D7C0}"/>
          </ac:spMkLst>
        </pc:spChg>
        <pc:spChg chg="mod">
          <ac:chgData name="Soleil Yi (Chinasoft Shanghai)" userId="c719b956-004a-4243-81dc-14be649b7814" providerId="ADAL" clId="{239F61EF-C8B1-4620-91B4-D4413A44947C}" dt="2022-09-20T00:52:20.283" v="4406" actId="947"/>
          <ac:spMkLst>
            <pc:docMk/>
            <pc:sldMk cId="2823540813" sldId="648"/>
            <ac:spMk id="423" creationId="{8F4873BA-9BAA-4229-99BE-4ABD238C9018}"/>
          </ac:spMkLst>
        </pc:spChg>
        <pc:spChg chg="mod">
          <ac:chgData name="Soleil Yi (Chinasoft Shanghai)" userId="c719b956-004a-4243-81dc-14be649b7814" providerId="ADAL" clId="{239F61EF-C8B1-4620-91B4-D4413A44947C}" dt="2022-09-20T00:52:20.327" v="4414" actId="947"/>
          <ac:spMkLst>
            <pc:docMk/>
            <pc:sldMk cId="2823540813" sldId="648"/>
            <ac:spMk id="424" creationId="{128D5761-C1E2-4A93-83C9-D082D580A141}"/>
          </ac:spMkLst>
        </pc:spChg>
        <pc:spChg chg="mod">
          <ac:chgData name="Soleil Yi (Chinasoft Shanghai)" userId="c719b956-004a-4243-81dc-14be649b7814" providerId="ADAL" clId="{239F61EF-C8B1-4620-91B4-D4413A44947C}" dt="2022-09-20T00:52:20.363" v="4422" actId="947"/>
          <ac:spMkLst>
            <pc:docMk/>
            <pc:sldMk cId="2823540813" sldId="648"/>
            <ac:spMk id="425" creationId="{A8F1C40D-8BEC-4E58-ADF9-7650ECF4B47C}"/>
          </ac:spMkLst>
        </pc:spChg>
        <pc:spChg chg="mod">
          <ac:chgData name="Soleil Yi (Chinasoft Shanghai)" userId="c719b956-004a-4243-81dc-14be649b7814" providerId="ADAL" clId="{239F61EF-C8B1-4620-91B4-D4413A44947C}" dt="2022-09-20T00:52:20.402" v="4432" actId="947"/>
          <ac:spMkLst>
            <pc:docMk/>
            <pc:sldMk cId="2823540813" sldId="648"/>
            <ac:spMk id="426" creationId="{C2D162B4-6F7A-4A34-B779-35E2611F2140}"/>
          </ac:spMkLst>
        </pc:spChg>
        <pc:spChg chg="mod">
          <ac:chgData name="Soleil Yi (Chinasoft Shanghai)" userId="c719b956-004a-4243-81dc-14be649b7814" providerId="ADAL" clId="{239F61EF-C8B1-4620-91B4-D4413A44947C}" dt="2022-09-20T00:52:20.446" v="4440" actId="947"/>
          <ac:spMkLst>
            <pc:docMk/>
            <pc:sldMk cId="2823540813" sldId="648"/>
            <ac:spMk id="427" creationId="{CA9F6A10-02CD-444E-83EC-E31C43937FA4}"/>
          </ac:spMkLst>
        </pc:spChg>
        <pc:spChg chg="mod">
          <ac:chgData name="Soleil Yi (Chinasoft Shanghai)" userId="c719b956-004a-4243-81dc-14be649b7814" providerId="ADAL" clId="{239F61EF-C8B1-4620-91B4-D4413A44947C}" dt="2022-09-20T00:52:20.485" v="4449" actId="947"/>
          <ac:spMkLst>
            <pc:docMk/>
            <pc:sldMk cId="2823540813" sldId="648"/>
            <ac:spMk id="428" creationId="{83138135-44C5-4AB7-A090-B29943E33438}"/>
          </ac:spMkLst>
        </pc:spChg>
        <pc:spChg chg="mod">
          <ac:chgData name="Soleil Yi (Chinasoft Shanghai)" userId="c719b956-004a-4243-81dc-14be649b7814" providerId="ADAL" clId="{239F61EF-C8B1-4620-91B4-D4413A44947C}" dt="2022-09-20T00:52:20.525" v="4458" actId="947"/>
          <ac:spMkLst>
            <pc:docMk/>
            <pc:sldMk cId="2823540813" sldId="648"/>
            <ac:spMk id="429" creationId="{0346A8CD-F2C5-4660-A2DE-ABBD78AD48B6}"/>
          </ac:spMkLst>
        </pc:spChg>
        <pc:spChg chg="mod">
          <ac:chgData name="Soleil Yi (Chinasoft Shanghai)" userId="c719b956-004a-4243-81dc-14be649b7814" providerId="ADAL" clId="{239F61EF-C8B1-4620-91B4-D4413A44947C}" dt="2022-09-20T00:52:20.557" v="4466" actId="947"/>
          <ac:spMkLst>
            <pc:docMk/>
            <pc:sldMk cId="2823540813" sldId="648"/>
            <ac:spMk id="430" creationId="{E112C267-1B2C-479C-8139-38ABC287F582}"/>
          </ac:spMkLst>
        </pc:spChg>
        <pc:spChg chg="mod">
          <ac:chgData name="Soleil Yi (Chinasoft Shanghai)" userId="c719b956-004a-4243-81dc-14be649b7814" providerId="ADAL" clId="{239F61EF-C8B1-4620-91B4-D4413A44947C}" dt="2022-09-20T00:52:20.606" v="4475" actId="947"/>
          <ac:spMkLst>
            <pc:docMk/>
            <pc:sldMk cId="2823540813" sldId="648"/>
            <ac:spMk id="431" creationId="{19C4B923-1107-40FA-ABB9-D1151BC8D063}"/>
          </ac:spMkLst>
        </pc:spChg>
        <pc:spChg chg="mod">
          <ac:chgData name="Soleil Yi (Chinasoft Shanghai)" userId="c719b956-004a-4243-81dc-14be649b7814" providerId="ADAL" clId="{239F61EF-C8B1-4620-91B4-D4413A44947C}" dt="2022-09-20T00:52:20.656" v="4483" actId="947"/>
          <ac:spMkLst>
            <pc:docMk/>
            <pc:sldMk cId="2823540813" sldId="648"/>
            <ac:spMk id="432" creationId="{8B68AA01-FAF1-471C-BAC5-D71504BBF1F6}"/>
          </ac:spMkLst>
        </pc:spChg>
        <pc:spChg chg="mod">
          <ac:chgData name="Soleil Yi (Chinasoft Shanghai)" userId="c719b956-004a-4243-81dc-14be649b7814" providerId="ADAL" clId="{239F61EF-C8B1-4620-91B4-D4413A44947C}" dt="2022-09-20T00:52:20.726" v="4492" actId="947"/>
          <ac:spMkLst>
            <pc:docMk/>
            <pc:sldMk cId="2823540813" sldId="648"/>
            <ac:spMk id="433" creationId="{487F9244-9848-4EB3-984E-46A01BFE28CA}"/>
          </ac:spMkLst>
        </pc:spChg>
        <pc:spChg chg="mod">
          <ac:chgData name="Soleil Yi (Chinasoft Shanghai)" userId="c719b956-004a-4243-81dc-14be649b7814" providerId="ADAL" clId="{239F61EF-C8B1-4620-91B4-D4413A44947C}" dt="2022-09-20T00:52:20.790" v="4500" actId="947"/>
          <ac:spMkLst>
            <pc:docMk/>
            <pc:sldMk cId="2823540813" sldId="648"/>
            <ac:spMk id="434" creationId="{48A8C870-9AF5-48CD-889A-7736A6F531DC}"/>
          </ac:spMkLst>
        </pc:spChg>
        <pc:spChg chg="mod">
          <ac:chgData name="Soleil Yi (Chinasoft Shanghai)" userId="c719b956-004a-4243-81dc-14be649b7814" providerId="ADAL" clId="{239F61EF-C8B1-4620-91B4-D4413A44947C}" dt="2022-09-20T00:52:20.843" v="4509" actId="947"/>
          <ac:spMkLst>
            <pc:docMk/>
            <pc:sldMk cId="2823540813" sldId="648"/>
            <ac:spMk id="435" creationId="{5353B593-A3CF-45CC-91C8-12560BBEFD1C}"/>
          </ac:spMkLst>
        </pc:spChg>
        <pc:spChg chg="mod">
          <ac:chgData name="Soleil Yi (Chinasoft Shanghai)" userId="c719b956-004a-4243-81dc-14be649b7814" providerId="ADAL" clId="{239F61EF-C8B1-4620-91B4-D4413A44947C}" dt="2022-09-20T00:52:20.888" v="4517" actId="947"/>
          <ac:spMkLst>
            <pc:docMk/>
            <pc:sldMk cId="2823540813" sldId="648"/>
            <ac:spMk id="436" creationId="{F2773EB5-C6CC-4443-B345-38C68B22C708}"/>
          </ac:spMkLst>
        </pc:spChg>
        <pc:spChg chg="mod">
          <ac:chgData name="Soleil Yi (Chinasoft Shanghai)" userId="c719b956-004a-4243-81dc-14be649b7814" providerId="ADAL" clId="{239F61EF-C8B1-4620-91B4-D4413A44947C}" dt="2022-09-20T00:52:20.932" v="4525" actId="947"/>
          <ac:spMkLst>
            <pc:docMk/>
            <pc:sldMk cId="2823540813" sldId="648"/>
            <ac:spMk id="437" creationId="{F098710C-F407-40EE-BF2F-62FAEEC30744}"/>
          </ac:spMkLst>
        </pc:spChg>
        <pc:spChg chg="mod">
          <ac:chgData name="Soleil Yi (Chinasoft Shanghai)" userId="c719b956-004a-4243-81dc-14be649b7814" providerId="ADAL" clId="{239F61EF-C8B1-4620-91B4-D4413A44947C}" dt="2022-09-20T00:52:20.975" v="4534" actId="947"/>
          <ac:spMkLst>
            <pc:docMk/>
            <pc:sldMk cId="2823540813" sldId="648"/>
            <ac:spMk id="438" creationId="{FFD083D4-09DE-4D77-812F-ADC30406A8A3}"/>
          </ac:spMkLst>
        </pc:spChg>
        <pc:spChg chg="mod">
          <ac:chgData name="Soleil Yi (Chinasoft Shanghai)" userId="c719b956-004a-4243-81dc-14be649b7814" providerId="ADAL" clId="{239F61EF-C8B1-4620-91B4-D4413A44947C}" dt="2022-09-20T00:52:21.015" v="4542" actId="947"/>
          <ac:spMkLst>
            <pc:docMk/>
            <pc:sldMk cId="2823540813" sldId="648"/>
            <ac:spMk id="439" creationId="{072443AD-EC51-4029-974D-F4D11533B76C}"/>
          </ac:spMkLst>
        </pc:spChg>
        <pc:spChg chg="mod">
          <ac:chgData name="Soleil Yi (Chinasoft Shanghai)" userId="c719b956-004a-4243-81dc-14be649b7814" providerId="ADAL" clId="{239F61EF-C8B1-4620-91B4-D4413A44947C}" dt="2022-09-20T00:52:21.054" v="4551" actId="947"/>
          <ac:spMkLst>
            <pc:docMk/>
            <pc:sldMk cId="2823540813" sldId="648"/>
            <ac:spMk id="440" creationId="{E23B4123-C8B9-4AD4-884D-244793EE914B}"/>
          </ac:spMkLst>
        </pc:spChg>
        <pc:spChg chg="mod">
          <ac:chgData name="Soleil Yi (Chinasoft Shanghai)" userId="c719b956-004a-4243-81dc-14be649b7814" providerId="ADAL" clId="{239F61EF-C8B1-4620-91B4-D4413A44947C}" dt="2022-09-20T00:52:21.095" v="4560" actId="947"/>
          <ac:spMkLst>
            <pc:docMk/>
            <pc:sldMk cId="2823540813" sldId="648"/>
            <ac:spMk id="441" creationId="{9C21FC9A-8F8C-4D7D-AC07-8BBB98B24E7B}"/>
          </ac:spMkLst>
        </pc:spChg>
        <pc:spChg chg="mod">
          <ac:chgData name="Soleil Yi (Chinasoft Shanghai)" userId="c719b956-004a-4243-81dc-14be649b7814" providerId="ADAL" clId="{239F61EF-C8B1-4620-91B4-D4413A44947C}" dt="2022-09-20T00:52:21.121" v="4566" actId="947"/>
          <ac:spMkLst>
            <pc:docMk/>
            <pc:sldMk cId="2823540813" sldId="648"/>
            <ac:spMk id="442" creationId="{C5ECF3B1-B675-4FE9-8187-8BA589DC0DED}"/>
          </ac:spMkLst>
        </pc:spChg>
        <pc:spChg chg="mod">
          <ac:chgData name="Soleil Yi (Chinasoft Shanghai)" userId="c719b956-004a-4243-81dc-14be649b7814" providerId="ADAL" clId="{239F61EF-C8B1-4620-91B4-D4413A44947C}" dt="2022-09-20T00:52:21.144" v="4570" actId="947"/>
          <ac:spMkLst>
            <pc:docMk/>
            <pc:sldMk cId="2823540813" sldId="648"/>
            <ac:spMk id="443" creationId="{745CB802-66E3-426D-912C-B24F662E825E}"/>
          </ac:spMkLst>
        </pc:spChg>
        <pc:spChg chg="mod">
          <ac:chgData name="Soleil Yi (Chinasoft Shanghai)" userId="c719b956-004a-4243-81dc-14be649b7814" providerId="ADAL" clId="{239F61EF-C8B1-4620-91B4-D4413A44947C}" dt="2022-09-20T00:52:21.175" v="4574" actId="947"/>
          <ac:spMkLst>
            <pc:docMk/>
            <pc:sldMk cId="2823540813" sldId="648"/>
            <ac:spMk id="444" creationId="{5D4CCC0F-87C6-401C-A8FB-5216067AA690}"/>
          </ac:spMkLst>
        </pc:spChg>
        <pc:spChg chg="mod">
          <ac:chgData name="Soleil Yi (Chinasoft Shanghai)" userId="c719b956-004a-4243-81dc-14be649b7814" providerId="ADAL" clId="{239F61EF-C8B1-4620-91B4-D4413A44947C}" dt="2022-09-20T00:52:21.207" v="4578" actId="947"/>
          <ac:spMkLst>
            <pc:docMk/>
            <pc:sldMk cId="2823540813" sldId="648"/>
            <ac:spMk id="445" creationId="{E2C4B868-9E93-482B-A832-F82984B01074}"/>
          </ac:spMkLst>
        </pc:spChg>
        <pc:spChg chg="mod">
          <ac:chgData name="Soleil Yi (Chinasoft Shanghai)" userId="c719b956-004a-4243-81dc-14be649b7814" providerId="ADAL" clId="{239F61EF-C8B1-4620-91B4-D4413A44947C}" dt="2022-09-20T00:52:21.240" v="4582" actId="947"/>
          <ac:spMkLst>
            <pc:docMk/>
            <pc:sldMk cId="2823540813" sldId="648"/>
            <ac:spMk id="446" creationId="{59560D67-CCDF-4C0E-9BF7-0FEFF2FDC65C}"/>
          </ac:spMkLst>
        </pc:spChg>
        <pc:spChg chg="mod">
          <ac:chgData name="Soleil Yi (Chinasoft Shanghai)" userId="c719b956-004a-4243-81dc-14be649b7814" providerId="ADAL" clId="{239F61EF-C8B1-4620-91B4-D4413A44947C}" dt="2022-09-20T00:52:21.275" v="4586" actId="947"/>
          <ac:spMkLst>
            <pc:docMk/>
            <pc:sldMk cId="2823540813" sldId="648"/>
            <ac:spMk id="447" creationId="{10DC342E-DECF-4341-A13E-EF4126067D52}"/>
          </ac:spMkLst>
        </pc:spChg>
        <pc:spChg chg="mod">
          <ac:chgData name="Soleil Yi (Chinasoft Shanghai)" userId="c719b956-004a-4243-81dc-14be649b7814" providerId="ADAL" clId="{239F61EF-C8B1-4620-91B4-D4413A44947C}" dt="2022-09-20T00:52:21.312" v="4590" actId="947"/>
          <ac:spMkLst>
            <pc:docMk/>
            <pc:sldMk cId="2823540813" sldId="648"/>
            <ac:spMk id="448" creationId="{0CC12875-9317-4DE2-B436-B68055E9A4C8}"/>
          </ac:spMkLst>
        </pc:spChg>
        <pc:spChg chg="mod">
          <ac:chgData name="Soleil Yi (Chinasoft Shanghai)" userId="c719b956-004a-4243-81dc-14be649b7814" providerId="ADAL" clId="{239F61EF-C8B1-4620-91B4-D4413A44947C}" dt="2022-09-20T00:52:21.345" v="4594" actId="947"/>
          <ac:spMkLst>
            <pc:docMk/>
            <pc:sldMk cId="2823540813" sldId="648"/>
            <ac:spMk id="449" creationId="{E77C3635-CB93-4B5E-9148-E838661A32DB}"/>
          </ac:spMkLst>
        </pc:spChg>
        <pc:spChg chg="mod">
          <ac:chgData name="Soleil Yi (Chinasoft Shanghai)" userId="c719b956-004a-4243-81dc-14be649b7814" providerId="ADAL" clId="{239F61EF-C8B1-4620-91B4-D4413A44947C}" dt="2022-09-20T00:52:21.389" v="4598" actId="947"/>
          <ac:spMkLst>
            <pc:docMk/>
            <pc:sldMk cId="2823540813" sldId="648"/>
            <ac:spMk id="450" creationId="{C9438AC4-E1DA-490F-9319-472989953484}"/>
          </ac:spMkLst>
        </pc:spChg>
        <pc:spChg chg="mod">
          <ac:chgData name="Soleil Yi (Chinasoft Shanghai)" userId="c719b956-004a-4243-81dc-14be649b7814" providerId="ADAL" clId="{239F61EF-C8B1-4620-91B4-D4413A44947C}" dt="2022-09-20T00:52:21.428" v="4602" actId="947"/>
          <ac:spMkLst>
            <pc:docMk/>
            <pc:sldMk cId="2823540813" sldId="648"/>
            <ac:spMk id="451" creationId="{1EC02398-5838-4084-94F4-1437583161ED}"/>
          </ac:spMkLst>
        </pc:spChg>
        <pc:spChg chg="mod">
          <ac:chgData name="Soleil Yi (Chinasoft Shanghai)" userId="c719b956-004a-4243-81dc-14be649b7814" providerId="ADAL" clId="{239F61EF-C8B1-4620-91B4-D4413A44947C}" dt="2022-09-20T00:52:21.459" v="4606" actId="947"/>
          <ac:spMkLst>
            <pc:docMk/>
            <pc:sldMk cId="2823540813" sldId="648"/>
            <ac:spMk id="452" creationId="{D7EFFB72-1478-4926-B465-1D0BB3450782}"/>
          </ac:spMkLst>
        </pc:spChg>
        <pc:spChg chg="mod">
          <ac:chgData name="Soleil Yi (Chinasoft Shanghai)" userId="c719b956-004a-4243-81dc-14be649b7814" providerId="ADAL" clId="{239F61EF-C8B1-4620-91B4-D4413A44947C}" dt="2022-09-20T00:52:21.496" v="4610" actId="947"/>
          <ac:spMkLst>
            <pc:docMk/>
            <pc:sldMk cId="2823540813" sldId="648"/>
            <ac:spMk id="453" creationId="{0283FF1C-7CF9-4357-A2EE-70A0D2017534}"/>
          </ac:spMkLst>
        </pc:spChg>
        <pc:spChg chg="mod">
          <ac:chgData name="Soleil Yi (Chinasoft Shanghai)" userId="c719b956-004a-4243-81dc-14be649b7814" providerId="ADAL" clId="{239F61EF-C8B1-4620-91B4-D4413A44947C}" dt="2022-09-20T00:52:21.541" v="4614" actId="947"/>
          <ac:spMkLst>
            <pc:docMk/>
            <pc:sldMk cId="2823540813" sldId="648"/>
            <ac:spMk id="454" creationId="{EB8FAEE3-053C-498A-AEA2-F1A0A0E6D654}"/>
          </ac:spMkLst>
        </pc:spChg>
        <pc:spChg chg="mod">
          <ac:chgData name="Soleil Yi (Chinasoft Shanghai)" userId="c719b956-004a-4243-81dc-14be649b7814" providerId="ADAL" clId="{239F61EF-C8B1-4620-91B4-D4413A44947C}" dt="2022-09-20T00:52:21.574" v="4618" actId="947"/>
          <ac:spMkLst>
            <pc:docMk/>
            <pc:sldMk cId="2823540813" sldId="648"/>
            <ac:spMk id="455" creationId="{89DC61D8-5076-4BC2-A982-806E1CDB722F}"/>
          </ac:spMkLst>
        </pc:spChg>
        <pc:spChg chg="mod">
          <ac:chgData name="Soleil Yi (Chinasoft Shanghai)" userId="c719b956-004a-4243-81dc-14be649b7814" providerId="ADAL" clId="{239F61EF-C8B1-4620-91B4-D4413A44947C}" dt="2022-09-20T00:52:21.609" v="4622" actId="947"/>
          <ac:spMkLst>
            <pc:docMk/>
            <pc:sldMk cId="2823540813" sldId="648"/>
            <ac:spMk id="456" creationId="{FAF78AFA-CF7F-40FD-891E-BD75D4AE491A}"/>
          </ac:spMkLst>
        </pc:spChg>
        <pc:spChg chg="mod">
          <ac:chgData name="Soleil Yi (Chinasoft Shanghai)" userId="c719b956-004a-4243-81dc-14be649b7814" providerId="ADAL" clId="{239F61EF-C8B1-4620-91B4-D4413A44947C}" dt="2022-09-20T00:52:21.652" v="4626" actId="947"/>
          <ac:spMkLst>
            <pc:docMk/>
            <pc:sldMk cId="2823540813" sldId="648"/>
            <ac:spMk id="457" creationId="{FCDAB573-23CD-40AF-A3BC-76CDAD6199D2}"/>
          </ac:spMkLst>
        </pc:spChg>
        <pc:spChg chg="mod">
          <ac:chgData name="Soleil Yi (Chinasoft Shanghai)" userId="c719b956-004a-4243-81dc-14be649b7814" providerId="ADAL" clId="{239F61EF-C8B1-4620-91B4-D4413A44947C}" dt="2022-09-20T00:52:21.694" v="4630" actId="947"/>
          <ac:spMkLst>
            <pc:docMk/>
            <pc:sldMk cId="2823540813" sldId="648"/>
            <ac:spMk id="458" creationId="{B12170AB-E17D-4F3D-9347-A89EB985A750}"/>
          </ac:spMkLst>
        </pc:spChg>
        <pc:spChg chg="mod">
          <ac:chgData name="Soleil Yi (Chinasoft Shanghai)" userId="c719b956-004a-4243-81dc-14be649b7814" providerId="ADAL" clId="{239F61EF-C8B1-4620-91B4-D4413A44947C}" dt="2022-09-20T00:52:21.729" v="4634" actId="947"/>
          <ac:spMkLst>
            <pc:docMk/>
            <pc:sldMk cId="2823540813" sldId="648"/>
            <ac:spMk id="459" creationId="{E4B23314-16A6-46EF-BB7C-F25DF9A21897}"/>
          </ac:spMkLst>
        </pc:spChg>
        <pc:spChg chg="mod">
          <ac:chgData name="Soleil Yi (Chinasoft Shanghai)" userId="c719b956-004a-4243-81dc-14be649b7814" providerId="ADAL" clId="{239F61EF-C8B1-4620-91B4-D4413A44947C}" dt="2022-09-20T00:52:21.763" v="4638" actId="947"/>
          <ac:spMkLst>
            <pc:docMk/>
            <pc:sldMk cId="2823540813" sldId="648"/>
            <ac:spMk id="460" creationId="{A385FE4B-0CFB-461F-93A8-6FC0C3DC7798}"/>
          </ac:spMkLst>
        </pc:spChg>
        <pc:spChg chg="mod">
          <ac:chgData name="Soleil Yi (Chinasoft Shanghai)" userId="c719b956-004a-4243-81dc-14be649b7814" providerId="ADAL" clId="{239F61EF-C8B1-4620-91B4-D4413A44947C}" dt="2022-09-20T00:52:21.801" v="4642" actId="947"/>
          <ac:spMkLst>
            <pc:docMk/>
            <pc:sldMk cId="2823540813" sldId="648"/>
            <ac:spMk id="461" creationId="{12AAC9B2-B665-4998-8B33-A1322A36D9F4}"/>
          </ac:spMkLst>
        </pc:spChg>
        <pc:spChg chg="mod">
          <ac:chgData name="Soleil Yi (Chinasoft Shanghai)" userId="c719b956-004a-4243-81dc-14be649b7814" providerId="ADAL" clId="{239F61EF-C8B1-4620-91B4-D4413A44947C}" dt="2022-09-20T00:52:21.838" v="4646" actId="947"/>
          <ac:spMkLst>
            <pc:docMk/>
            <pc:sldMk cId="2823540813" sldId="648"/>
            <ac:spMk id="462" creationId="{A3495464-E320-41F2-AB62-10FC6082DCC4}"/>
          </ac:spMkLst>
        </pc:spChg>
        <pc:spChg chg="mod">
          <ac:chgData name="Soleil Yi (Chinasoft Shanghai)" userId="c719b956-004a-4243-81dc-14be649b7814" providerId="ADAL" clId="{239F61EF-C8B1-4620-91B4-D4413A44947C}" dt="2022-09-20T00:52:21.878" v="4650" actId="947"/>
          <ac:spMkLst>
            <pc:docMk/>
            <pc:sldMk cId="2823540813" sldId="648"/>
            <ac:spMk id="463" creationId="{901DDB4D-619A-475C-A86A-7F9E9EFF2131}"/>
          </ac:spMkLst>
        </pc:spChg>
        <pc:spChg chg="mod">
          <ac:chgData name="Soleil Yi (Chinasoft Shanghai)" userId="c719b956-004a-4243-81dc-14be649b7814" providerId="ADAL" clId="{239F61EF-C8B1-4620-91B4-D4413A44947C}" dt="2022-09-20T00:52:21.917" v="4654" actId="947"/>
          <ac:spMkLst>
            <pc:docMk/>
            <pc:sldMk cId="2823540813" sldId="648"/>
            <ac:spMk id="464" creationId="{ABF6EF27-B717-4C9C-919D-3806BDF2B606}"/>
          </ac:spMkLst>
        </pc:spChg>
        <pc:spChg chg="mod">
          <ac:chgData name="Soleil Yi (Chinasoft Shanghai)" userId="c719b956-004a-4243-81dc-14be649b7814" providerId="ADAL" clId="{239F61EF-C8B1-4620-91B4-D4413A44947C}" dt="2022-09-20T00:52:21.952" v="4658" actId="947"/>
          <ac:spMkLst>
            <pc:docMk/>
            <pc:sldMk cId="2823540813" sldId="648"/>
            <ac:spMk id="465" creationId="{CA4C54F6-4698-4FC1-9CC5-3416446E143D}"/>
          </ac:spMkLst>
        </pc:spChg>
        <pc:spChg chg="mod">
          <ac:chgData name="Soleil Yi (Chinasoft Shanghai)" userId="c719b956-004a-4243-81dc-14be649b7814" providerId="ADAL" clId="{239F61EF-C8B1-4620-91B4-D4413A44947C}" dt="2022-09-20T00:52:22.001" v="4662" actId="947"/>
          <ac:spMkLst>
            <pc:docMk/>
            <pc:sldMk cId="2823540813" sldId="648"/>
            <ac:spMk id="466" creationId="{ADFF019E-466D-4090-AD27-35D1DA561AED}"/>
          </ac:spMkLst>
        </pc:spChg>
        <pc:spChg chg="mod">
          <ac:chgData name="Soleil Yi (Chinasoft Shanghai)" userId="c719b956-004a-4243-81dc-14be649b7814" providerId="ADAL" clId="{239F61EF-C8B1-4620-91B4-D4413A44947C}" dt="2022-09-20T00:52:22.044" v="4666" actId="947"/>
          <ac:spMkLst>
            <pc:docMk/>
            <pc:sldMk cId="2823540813" sldId="648"/>
            <ac:spMk id="467" creationId="{1418D181-FCA2-43FD-8FE0-8B96D9A46DD0}"/>
          </ac:spMkLst>
        </pc:spChg>
        <pc:spChg chg="mod">
          <ac:chgData name="Soleil Yi (Chinasoft Shanghai)" userId="c719b956-004a-4243-81dc-14be649b7814" providerId="ADAL" clId="{239F61EF-C8B1-4620-91B4-D4413A44947C}" dt="2022-09-20T00:52:22.074" v="4670" actId="947"/>
          <ac:spMkLst>
            <pc:docMk/>
            <pc:sldMk cId="2823540813" sldId="648"/>
            <ac:spMk id="468" creationId="{8C5940D4-D33D-4183-B555-08E4E6E7EDCF}"/>
          </ac:spMkLst>
        </pc:spChg>
        <pc:spChg chg="mod">
          <ac:chgData name="Soleil Yi (Chinasoft Shanghai)" userId="c719b956-004a-4243-81dc-14be649b7814" providerId="ADAL" clId="{239F61EF-C8B1-4620-91B4-D4413A44947C}" dt="2022-09-20T00:52:22.103" v="4674" actId="947"/>
          <ac:spMkLst>
            <pc:docMk/>
            <pc:sldMk cId="2823540813" sldId="648"/>
            <ac:spMk id="469" creationId="{98B29F0B-B0FE-4A7C-96E2-8DA1DC12C8B3}"/>
          </ac:spMkLst>
        </pc:spChg>
        <pc:spChg chg="mod">
          <ac:chgData name="Soleil Yi (Chinasoft Shanghai)" userId="c719b956-004a-4243-81dc-14be649b7814" providerId="ADAL" clId="{239F61EF-C8B1-4620-91B4-D4413A44947C}" dt="2022-09-20T00:52:22.134" v="4678" actId="947"/>
          <ac:spMkLst>
            <pc:docMk/>
            <pc:sldMk cId="2823540813" sldId="648"/>
            <ac:spMk id="470" creationId="{A86FF1D6-6FE3-46D3-9261-E5745EE6F8AD}"/>
          </ac:spMkLst>
        </pc:spChg>
        <pc:spChg chg="mod">
          <ac:chgData name="Soleil Yi (Chinasoft Shanghai)" userId="c719b956-004a-4243-81dc-14be649b7814" providerId="ADAL" clId="{239F61EF-C8B1-4620-91B4-D4413A44947C}" dt="2022-09-20T00:52:22.167" v="4682" actId="947"/>
          <ac:spMkLst>
            <pc:docMk/>
            <pc:sldMk cId="2823540813" sldId="648"/>
            <ac:spMk id="471" creationId="{3996B8E4-CC66-4B57-9F99-10C8C5F63AAC}"/>
          </ac:spMkLst>
        </pc:spChg>
        <pc:spChg chg="mod">
          <ac:chgData name="Soleil Yi (Chinasoft Shanghai)" userId="c719b956-004a-4243-81dc-14be649b7814" providerId="ADAL" clId="{239F61EF-C8B1-4620-91B4-D4413A44947C}" dt="2022-09-20T00:52:22.218" v="4686" actId="947"/>
          <ac:spMkLst>
            <pc:docMk/>
            <pc:sldMk cId="2823540813" sldId="648"/>
            <ac:spMk id="472" creationId="{736D6F8C-31A7-454F-968D-EFA5774E3D96}"/>
          </ac:spMkLst>
        </pc:spChg>
        <pc:spChg chg="mod">
          <ac:chgData name="Soleil Yi (Chinasoft Shanghai)" userId="c719b956-004a-4243-81dc-14be649b7814" providerId="ADAL" clId="{239F61EF-C8B1-4620-91B4-D4413A44947C}" dt="2022-09-20T00:52:22.251" v="4690" actId="947"/>
          <ac:spMkLst>
            <pc:docMk/>
            <pc:sldMk cId="2823540813" sldId="648"/>
            <ac:spMk id="473" creationId="{056E5FE0-E303-41A8-B4A8-10FEA6C40D65}"/>
          </ac:spMkLst>
        </pc:spChg>
        <pc:spChg chg="mod">
          <ac:chgData name="Soleil Yi (Chinasoft Shanghai)" userId="c719b956-004a-4243-81dc-14be649b7814" providerId="ADAL" clId="{239F61EF-C8B1-4620-91B4-D4413A44947C}" dt="2022-09-20T00:52:22.284" v="4694" actId="947"/>
          <ac:spMkLst>
            <pc:docMk/>
            <pc:sldMk cId="2823540813" sldId="648"/>
            <ac:spMk id="474" creationId="{3E867BB1-8B76-4766-A71A-ABF5D6F6222B}"/>
          </ac:spMkLst>
        </pc:spChg>
        <pc:spChg chg="mod">
          <ac:chgData name="Soleil Yi (Chinasoft Shanghai)" userId="c719b956-004a-4243-81dc-14be649b7814" providerId="ADAL" clId="{239F61EF-C8B1-4620-91B4-D4413A44947C}" dt="2022-09-20T00:52:22.301" v="4698" actId="947"/>
          <ac:spMkLst>
            <pc:docMk/>
            <pc:sldMk cId="2823540813" sldId="648"/>
            <ac:spMk id="475" creationId="{C31EE4F1-7289-4436-AB79-7E5EAC620EB9}"/>
          </ac:spMkLst>
        </pc:spChg>
        <pc:spChg chg="mod">
          <ac:chgData name="Soleil Yi (Chinasoft Shanghai)" userId="c719b956-004a-4243-81dc-14be649b7814" providerId="ADAL" clId="{239F61EF-C8B1-4620-91B4-D4413A44947C}" dt="2022-09-20T00:52:22.320" v="4702" actId="947"/>
          <ac:spMkLst>
            <pc:docMk/>
            <pc:sldMk cId="2823540813" sldId="648"/>
            <ac:spMk id="476" creationId="{F5D7B6BF-3A69-4751-A61D-51257ADBF9CB}"/>
          </ac:spMkLst>
        </pc:spChg>
        <pc:spChg chg="mod">
          <ac:chgData name="Soleil Yi (Chinasoft Shanghai)" userId="c719b956-004a-4243-81dc-14be649b7814" providerId="ADAL" clId="{239F61EF-C8B1-4620-91B4-D4413A44947C}" dt="2022-09-20T00:52:22.337" v="4706" actId="947"/>
          <ac:spMkLst>
            <pc:docMk/>
            <pc:sldMk cId="2823540813" sldId="648"/>
            <ac:spMk id="477" creationId="{F51896C3-438A-4F21-B368-394BF874DF12}"/>
          </ac:spMkLst>
        </pc:spChg>
        <pc:spChg chg="mod">
          <ac:chgData name="Soleil Yi (Chinasoft Shanghai)" userId="c719b956-004a-4243-81dc-14be649b7814" providerId="ADAL" clId="{239F61EF-C8B1-4620-91B4-D4413A44947C}" dt="2022-09-20T00:52:22.358" v="4710" actId="947"/>
          <ac:spMkLst>
            <pc:docMk/>
            <pc:sldMk cId="2823540813" sldId="648"/>
            <ac:spMk id="478" creationId="{0C07FB1D-C6A3-427B-9D89-4DD6CA7F6B73}"/>
          </ac:spMkLst>
        </pc:spChg>
        <pc:spChg chg="mod">
          <ac:chgData name="Soleil Yi (Chinasoft Shanghai)" userId="c719b956-004a-4243-81dc-14be649b7814" providerId="ADAL" clId="{239F61EF-C8B1-4620-91B4-D4413A44947C}" dt="2022-09-20T00:52:22.376" v="4714" actId="947"/>
          <ac:spMkLst>
            <pc:docMk/>
            <pc:sldMk cId="2823540813" sldId="648"/>
            <ac:spMk id="479" creationId="{F75F64F9-2974-4A84-B230-19CE954A376C}"/>
          </ac:spMkLst>
        </pc:spChg>
        <pc:spChg chg="mod">
          <ac:chgData name="Soleil Yi (Chinasoft Shanghai)" userId="c719b956-004a-4243-81dc-14be649b7814" providerId="ADAL" clId="{239F61EF-C8B1-4620-91B4-D4413A44947C}" dt="2022-09-20T00:52:22.395" v="4718" actId="947"/>
          <ac:spMkLst>
            <pc:docMk/>
            <pc:sldMk cId="2823540813" sldId="648"/>
            <ac:spMk id="480" creationId="{501FF249-9192-4CF2-B9E7-095DAB2354B2}"/>
          </ac:spMkLst>
        </pc:spChg>
        <pc:spChg chg="mod">
          <ac:chgData name="Soleil Yi (Chinasoft Shanghai)" userId="c719b956-004a-4243-81dc-14be649b7814" providerId="ADAL" clId="{239F61EF-C8B1-4620-91B4-D4413A44947C}" dt="2022-09-20T00:52:22.418" v="4722" actId="947"/>
          <ac:spMkLst>
            <pc:docMk/>
            <pc:sldMk cId="2823540813" sldId="648"/>
            <ac:spMk id="481" creationId="{0425BCAE-109A-463F-B3F3-6D8AC3C91793}"/>
          </ac:spMkLst>
        </pc:spChg>
        <pc:spChg chg="mod">
          <ac:chgData name="Soleil Yi (Chinasoft Shanghai)" userId="c719b956-004a-4243-81dc-14be649b7814" providerId="ADAL" clId="{239F61EF-C8B1-4620-91B4-D4413A44947C}" dt="2022-09-20T00:52:22.451" v="4726" actId="947"/>
          <ac:spMkLst>
            <pc:docMk/>
            <pc:sldMk cId="2823540813" sldId="648"/>
            <ac:spMk id="482" creationId="{86A329A2-7F53-45B8-8D0F-EBF7894519AD}"/>
          </ac:spMkLst>
        </pc:spChg>
        <pc:spChg chg="mod">
          <ac:chgData name="Soleil Yi (Chinasoft Shanghai)" userId="c719b956-004a-4243-81dc-14be649b7814" providerId="ADAL" clId="{239F61EF-C8B1-4620-91B4-D4413A44947C}" dt="2022-09-20T00:52:22.485" v="4730" actId="947"/>
          <ac:spMkLst>
            <pc:docMk/>
            <pc:sldMk cId="2823540813" sldId="648"/>
            <ac:spMk id="483" creationId="{DF0FD5D0-615E-47BF-97D3-F3498EC90420}"/>
          </ac:spMkLst>
        </pc:spChg>
        <pc:spChg chg="mod">
          <ac:chgData name="Soleil Yi (Chinasoft Shanghai)" userId="c719b956-004a-4243-81dc-14be649b7814" providerId="ADAL" clId="{239F61EF-C8B1-4620-91B4-D4413A44947C}" dt="2022-09-20T00:52:22.529" v="4734" actId="947"/>
          <ac:spMkLst>
            <pc:docMk/>
            <pc:sldMk cId="2823540813" sldId="648"/>
            <ac:spMk id="484" creationId="{AC2DA79E-4B5E-4141-AB6B-F6095395FAF3}"/>
          </ac:spMkLst>
        </pc:spChg>
        <pc:spChg chg="mod">
          <ac:chgData name="Soleil Yi (Chinasoft Shanghai)" userId="c719b956-004a-4243-81dc-14be649b7814" providerId="ADAL" clId="{239F61EF-C8B1-4620-91B4-D4413A44947C}" dt="2022-09-20T00:52:22.561" v="4738" actId="947"/>
          <ac:spMkLst>
            <pc:docMk/>
            <pc:sldMk cId="2823540813" sldId="648"/>
            <ac:spMk id="485" creationId="{20D8D83E-3406-4F80-A546-050A2AA229C7}"/>
          </ac:spMkLst>
        </pc:spChg>
        <pc:spChg chg="mod">
          <ac:chgData name="Soleil Yi (Chinasoft Shanghai)" userId="c719b956-004a-4243-81dc-14be649b7814" providerId="ADAL" clId="{239F61EF-C8B1-4620-91B4-D4413A44947C}" dt="2022-09-20T00:52:22.593" v="4742" actId="947"/>
          <ac:spMkLst>
            <pc:docMk/>
            <pc:sldMk cId="2823540813" sldId="648"/>
            <ac:spMk id="486" creationId="{B5B776E9-3D8A-4DC5-81E5-437808CFE606}"/>
          </ac:spMkLst>
        </pc:spChg>
        <pc:spChg chg="mod">
          <ac:chgData name="Soleil Yi (Chinasoft Shanghai)" userId="c719b956-004a-4243-81dc-14be649b7814" providerId="ADAL" clId="{239F61EF-C8B1-4620-91B4-D4413A44947C}" dt="2022-09-20T00:52:22.625" v="4746" actId="947"/>
          <ac:spMkLst>
            <pc:docMk/>
            <pc:sldMk cId="2823540813" sldId="648"/>
            <ac:spMk id="487" creationId="{3F8D45FE-D3B6-45AB-8E77-2D67705E4D3D}"/>
          </ac:spMkLst>
        </pc:spChg>
        <pc:spChg chg="mod">
          <ac:chgData name="Soleil Yi (Chinasoft Shanghai)" userId="c719b956-004a-4243-81dc-14be649b7814" providerId="ADAL" clId="{239F61EF-C8B1-4620-91B4-D4413A44947C}" dt="2022-09-20T00:52:22.658" v="4750" actId="947"/>
          <ac:spMkLst>
            <pc:docMk/>
            <pc:sldMk cId="2823540813" sldId="648"/>
            <ac:spMk id="488" creationId="{B0474857-9B69-41B0-A807-2893BDE8700D}"/>
          </ac:spMkLst>
        </pc:spChg>
        <pc:spChg chg="mod">
          <ac:chgData name="Soleil Yi (Chinasoft Shanghai)" userId="c719b956-004a-4243-81dc-14be649b7814" providerId="ADAL" clId="{239F61EF-C8B1-4620-91B4-D4413A44947C}" dt="2022-09-20T00:52:22.693" v="4754" actId="947"/>
          <ac:spMkLst>
            <pc:docMk/>
            <pc:sldMk cId="2823540813" sldId="648"/>
            <ac:spMk id="489" creationId="{5EFE8A2C-6885-419D-AFD3-D8AE875EE375}"/>
          </ac:spMkLst>
        </pc:spChg>
        <pc:spChg chg="mod">
          <ac:chgData name="Soleil Yi (Chinasoft Shanghai)" userId="c719b956-004a-4243-81dc-14be649b7814" providerId="ADAL" clId="{239F61EF-C8B1-4620-91B4-D4413A44947C}" dt="2022-09-20T00:52:22.723" v="4758" actId="947"/>
          <ac:spMkLst>
            <pc:docMk/>
            <pc:sldMk cId="2823540813" sldId="648"/>
            <ac:spMk id="490" creationId="{1B839147-C638-422E-B558-972AC834BF34}"/>
          </ac:spMkLst>
        </pc:spChg>
        <pc:spChg chg="mod">
          <ac:chgData name="Soleil Yi (Chinasoft Shanghai)" userId="c719b956-004a-4243-81dc-14be649b7814" providerId="ADAL" clId="{239F61EF-C8B1-4620-91B4-D4413A44947C}" dt="2022-09-20T00:52:22.750" v="4762" actId="947"/>
          <ac:spMkLst>
            <pc:docMk/>
            <pc:sldMk cId="2823540813" sldId="648"/>
            <ac:spMk id="491" creationId="{A32D1D58-5B3C-43EF-8945-0F4750AA7ED5}"/>
          </ac:spMkLst>
        </pc:spChg>
        <pc:spChg chg="mod">
          <ac:chgData name="Soleil Yi (Chinasoft Shanghai)" userId="c719b956-004a-4243-81dc-14be649b7814" providerId="ADAL" clId="{239F61EF-C8B1-4620-91B4-D4413A44947C}" dt="2022-09-20T00:52:22.774" v="4766" actId="947"/>
          <ac:spMkLst>
            <pc:docMk/>
            <pc:sldMk cId="2823540813" sldId="648"/>
            <ac:spMk id="492" creationId="{C586A165-C4E8-48DD-BC41-16784DA400E8}"/>
          </ac:spMkLst>
        </pc:spChg>
        <pc:spChg chg="mod">
          <ac:chgData name="Soleil Yi (Chinasoft Shanghai)" userId="c719b956-004a-4243-81dc-14be649b7814" providerId="ADAL" clId="{239F61EF-C8B1-4620-91B4-D4413A44947C}" dt="2022-09-20T00:52:22.792" v="4770" actId="947"/>
          <ac:spMkLst>
            <pc:docMk/>
            <pc:sldMk cId="2823540813" sldId="648"/>
            <ac:spMk id="493" creationId="{B85123AB-CB7D-4F69-BF6D-15093E432497}"/>
          </ac:spMkLst>
        </pc:spChg>
        <pc:spChg chg="mod">
          <ac:chgData name="Soleil Yi (Chinasoft Shanghai)" userId="c719b956-004a-4243-81dc-14be649b7814" providerId="ADAL" clId="{239F61EF-C8B1-4620-91B4-D4413A44947C}" dt="2022-09-20T00:52:22.809" v="4774" actId="947"/>
          <ac:spMkLst>
            <pc:docMk/>
            <pc:sldMk cId="2823540813" sldId="648"/>
            <ac:spMk id="494" creationId="{3EB17206-8D48-4B3C-AD05-6C20400D8100}"/>
          </ac:spMkLst>
        </pc:spChg>
        <pc:spChg chg="mod">
          <ac:chgData name="Soleil Yi (Chinasoft Shanghai)" userId="c719b956-004a-4243-81dc-14be649b7814" providerId="ADAL" clId="{239F61EF-C8B1-4620-91B4-D4413A44947C}" dt="2022-09-20T00:52:22.828" v="4778" actId="947"/>
          <ac:spMkLst>
            <pc:docMk/>
            <pc:sldMk cId="2823540813" sldId="648"/>
            <ac:spMk id="495" creationId="{DBAA888A-A71E-4461-B608-E7A63EA3B7E2}"/>
          </ac:spMkLst>
        </pc:spChg>
        <pc:spChg chg="mod">
          <ac:chgData name="Soleil Yi (Chinasoft Shanghai)" userId="c719b956-004a-4243-81dc-14be649b7814" providerId="ADAL" clId="{239F61EF-C8B1-4620-91B4-D4413A44947C}" dt="2022-09-20T00:52:22.846" v="4782" actId="947"/>
          <ac:spMkLst>
            <pc:docMk/>
            <pc:sldMk cId="2823540813" sldId="648"/>
            <ac:spMk id="496" creationId="{A165234F-FD37-42BC-B903-1071669913D5}"/>
          </ac:spMkLst>
        </pc:spChg>
        <pc:spChg chg="mod">
          <ac:chgData name="Soleil Yi (Chinasoft Shanghai)" userId="c719b956-004a-4243-81dc-14be649b7814" providerId="ADAL" clId="{239F61EF-C8B1-4620-91B4-D4413A44947C}" dt="2022-09-20T00:52:22.865" v="4786" actId="947"/>
          <ac:spMkLst>
            <pc:docMk/>
            <pc:sldMk cId="2823540813" sldId="648"/>
            <ac:spMk id="497" creationId="{683E7745-05C2-4E7F-A03C-240F273E39B7}"/>
          </ac:spMkLst>
        </pc:spChg>
        <pc:spChg chg="mod">
          <ac:chgData name="Soleil Yi (Chinasoft Shanghai)" userId="c719b956-004a-4243-81dc-14be649b7814" providerId="ADAL" clId="{239F61EF-C8B1-4620-91B4-D4413A44947C}" dt="2022-09-20T00:52:22.883" v="4790" actId="947"/>
          <ac:spMkLst>
            <pc:docMk/>
            <pc:sldMk cId="2823540813" sldId="648"/>
            <ac:spMk id="498" creationId="{5F17B341-9D35-4B22-A84A-6A2A3A2AE40E}"/>
          </ac:spMkLst>
        </pc:spChg>
        <pc:spChg chg="mod">
          <ac:chgData name="Soleil Yi (Chinasoft Shanghai)" userId="c719b956-004a-4243-81dc-14be649b7814" providerId="ADAL" clId="{239F61EF-C8B1-4620-91B4-D4413A44947C}" dt="2022-09-20T00:52:22.902" v="4794" actId="947"/>
          <ac:spMkLst>
            <pc:docMk/>
            <pc:sldMk cId="2823540813" sldId="648"/>
            <ac:spMk id="499" creationId="{C68D5EB2-92B6-460C-85BA-E2B90EE8DE88}"/>
          </ac:spMkLst>
        </pc:spChg>
        <pc:spChg chg="mod">
          <ac:chgData name="Soleil Yi (Chinasoft Shanghai)" userId="c719b956-004a-4243-81dc-14be649b7814" providerId="ADAL" clId="{239F61EF-C8B1-4620-91B4-D4413A44947C}" dt="2022-09-20T00:52:22.918" v="4798" actId="947"/>
          <ac:spMkLst>
            <pc:docMk/>
            <pc:sldMk cId="2823540813" sldId="648"/>
            <ac:spMk id="500" creationId="{03E4A6FE-9F15-4671-9A1B-02469D42A30A}"/>
          </ac:spMkLst>
        </pc:spChg>
        <pc:spChg chg="mod">
          <ac:chgData name="Soleil Yi (Chinasoft Shanghai)" userId="c719b956-004a-4243-81dc-14be649b7814" providerId="ADAL" clId="{239F61EF-C8B1-4620-91B4-D4413A44947C}" dt="2022-09-20T00:52:22.946" v="4802" actId="947"/>
          <ac:spMkLst>
            <pc:docMk/>
            <pc:sldMk cId="2823540813" sldId="648"/>
            <ac:spMk id="501" creationId="{AA1CB894-B953-4DD9-8780-FF297CF06E25}"/>
          </ac:spMkLst>
        </pc:spChg>
        <pc:spChg chg="mod">
          <ac:chgData name="Soleil Yi (Chinasoft Shanghai)" userId="c719b956-004a-4243-81dc-14be649b7814" providerId="ADAL" clId="{239F61EF-C8B1-4620-91B4-D4413A44947C}" dt="2022-09-20T00:52:22.965" v="4806" actId="947"/>
          <ac:spMkLst>
            <pc:docMk/>
            <pc:sldMk cId="2823540813" sldId="648"/>
            <ac:spMk id="502" creationId="{2BF113DF-76C2-46FE-A324-E773B853946A}"/>
          </ac:spMkLst>
        </pc:spChg>
        <pc:spChg chg="mod">
          <ac:chgData name="Soleil Yi (Chinasoft Shanghai)" userId="c719b956-004a-4243-81dc-14be649b7814" providerId="ADAL" clId="{239F61EF-C8B1-4620-91B4-D4413A44947C}" dt="2022-09-20T00:52:22.983" v="4810" actId="947"/>
          <ac:spMkLst>
            <pc:docMk/>
            <pc:sldMk cId="2823540813" sldId="648"/>
            <ac:spMk id="503" creationId="{746D8436-A7C5-4E5C-93A7-E81135889755}"/>
          </ac:spMkLst>
        </pc:spChg>
        <pc:spChg chg="mod">
          <ac:chgData name="Soleil Yi (Chinasoft Shanghai)" userId="c719b956-004a-4243-81dc-14be649b7814" providerId="ADAL" clId="{239F61EF-C8B1-4620-91B4-D4413A44947C}" dt="2022-09-20T00:52:22.999" v="4814" actId="947"/>
          <ac:spMkLst>
            <pc:docMk/>
            <pc:sldMk cId="2823540813" sldId="648"/>
            <ac:spMk id="504" creationId="{43A6EAC1-2843-4368-BE45-1FC9366B70DB}"/>
          </ac:spMkLst>
        </pc:spChg>
        <pc:spChg chg="mod">
          <ac:chgData name="Soleil Yi (Chinasoft Shanghai)" userId="c719b956-004a-4243-81dc-14be649b7814" providerId="ADAL" clId="{239F61EF-C8B1-4620-91B4-D4413A44947C}" dt="2022-09-20T00:52:23.018" v="4818" actId="947"/>
          <ac:spMkLst>
            <pc:docMk/>
            <pc:sldMk cId="2823540813" sldId="648"/>
            <ac:spMk id="505" creationId="{B45FE329-DEDD-4AE8-AF63-E808A52DC4C5}"/>
          </ac:spMkLst>
        </pc:spChg>
        <pc:spChg chg="mod">
          <ac:chgData name="Soleil Yi (Chinasoft Shanghai)" userId="c719b956-004a-4243-81dc-14be649b7814" providerId="ADAL" clId="{239F61EF-C8B1-4620-91B4-D4413A44947C}" dt="2022-09-20T00:52:19.033" v="4146" actId="947"/>
          <ac:spMkLst>
            <pc:docMk/>
            <pc:sldMk cId="2823540813" sldId="648"/>
            <ac:spMk id="506" creationId="{F77B7799-1A92-4616-BB41-F9C7549F4DDB}"/>
          </ac:spMkLst>
        </pc:spChg>
        <pc:spChg chg="mod">
          <ac:chgData name="Soleil Yi (Chinasoft Shanghai)" userId="c719b956-004a-4243-81dc-14be649b7814" providerId="ADAL" clId="{239F61EF-C8B1-4620-91B4-D4413A44947C}" dt="2022-09-20T00:52:19.030" v="4144" actId="947"/>
          <ac:spMkLst>
            <pc:docMk/>
            <pc:sldMk cId="2823540813" sldId="648"/>
            <ac:spMk id="507" creationId="{18A4355C-D413-4800-8D9D-CD707699224A}"/>
          </ac:spMkLst>
        </pc:spChg>
        <pc:spChg chg="mod">
          <ac:chgData name="Soleil Yi (Chinasoft Shanghai)" userId="c719b956-004a-4243-81dc-14be649b7814" providerId="ADAL" clId="{239F61EF-C8B1-4620-91B4-D4413A44947C}" dt="2022-09-20T00:52:19.024" v="4142" actId="947"/>
          <ac:spMkLst>
            <pc:docMk/>
            <pc:sldMk cId="2823540813" sldId="648"/>
            <ac:spMk id="508" creationId="{DB0C376A-8730-49DA-B266-F289D83AC28B}"/>
          </ac:spMkLst>
        </pc:spChg>
        <pc:spChg chg="mod">
          <ac:chgData name="Soleil Yi (Chinasoft Shanghai)" userId="c719b956-004a-4243-81dc-14be649b7814" providerId="ADAL" clId="{239F61EF-C8B1-4620-91B4-D4413A44947C}" dt="2022-09-20T00:52:23.040" v="4822" actId="947"/>
          <ac:spMkLst>
            <pc:docMk/>
            <pc:sldMk cId="2823540813" sldId="648"/>
            <ac:spMk id="509" creationId="{243C4A9E-AE2F-4F2A-9700-3586DA1606C2}"/>
          </ac:spMkLst>
        </pc:spChg>
        <pc:spChg chg="mod">
          <ac:chgData name="Soleil Yi (Chinasoft Shanghai)" userId="c719b956-004a-4243-81dc-14be649b7814" providerId="ADAL" clId="{239F61EF-C8B1-4620-91B4-D4413A44947C}" dt="2022-09-20T00:52:23.067" v="4826" actId="947"/>
          <ac:spMkLst>
            <pc:docMk/>
            <pc:sldMk cId="2823540813" sldId="648"/>
            <ac:spMk id="510" creationId="{DC47B91A-526E-4072-9C70-B519A90DC5A0}"/>
          </ac:spMkLst>
        </pc:spChg>
        <pc:spChg chg="mod">
          <ac:chgData name="Soleil Yi (Chinasoft Shanghai)" userId="c719b956-004a-4243-81dc-14be649b7814" providerId="ADAL" clId="{239F61EF-C8B1-4620-91B4-D4413A44947C}" dt="2022-09-20T00:52:23.100" v="4830" actId="947"/>
          <ac:spMkLst>
            <pc:docMk/>
            <pc:sldMk cId="2823540813" sldId="648"/>
            <ac:spMk id="511" creationId="{895A35B5-9D8B-4D02-91B6-9AA297AD368B}"/>
          </ac:spMkLst>
        </pc:spChg>
        <pc:spChg chg="mod">
          <ac:chgData name="Soleil Yi (Chinasoft Shanghai)" userId="c719b956-004a-4243-81dc-14be649b7814" providerId="ADAL" clId="{239F61EF-C8B1-4620-91B4-D4413A44947C}" dt="2022-09-20T00:52:23.137" v="4834" actId="947"/>
          <ac:spMkLst>
            <pc:docMk/>
            <pc:sldMk cId="2823540813" sldId="648"/>
            <ac:spMk id="512" creationId="{70AA9FC6-9F09-41B0-B1FB-34FC2102EF36}"/>
          </ac:spMkLst>
        </pc:spChg>
        <pc:spChg chg="mod">
          <ac:chgData name="Soleil Yi (Chinasoft Shanghai)" userId="c719b956-004a-4243-81dc-14be649b7814" providerId="ADAL" clId="{239F61EF-C8B1-4620-91B4-D4413A44947C}" dt="2022-09-20T00:52:23.170" v="4838" actId="947"/>
          <ac:spMkLst>
            <pc:docMk/>
            <pc:sldMk cId="2823540813" sldId="648"/>
            <ac:spMk id="513" creationId="{AB232B85-066A-4987-A59B-FB92CBDFE722}"/>
          </ac:spMkLst>
        </pc:spChg>
        <pc:spChg chg="mod">
          <ac:chgData name="Soleil Yi (Chinasoft Shanghai)" userId="c719b956-004a-4243-81dc-14be649b7814" providerId="ADAL" clId="{239F61EF-C8B1-4620-91B4-D4413A44947C}" dt="2022-09-20T00:52:23.219" v="4842" actId="947"/>
          <ac:spMkLst>
            <pc:docMk/>
            <pc:sldMk cId="2823540813" sldId="648"/>
            <ac:spMk id="514" creationId="{7B405F3C-ECEE-42C1-92A3-4FB016E9490D}"/>
          </ac:spMkLst>
        </pc:spChg>
        <pc:spChg chg="mod">
          <ac:chgData name="Soleil Yi (Chinasoft Shanghai)" userId="c719b956-004a-4243-81dc-14be649b7814" providerId="ADAL" clId="{239F61EF-C8B1-4620-91B4-D4413A44947C}" dt="2022-09-20T00:52:23.251" v="4846" actId="947"/>
          <ac:spMkLst>
            <pc:docMk/>
            <pc:sldMk cId="2823540813" sldId="648"/>
            <ac:spMk id="515" creationId="{465B7046-BDA4-4AF2-A7FE-3C5D8683AFE9}"/>
          </ac:spMkLst>
        </pc:spChg>
        <pc:spChg chg="mod">
          <ac:chgData name="Soleil Yi (Chinasoft Shanghai)" userId="c719b956-004a-4243-81dc-14be649b7814" providerId="ADAL" clId="{239F61EF-C8B1-4620-91B4-D4413A44947C}" dt="2022-09-20T00:52:23.286" v="4850" actId="947"/>
          <ac:spMkLst>
            <pc:docMk/>
            <pc:sldMk cId="2823540813" sldId="648"/>
            <ac:spMk id="516" creationId="{88296886-C7C5-46D0-AF6F-B694FDDAB9E9}"/>
          </ac:spMkLst>
        </pc:spChg>
        <pc:spChg chg="mod">
          <ac:chgData name="Soleil Yi (Chinasoft Shanghai)" userId="c719b956-004a-4243-81dc-14be649b7814" providerId="ADAL" clId="{239F61EF-C8B1-4620-91B4-D4413A44947C}" dt="2022-09-20T00:52:23.317" v="4854" actId="947"/>
          <ac:spMkLst>
            <pc:docMk/>
            <pc:sldMk cId="2823540813" sldId="648"/>
            <ac:spMk id="517" creationId="{E29A42CD-90D8-461F-83CE-B2A9D7694A57}"/>
          </ac:spMkLst>
        </pc:spChg>
        <pc:spChg chg="mod">
          <ac:chgData name="Soleil Yi (Chinasoft Shanghai)" userId="c719b956-004a-4243-81dc-14be649b7814" providerId="ADAL" clId="{239F61EF-C8B1-4620-91B4-D4413A44947C}" dt="2022-09-20T00:52:23.348" v="4858" actId="947"/>
          <ac:spMkLst>
            <pc:docMk/>
            <pc:sldMk cId="2823540813" sldId="648"/>
            <ac:spMk id="518" creationId="{2E6999D8-FEC7-4D8F-9A96-9C1A6A2E6DE2}"/>
          </ac:spMkLst>
        </pc:spChg>
        <pc:spChg chg="mod">
          <ac:chgData name="Soleil Yi (Chinasoft Shanghai)" userId="c719b956-004a-4243-81dc-14be649b7814" providerId="ADAL" clId="{239F61EF-C8B1-4620-91B4-D4413A44947C}" dt="2022-09-20T00:52:19.031" v="4145" actId="947"/>
          <ac:spMkLst>
            <pc:docMk/>
            <pc:sldMk cId="2823540813" sldId="648"/>
            <ac:spMk id="780" creationId="{E404DB3B-FE3C-4C6A-B002-374608A124A7}"/>
          </ac:spMkLst>
        </pc:spChg>
        <pc:spChg chg="mod">
          <ac:chgData name="Soleil Yi (Chinasoft Shanghai)" userId="c719b956-004a-4243-81dc-14be649b7814" providerId="ADAL" clId="{239F61EF-C8B1-4620-91B4-D4413A44947C}" dt="2022-09-20T00:52:18.903" v="4122" actId="947"/>
          <ac:spMkLst>
            <pc:docMk/>
            <pc:sldMk cId="2823540813" sldId="648"/>
            <ac:spMk id="781" creationId="{4F6BE930-E934-40E8-8928-6F0575D8F20E}"/>
          </ac:spMkLst>
        </pc:spChg>
        <pc:graphicFrameChg chg="modGraphic">
          <ac:chgData name="Soleil Yi (Chinasoft Shanghai)" userId="c719b956-004a-4243-81dc-14be649b7814" providerId="ADAL" clId="{239F61EF-C8B1-4620-91B4-D4413A44947C}" dt="2022-09-20T00:52:21.102" v="4562" actId="947"/>
          <ac:graphicFrameMkLst>
            <pc:docMk/>
            <pc:sldMk cId="2823540813" sldId="648"/>
            <ac:graphicFrameMk id="4" creationId="{E7376133-5A5E-4084-9EC5-626080F63A0B}"/>
          </ac:graphicFrameMkLst>
        </pc:graphicFrameChg>
      </pc:sldChg>
      <pc:sldChg chg="modSp mod">
        <pc:chgData name="Soleil Yi (Chinasoft Shanghai)" userId="c719b956-004a-4243-81dc-14be649b7814" providerId="ADAL" clId="{239F61EF-C8B1-4620-91B4-D4413A44947C}" dt="2022-09-20T00:52:32.955" v="6409" actId="947"/>
        <pc:sldMkLst>
          <pc:docMk/>
          <pc:sldMk cId="182984203" sldId="649"/>
        </pc:sldMkLst>
        <pc:spChg chg="mod">
          <ac:chgData name="Soleil Yi (Chinasoft Shanghai)" userId="c719b956-004a-4243-81dc-14be649b7814" providerId="ADAL" clId="{239F61EF-C8B1-4620-91B4-D4413A44947C}" dt="2022-09-20T00:52:26.622" v="5397" actId="947"/>
          <ac:spMkLst>
            <pc:docMk/>
            <pc:sldMk cId="182984203" sldId="649"/>
            <ac:spMk id="8" creationId="{BF95009E-6F66-4D99-9C86-B3DB246989C3}"/>
          </ac:spMkLst>
        </pc:spChg>
        <pc:spChg chg="mod">
          <ac:chgData name="Soleil Yi (Chinasoft Shanghai)" userId="c719b956-004a-4243-81dc-14be649b7814" providerId="ADAL" clId="{239F61EF-C8B1-4620-91B4-D4413A44947C}" dt="2022-09-20T00:52:26.639" v="5406" actId="947"/>
          <ac:spMkLst>
            <pc:docMk/>
            <pc:sldMk cId="182984203" sldId="649"/>
            <ac:spMk id="9" creationId="{51CF5400-3CAC-4FF3-A5C5-BD4967AF89E9}"/>
          </ac:spMkLst>
        </pc:spChg>
        <pc:spChg chg="mod">
          <ac:chgData name="Soleil Yi (Chinasoft Shanghai)" userId="c719b956-004a-4243-81dc-14be649b7814" providerId="ADAL" clId="{239F61EF-C8B1-4620-91B4-D4413A44947C}" dt="2022-09-20T00:52:26.438" v="5354" actId="947"/>
          <ac:spMkLst>
            <pc:docMk/>
            <pc:sldMk cId="182984203" sldId="649"/>
            <ac:spMk id="12" creationId="{38928289-1C84-4B5B-A54E-45C58AA619FF}"/>
          </ac:spMkLst>
        </pc:spChg>
        <pc:spChg chg="mod">
          <ac:chgData name="Soleil Yi (Chinasoft Shanghai)" userId="c719b956-004a-4243-81dc-14be649b7814" providerId="ADAL" clId="{239F61EF-C8B1-4620-91B4-D4413A44947C}" dt="2022-09-20T00:52:26.636" v="5405" actId="947"/>
          <ac:spMkLst>
            <pc:docMk/>
            <pc:sldMk cId="182984203" sldId="649"/>
            <ac:spMk id="275" creationId="{F1C890DC-6FC0-404F-AFBE-62BF62FF3FBD}"/>
          </ac:spMkLst>
        </pc:spChg>
        <pc:spChg chg="mod">
          <ac:chgData name="Soleil Yi (Chinasoft Shanghai)" userId="c719b956-004a-4243-81dc-14be649b7814" providerId="ADAL" clId="{239F61EF-C8B1-4620-91B4-D4413A44947C}" dt="2022-09-20T00:52:26.670" v="5414" actId="947"/>
          <ac:spMkLst>
            <pc:docMk/>
            <pc:sldMk cId="182984203" sldId="649"/>
            <ac:spMk id="276" creationId="{841A1BCA-AB25-4A81-BA9A-8EF201704218}"/>
          </ac:spMkLst>
        </pc:spChg>
        <pc:spChg chg="mod">
          <ac:chgData name="Soleil Yi (Chinasoft Shanghai)" userId="c719b956-004a-4243-81dc-14be649b7814" providerId="ADAL" clId="{239F61EF-C8B1-4620-91B4-D4413A44947C}" dt="2022-09-20T00:52:26.695" v="5422" actId="947"/>
          <ac:spMkLst>
            <pc:docMk/>
            <pc:sldMk cId="182984203" sldId="649"/>
            <ac:spMk id="277" creationId="{80FF2CA5-67F6-4B25-84B0-9907E3B70D7E}"/>
          </ac:spMkLst>
        </pc:spChg>
        <pc:spChg chg="mod">
          <ac:chgData name="Soleil Yi (Chinasoft Shanghai)" userId="c719b956-004a-4243-81dc-14be649b7814" providerId="ADAL" clId="{239F61EF-C8B1-4620-91B4-D4413A44947C}" dt="2022-09-20T00:52:26.628" v="5400" actId="947"/>
          <ac:spMkLst>
            <pc:docMk/>
            <pc:sldMk cId="182984203" sldId="649"/>
            <ac:spMk id="282" creationId="{0923AD67-5DD3-4D16-B35F-1E0843B37562}"/>
          </ac:spMkLst>
        </pc:spChg>
        <pc:spChg chg="mod">
          <ac:chgData name="Soleil Yi (Chinasoft Shanghai)" userId="c719b956-004a-4243-81dc-14be649b7814" providerId="ADAL" clId="{239F61EF-C8B1-4620-91B4-D4413A44947C}" dt="2022-09-20T00:52:26.607" v="5391" actId="947"/>
          <ac:spMkLst>
            <pc:docMk/>
            <pc:sldMk cId="182984203" sldId="649"/>
            <ac:spMk id="283" creationId="{9002F0C1-BEBE-4611-B8D3-DEA49DAB52C6}"/>
          </ac:spMkLst>
        </pc:spChg>
        <pc:spChg chg="mod">
          <ac:chgData name="Soleil Yi (Chinasoft Shanghai)" userId="c719b956-004a-4243-81dc-14be649b7814" providerId="ADAL" clId="{239F61EF-C8B1-4620-91B4-D4413A44947C}" dt="2022-09-20T00:52:26.624" v="5398" actId="947"/>
          <ac:spMkLst>
            <pc:docMk/>
            <pc:sldMk cId="182984203" sldId="649"/>
            <ac:spMk id="284" creationId="{F1810F0B-D0B8-40B4-8681-DCFA1B7C87BD}"/>
          </ac:spMkLst>
        </pc:spChg>
        <pc:spChg chg="mod">
          <ac:chgData name="Soleil Yi (Chinasoft Shanghai)" userId="c719b956-004a-4243-81dc-14be649b7814" providerId="ADAL" clId="{239F61EF-C8B1-4620-91B4-D4413A44947C}" dt="2022-09-20T00:52:26.632" v="5402" actId="947"/>
          <ac:spMkLst>
            <pc:docMk/>
            <pc:sldMk cId="182984203" sldId="649"/>
            <ac:spMk id="286" creationId="{1A164421-2C72-4273-A980-C4DA03E511A0}"/>
          </ac:spMkLst>
        </pc:spChg>
        <pc:spChg chg="mod">
          <ac:chgData name="Soleil Yi (Chinasoft Shanghai)" userId="c719b956-004a-4243-81dc-14be649b7814" providerId="ADAL" clId="{239F61EF-C8B1-4620-91B4-D4413A44947C}" dt="2022-09-20T00:52:29.928" v="5921" actId="947"/>
          <ac:spMkLst>
            <pc:docMk/>
            <pc:sldMk cId="182984203" sldId="649"/>
            <ac:spMk id="290" creationId="{250AB0D8-CC75-4574-9174-D3AFDF855DD4}"/>
          </ac:spMkLst>
        </pc:spChg>
        <pc:spChg chg="mod">
          <ac:chgData name="Soleil Yi (Chinasoft Shanghai)" userId="c719b956-004a-4243-81dc-14be649b7814" providerId="ADAL" clId="{239F61EF-C8B1-4620-91B4-D4413A44947C}" dt="2022-09-20T00:52:26.633" v="5403" actId="947"/>
          <ac:spMkLst>
            <pc:docMk/>
            <pc:sldMk cId="182984203" sldId="649"/>
            <ac:spMk id="291" creationId="{1AE3484C-6E1D-4585-8012-49E741C201F5}"/>
          </ac:spMkLst>
        </pc:spChg>
        <pc:spChg chg="mod">
          <ac:chgData name="Soleil Yi (Chinasoft Shanghai)" userId="c719b956-004a-4243-81dc-14be649b7814" providerId="ADAL" clId="{239F61EF-C8B1-4620-91B4-D4413A44947C}" dt="2022-09-20T00:52:26.614" v="5394" actId="947"/>
          <ac:spMkLst>
            <pc:docMk/>
            <pc:sldMk cId="182984203" sldId="649"/>
            <ac:spMk id="292" creationId="{249B7C08-F483-4372-906C-FFCE8195A553}"/>
          </ac:spMkLst>
        </pc:spChg>
        <pc:spChg chg="mod">
          <ac:chgData name="Soleil Yi (Chinasoft Shanghai)" userId="c719b956-004a-4243-81dc-14be649b7814" providerId="ADAL" clId="{239F61EF-C8B1-4620-91B4-D4413A44947C}" dt="2022-09-20T00:52:26.617" v="5395" actId="947"/>
          <ac:spMkLst>
            <pc:docMk/>
            <pc:sldMk cId="182984203" sldId="649"/>
            <ac:spMk id="293" creationId="{8191627F-E549-4D7D-BE49-B302DAE11A9D}"/>
          </ac:spMkLst>
        </pc:spChg>
        <pc:spChg chg="mod">
          <ac:chgData name="Soleil Yi (Chinasoft Shanghai)" userId="c719b956-004a-4243-81dc-14be649b7814" providerId="ADAL" clId="{239F61EF-C8B1-4620-91B4-D4413A44947C}" dt="2022-09-20T00:52:26.635" v="5404" actId="947"/>
          <ac:spMkLst>
            <pc:docMk/>
            <pc:sldMk cId="182984203" sldId="649"/>
            <ac:spMk id="295" creationId="{A4639E8C-8579-417C-A266-3750F6484EBC}"/>
          </ac:spMkLst>
        </pc:spChg>
        <pc:spChg chg="mod">
          <ac:chgData name="Soleil Yi (Chinasoft Shanghai)" userId="c719b956-004a-4243-81dc-14be649b7814" providerId="ADAL" clId="{239F61EF-C8B1-4620-91B4-D4413A44947C}" dt="2022-09-20T00:52:26.626" v="5399" actId="947"/>
          <ac:spMkLst>
            <pc:docMk/>
            <pc:sldMk cId="182984203" sldId="649"/>
            <ac:spMk id="296" creationId="{85D39DF1-B709-4389-87F5-6ABA8A43CA1C}"/>
          </ac:spMkLst>
        </pc:spChg>
        <pc:spChg chg="mod">
          <ac:chgData name="Soleil Yi (Chinasoft Shanghai)" userId="c719b956-004a-4243-81dc-14be649b7814" providerId="ADAL" clId="{239F61EF-C8B1-4620-91B4-D4413A44947C}" dt="2022-09-20T00:52:26.720" v="5431" actId="947"/>
          <ac:spMkLst>
            <pc:docMk/>
            <pc:sldMk cId="182984203" sldId="649"/>
            <ac:spMk id="297" creationId="{4DF1A347-6902-4930-B7F3-743DC2D6B07A}"/>
          </ac:spMkLst>
        </pc:spChg>
        <pc:spChg chg="mod">
          <ac:chgData name="Soleil Yi (Chinasoft Shanghai)" userId="c719b956-004a-4243-81dc-14be649b7814" providerId="ADAL" clId="{239F61EF-C8B1-4620-91B4-D4413A44947C}" dt="2022-09-20T00:52:26.742" v="5440" actId="947"/>
          <ac:spMkLst>
            <pc:docMk/>
            <pc:sldMk cId="182984203" sldId="649"/>
            <ac:spMk id="298" creationId="{4E9D2AD9-24F4-4EFB-A76E-D576BC5D9C35}"/>
          </ac:spMkLst>
        </pc:spChg>
        <pc:spChg chg="mod">
          <ac:chgData name="Soleil Yi (Chinasoft Shanghai)" userId="c719b956-004a-4243-81dc-14be649b7814" providerId="ADAL" clId="{239F61EF-C8B1-4620-91B4-D4413A44947C}" dt="2022-09-20T00:52:26.767" v="5449" actId="947"/>
          <ac:spMkLst>
            <pc:docMk/>
            <pc:sldMk cId="182984203" sldId="649"/>
            <ac:spMk id="299" creationId="{189300C4-378C-48E2-97D2-EA8826F236EA}"/>
          </ac:spMkLst>
        </pc:spChg>
        <pc:spChg chg="mod">
          <ac:chgData name="Soleil Yi (Chinasoft Shanghai)" userId="c719b956-004a-4243-81dc-14be649b7814" providerId="ADAL" clId="{239F61EF-C8B1-4620-91B4-D4413A44947C}" dt="2022-09-20T00:52:29.948" v="5925" actId="947"/>
          <ac:spMkLst>
            <pc:docMk/>
            <pc:sldMk cId="182984203" sldId="649"/>
            <ac:spMk id="300" creationId="{5A6A02A8-7B90-48DC-944E-B33FEF0CCE5E}"/>
          </ac:spMkLst>
        </pc:spChg>
        <pc:spChg chg="mod">
          <ac:chgData name="Soleil Yi (Chinasoft Shanghai)" userId="c719b956-004a-4243-81dc-14be649b7814" providerId="ADAL" clId="{239F61EF-C8B1-4620-91B4-D4413A44947C}" dt="2022-09-20T00:52:29.965" v="5929" actId="947"/>
          <ac:spMkLst>
            <pc:docMk/>
            <pc:sldMk cId="182984203" sldId="649"/>
            <ac:spMk id="301" creationId="{F68EF29B-935D-4031-AB0E-D0C9CAD8AEC6}"/>
          </ac:spMkLst>
        </pc:spChg>
        <pc:spChg chg="mod">
          <ac:chgData name="Soleil Yi (Chinasoft Shanghai)" userId="c719b956-004a-4243-81dc-14be649b7814" providerId="ADAL" clId="{239F61EF-C8B1-4620-91B4-D4413A44947C}" dt="2022-09-20T00:52:29.982" v="5933" actId="947"/>
          <ac:spMkLst>
            <pc:docMk/>
            <pc:sldMk cId="182984203" sldId="649"/>
            <ac:spMk id="302" creationId="{343FB803-1C2B-4BAD-9B46-27BD9230AD1A}"/>
          </ac:spMkLst>
        </pc:spChg>
        <pc:spChg chg="mod">
          <ac:chgData name="Soleil Yi (Chinasoft Shanghai)" userId="c719b956-004a-4243-81dc-14be649b7814" providerId="ADAL" clId="{239F61EF-C8B1-4620-91B4-D4413A44947C}" dt="2022-09-20T00:52:29.998" v="5937" actId="947"/>
          <ac:spMkLst>
            <pc:docMk/>
            <pc:sldMk cId="182984203" sldId="649"/>
            <ac:spMk id="303" creationId="{3573C4FD-E8EA-41F7-BBFC-8221D741250C}"/>
          </ac:spMkLst>
        </pc:spChg>
        <pc:spChg chg="mod">
          <ac:chgData name="Soleil Yi (Chinasoft Shanghai)" userId="c719b956-004a-4243-81dc-14be649b7814" providerId="ADAL" clId="{239F61EF-C8B1-4620-91B4-D4413A44947C}" dt="2022-09-20T00:52:30.017" v="5941" actId="947"/>
          <ac:spMkLst>
            <pc:docMk/>
            <pc:sldMk cId="182984203" sldId="649"/>
            <ac:spMk id="304" creationId="{CC4DD5C5-0BFD-47D7-84A8-FF7FC3AC72AD}"/>
          </ac:spMkLst>
        </pc:spChg>
        <pc:spChg chg="mod">
          <ac:chgData name="Soleil Yi (Chinasoft Shanghai)" userId="c719b956-004a-4243-81dc-14be649b7814" providerId="ADAL" clId="{239F61EF-C8B1-4620-91B4-D4413A44947C}" dt="2022-09-20T00:52:30.037" v="5945" actId="947"/>
          <ac:spMkLst>
            <pc:docMk/>
            <pc:sldMk cId="182984203" sldId="649"/>
            <ac:spMk id="305" creationId="{A7375C13-E043-499D-9994-F4498C96466C}"/>
          </ac:spMkLst>
        </pc:spChg>
        <pc:spChg chg="mod">
          <ac:chgData name="Soleil Yi (Chinasoft Shanghai)" userId="c719b956-004a-4243-81dc-14be649b7814" providerId="ADAL" clId="{239F61EF-C8B1-4620-91B4-D4413A44947C}" dt="2022-09-20T00:52:30.062" v="5949" actId="947"/>
          <ac:spMkLst>
            <pc:docMk/>
            <pc:sldMk cId="182984203" sldId="649"/>
            <ac:spMk id="306" creationId="{F38CE468-B34D-4A89-80D7-95D82B67CF8E}"/>
          </ac:spMkLst>
        </pc:spChg>
        <pc:spChg chg="mod">
          <ac:chgData name="Soleil Yi (Chinasoft Shanghai)" userId="c719b956-004a-4243-81dc-14be649b7814" providerId="ADAL" clId="{239F61EF-C8B1-4620-91B4-D4413A44947C}" dt="2022-09-20T00:52:30.093" v="5953" actId="947"/>
          <ac:spMkLst>
            <pc:docMk/>
            <pc:sldMk cId="182984203" sldId="649"/>
            <ac:spMk id="307" creationId="{79532973-CBAD-42BB-B6A8-9913F697A20F}"/>
          </ac:spMkLst>
        </pc:spChg>
        <pc:spChg chg="mod">
          <ac:chgData name="Soleil Yi (Chinasoft Shanghai)" userId="c719b956-004a-4243-81dc-14be649b7814" providerId="ADAL" clId="{239F61EF-C8B1-4620-91B4-D4413A44947C}" dt="2022-09-20T00:52:30.118" v="5957" actId="947"/>
          <ac:spMkLst>
            <pc:docMk/>
            <pc:sldMk cId="182984203" sldId="649"/>
            <ac:spMk id="308" creationId="{B43E073B-033B-4DCB-B058-AE03931A4BC0}"/>
          </ac:spMkLst>
        </pc:spChg>
        <pc:spChg chg="mod">
          <ac:chgData name="Soleil Yi (Chinasoft Shanghai)" userId="c719b956-004a-4243-81dc-14be649b7814" providerId="ADAL" clId="{239F61EF-C8B1-4620-91B4-D4413A44947C}" dt="2022-09-20T00:52:30.146" v="5961" actId="947"/>
          <ac:spMkLst>
            <pc:docMk/>
            <pc:sldMk cId="182984203" sldId="649"/>
            <ac:spMk id="309" creationId="{E6605255-E9EE-4CE3-B94F-0B762B51136F}"/>
          </ac:spMkLst>
        </pc:spChg>
        <pc:spChg chg="mod">
          <ac:chgData name="Soleil Yi (Chinasoft Shanghai)" userId="c719b956-004a-4243-81dc-14be649b7814" providerId="ADAL" clId="{239F61EF-C8B1-4620-91B4-D4413A44947C}" dt="2022-09-20T00:52:30.177" v="5965" actId="947"/>
          <ac:spMkLst>
            <pc:docMk/>
            <pc:sldMk cId="182984203" sldId="649"/>
            <ac:spMk id="310" creationId="{E7685B67-96A2-46F1-B75E-D25E5D7E57BE}"/>
          </ac:spMkLst>
        </pc:spChg>
        <pc:spChg chg="mod">
          <ac:chgData name="Soleil Yi (Chinasoft Shanghai)" userId="c719b956-004a-4243-81dc-14be649b7814" providerId="ADAL" clId="{239F61EF-C8B1-4620-91B4-D4413A44947C}" dt="2022-09-20T00:52:30.197" v="5969" actId="947"/>
          <ac:spMkLst>
            <pc:docMk/>
            <pc:sldMk cId="182984203" sldId="649"/>
            <ac:spMk id="311" creationId="{2F393DF3-E6A2-4E55-895B-B2839E10D026}"/>
          </ac:spMkLst>
        </pc:spChg>
        <pc:spChg chg="mod">
          <ac:chgData name="Soleil Yi (Chinasoft Shanghai)" userId="c719b956-004a-4243-81dc-14be649b7814" providerId="ADAL" clId="{239F61EF-C8B1-4620-91B4-D4413A44947C}" dt="2022-09-20T00:52:30.219" v="5973" actId="947"/>
          <ac:spMkLst>
            <pc:docMk/>
            <pc:sldMk cId="182984203" sldId="649"/>
            <ac:spMk id="312" creationId="{E2FA3F5D-06B9-4642-87F2-BB4921C16054}"/>
          </ac:spMkLst>
        </pc:spChg>
        <pc:spChg chg="mod">
          <ac:chgData name="Soleil Yi (Chinasoft Shanghai)" userId="c719b956-004a-4243-81dc-14be649b7814" providerId="ADAL" clId="{239F61EF-C8B1-4620-91B4-D4413A44947C}" dt="2022-09-20T00:52:30.248" v="5977" actId="947"/>
          <ac:spMkLst>
            <pc:docMk/>
            <pc:sldMk cId="182984203" sldId="649"/>
            <ac:spMk id="313" creationId="{AAF14BF4-A8BF-44A8-A545-3569E68DF61C}"/>
          </ac:spMkLst>
        </pc:spChg>
        <pc:spChg chg="mod">
          <ac:chgData name="Soleil Yi (Chinasoft Shanghai)" userId="c719b956-004a-4243-81dc-14be649b7814" providerId="ADAL" clId="{239F61EF-C8B1-4620-91B4-D4413A44947C}" dt="2022-09-20T00:52:30.277" v="5981" actId="947"/>
          <ac:spMkLst>
            <pc:docMk/>
            <pc:sldMk cId="182984203" sldId="649"/>
            <ac:spMk id="314" creationId="{B0B18276-3D37-40DB-9AE1-9BED2BE778AF}"/>
          </ac:spMkLst>
        </pc:spChg>
        <pc:spChg chg="mod">
          <ac:chgData name="Soleil Yi (Chinasoft Shanghai)" userId="c719b956-004a-4243-81dc-14be649b7814" providerId="ADAL" clId="{239F61EF-C8B1-4620-91B4-D4413A44947C}" dt="2022-09-20T00:52:30.307" v="5985" actId="947"/>
          <ac:spMkLst>
            <pc:docMk/>
            <pc:sldMk cId="182984203" sldId="649"/>
            <ac:spMk id="315" creationId="{F16657E1-3EA0-4FF7-98EA-3D41AFA7858B}"/>
          </ac:spMkLst>
        </pc:spChg>
        <pc:spChg chg="mod">
          <ac:chgData name="Soleil Yi (Chinasoft Shanghai)" userId="c719b956-004a-4243-81dc-14be649b7814" providerId="ADAL" clId="{239F61EF-C8B1-4620-91B4-D4413A44947C}" dt="2022-09-20T00:52:30.339" v="5989" actId="947"/>
          <ac:spMkLst>
            <pc:docMk/>
            <pc:sldMk cId="182984203" sldId="649"/>
            <ac:spMk id="316" creationId="{4DF91D31-530E-4480-A89F-9F8DA9BD2267}"/>
          </ac:spMkLst>
        </pc:spChg>
        <pc:spChg chg="mod">
          <ac:chgData name="Soleil Yi (Chinasoft Shanghai)" userId="c719b956-004a-4243-81dc-14be649b7814" providerId="ADAL" clId="{239F61EF-C8B1-4620-91B4-D4413A44947C}" dt="2022-09-20T00:52:30.371" v="5993" actId="947"/>
          <ac:spMkLst>
            <pc:docMk/>
            <pc:sldMk cId="182984203" sldId="649"/>
            <ac:spMk id="317" creationId="{20AF3B30-66D0-4778-A8C7-B6FDEA300EF6}"/>
          </ac:spMkLst>
        </pc:spChg>
        <pc:spChg chg="mod">
          <ac:chgData name="Soleil Yi (Chinasoft Shanghai)" userId="c719b956-004a-4243-81dc-14be649b7814" providerId="ADAL" clId="{239F61EF-C8B1-4620-91B4-D4413A44947C}" dt="2022-09-20T00:52:30.393" v="5997" actId="947"/>
          <ac:spMkLst>
            <pc:docMk/>
            <pc:sldMk cId="182984203" sldId="649"/>
            <ac:spMk id="318" creationId="{30D1170F-790E-4567-BD54-0FA14CEC7C14}"/>
          </ac:spMkLst>
        </pc:spChg>
        <pc:spChg chg="mod">
          <ac:chgData name="Soleil Yi (Chinasoft Shanghai)" userId="c719b956-004a-4243-81dc-14be649b7814" providerId="ADAL" clId="{239F61EF-C8B1-4620-91B4-D4413A44947C}" dt="2022-09-20T00:52:30.410" v="6001" actId="947"/>
          <ac:spMkLst>
            <pc:docMk/>
            <pc:sldMk cId="182984203" sldId="649"/>
            <ac:spMk id="319" creationId="{96994F1D-C84C-4B60-9BF7-ED7341A6EEE9}"/>
          </ac:spMkLst>
        </pc:spChg>
        <pc:spChg chg="mod">
          <ac:chgData name="Soleil Yi (Chinasoft Shanghai)" userId="c719b956-004a-4243-81dc-14be649b7814" providerId="ADAL" clId="{239F61EF-C8B1-4620-91B4-D4413A44947C}" dt="2022-09-20T00:52:30.448" v="6005" actId="947"/>
          <ac:spMkLst>
            <pc:docMk/>
            <pc:sldMk cId="182984203" sldId="649"/>
            <ac:spMk id="320" creationId="{62DDA5C0-730A-4542-B242-556AAD2B75E9}"/>
          </ac:spMkLst>
        </pc:spChg>
        <pc:spChg chg="mod">
          <ac:chgData name="Soleil Yi (Chinasoft Shanghai)" userId="c719b956-004a-4243-81dc-14be649b7814" providerId="ADAL" clId="{239F61EF-C8B1-4620-91B4-D4413A44947C}" dt="2022-09-20T00:52:30.467" v="6009" actId="947"/>
          <ac:spMkLst>
            <pc:docMk/>
            <pc:sldMk cId="182984203" sldId="649"/>
            <ac:spMk id="321" creationId="{283FE2C0-C317-4373-9183-61C40C7469A8}"/>
          </ac:spMkLst>
        </pc:spChg>
        <pc:spChg chg="mod">
          <ac:chgData name="Soleil Yi (Chinasoft Shanghai)" userId="c719b956-004a-4243-81dc-14be649b7814" providerId="ADAL" clId="{239F61EF-C8B1-4620-91B4-D4413A44947C}" dt="2022-09-20T00:52:30.484" v="6013" actId="947"/>
          <ac:spMkLst>
            <pc:docMk/>
            <pc:sldMk cId="182984203" sldId="649"/>
            <ac:spMk id="322" creationId="{04DC03C9-030A-41F8-846C-A9236E0F68FC}"/>
          </ac:spMkLst>
        </pc:spChg>
        <pc:spChg chg="mod">
          <ac:chgData name="Soleil Yi (Chinasoft Shanghai)" userId="c719b956-004a-4243-81dc-14be649b7814" providerId="ADAL" clId="{239F61EF-C8B1-4620-91B4-D4413A44947C}" dt="2022-09-20T00:52:30.502" v="6017" actId="947"/>
          <ac:spMkLst>
            <pc:docMk/>
            <pc:sldMk cId="182984203" sldId="649"/>
            <ac:spMk id="323" creationId="{70C4DC14-14F4-45E1-B818-7ADDB617C3FC}"/>
          </ac:spMkLst>
        </pc:spChg>
        <pc:spChg chg="mod">
          <ac:chgData name="Soleil Yi (Chinasoft Shanghai)" userId="c719b956-004a-4243-81dc-14be649b7814" providerId="ADAL" clId="{239F61EF-C8B1-4620-91B4-D4413A44947C}" dt="2022-09-20T00:52:30.524" v="6021" actId="947"/>
          <ac:spMkLst>
            <pc:docMk/>
            <pc:sldMk cId="182984203" sldId="649"/>
            <ac:spMk id="324" creationId="{CD16016F-28F7-42ED-BF73-B8FBFBEE65CB}"/>
          </ac:spMkLst>
        </pc:spChg>
        <pc:spChg chg="mod">
          <ac:chgData name="Soleil Yi (Chinasoft Shanghai)" userId="c719b956-004a-4243-81dc-14be649b7814" providerId="ADAL" clId="{239F61EF-C8B1-4620-91B4-D4413A44947C}" dt="2022-09-20T00:52:30.542" v="6025" actId="947"/>
          <ac:spMkLst>
            <pc:docMk/>
            <pc:sldMk cId="182984203" sldId="649"/>
            <ac:spMk id="325" creationId="{F15EE1B9-318D-4F47-87AD-B2964F0D6BC1}"/>
          </ac:spMkLst>
        </pc:spChg>
        <pc:spChg chg="mod">
          <ac:chgData name="Soleil Yi (Chinasoft Shanghai)" userId="c719b956-004a-4243-81dc-14be649b7814" providerId="ADAL" clId="{239F61EF-C8B1-4620-91B4-D4413A44947C}" dt="2022-09-20T00:52:30.559" v="6029" actId="947"/>
          <ac:spMkLst>
            <pc:docMk/>
            <pc:sldMk cId="182984203" sldId="649"/>
            <ac:spMk id="326" creationId="{B33FD2DB-0463-4F2C-A8F3-6F337F59C0D6}"/>
          </ac:spMkLst>
        </pc:spChg>
        <pc:spChg chg="mod">
          <ac:chgData name="Soleil Yi (Chinasoft Shanghai)" userId="c719b956-004a-4243-81dc-14be649b7814" providerId="ADAL" clId="{239F61EF-C8B1-4620-91B4-D4413A44947C}" dt="2022-09-20T00:52:30.584" v="6033" actId="947"/>
          <ac:spMkLst>
            <pc:docMk/>
            <pc:sldMk cId="182984203" sldId="649"/>
            <ac:spMk id="327" creationId="{74B94EEF-3A87-4484-B2D9-3FD428223174}"/>
          </ac:spMkLst>
        </pc:spChg>
        <pc:spChg chg="mod">
          <ac:chgData name="Soleil Yi (Chinasoft Shanghai)" userId="c719b956-004a-4243-81dc-14be649b7814" providerId="ADAL" clId="{239F61EF-C8B1-4620-91B4-D4413A44947C}" dt="2022-09-20T00:52:30.603" v="6037" actId="947"/>
          <ac:spMkLst>
            <pc:docMk/>
            <pc:sldMk cId="182984203" sldId="649"/>
            <ac:spMk id="328" creationId="{1BC024C4-59A2-4B72-859B-C8671227E6C2}"/>
          </ac:spMkLst>
        </pc:spChg>
        <pc:spChg chg="mod">
          <ac:chgData name="Soleil Yi (Chinasoft Shanghai)" userId="c719b956-004a-4243-81dc-14be649b7814" providerId="ADAL" clId="{239F61EF-C8B1-4620-91B4-D4413A44947C}" dt="2022-09-20T00:52:30.622" v="6041" actId="947"/>
          <ac:spMkLst>
            <pc:docMk/>
            <pc:sldMk cId="182984203" sldId="649"/>
            <ac:spMk id="329" creationId="{FD8E8403-877D-42FF-9C5D-0196A86AACCD}"/>
          </ac:spMkLst>
        </pc:spChg>
        <pc:spChg chg="mod">
          <ac:chgData name="Soleil Yi (Chinasoft Shanghai)" userId="c719b956-004a-4243-81dc-14be649b7814" providerId="ADAL" clId="{239F61EF-C8B1-4620-91B4-D4413A44947C}" dt="2022-09-20T00:52:30.640" v="6045" actId="947"/>
          <ac:spMkLst>
            <pc:docMk/>
            <pc:sldMk cId="182984203" sldId="649"/>
            <ac:spMk id="330" creationId="{625A159C-72AA-44F3-BD01-400AB5E1C205}"/>
          </ac:spMkLst>
        </pc:spChg>
        <pc:spChg chg="mod">
          <ac:chgData name="Soleil Yi (Chinasoft Shanghai)" userId="c719b956-004a-4243-81dc-14be649b7814" providerId="ADAL" clId="{239F61EF-C8B1-4620-91B4-D4413A44947C}" dt="2022-09-20T00:52:30.657" v="6049" actId="947"/>
          <ac:spMkLst>
            <pc:docMk/>
            <pc:sldMk cId="182984203" sldId="649"/>
            <ac:spMk id="331" creationId="{20B87E1C-261B-4C20-99D3-C9C2165D09F6}"/>
          </ac:spMkLst>
        </pc:spChg>
        <pc:spChg chg="mod">
          <ac:chgData name="Soleil Yi (Chinasoft Shanghai)" userId="c719b956-004a-4243-81dc-14be649b7814" providerId="ADAL" clId="{239F61EF-C8B1-4620-91B4-D4413A44947C}" dt="2022-09-20T00:52:30.674" v="6053" actId="947"/>
          <ac:spMkLst>
            <pc:docMk/>
            <pc:sldMk cId="182984203" sldId="649"/>
            <ac:spMk id="332" creationId="{F93A15A3-BB77-4D31-8B41-DC7C175E16EA}"/>
          </ac:spMkLst>
        </pc:spChg>
        <pc:spChg chg="mod">
          <ac:chgData name="Soleil Yi (Chinasoft Shanghai)" userId="c719b956-004a-4243-81dc-14be649b7814" providerId="ADAL" clId="{239F61EF-C8B1-4620-91B4-D4413A44947C}" dt="2022-09-20T00:52:30.717" v="6057" actId="947"/>
          <ac:spMkLst>
            <pc:docMk/>
            <pc:sldMk cId="182984203" sldId="649"/>
            <ac:spMk id="333" creationId="{A832539C-CCF3-4A15-91CE-0B279039D1FB}"/>
          </ac:spMkLst>
        </pc:spChg>
        <pc:spChg chg="mod">
          <ac:chgData name="Soleil Yi (Chinasoft Shanghai)" userId="c719b956-004a-4243-81dc-14be649b7814" providerId="ADAL" clId="{239F61EF-C8B1-4620-91B4-D4413A44947C}" dt="2022-09-20T00:52:30.751" v="6061" actId="947"/>
          <ac:spMkLst>
            <pc:docMk/>
            <pc:sldMk cId="182984203" sldId="649"/>
            <ac:spMk id="334" creationId="{2B55283A-BF2D-4CD7-B48B-08059AEA4EDE}"/>
          </ac:spMkLst>
        </pc:spChg>
        <pc:spChg chg="mod">
          <ac:chgData name="Soleil Yi (Chinasoft Shanghai)" userId="c719b956-004a-4243-81dc-14be649b7814" providerId="ADAL" clId="{239F61EF-C8B1-4620-91B4-D4413A44947C}" dt="2022-09-20T00:52:30.781" v="6065" actId="947"/>
          <ac:spMkLst>
            <pc:docMk/>
            <pc:sldMk cId="182984203" sldId="649"/>
            <ac:spMk id="335" creationId="{D123210A-9BD2-45F8-8CF0-A9B6BCD07949}"/>
          </ac:spMkLst>
        </pc:spChg>
        <pc:spChg chg="mod">
          <ac:chgData name="Soleil Yi (Chinasoft Shanghai)" userId="c719b956-004a-4243-81dc-14be649b7814" providerId="ADAL" clId="{239F61EF-C8B1-4620-91B4-D4413A44947C}" dt="2022-09-20T00:52:30.805" v="6069" actId="947"/>
          <ac:spMkLst>
            <pc:docMk/>
            <pc:sldMk cId="182984203" sldId="649"/>
            <ac:spMk id="336" creationId="{AF422178-0333-44D8-AFAE-963004525D57}"/>
          </ac:spMkLst>
        </pc:spChg>
        <pc:spChg chg="mod">
          <ac:chgData name="Soleil Yi (Chinasoft Shanghai)" userId="c719b956-004a-4243-81dc-14be649b7814" providerId="ADAL" clId="{239F61EF-C8B1-4620-91B4-D4413A44947C}" dt="2022-09-20T00:52:30.842" v="6073" actId="947"/>
          <ac:spMkLst>
            <pc:docMk/>
            <pc:sldMk cId="182984203" sldId="649"/>
            <ac:spMk id="337" creationId="{6AE3C9F6-0453-43F4-B45C-E5274B2A0CF3}"/>
          </ac:spMkLst>
        </pc:spChg>
        <pc:spChg chg="mod">
          <ac:chgData name="Soleil Yi (Chinasoft Shanghai)" userId="c719b956-004a-4243-81dc-14be649b7814" providerId="ADAL" clId="{239F61EF-C8B1-4620-91B4-D4413A44947C}" dt="2022-09-20T00:52:30.871" v="6077" actId="947"/>
          <ac:spMkLst>
            <pc:docMk/>
            <pc:sldMk cId="182984203" sldId="649"/>
            <ac:spMk id="338" creationId="{E96058DE-BDA2-4C9E-B6A0-BF10A6AC70A7}"/>
          </ac:spMkLst>
        </pc:spChg>
        <pc:spChg chg="mod">
          <ac:chgData name="Soleil Yi (Chinasoft Shanghai)" userId="c719b956-004a-4243-81dc-14be649b7814" providerId="ADAL" clId="{239F61EF-C8B1-4620-91B4-D4413A44947C}" dt="2022-09-20T00:52:30.909" v="6081" actId="947"/>
          <ac:spMkLst>
            <pc:docMk/>
            <pc:sldMk cId="182984203" sldId="649"/>
            <ac:spMk id="339" creationId="{D41AFCE2-42FE-4F63-A96C-B8DA36239A26}"/>
          </ac:spMkLst>
        </pc:spChg>
        <pc:spChg chg="mod">
          <ac:chgData name="Soleil Yi (Chinasoft Shanghai)" userId="c719b956-004a-4243-81dc-14be649b7814" providerId="ADAL" clId="{239F61EF-C8B1-4620-91B4-D4413A44947C}" dt="2022-09-20T00:52:30.942" v="6085" actId="947"/>
          <ac:spMkLst>
            <pc:docMk/>
            <pc:sldMk cId="182984203" sldId="649"/>
            <ac:spMk id="340" creationId="{141A57CB-2DB5-4274-8B5D-6DB7045E387B}"/>
          </ac:spMkLst>
        </pc:spChg>
        <pc:spChg chg="mod">
          <ac:chgData name="Soleil Yi (Chinasoft Shanghai)" userId="c719b956-004a-4243-81dc-14be649b7814" providerId="ADAL" clId="{239F61EF-C8B1-4620-91B4-D4413A44947C}" dt="2022-09-20T00:52:30.972" v="6089" actId="947"/>
          <ac:spMkLst>
            <pc:docMk/>
            <pc:sldMk cId="182984203" sldId="649"/>
            <ac:spMk id="341" creationId="{DC6D3F3A-5D3C-4F53-A8F4-E507AB00A3EC}"/>
          </ac:spMkLst>
        </pc:spChg>
        <pc:spChg chg="mod">
          <ac:chgData name="Soleil Yi (Chinasoft Shanghai)" userId="c719b956-004a-4243-81dc-14be649b7814" providerId="ADAL" clId="{239F61EF-C8B1-4620-91B4-D4413A44947C}" dt="2022-09-20T00:52:31.004" v="6093" actId="947"/>
          <ac:spMkLst>
            <pc:docMk/>
            <pc:sldMk cId="182984203" sldId="649"/>
            <ac:spMk id="342" creationId="{D7641443-4F08-47F5-ABDB-A4CD9C8BCB3F}"/>
          </ac:spMkLst>
        </pc:spChg>
        <pc:spChg chg="mod">
          <ac:chgData name="Soleil Yi (Chinasoft Shanghai)" userId="c719b956-004a-4243-81dc-14be649b7814" providerId="ADAL" clId="{239F61EF-C8B1-4620-91B4-D4413A44947C}" dt="2022-09-20T00:52:31.025" v="6097" actId="947"/>
          <ac:spMkLst>
            <pc:docMk/>
            <pc:sldMk cId="182984203" sldId="649"/>
            <ac:spMk id="343" creationId="{E621DE8B-4128-4A69-92AB-FBA3959B2AB7}"/>
          </ac:spMkLst>
        </pc:spChg>
        <pc:spChg chg="mod">
          <ac:chgData name="Soleil Yi (Chinasoft Shanghai)" userId="c719b956-004a-4243-81dc-14be649b7814" providerId="ADAL" clId="{239F61EF-C8B1-4620-91B4-D4413A44947C}" dt="2022-09-20T00:52:31.043" v="6101" actId="947"/>
          <ac:spMkLst>
            <pc:docMk/>
            <pc:sldMk cId="182984203" sldId="649"/>
            <ac:spMk id="344" creationId="{5DAF6062-EFE6-4529-BCD0-B73005D42828}"/>
          </ac:spMkLst>
        </pc:spChg>
        <pc:spChg chg="mod">
          <ac:chgData name="Soleil Yi (Chinasoft Shanghai)" userId="c719b956-004a-4243-81dc-14be649b7814" providerId="ADAL" clId="{239F61EF-C8B1-4620-91B4-D4413A44947C}" dt="2022-09-20T00:52:31.060" v="6105" actId="947"/>
          <ac:spMkLst>
            <pc:docMk/>
            <pc:sldMk cId="182984203" sldId="649"/>
            <ac:spMk id="345" creationId="{00BED6EB-82A0-4635-A0D6-DD40E4F50B96}"/>
          </ac:spMkLst>
        </pc:spChg>
        <pc:spChg chg="mod">
          <ac:chgData name="Soleil Yi (Chinasoft Shanghai)" userId="c719b956-004a-4243-81dc-14be649b7814" providerId="ADAL" clId="{239F61EF-C8B1-4620-91B4-D4413A44947C}" dt="2022-09-20T00:52:31.078" v="6109" actId="947"/>
          <ac:spMkLst>
            <pc:docMk/>
            <pc:sldMk cId="182984203" sldId="649"/>
            <ac:spMk id="346" creationId="{A580C15B-8CF8-4157-927B-63B6F5C7EEBE}"/>
          </ac:spMkLst>
        </pc:spChg>
        <pc:spChg chg="mod">
          <ac:chgData name="Soleil Yi (Chinasoft Shanghai)" userId="c719b956-004a-4243-81dc-14be649b7814" providerId="ADAL" clId="{239F61EF-C8B1-4620-91B4-D4413A44947C}" dt="2022-09-20T00:52:31.094" v="6113" actId="947"/>
          <ac:spMkLst>
            <pc:docMk/>
            <pc:sldMk cId="182984203" sldId="649"/>
            <ac:spMk id="347" creationId="{56E2B5D5-3F9D-4889-A2FB-BA3199709CF0}"/>
          </ac:spMkLst>
        </pc:spChg>
        <pc:spChg chg="mod">
          <ac:chgData name="Soleil Yi (Chinasoft Shanghai)" userId="c719b956-004a-4243-81dc-14be649b7814" providerId="ADAL" clId="{239F61EF-C8B1-4620-91B4-D4413A44947C}" dt="2022-09-20T00:52:31.111" v="6117" actId="947"/>
          <ac:spMkLst>
            <pc:docMk/>
            <pc:sldMk cId="182984203" sldId="649"/>
            <ac:spMk id="348" creationId="{A76F36D4-6813-4A3C-8493-5912D13CDF46}"/>
          </ac:spMkLst>
        </pc:spChg>
        <pc:spChg chg="mod">
          <ac:chgData name="Soleil Yi (Chinasoft Shanghai)" userId="c719b956-004a-4243-81dc-14be649b7814" providerId="ADAL" clId="{239F61EF-C8B1-4620-91B4-D4413A44947C}" dt="2022-09-20T00:52:31.128" v="6121" actId="947"/>
          <ac:spMkLst>
            <pc:docMk/>
            <pc:sldMk cId="182984203" sldId="649"/>
            <ac:spMk id="349" creationId="{5FF55A42-976C-43A2-AF6F-CCCB1AA6DD79}"/>
          </ac:spMkLst>
        </pc:spChg>
        <pc:spChg chg="mod">
          <ac:chgData name="Soleil Yi (Chinasoft Shanghai)" userId="c719b956-004a-4243-81dc-14be649b7814" providerId="ADAL" clId="{239F61EF-C8B1-4620-91B4-D4413A44947C}" dt="2022-09-20T00:52:31.147" v="6125" actId="947"/>
          <ac:spMkLst>
            <pc:docMk/>
            <pc:sldMk cId="182984203" sldId="649"/>
            <ac:spMk id="350" creationId="{66D4E991-1709-4306-A02C-261E680E0018}"/>
          </ac:spMkLst>
        </pc:spChg>
        <pc:spChg chg="mod">
          <ac:chgData name="Soleil Yi (Chinasoft Shanghai)" userId="c719b956-004a-4243-81dc-14be649b7814" providerId="ADAL" clId="{239F61EF-C8B1-4620-91B4-D4413A44947C}" dt="2022-09-20T00:52:31.168" v="6129" actId="947"/>
          <ac:spMkLst>
            <pc:docMk/>
            <pc:sldMk cId="182984203" sldId="649"/>
            <ac:spMk id="351" creationId="{DC8A96FE-1901-4B5D-950B-12CD2172852B}"/>
          </ac:spMkLst>
        </pc:spChg>
        <pc:spChg chg="mod">
          <ac:chgData name="Soleil Yi (Chinasoft Shanghai)" userId="c719b956-004a-4243-81dc-14be649b7814" providerId="ADAL" clId="{239F61EF-C8B1-4620-91B4-D4413A44947C}" dt="2022-09-20T00:52:31.186" v="6133" actId="947"/>
          <ac:spMkLst>
            <pc:docMk/>
            <pc:sldMk cId="182984203" sldId="649"/>
            <ac:spMk id="352" creationId="{F6C5EA56-D599-4B17-AB6A-15B7D27D5379}"/>
          </ac:spMkLst>
        </pc:spChg>
        <pc:spChg chg="mod">
          <ac:chgData name="Soleil Yi (Chinasoft Shanghai)" userId="c719b956-004a-4243-81dc-14be649b7814" providerId="ADAL" clId="{239F61EF-C8B1-4620-91B4-D4413A44947C}" dt="2022-09-20T00:52:31.203" v="6137" actId="947"/>
          <ac:spMkLst>
            <pc:docMk/>
            <pc:sldMk cId="182984203" sldId="649"/>
            <ac:spMk id="353" creationId="{FD7C415A-7553-4944-A49A-89E397B295C3}"/>
          </ac:spMkLst>
        </pc:spChg>
        <pc:spChg chg="mod">
          <ac:chgData name="Soleil Yi (Chinasoft Shanghai)" userId="c719b956-004a-4243-81dc-14be649b7814" providerId="ADAL" clId="{239F61EF-C8B1-4620-91B4-D4413A44947C}" dt="2022-09-20T00:52:31.219" v="6141" actId="947"/>
          <ac:spMkLst>
            <pc:docMk/>
            <pc:sldMk cId="182984203" sldId="649"/>
            <ac:spMk id="354" creationId="{A0C8FBC6-B8D9-4F45-B035-6FCC3706FACF}"/>
          </ac:spMkLst>
        </pc:spChg>
        <pc:spChg chg="mod">
          <ac:chgData name="Soleil Yi (Chinasoft Shanghai)" userId="c719b956-004a-4243-81dc-14be649b7814" providerId="ADAL" clId="{239F61EF-C8B1-4620-91B4-D4413A44947C}" dt="2022-09-20T00:52:31.238" v="6145" actId="947"/>
          <ac:spMkLst>
            <pc:docMk/>
            <pc:sldMk cId="182984203" sldId="649"/>
            <ac:spMk id="355" creationId="{5AACAA1E-FAE9-4D40-BB99-5DD341361865}"/>
          </ac:spMkLst>
        </pc:spChg>
        <pc:spChg chg="mod">
          <ac:chgData name="Soleil Yi (Chinasoft Shanghai)" userId="c719b956-004a-4243-81dc-14be649b7814" providerId="ADAL" clId="{239F61EF-C8B1-4620-91B4-D4413A44947C}" dt="2022-09-20T00:52:31.255" v="6149" actId="947"/>
          <ac:spMkLst>
            <pc:docMk/>
            <pc:sldMk cId="182984203" sldId="649"/>
            <ac:spMk id="356" creationId="{C5C277A3-5A1B-40A2-A97B-45FFB6296965}"/>
          </ac:spMkLst>
        </pc:spChg>
        <pc:spChg chg="mod">
          <ac:chgData name="Soleil Yi (Chinasoft Shanghai)" userId="c719b956-004a-4243-81dc-14be649b7814" providerId="ADAL" clId="{239F61EF-C8B1-4620-91B4-D4413A44947C}" dt="2022-09-20T00:52:31.273" v="6153" actId="947"/>
          <ac:spMkLst>
            <pc:docMk/>
            <pc:sldMk cId="182984203" sldId="649"/>
            <ac:spMk id="357" creationId="{59574E6E-53D7-49DC-91F1-06F1EC42DF64}"/>
          </ac:spMkLst>
        </pc:spChg>
        <pc:spChg chg="mod">
          <ac:chgData name="Soleil Yi (Chinasoft Shanghai)" userId="c719b956-004a-4243-81dc-14be649b7814" providerId="ADAL" clId="{239F61EF-C8B1-4620-91B4-D4413A44947C}" dt="2022-09-20T00:52:31.291" v="6157" actId="947"/>
          <ac:spMkLst>
            <pc:docMk/>
            <pc:sldMk cId="182984203" sldId="649"/>
            <ac:spMk id="358" creationId="{83D491DB-C2EB-45AD-9D5E-A68FF1873B89}"/>
          </ac:spMkLst>
        </pc:spChg>
        <pc:spChg chg="mod">
          <ac:chgData name="Soleil Yi (Chinasoft Shanghai)" userId="c719b956-004a-4243-81dc-14be649b7814" providerId="ADAL" clId="{239F61EF-C8B1-4620-91B4-D4413A44947C}" dt="2022-09-20T00:52:31.316" v="6161" actId="947"/>
          <ac:spMkLst>
            <pc:docMk/>
            <pc:sldMk cId="182984203" sldId="649"/>
            <ac:spMk id="359" creationId="{1D76C90F-7D1D-4E19-A109-A5315398D09F}"/>
          </ac:spMkLst>
        </pc:spChg>
        <pc:spChg chg="mod">
          <ac:chgData name="Soleil Yi (Chinasoft Shanghai)" userId="c719b956-004a-4243-81dc-14be649b7814" providerId="ADAL" clId="{239F61EF-C8B1-4620-91B4-D4413A44947C}" dt="2022-09-20T00:52:31.343" v="6165" actId="947"/>
          <ac:spMkLst>
            <pc:docMk/>
            <pc:sldMk cId="182984203" sldId="649"/>
            <ac:spMk id="360" creationId="{2D1B7E48-A2FC-4630-B384-27AAC844C853}"/>
          </ac:spMkLst>
        </pc:spChg>
        <pc:spChg chg="mod">
          <ac:chgData name="Soleil Yi (Chinasoft Shanghai)" userId="c719b956-004a-4243-81dc-14be649b7814" providerId="ADAL" clId="{239F61EF-C8B1-4620-91B4-D4413A44947C}" dt="2022-09-20T00:52:31.377" v="6169" actId="947"/>
          <ac:spMkLst>
            <pc:docMk/>
            <pc:sldMk cId="182984203" sldId="649"/>
            <ac:spMk id="361" creationId="{E3279981-BA76-426F-9FDC-782E81A418F1}"/>
          </ac:spMkLst>
        </pc:spChg>
        <pc:spChg chg="mod">
          <ac:chgData name="Soleil Yi (Chinasoft Shanghai)" userId="c719b956-004a-4243-81dc-14be649b7814" providerId="ADAL" clId="{239F61EF-C8B1-4620-91B4-D4413A44947C}" dt="2022-09-20T00:52:31.418" v="6173" actId="947"/>
          <ac:spMkLst>
            <pc:docMk/>
            <pc:sldMk cId="182984203" sldId="649"/>
            <ac:spMk id="362" creationId="{F19543A8-D886-4D27-AD8C-3214180E04D2}"/>
          </ac:spMkLst>
        </pc:spChg>
        <pc:spChg chg="mod">
          <ac:chgData name="Soleil Yi (Chinasoft Shanghai)" userId="c719b956-004a-4243-81dc-14be649b7814" providerId="ADAL" clId="{239F61EF-C8B1-4620-91B4-D4413A44947C}" dt="2022-09-20T00:52:31.465" v="6177" actId="947"/>
          <ac:spMkLst>
            <pc:docMk/>
            <pc:sldMk cId="182984203" sldId="649"/>
            <ac:spMk id="363" creationId="{3140F060-181E-4CAF-A9C6-804712B74752}"/>
          </ac:spMkLst>
        </pc:spChg>
        <pc:spChg chg="mod">
          <ac:chgData name="Soleil Yi (Chinasoft Shanghai)" userId="c719b956-004a-4243-81dc-14be649b7814" providerId="ADAL" clId="{239F61EF-C8B1-4620-91B4-D4413A44947C}" dt="2022-09-20T00:52:31.504" v="6181" actId="947"/>
          <ac:spMkLst>
            <pc:docMk/>
            <pc:sldMk cId="182984203" sldId="649"/>
            <ac:spMk id="364" creationId="{8570BD82-38D1-42F1-A053-1C82FA9A839F}"/>
          </ac:spMkLst>
        </pc:spChg>
        <pc:spChg chg="mod">
          <ac:chgData name="Soleil Yi (Chinasoft Shanghai)" userId="c719b956-004a-4243-81dc-14be649b7814" providerId="ADAL" clId="{239F61EF-C8B1-4620-91B4-D4413A44947C}" dt="2022-09-20T00:52:31.549" v="6185" actId="947"/>
          <ac:spMkLst>
            <pc:docMk/>
            <pc:sldMk cId="182984203" sldId="649"/>
            <ac:spMk id="365" creationId="{F802AFA1-4A6D-4D02-AA50-871CB4778D25}"/>
          </ac:spMkLst>
        </pc:spChg>
        <pc:spChg chg="mod">
          <ac:chgData name="Soleil Yi (Chinasoft Shanghai)" userId="c719b956-004a-4243-81dc-14be649b7814" providerId="ADAL" clId="{239F61EF-C8B1-4620-91B4-D4413A44947C}" dt="2022-09-20T00:52:31.592" v="6189" actId="947"/>
          <ac:spMkLst>
            <pc:docMk/>
            <pc:sldMk cId="182984203" sldId="649"/>
            <ac:spMk id="366" creationId="{3663B043-9F40-401F-8086-896E1D460946}"/>
          </ac:spMkLst>
        </pc:spChg>
        <pc:spChg chg="mod">
          <ac:chgData name="Soleil Yi (Chinasoft Shanghai)" userId="c719b956-004a-4243-81dc-14be649b7814" providerId="ADAL" clId="{239F61EF-C8B1-4620-91B4-D4413A44947C}" dt="2022-09-20T00:52:31.640" v="6193" actId="947"/>
          <ac:spMkLst>
            <pc:docMk/>
            <pc:sldMk cId="182984203" sldId="649"/>
            <ac:spMk id="367" creationId="{C45F7074-9BD6-4A6D-BD24-E7E3CAEE3804}"/>
          </ac:spMkLst>
        </pc:spChg>
        <pc:spChg chg="mod">
          <ac:chgData name="Soleil Yi (Chinasoft Shanghai)" userId="c719b956-004a-4243-81dc-14be649b7814" providerId="ADAL" clId="{239F61EF-C8B1-4620-91B4-D4413A44947C}" dt="2022-09-20T00:52:31.676" v="6197" actId="947"/>
          <ac:spMkLst>
            <pc:docMk/>
            <pc:sldMk cId="182984203" sldId="649"/>
            <ac:spMk id="368" creationId="{702E9E78-C338-4835-BD2C-7D4D70087688}"/>
          </ac:spMkLst>
        </pc:spChg>
        <pc:spChg chg="mod">
          <ac:chgData name="Soleil Yi (Chinasoft Shanghai)" userId="c719b956-004a-4243-81dc-14be649b7814" providerId="ADAL" clId="{239F61EF-C8B1-4620-91B4-D4413A44947C}" dt="2022-09-20T00:52:31.704" v="6201" actId="947"/>
          <ac:spMkLst>
            <pc:docMk/>
            <pc:sldMk cId="182984203" sldId="649"/>
            <ac:spMk id="369" creationId="{AAACB802-DEC6-4AAD-9556-8B86CA1F6415}"/>
          </ac:spMkLst>
        </pc:spChg>
        <pc:spChg chg="mod">
          <ac:chgData name="Soleil Yi (Chinasoft Shanghai)" userId="c719b956-004a-4243-81dc-14be649b7814" providerId="ADAL" clId="{239F61EF-C8B1-4620-91B4-D4413A44947C}" dt="2022-09-20T00:52:31.733" v="6205" actId="947"/>
          <ac:spMkLst>
            <pc:docMk/>
            <pc:sldMk cId="182984203" sldId="649"/>
            <ac:spMk id="370" creationId="{24236763-6C84-46BA-A25E-A18AE95EA9EA}"/>
          </ac:spMkLst>
        </pc:spChg>
        <pc:spChg chg="mod">
          <ac:chgData name="Soleil Yi (Chinasoft Shanghai)" userId="c719b956-004a-4243-81dc-14be649b7814" providerId="ADAL" clId="{239F61EF-C8B1-4620-91B4-D4413A44947C}" dt="2022-09-20T00:52:31.766" v="6209" actId="947"/>
          <ac:spMkLst>
            <pc:docMk/>
            <pc:sldMk cId="182984203" sldId="649"/>
            <ac:spMk id="371" creationId="{BDBC2F85-D397-4FD2-8E3A-EB634DE05C0E}"/>
          </ac:spMkLst>
        </pc:spChg>
        <pc:spChg chg="mod">
          <ac:chgData name="Soleil Yi (Chinasoft Shanghai)" userId="c719b956-004a-4243-81dc-14be649b7814" providerId="ADAL" clId="{239F61EF-C8B1-4620-91B4-D4413A44947C}" dt="2022-09-20T00:52:31.798" v="6213" actId="947"/>
          <ac:spMkLst>
            <pc:docMk/>
            <pc:sldMk cId="182984203" sldId="649"/>
            <ac:spMk id="372" creationId="{781700BB-62D0-4497-B0E3-7413D9C8DDA6}"/>
          </ac:spMkLst>
        </pc:spChg>
        <pc:spChg chg="mod">
          <ac:chgData name="Soleil Yi (Chinasoft Shanghai)" userId="c719b956-004a-4243-81dc-14be649b7814" providerId="ADAL" clId="{239F61EF-C8B1-4620-91B4-D4413A44947C}" dt="2022-09-20T00:52:31.826" v="6217" actId="947"/>
          <ac:spMkLst>
            <pc:docMk/>
            <pc:sldMk cId="182984203" sldId="649"/>
            <ac:spMk id="373" creationId="{2976193B-465A-4987-8233-4C2630AD4D38}"/>
          </ac:spMkLst>
        </pc:spChg>
        <pc:spChg chg="mod">
          <ac:chgData name="Soleil Yi (Chinasoft Shanghai)" userId="c719b956-004a-4243-81dc-14be649b7814" providerId="ADAL" clId="{239F61EF-C8B1-4620-91B4-D4413A44947C}" dt="2022-09-20T00:52:31.858" v="6221" actId="947"/>
          <ac:spMkLst>
            <pc:docMk/>
            <pc:sldMk cId="182984203" sldId="649"/>
            <ac:spMk id="374" creationId="{E332B7E7-5DBA-48CE-87B9-14EF82B48600}"/>
          </ac:spMkLst>
        </pc:spChg>
        <pc:spChg chg="mod">
          <ac:chgData name="Soleil Yi (Chinasoft Shanghai)" userId="c719b956-004a-4243-81dc-14be649b7814" providerId="ADAL" clId="{239F61EF-C8B1-4620-91B4-D4413A44947C}" dt="2022-09-20T00:52:31.890" v="6225" actId="947"/>
          <ac:spMkLst>
            <pc:docMk/>
            <pc:sldMk cId="182984203" sldId="649"/>
            <ac:spMk id="375" creationId="{217E35E3-3E69-46D6-9F86-64432EA6DC6C}"/>
          </ac:spMkLst>
        </pc:spChg>
        <pc:spChg chg="mod">
          <ac:chgData name="Soleil Yi (Chinasoft Shanghai)" userId="c719b956-004a-4243-81dc-14be649b7814" providerId="ADAL" clId="{239F61EF-C8B1-4620-91B4-D4413A44947C}" dt="2022-09-20T00:52:31.924" v="6229" actId="947"/>
          <ac:spMkLst>
            <pc:docMk/>
            <pc:sldMk cId="182984203" sldId="649"/>
            <ac:spMk id="376" creationId="{B4E2BD70-3089-4FBE-AA1A-9A06FD0216EC}"/>
          </ac:spMkLst>
        </pc:spChg>
        <pc:spChg chg="mod">
          <ac:chgData name="Soleil Yi (Chinasoft Shanghai)" userId="c719b956-004a-4243-81dc-14be649b7814" providerId="ADAL" clId="{239F61EF-C8B1-4620-91B4-D4413A44947C}" dt="2022-09-20T00:52:31.951" v="6233" actId="947"/>
          <ac:spMkLst>
            <pc:docMk/>
            <pc:sldMk cId="182984203" sldId="649"/>
            <ac:spMk id="377" creationId="{DE2E5D5E-DDD2-4BF9-852D-0E3838BB45A8}"/>
          </ac:spMkLst>
        </pc:spChg>
        <pc:spChg chg="mod">
          <ac:chgData name="Soleil Yi (Chinasoft Shanghai)" userId="c719b956-004a-4243-81dc-14be649b7814" providerId="ADAL" clId="{239F61EF-C8B1-4620-91B4-D4413A44947C}" dt="2022-09-20T00:52:31.969" v="6237" actId="947"/>
          <ac:spMkLst>
            <pc:docMk/>
            <pc:sldMk cId="182984203" sldId="649"/>
            <ac:spMk id="378" creationId="{FE0AFD67-72A7-45B7-9227-8C8019B6430F}"/>
          </ac:spMkLst>
        </pc:spChg>
        <pc:spChg chg="mod">
          <ac:chgData name="Soleil Yi (Chinasoft Shanghai)" userId="c719b956-004a-4243-81dc-14be649b7814" providerId="ADAL" clId="{239F61EF-C8B1-4620-91B4-D4413A44947C}" dt="2022-09-20T00:52:31.988" v="6241" actId="947"/>
          <ac:spMkLst>
            <pc:docMk/>
            <pc:sldMk cId="182984203" sldId="649"/>
            <ac:spMk id="379" creationId="{D0197AC5-3426-4DD8-A33E-2D461FC7BB92}"/>
          </ac:spMkLst>
        </pc:spChg>
        <pc:spChg chg="mod">
          <ac:chgData name="Soleil Yi (Chinasoft Shanghai)" userId="c719b956-004a-4243-81dc-14be649b7814" providerId="ADAL" clId="{239F61EF-C8B1-4620-91B4-D4413A44947C}" dt="2022-09-20T00:52:32.006" v="6245" actId="947"/>
          <ac:spMkLst>
            <pc:docMk/>
            <pc:sldMk cId="182984203" sldId="649"/>
            <ac:spMk id="380" creationId="{813E8FF9-9D8D-490E-A04B-B0F6E0CEA2D7}"/>
          </ac:spMkLst>
        </pc:spChg>
        <pc:spChg chg="mod">
          <ac:chgData name="Soleil Yi (Chinasoft Shanghai)" userId="c719b956-004a-4243-81dc-14be649b7814" providerId="ADAL" clId="{239F61EF-C8B1-4620-91B4-D4413A44947C}" dt="2022-09-20T00:52:32.024" v="6249" actId="947"/>
          <ac:spMkLst>
            <pc:docMk/>
            <pc:sldMk cId="182984203" sldId="649"/>
            <ac:spMk id="381" creationId="{6218BCE3-F39B-4162-A4B8-96BCE6737987}"/>
          </ac:spMkLst>
        </pc:spChg>
        <pc:spChg chg="mod">
          <ac:chgData name="Soleil Yi (Chinasoft Shanghai)" userId="c719b956-004a-4243-81dc-14be649b7814" providerId="ADAL" clId="{239F61EF-C8B1-4620-91B4-D4413A44947C}" dt="2022-09-20T00:52:32.042" v="6253" actId="947"/>
          <ac:spMkLst>
            <pc:docMk/>
            <pc:sldMk cId="182984203" sldId="649"/>
            <ac:spMk id="382" creationId="{B3C6EB6A-179E-48AB-B46E-7AF3DD9AF398}"/>
          </ac:spMkLst>
        </pc:spChg>
        <pc:spChg chg="mod">
          <ac:chgData name="Soleil Yi (Chinasoft Shanghai)" userId="c719b956-004a-4243-81dc-14be649b7814" providerId="ADAL" clId="{239F61EF-C8B1-4620-91B4-D4413A44947C}" dt="2022-09-20T00:52:32.059" v="6257" actId="947"/>
          <ac:spMkLst>
            <pc:docMk/>
            <pc:sldMk cId="182984203" sldId="649"/>
            <ac:spMk id="383" creationId="{52107BF9-7CD8-4BFE-8A21-71764DE9ECB9}"/>
          </ac:spMkLst>
        </pc:spChg>
        <pc:spChg chg="mod">
          <ac:chgData name="Soleil Yi (Chinasoft Shanghai)" userId="c719b956-004a-4243-81dc-14be649b7814" providerId="ADAL" clId="{239F61EF-C8B1-4620-91B4-D4413A44947C}" dt="2022-09-20T00:52:32.085" v="6261" actId="947"/>
          <ac:spMkLst>
            <pc:docMk/>
            <pc:sldMk cId="182984203" sldId="649"/>
            <ac:spMk id="384" creationId="{F2CDA255-89C8-4025-A749-EC4F711541C8}"/>
          </ac:spMkLst>
        </pc:spChg>
        <pc:spChg chg="mod">
          <ac:chgData name="Soleil Yi (Chinasoft Shanghai)" userId="c719b956-004a-4243-81dc-14be649b7814" providerId="ADAL" clId="{239F61EF-C8B1-4620-91B4-D4413A44947C}" dt="2022-09-20T00:52:32.114" v="6265" actId="947"/>
          <ac:spMkLst>
            <pc:docMk/>
            <pc:sldMk cId="182984203" sldId="649"/>
            <ac:spMk id="385" creationId="{417A21A8-7C9E-4861-A2F5-6E4C2D4498B3}"/>
          </ac:spMkLst>
        </pc:spChg>
        <pc:spChg chg="mod">
          <ac:chgData name="Soleil Yi (Chinasoft Shanghai)" userId="c719b956-004a-4243-81dc-14be649b7814" providerId="ADAL" clId="{239F61EF-C8B1-4620-91B4-D4413A44947C}" dt="2022-09-20T00:52:32.139" v="6269" actId="947"/>
          <ac:spMkLst>
            <pc:docMk/>
            <pc:sldMk cId="182984203" sldId="649"/>
            <ac:spMk id="386" creationId="{60C1C21B-608C-4FC9-B372-5390F7F0E702}"/>
          </ac:spMkLst>
        </pc:spChg>
        <pc:spChg chg="mod">
          <ac:chgData name="Soleil Yi (Chinasoft Shanghai)" userId="c719b956-004a-4243-81dc-14be649b7814" providerId="ADAL" clId="{239F61EF-C8B1-4620-91B4-D4413A44947C}" dt="2022-09-20T00:52:32.159" v="6273" actId="947"/>
          <ac:spMkLst>
            <pc:docMk/>
            <pc:sldMk cId="182984203" sldId="649"/>
            <ac:spMk id="387" creationId="{60A3CC6E-C796-437B-9FE0-2821EE2FA8EE}"/>
          </ac:spMkLst>
        </pc:spChg>
        <pc:spChg chg="mod">
          <ac:chgData name="Soleil Yi (Chinasoft Shanghai)" userId="c719b956-004a-4243-81dc-14be649b7814" providerId="ADAL" clId="{239F61EF-C8B1-4620-91B4-D4413A44947C}" dt="2022-09-20T00:52:32.176" v="6277" actId="947"/>
          <ac:spMkLst>
            <pc:docMk/>
            <pc:sldMk cId="182984203" sldId="649"/>
            <ac:spMk id="388" creationId="{31CB7714-B522-4F66-A1B3-14236C1859F2}"/>
          </ac:spMkLst>
        </pc:spChg>
        <pc:spChg chg="mod">
          <ac:chgData name="Soleil Yi (Chinasoft Shanghai)" userId="c719b956-004a-4243-81dc-14be649b7814" providerId="ADAL" clId="{239F61EF-C8B1-4620-91B4-D4413A44947C}" dt="2022-09-20T00:52:32.192" v="6281" actId="947"/>
          <ac:spMkLst>
            <pc:docMk/>
            <pc:sldMk cId="182984203" sldId="649"/>
            <ac:spMk id="389" creationId="{66F45AA8-1AD7-4FF7-99D1-5407823C0ADB}"/>
          </ac:spMkLst>
        </pc:spChg>
        <pc:spChg chg="mod">
          <ac:chgData name="Soleil Yi (Chinasoft Shanghai)" userId="c719b956-004a-4243-81dc-14be649b7814" providerId="ADAL" clId="{239F61EF-C8B1-4620-91B4-D4413A44947C}" dt="2022-09-20T00:52:32.209" v="6285" actId="947"/>
          <ac:spMkLst>
            <pc:docMk/>
            <pc:sldMk cId="182984203" sldId="649"/>
            <ac:spMk id="390" creationId="{0DC77E80-3422-4DCF-B405-BBCCB1320CCB}"/>
          </ac:spMkLst>
        </pc:spChg>
        <pc:spChg chg="mod">
          <ac:chgData name="Soleil Yi (Chinasoft Shanghai)" userId="c719b956-004a-4243-81dc-14be649b7814" providerId="ADAL" clId="{239F61EF-C8B1-4620-91B4-D4413A44947C}" dt="2022-09-20T00:52:32.226" v="6289" actId="947"/>
          <ac:spMkLst>
            <pc:docMk/>
            <pc:sldMk cId="182984203" sldId="649"/>
            <ac:spMk id="391" creationId="{1097D34D-D087-4D1B-8B29-7CF52D561A1F}"/>
          </ac:spMkLst>
        </pc:spChg>
        <pc:spChg chg="mod">
          <ac:chgData name="Soleil Yi (Chinasoft Shanghai)" userId="c719b956-004a-4243-81dc-14be649b7814" providerId="ADAL" clId="{239F61EF-C8B1-4620-91B4-D4413A44947C}" dt="2022-09-20T00:52:32.243" v="6293" actId="947"/>
          <ac:spMkLst>
            <pc:docMk/>
            <pc:sldMk cId="182984203" sldId="649"/>
            <ac:spMk id="392" creationId="{B404703C-5673-4057-897D-BD1A48614009}"/>
          </ac:spMkLst>
        </pc:spChg>
        <pc:spChg chg="mod">
          <ac:chgData name="Soleil Yi (Chinasoft Shanghai)" userId="c719b956-004a-4243-81dc-14be649b7814" providerId="ADAL" clId="{239F61EF-C8B1-4620-91B4-D4413A44947C}" dt="2022-09-20T00:52:32.261" v="6297" actId="947"/>
          <ac:spMkLst>
            <pc:docMk/>
            <pc:sldMk cId="182984203" sldId="649"/>
            <ac:spMk id="393" creationId="{8CA67A8C-7C0F-439C-AC3A-22227F7F94B9}"/>
          </ac:spMkLst>
        </pc:spChg>
        <pc:spChg chg="mod">
          <ac:chgData name="Soleil Yi (Chinasoft Shanghai)" userId="c719b956-004a-4243-81dc-14be649b7814" providerId="ADAL" clId="{239F61EF-C8B1-4620-91B4-D4413A44947C}" dt="2022-09-20T00:52:32.278" v="6301" actId="947"/>
          <ac:spMkLst>
            <pc:docMk/>
            <pc:sldMk cId="182984203" sldId="649"/>
            <ac:spMk id="394" creationId="{AC735AC3-D921-4372-9E33-BD722E6BE60C}"/>
          </ac:spMkLst>
        </pc:spChg>
        <pc:spChg chg="mod">
          <ac:chgData name="Soleil Yi (Chinasoft Shanghai)" userId="c719b956-004a-4243-81dc-14be649b7814" providerId="ADAL" clId="{239F61EF-C8B1-4620-91B4-D4413A44947C}" dt="2022-09-20T00:52:32.294" v="6305" actId="947"/>
          <ac:spMkLst>
            <pc:docMk/>
            <pc:sldMk cId="182984203" sldId="649"/>
            <ac:spMk id="395" creationId="{830DD847-FCAA-459D-A478-99B707008BE2}"/>
          </ac:spMkLst>
        </pc:spChg>
        <pc:spChg chg="mod">
          <ac:chgData name="Soleil Yi (Chinasoft Shanghai)" userId="c719b956-004a-4243-81dc-14be649b7814" providerId="ADAL" clId="{239F61EF-C8B1-4620-91B4-D4413A44947C}" dt="2022-09-20T00:52:32.311" v="6309" actId="947"/>
          <ac:spMkLst>
            <pc:docMk/>
            <pc:sldMk cId="182984203" sldId="649"/>
            <ac:spMk id="396" creationId="{AC144A72-64DB-435F-94D2-C4BBC65F200D}"/>
          </ac:spMkLst>
        </pc:spChg>
        <pc:spChg chg="mod">
          <ac:chgData name="Soleil Yi (Chinasoft Shanghai)" userId="c719b956-004a-4243-81dc-14be649b7814" providerId="ADAL" clId="{239F61EF-C8B1-4620-91B4-D4413A44947C}" dt="2022-09-20T00:52:32.336" v="6313" actId="947"/>
          <ac:spMkLst>
            <pc:docMk/>
            <pc:sldMk cId="182984203" sldId="649"/>
            <ac:spMk id="397" creationId="{B1EFACBA-719A-4E48-B4CC-D743EF8A615C}"/>
          </ac:spMkLst>
        </pc:spChg>
        <pc:spChg chg="mod">
          <ac:chgData name="Soleil Yi (Chinasoft Shanghai)" userId="c719b956-004a-4243-81dc-14be649b7814" providerId="ADAL" clId="{239F61EF-C8B1-4620-91B4-D4413A44947C}" dt="2022-09-20T00:52:32.355" v="6317" actId="947"/>
          <ac:spMkLst>
            <pc:docMk/>
            <pc:sldMk cId="182984203" sldId="649"/>
            <ac:spMk id="398" creationId="{F9179A6A-CAC2-4556-8B53-F50F39B124DB}"/>
          </ac:spMkLst>
        </pc:spChg>
        <pc:spChg chg="mod">
          <ac:chgData name="Soleil Yi (Chinasoft Shanghai)" userId="c719b956-004a-4243-81dc-14be649b7814" providerId="ADAL" clId="{239F61EF-C8B1-4620-91B4-D4413A44947C}" dt="2022-09-20T00:52:32.378" v="6321" actId="947"/>
          <ac:spMkLst>
            <pc:docMk/>
            <pc:sldMk cId="182984203" sldId="649"/>
            <ac:spMk id="399" creationId="{EBDF011B-F6E1-450A-9EF8-63CC3ADB9225}"/>
          </ac:spMkLst>
        </pc:spChg>
        <pc:spChg chg="mod">
          <ac:chgData name="Soleil Yi (Chinasoft Shanghai)" userId="c719b956-004a-4243-81dc-14be649b7814" providerId="ADAL" clId="{239F61EF-C8B1-4620-91B4-D4413A44947C}" dt="2022-09-20T00:52:32.409" v="6325" actId="947"/>
          <ac:spMkLst>
            <pc:docMk/>
            <pc:sldMk cId="182984203" sldId="649"/>
            <ac:spMk id="400" creationId="{B8214F8D-D0B2-4F95-A714-CBB355DA2786}"/>
          </ac:spMkLst>
        </pc:spChg>
        <pc:spChg chg="mod">
          <ac:chgData name="Soleil Yi (Chinasoft Shanghai)" userId="c719b956-004a-4243-81dc-14be649b7814" providerId="ADAL" clId="{239F61EF-C8B1-4620-91B4-D4413A44947C}" dt="2022-09-20T00:52:32.453" v="6329" actId="947"/>
          <ac:spMkLst>
            <pc:docMk/>
            <pc:sldMk cId="182984203" sldId="649"/>
            <ac:spMk id="401" creationId="{B938426F-99CE-4DBE-8DAA-63D29B9210FF}"/>
          </ac:spMkLst>
        </pc:spChg>
        <pc:spChg chg="mod">
          <ac:chgData name="Soleil Yi (Chinasoft Shanghai)" userId="c719b956-004a-4243-81dc-14be649b7814" providerId="ADAL" clId="{239F61EF-C8B1-4620-91B4-D4413A44947C}" dt="2022-09-20T00:52:32.488" v="6333" actId="947"/>
          <ac:spMkLst>
            <pc:docMk/>
            <pc:sldMk cId="182984203" sldId="649"/>
            <ac:spMk id="402" creationId="{4079FB96-949B-469D-99D2-5006D2D0D7A7}"/>
          </ac:spMkLst>
        </pc:spChg>
        <pc:spChg chg="mod">
          <ac:chgData name="Soleil Yi (Chinasoft Shanghai)" userId="c719b956-004a-4243-81dc-14be649b7814" providerId="ADAL" clId="{239F61EF-C8B1-4620-91B4-D4413A44947C}" dt="2022-09-20T00:52:32.523" v="6337" actId="947"/>
          <ac:spMkLst>
            <pc:docMk/>
            <pc:sldMk cId="182984203" sldId="649"/>
            <ac:spMk id="403" creationId="{4AF33BA6-7A88-40FA-90D9-0F00D9AF92CB}"/>
          </ac:spMkLst>
        </pc:spChg>
        <pc:spChg chg="mod">
          <ac:chgData name="Soleil Yi (Chinasoft Shanghai)" userId="c719b956-004a-4243-81dc-14be649b7814" providerId="ADAL" clId="{239F61EF-C8B1-4620-91B4-D4413A44947C}" dt="2022-09-20T00:52:32.555" v="6341" actId="947"/>
          <ac:spMkLst>
            <pc:docMk/>
            <pc:sldMk cId="182984203" sldId="649"/>
            <ac:spMk id="404" creationId="{A67F957E-69EE-4064-970D-C2547E09C73E}"/>
          </ac:spMkLst>
        </pc:spChg>
        <pc:spChg chg="mod">
          <ac:chgData name="Soleil Yi (Chinasoft Shanghai)" userId="c719b956-004a-4243-81dc-14be649b7814" providerId="ADAL" clId="{239F61EF-C8B1-4620-91B4-D4413A44947C}" dt="2022-09-20T00:52:32.590" v="6345" actId="947"/>
          <ac:spMkLst>
            <pc:docMk/>
            <pc:sldMk cId="182984203" sldId="649"/>
            <ac:spMk id="405" creationId="{2B284282-DC6A-44B1-85C6-623F1584F5E0}"/>
          </ac:spMkLst>
        </pc:spChg>
        <pc:spChg chg="mod">
          <ac:chgData name="Soleil Yi (Chinasoft Shanghai)" userId="c719b956-004a-4243-81dc-14be649b7814" providerId="ADAL" clId="{239F61EF-C8B1-4620-91B4-D4413A44947C}" dt="2022-09-20T00:52:32.624" v="6349" actId="947"/>
          <ac:spMkLst>
            <pc:docMk/>
            <pc:sldMk cId="182984203" sldId="649"/>
            <ac:spMk id="406" creationId="{6AD77654-917C-4D51-91F7-286D82C1D4D9}"/>
          </ac:spMkLst>
        </pc:spChg>
        <pc:spChg chg="mod">
          <ac:chgData name="Soleil Yi (Chinasoft Shanghai)" userId="c719b956-004a-4243-81dc-14be649b7814" providerId="ADAL" clId="{239F61EF-C8B1-4620-91B4-D4413A44947C}" dt="2022-09-20T00:52:32.658" v="6353" actId="947"/>
          <ac:spMkLst>
            <pc:docMk/>
            <pc:sldMk cId="182984203" sldId="649"/>
            <ac:spMk id="407" creationId="{3B9AB16E-04AD-4BC1-B154-DD80A4739BDB}"/>
          </ac:spMkLst>
        </pc:spChg>
        <pc:spChg chg="mod">
          <ac:chgData name="Soleil Yi (Chinasoft Shanghai)" userId="c719b956-004a-4243-81dc-14be649b7814" providerId="ADAL" clId="{239F61EF-C8B1-4620-91B4-D4413A44947C}" dt="2022-09-20T00:52:32.689" v="6357" actId="947"/>
          <ac:spMkLst>
            <pc:docMk/>
            <pc:sldMk cId="182984203" sldId="649"/>
            <ac:spMk id="408" creationId="{521E57B1-02C8-44C4-A271-A651B2B55D96}"/>
          </ac:spMkLst>
        </pc:spChg>
        <pc:spChg chg="mod">
          <ac:chgData name="Soleil Yi (Chinasoft Shanghai)" userId="c719b956-004a-4243-81dc-14be649b7814" providerId="ADAL" clId="{239F61EF-C8B1-4620-91B4-D4413A44947C}" dt="2022-09-20T00:52:32.710" v="6361" actId="947"/>
          <ac:spMkLst>
            <pc:docMk/>
            <pc:sldMk cId="182984203" sldId="649"/>
            <ac:spMk id="409" creationId="{4BEA6864-4B6E-4B9D-8619-64AF8C38BE7A}"/>
          </ac:spMkLst>
        </pc:spChg>
        <pc:spChg chg="mod">
          <ac:chgData name="Soleil Yi (Chinasoft Shanghai)" userId="c719b956-004a-4243-81dc-14be649b7814" providerId="ADAL" clId="{239F61EF-C8B1-4620-91B4-D4413A44947C}" dt="2022-09-20T00:52:32.740" v="6365" actId="947"/>
          <ac:spMkLst>
            <pc:docMk/>
            <pc:sldMk cId="182984203" sldId="649"/>
            <ac:spMk id="410" creationId="{ACE41851-B7D2-4876-8175-E2F7932EE04F}"/>
          </ac:spMkLst>
        </pc:spChg>
        <pc:spChg chg="mod">
          <ac:chgData name="Soleil Yi (Chinasoft Shanghai)" userId="c719b956-004a-4243-81dc-14be649b7814" providerId="ADAL" clId="{239F61EF-C8B1-4620-91B4-D4413A44947C}" dt="2022-09-20T00:52:32.760" v="6369" actId="947"/>
          <ac:spMkLst>
            <pc:docMk/>
            <pc:sldMk cId="182984203" sldId="649"/>
            <ac:spMk id="411" creationId="{699DAD1D-7DD1-4D4B-9347-4AA3D413B408}"/>
          </ac:spMkLst>
        </pc:spChg>
        <pc:spChg chg="mod">
          <ac:chgData name="Soleil Yi (Chinasoft Shanghai)" userId="c719b956-004a-4243-81dc-14be649b7814" providerId="ADAL" clId="{239F61EF-C8B1-4620-91B4-D4413A44947C}" dt="2022-09-20T00:52:32.784" v="6373" actId="947"/>
          <ac:spMkLst>
            <pc:docMk/>
            <pc:sldMk cId="182984203" sldId="649"/>
            <ac:spMk id="412" creationId="{C5B66679-021D-4D10-B8EE-B6BAEE3DEA4C}"/>
          </ac:spMkLst>
        </pc:spChg>
        <pc:spChg chg="mod">
          <ac:chgData name="Soleil Yi (Chinasoft Shanghai)" userId="c719b956-004a-4243-81dc-14be649b7814" providerId="ADAL" clId="{239F61EF-C8B1-4620-91B4-D4413A44947C}" dt="2022-09-20T00:52:32.803" v="6377" actId="947"/>
          <ac:spMkLst>
            <pc:docMk/>
            <pc:sldMk cId="182984203" sldId="649"/>
            <ac:spMk id="413" creationId="{22896360-E0F4-49D7-9FBC-94E2E11BA335}"/>
          </ac:spMkLst>
        </pc:spChg>
        <pc:spChg chg="mod">
          <ac:chgData name="Soleil Yi (Chinasoft Shanghai)" userId="c719b956-004a-4243-81dc-14be649b7814" providerId="ADAL" clId="{239F61EF-C8B1-4620-91B4-D4413A44947C}" dt="2022-09-20T00:52:32.823" v="6381" actId="947"/>
          <ac:spMkLst>
            <pc:docMk/>
            <pc:sldMk cId="182984203" sldId="649"/>
            <ac:spMk id="414" creationId="{DF8181F8-9C2F-4BAB-B7F0-2F9DFB2692B6}"/>
          </ac:spMkLst>
        </pc:spChg>
        <pc:spChg chg="mod">
          <ac:chgData name="Soleil Yi (Chinasoft Shanghai)" userId="c719b956-004a-4243-81dc-14be649b7814" providerId="ADAL" clId="{239F61EF-C8B1-4620-91B4-D4413A44947C}" dt="2022-09-20T00:52:32.840" v="6385" actId="947"/>
          <ac:spMkLst>
            <pc:docMk/>
            <pc:sldMk cId="182984203" sldId="649"/>
            <ac:spMk id="415" creationId="{3C4BF0BD-B2EA-4BF3-A6A4-98461F364FFF}"/>
          </ac:spMkLst>
        </pc:spChg>
        <pc:spChg chg="mod">
          <ac:chgData name="Soleil Yi (Chinasoft Shanghai)" userId="c719b956-004a-4243-81dc-14be649b7814" providerId="ADAL" clId="{239F61EF-C8B1-4620-91B4-D4413A44947C}" dt="2022-09-20T00:52:32.858" v="6389" actId="947"/>
          <ac:spMkLst>
            <pc:docMk/>
            <pc:sldMk cId="182984203" sldId="649"/>
            <ac:spMk id="416" creationId="{D86634A1-9E97-4879-A922-FF090AFB3953}"/>
          </ac:spMkLst>
        </pc:spChg>
        <pc:spChg chg="mod">
          <ac:chgData name="Soleil Yi (Chinasoft Shanghai)" userId="c719b956-004a-4243-81dc-14be649b7814" providerId="ADAL" clId="{239F61EF-C8B1-4620-91B4-D4413A44947C}" dt="2022-09-20T00:52:32.876" v="6393" actId="947"/>
          <ac:spMkLst>
            <pc:docMk/>
            <pc:sldMk cId="182984203" sldId="649"/>
            <ac:spMk id="417" creationId="{E1FE3623-D73B-417A-9778-4972A70CB58A}"/>
          </ac:spMkLst>
        </pc:spChg>
        <pc:spChg chg="mod">
          <ac:chgData name="Soleil Yi (Chinasoft Shanghai)" userId="c719b956-004a-4243-81dc-14be649b7814" providerId="ADAL" clId="{239F61EF-C8B1-4620-91B4-D4413A44947C}" dt="2022-09-20T00:52:32.900" v="6397" actId="947"/>
          <ac:spMkLst>
            <pc:docMk/>
            <pc:sldMk cId="182984203" sldId="649"/>
            <ac:spMk id="418" creationId="{C57CD126-19B1-4E51-9719-1618506D161B}"/>
          </ac:spMkLst>
        </pc:spChg>
        <pc:spChg chg="mod">
          <ac:chgData name="Soleil Yi (Chinasoft Shanghai)" userId="c719b956-004a-4243-81dc-14be649b7814" providerId="ADAL" clId="{239F61EF-C8B1-4620-91B4-D4413A44947C}" dt="2022-09-20T00:52:32.918" v="6401" actId="947"/>
          <ac:spMkLst>
            <pc:docMk/>
            <pc:sldMk cId="182984203" sldId="649"/>
            <ac:spMk id="419" creationId="{2396DCF7-E562-4A84-AEE9-EB778B2D1EF4}"/>
          </ac:spMkLst>
        </pc:spChg>
        <pc:spChg chg="mod">
          <ac:chgData name="Soleil Yi (Chinasoft Shanghai)" userId="c719b956-004a-4243-81dc-14be649b7814" providerId="ADAL" clId="{239F61EF-C8B1-4620-91B4-D4413A44947C}" dt="2022-09-20T00:52:32.937" v="6405" actId="947"/>
          <ac:spMkLst>
            <pc:docMk/>
            <pc:sldMk cId="182984203" sldId="649"/>
            <ac:spMk id="420" creationId="{C557EF93-E5D5-4759-B07A-91ECDBC23B69}"/>
          </ac:spMkLst>
        </pc:spChg>
        <pc:spChg chg="mod">
          <ac:chgData name="Soleil Yi (Chinasoft Shanghai)" userId="c719b956-004a-4243-81dc-14be649b7814" providerId="ADAL" clId="{239F61EF-C8B1-4620-91B4-D4413A44947C}" dt="2022-09-20T00:52:32.955" v="6409" actId="947"/>
          <ac:spMkLst>
            <pc:docMk/>
            <pc:sldMk cId="182984203" sldId="649"/>
            <ac:spMk id="421" creationId="{231B4E11-322B-4D2D-BC49-25D080CF00DF}"/>
          </ac:spMkLst>
        </pc:spChg>
        <pc:spChg chg="mod">
          <ac:chgData name="Soleil Yi (Chinasoft Shanghai)" userId="c719b956-004a-4243-81dc-14be649b7814" providerId="ADAL" clId="{239F61EF-C8B1-4620-91B4-D4413A44947C}" dt="2022-09-20T00:52:26.619" v="5396" actId="947"/>
          <ac:spMkLst>
            <pc:docMk/>
            <pc:sldMk cId="182984203" sldId="649"/>
            <ac:spMk id="422" creationId="{0F075379-CA9A-41A5-885F-4E504FB5B75B}"/>
          </ac:spMkLst>
        </pc:spChg>
        <pc:spChg chg="mod">
          <ac:chgData name="Soleil Yi (Chinasoft Shanghai)" userId="c719b956-004a-4243-81dc-14be649b7814" providerId="ADAL" clId="{239F61EF-C8B1-4620-91B4-D4413A44947C}" dt="2022-09-20T00:52:26.660" v="5412" actId="947"/>
          <ac:spMkLst>
            <pc:docMk/>
            <pc:sldMk cId="182984203" sldId="649"/>
            <ac:spMk id="423" creationId="{9BCC4CEC-B779-4175-B069-C082B107154F}"/>
          </ac:spMkLst>
        </pc:spChg>
        <pc:spChg chg="mod">
          <ac:chgData name="Soleil Yi (Chinasoft Shanghai)" userId="c719b956-004a-4243-81dc-14be649b7814" providerId="ADAL" clId="{239F61EF-C8B1-4620-91B4-D4413A44947C}" dt="2022-09-20T00:52:26.689" v="5420" actId="947"/>
          <ac:spMkLst>
            <pc:docMk/>
            <pc:sldMk cId="182984203" sldId="649"/>
            <ac:spMk id="424" creationId="{83857128-2486-4FE8-95BC-C02384F24C01}"/>
          </ac:spMkLst>
        </pc:spChg>
        <pc:spChg chg="mod">
          <ac:chgData name="Soleil Yi (Chinasoft Shanghai)" userId="c719b956-004a-4243-81dc-14be649b7814" providerId="ADAL" clId="{239F61EF-C8B1-4620-91B4-D4413A44947C}" dt="2022-09-20T00:52:26.711" v="5428" actId="947"/>
          <ac:spMkLst>
            <pc:docMk/>
            <pc:sldMk cId="182984203" sldId="649"/>
            <ac:spMk id="425" creationId="{AF63D3DF-F623-4579-B3AB-3D935C18CEB4}"/>
          </ac:spMkLst>
        </pc:spChg>
        <pc:spChg chg="mod">
          <ac:chgData name="Soleil Yi (Chinasoft Shanghai)" userId="c719b956-004a-4243-81dc-14be649b7814" providerId="ADAL" clId="{239F61EF-C8B1-4620-91B4-D4413A44947C}" dt="2022-09-20T00:52:26.735" v="5437" actId="947"/>
          <ac:spMkLst>
            <pc:docMk/>
            <pc:sldMk cId="182984203" sldId="649"/>
            <ac:spMk id="426" creationId="{32355882-CD95-4196-A284-6BDE6B2E4848}"/>
          </ac:spMkLst>
        </pc:spChg>
        <pc:spChg chg="mod">
          <ac:chgData name="Soleil Yi (Chinasoft Shanghai)" userId="c719b956-004a-4243-81dc-14be649b7814" providerId="ADAL" clId="{239F61EF-C8B1-4620-91B4-D4413A44947C}" dt="2022-09-20T00:52:26.756" v="5445" actId="947"/>
          <ac:spMkLst>
            <pc:docMk/>
            <pc:sldMk cId="182984203" sldId="649"/>
            <ac:spMk id="427" creationId="{6057F879-906D-4FDD-8905-710000B3D7BC}"/>
          </ac:spMkLst>
        </pc:spChg>
        <pc:spChg chg="mod">
          <ac:chgData name="Soleil Yi (Chinasoft Shanghai)" userId="c719b956-004a-4243-81dc-14be649b7814" providerId="ADAL" clId="{239F61EF-C8B1-4620-91B4-D4413A44947C}" dt="2022-09-20T00:52:26.800" v="5453" actId="947"/>
          <ac:spMkLst>
            <pc:docMk/>
            <pc:sldMk cId="182984203" sldId="649"/>
            <ac:spMk id="428" creationId="{DCE2A92D-CFDD-4581-A7D3-3AF71AA8CA4D}"/>
          </ac:spMkLst>
        </pc:spChg>
        <pc:spChg chg="mod">
          <ac:chgData name="Soleil Yi (Chinasoft Shanghai)" userId="c719b956-004a-4243-81dc-14be649b7814" providerId="ADAL" clId="{239F61EF-C8B1-4620-91B4-D4413A44947C}" dt="2022-09-20T00:52:26.834" v="5457" actId="947"/>
          <ac:spMkLst>
            <pc:docMk/>
            <pc:sldMk cId="182984203" sldId="649"/>
            <ac:spMk id="429" creationId="{106CDB67-7D3D-426E-9AD6-3985C0C8FD27}"/>
          </ac:spMkLst>
        </pc:spChg>
        <pc:spChg chg="mod">
          <ac:chgData name="Soleil Yi (Chinasoft Shanghai)" userId="c719b956-004a-4243-81dc-14be649b7814" providerId="ADAL" clId="{239F61EF-C8B1-4620-91B4-D4413A44947C}" dt="2022-09-20T00:52:26.873" v="5461" actId="947"/>
          <ac:spMkLst>
            <pc:docMk/>
            <pc:sldMk cId="182984203" sldId="649"/>
            <ac:spMk id="430" creationId="{0EFEFB95-88CE-46E2-A9C1-85F5AA9544AD}"/>
          </ac:spMkLst>
        </pc:spChg>
        <pc:spChg chg="mod">
          <ac:chgData name="Soleil Yi (Chinasoft Shanghai)" userId="c719b956-004a-4243-81dc-14be649b7814" providerId="ADAL" clId="{239F61EF-C8B1-4620-91B4-D4413A44947C}" dt="2022-09-20T00:52:26.921" v="5465" actId="947"/>
          <ac:spMkLst>
            <pc:docMk/>
            <pc:sldMk cId="182984203" sldId="649"/>
            <ac:spMk id="431" creationId="{8843C0D5-FFAC-40B6-929D-074EEDD9A383}"/>
          </ac:spMkLst>
        </pc:spChg>
        <pc:spChg chg="mod">
          <ac:chgData name="Soleil Yi (Chinasoft Shanghai)" userId="c719b956-004a-4243-81dc-14be649b7814" providerId="ADAL" clId="{239F61EF-C8B1-4620-91B4-D4413A44947C}" dt="2022-09-20T00:52:26.959" v="5469" actId="947"/>
          <ac:spMkLst>
            <pc:docMk/>
            <pc:sldMk cId="182984203" sldId="649"/>
            <ac:spMk id="432" creationId="{463D529F-3295-4222-BFE5-94C20D4FF7CD}"/>
          </ac:spMkLst>
        </pc:spChg>
        <pc:spChg chg="mod">
          <ac:chgData name="Soleil Yi (Chinasoft Shanghai)" userId="c719b956-004a-4243-81dc-14be649b7814" providerId="ADAL" clId="{239F61EF-C8B1-4620-91B4-D4413A44947C}" dt="2022-09-20T00:52:26.988" v="5473" actId="947"/>
          <ac:spMkLst>
            <pc:docMk/>
            <pc:sldMk cId="182984203" sldId="649"/>
            <ac:spMk id="433" creationId="{F061EE76-EBFA-4334-8F7D-9604FFEAEA92}"/>
          </ac:spMkLst>
        </pc:spChg>
        <pc:spChg chg="mod">
          <ac:chgData name="Soleil Yi (Chinasoft Shanghai)" userId="c719b956-004a-4243-81dc-14be649b7814" providerId="ADAL" clId="{239F61EF-C8B1-4620-91B4-D4413A44947C}" dt="2022-09-20T00:52:27.020" v="5477" actId="947"/>
          <ac:spMkLst>
            <pc:docMk/>
            <pc:sldMk cId="182984203" sldId="649"/>
            <ac:spMk id="434" creationId="{E3C1B592-BA54-44F3-AD11-8D1C9BCB129D}"/>
          </ac:spMkLst>
        </pc:spChg>
        <pc:spChg chg="mod">
          <ac:chgData name="Soleil Yi (Chinasoft Shanghai)" userId="c719b956-004a-4243-81dc-14be649b7814" providerId="ADAL" clId="{239F61EF-C8B1-4620-91B4-D4413A44947C}" dt="2022-09-20T00:52:27.045" v="5481" actId="947"/>
          <ac:spMkLst>
            <pc:docMk/>
            <pc:sldMk cId="182984203" sldId="649"/>
            <ac:spMk id="435" creationId="{5AE9951C-23F6-403A-97D4-FD501EAEF1ED}"/>
          </ac:spMkLst>
        </pc:spChg>
        <pc:spChg chg="mod">
          <ac:chgData name="Soleil Yi (Chinasoft Shanghai)" userId="c719b956-004a-4243-81dc-14be649b7814" providerId="ADAL" clId="{239F61EF-C8B1-4620-91B4-D4413A44947C}" dt="2022-09-20T00:52:27.075" v="5485" actId="947"/>
          <ac:spMkLst>
            <pc:docMk/>
            <pc:sldMk cId="182984203" sldId="649"/>
            <ac:spMk id="436" creationId="{CDA9FDBC-A5DF-4800-84F9-0758334B4DAC}"/>
          </ac:spMkLst>
        </pc:spChg>
        <pc:spChg chg="mod">
          <ac:chgData name="Soleil Yi (Chinasoft Shanghai)" userId="c719b956-004a-4243-81dc-14be649b7814" providerId="ADAL" clId="{239F61EF-C8B1-4620-91B4-D4413A44947C}" dt="2022-09-20T00:52:27.107" v="5489" actId="947"/>
          <ac:spMkLst>
            <pc:docMk/>
            <pc:sldMk cId="182984203" sldId="649"/>
            <ac:spMk id="437" creationId="{13004022-1E98-42F5-B3C1-2EEF23F18AF1}"/>
          </ac:spMkLst>
        </pc:spChg>
        <pc:spChg chg="mod">
          <ac:chgData name="Soleil Yi (Chinasoft Shanghai)" userId="c719b956-004a-4243-81dc-14be649b7814" providerId="ADAL" clId="{239F61EF-C8B1-4620-91B4-D4413A44947C}" dt="2022-09-20T00:52:27.140" v="5493" actId="947"/>
          <ac:spMkLst>
            <pc:docMk/>
            <pc:sldMk cId="182984203" sldId="649"/>
            <ac:spMk id="438" creationId="{9095FC66-FEBF-4BA7-A4C1-111CD96BC175}"/>
          </ac:spMkLst>
        </pc:spChg>
        <pc:spChg chg="mod">
          <ac:chgData name="Soleil Yi (Chinasoft Shanghai)" userId="c719b956-004a-4243-81dc-14be649b7814" providerId="ADAL" clId="{239F61EF-C8B1-4620-91B4-D4413A44947C}" dt="2022-09-20T00:52:27.172" v="5497" actId="947"/>
          <ac:spMkLst>
            <pc:docMk/>
            <pc:sldMk cId="182984203" sldId="649"/>
            <ac:spMk id="439" creationId="{93780D89-1F94-41FD-BBDA-F7D37A5462B5}"/>
          </ac:spMkLst>
        </pc:spChg>
        <pc:spChg chg="mod">
          <ac:chgData name="Soleil Yi (Chinasoft Shanghai)" userId="c719b956-004a-4243-81dc-14be649b7814" providerId="ADAL" clId="{239F61EF-C8B1-4620-91B4-D4413A44947C}" dt="2022-09-20T00:52:27.203" v="5501" actId="947"/>
          <ac:spMkLst>
            <pc:docMk/>
            <pc:sldMk cId="182984203" sldId="649"/>
            <ac:spMk id="440" creationId="{D27A0F8E-1C82-4CC5-951B-80C370F30A2E}"/>
          </ac:spMkLst>
        </pc:spChg>
        <pc:spChg chg="mod">
          <ac:chgData name="Soleil Yi (Chinasoft Shanghai)" userId="c719b956-004a-4243-81dc-14be649b7814" providerId="ADAL" clId="{239F61EF-C8B1-4620-91B4-D4413A44947C}" dt="2022-09-20T00:52:27.244" v="5505" actId="947"/>
          <ac:spMkLst>
            <pc:docMk/>
            <pc:sldMk cId="182984203" sldId="649"/>
            <ac:spMk id="441" creationId="{5C10D4E2-6F46-4B15-AE7A-AE50C4D4D1C1}"/>
          </ac:spMkLst>
        </pc:spChg>
        <pc:spChg chg="mod">
          <ac:chgData name="Soleil Yi (Chinasoft Shanghai)" userId="c719b956-004a-4243-81dc-14be649b7814" providerId="ADAL" clId="{239F61EF-C8B1-4620-91B4-D4413A44947C}" dt="2022-09-20T00:52:27.272" v="5509" actId="947"/>
          <ac:spMkLst>
            <pc:docMk/>
            <pc:sldMk cId="182984203" sldId="649"/>
            <ac:spMk id="442" creationId="{484A0E06-F27C-467B-9BD1-A058BB532A7C}"/>
          </ac:spMkLst>
        </pc:spChg>
        <pc:spChg chg="mod">
          <ac:chgData name="Soleil Yi (Chinasoft Shanghai)" userId="c719b956-004a-4243-81dc-14be649b7814" providerId="ADAL" clId="{239F61EF-C8B1-4620-91B4-D4413A44947C}" dt="2022-09-20T00:52:27.305" v="5513" actId="947"/>
          <ac:spMkLst>
            <pc:docMk/>
            <pc:sldMk cId="182984203" sldId="649"/>
            <ac:spMk id="443" creationId="{FDDA97F3-DDBB-4FBC-A7C6-FEB0EEB34B3D}"/>
          </ac:spMkLst>
        </pc:spChg>
        <pc:spChg chg="mod">
          <ac:chgData name="Soleil Yi (Chinasoft Shanghai)" userId="c719b956-004a-4243-81dc-14be649b7814" providerId="ADAL" clId="{239F61EF-C8B1-4620-91B4-D4413A44947C}" dt="2022-09-20T00:52:27.335" v="5517" actId="947"/>
          <ac:spMkLst>
            <pc:docMk/>
            <pc:sldMk cId="182984203" sldId="649"/>
            <ac:spMk id="444" creationId="{541A2084-180A-4CA4-BCE1-E87572645C83}"/>
          </ac:spMkLst>
        </pc:spChg>
        <pc:spChg chg="mod">
          <ac:chgData name="Soleil Yi (Chinasoft Shanghai)" userId="c719b956-004a-4243-81dc-14be649b7814" providerId="ADAL" clId="{239F61EF-C8B1-4620-91B4-D4413A44947C}" dt="2022-09-20T00:52:27.359" v="5521" actId="947"/>
          <ac:spMkLst>
            <pc:docMk/>
            <pc:sldMk cId="182984203" sldId="649"/>
            <ac:spMk id="445" creationId="{0C122FC0-4CF3-445B-9FA8-2A45DA5284BC}"/>
          </ac:spMkLst>
        </pc:spChg>
        <pc:spChg chg="mod">
          <ac:chgData name="Soleil Yi (Chinasoft Shanghai)" userId="c719b956-004a-4243-81dc-14be649b7814" providerId="ADAL" clId="{239F61EF-C8B1-4620-91B4-D4413A44947C}" dt="2022-09-20T00:52:27.388" v="5525" actId="947"/>
          <ac:spMkLst>
            <pc:docMk/>
            <pc:sldMk cId="182984203" sldId="649"/>
            <ac:spMk id="446" creationId="{B196DEBE-1467-4C6C-B21D-4DE37767250D}"/>
          </ac:spMkLst>
        </pc:spChg>
        <pc:spChg chg="mod">
          <ac:chgData name="Soleil Yi (Chinasoft Shanghai)" userId="c719b956-004a-4243-81dc-14be649b7814" providerId="ADAL" clId="{239F61EF-C8B1-4620-91B4-D4413A44947C}" dt="2022-09-20T00:52:27.418" v="5529" actId="947"/>
          <ac:spMkLst>
            <pc:docMk/>
            <pc:sldMk cId="182984203" sldId="649"/>
            <ac:spMk id="447" creationId="{BDABD6A1-DB83-4BE0-9CFD-FFEC1B5D3FFA}"/>
          </ac:spMkLst>
        </pc:spChg>
        <pc:spChg chg="mod">
          <ac:chgData name="Soleil Yi (Chinasoft Shanghai)" userId="c719b956-004a-4243-81dc-14be649b7814" providerId="ADAL" clId="{239F61EF-C8B1-4620-91B4-D4413A44947C}" dt="2022-09-20T00:52:27.448" v="5533" actId="947"/>
          <ac:spMkLst>
            <pc:docMk/>
            <pc:sldMk cId="182984203" sldId="649"/>
            <ac:spMk id="448" creationId="{6E4B1BEC-11D0-4F93-9CBF-DE1DA762F2EE}"/>
          </ac:spMkLst>
        </pc:spChg>
        <pc:spChg chg="mod">
          <ac:chgData name="Soleil Yi (Chinasoft Shanghai)" userId="c719b956-004a-4243-81dc-14be649b7814" providerId="ADAL" clId="{239F61EF-C8B1-4620-91B4-D4413A44947C}" dt="2022-09-20T00:52:27.475" v="5537" actId="947"/>
          <ac:spMkLst>
            <pc:docMk/>
            <pc:sldMk cId="182984203" sldId="649"/>
            <ac:spMk id="449" creationId="{76701B3B-10FE-4954-A860-A4D3A4AE2F55}"/>
          </ac:spMkLst>
        </pc:spChg>
        <pc:spChg chg="mod">
          <ac:chgData name="Soleil Yi (Chinasoft Shanghai)" userId="c719b956-004a-4243-81dc-14be649b7814" providerId="ADAL" clId="{239F61EF-C8B1-4620-91B4-D4413A44947C}" dt="2022-09-20T00:52:27.510" v="5541" actId="947"/>
          <ac:spMkLst>
            <pc:docMk/>
            <pc:sldMk cId="182984203" sldId="649"/>
            <ac:spMk id="450" creationId="{EC10BA6C-99BD-40E2-8AFB-675B2573A6A9}"/>
          </ac:spMkLst>
        </pc:spChg>
        <pc:spChg chg="mod">
          <ac:chgData name="Soleil Yi (Chinasoft Shanghai)" userId="c719b956-004a-4243-81dc-14be649b7814" providerId="ADAL" clId="{239F61EF-C8B1-4620-91B4-D4413A44947C}" dt="2022-09-20T00:52:27.544" v="5545" actId="947"/>
          <ac:spMkLst>
            <pc:docMk/>
            <pc:sldMk cId="182984203" sldId="649"/>
            <ac:spMk id="451" creationId="{AFA8BD31-B1A1-4B8B-918F-DC51A778A55D}"/>
          </ac:spMkLst>
        </pc:spChg>
        <pc:spChg chg="mod">
          <ac:chgData name="Soleil Yi (Chinasoft Shanghai)" userId="c719b956-004a-4243-81dc-14be649b7814" providerId="ADAL" clId="{239F61EF-C8B1-4620-91B4-D4413A44947C}" dt="2022-09-20T00:52:27.570" v="5549" actId="947"/>
          <ac:spMkLst>
            <pc:docMk/>
            <pc:sldMk cId="182984203" sldId="649"/>
            <ac:spMk id="452" creationId="{617E9C6D-61B4-40C8-B46B-B9A2E531515E}"/>
          </ac:spMkLst>
        </pc:spChg>
        <pc:spChg chg="mod">
          <ac:chgData name="Soleil Yi (Chinasoft Shanghai)" userId="c719b956-004a-4243-81dc-14be649b7814" providerId="ADAL" clId="{239F61EF-C8B1-4620-91B4-D4413A44947C}" dt="2022-09-20T00:52:27.601" v="5553" actId="947"/>
          <ac:spMkLst>
            <pc:docMk/>
            <pc:sldMk cId="182984203" sldId="649"/>
            <ac:spMk id="453" creationId="{6DFD96D1-CADC-425F-921E-42EA919069F1}"/>
          </ac:spMkLst>
        </pc:spChg>
        <pc:spChg chg="mod">
          <ac:chgData name="Soleil Yi (Chinasoft Shanghai)" userId="c719b956-004a-4243-81dc-14be649b7814" providerId="ADAL" clId="{239F61EF-C8B1-4620-91B4-D4413A44947C}" dt="2022-09-20T00:52:27.622" v="5557" actId="947"/>
          <ac:spMkLst>
            <pc:docMk/>
            <pc:sldMk cId="182984203" sldId="649"/>
            <ac:spMk id="454" creationId="{D7B0A063-237D-451A-9089-CD1C8FCBC65C}"/>
          </ac:spMkLst>
        </pc:spChg>
        <pc:spChg chg="mod">
          <ac:chgData name="Soleil Yi (Chinasoft Shanghai)" userId="c719b956-004a-4243-81dc-14be649b7814" providerId="ADAL" clId="{239F61EF-C8B1-4620-91B4-D4413A44947C}" dt="2022-09-20T00:52:27.640" v="5561" actId="947"/>
          <ac:spMkLst>
            <pc:docMk/>
            <pc:sldMk cId="182984203" sldId="649"/>
            <ac:spMk id="455" creationId="{9F667297-81BF-4514-B8D4-BCA11D475D5B}"/>
          </ac:spMkLst>
        </pc:spChg>
        <pc:spChg chg="mod">
          <ac:chgData name="Soleil Yi (Chinasoft Shanghai)" userId="c719b956-004a-4243-81dc-14be649b7814" providerId="ADAL" clId="{239F61EF-C8B1-4620-91B4-D4413A44947C}" dt="2022-09-20T00:52:27.658" v="5565" actId="947"/>
          <ac:spMkLst>
            <pc:docMk/>
            <pc:sldMk cId="182984203" sldId="649"/>
            <ac:spMk id="456" creationId="{E9E3DCA8-04AD-4074-9467-4960D2DA768A}"/>
          </ac:spMkLst>
        </pc:spChg>
        <pc:spChg chg="mod">
          <ac:chgData name="Soleil Yi (Chinasoft Shanghai)" userId="c719b956-004a-4243-81dc-14be649b7814" providerId="ADAL" clId="{239F61EF-C8B1-4620-91B4-D4413A44947C}" dt="2022-09-20T00:52:27.674" v="5569" actId="947"/>
          <ac:spMkLst>
            <pc:docMk/>
            <pc:sldMk cId="182984203" sldId="649"/>
            <ac:spMk id="457" creationId="{6A37D20F-442E-4B5D-81D5-C6951E3A0883}"/>
          </ac:spMkLst>
        </pc:spChg>
        <pc:spChg chg="mod">
          <ac:chgData name="Soleil Yi (Chinasoft Shanghai)" userId="c719b956-004a-4243-81dc-14be649b7814" providerId="ADAL" clId="{239F61EF-C8B1-4620-91B4-D4413A44947C}" dt="2022-09-20T00:52:27.691" v="5573" actId="947"/>
          <ac:spMkLst>
            <pc:docMk/>
            <pc:sldMk cId="182984203" sldId="649"/>
            <ac:spMk id="458" creationId="{DCC819D6-947F-4A44-BB9D-B15344400EA5}"/>
          </ac:spMkLst>
        </pc:spChg>
        <pc:spChg chg="mod">
          <ac:chgData name="Soleil Yi (Chinasoft Shanghai)" userId="c719b956-004a-4243-81dc-14be649b7814" providerId="ADAL" clId="{239F61EF-C8B1-4620-91B4-D4413A44947C}" dt="2022-09-20T00:52:27.710" v="5577" actId="947"/>
          <ac:spMkLst>
            <pc:docMk/>
            <pc:sldMk cId="182984203" sldId="649"/>
            <ac:spMk id="459" creationId="{D88D1FDF-87A2-4E4C-A13C-B993378BDD4A}"/>
          </ac:spMkLst>
        </pc:spChg>
        <pc:spChg chg="mod">
          <ac:chgData name="Soleil Yi (Chinasoft Shanghai)" userId="c719b956-004a-4243-81dc-14be649b7814" providerId="ADAL" clId="{239F61EF-C8B1-4620-91B4-D4413A44947C}" dt="2022-09-20T00:52:27.727" v="5581" actId="947"/>
          <ac:spMkLst>
            <pc:docMk/>
            <pc:sldMk cId="182984203" sldId="649"/>
            <ac:spMk id="460" creationId="{DDD42143-DC42-4081-8CC4-E4150A07F9DC}"/>
          </ac:spMkLst>
        </pc:spChg>
        <pc:spChg chg="mod">
          <ac:chgData name="Soleil Yi (Chinasoft Shanghai)" userId="c719b956-004a-4243-81dc-14be649b7814" providerId="ADAL" clId="{239F61EF-C8B1-4620-91B4-D4413A44947C}" dt="2022-09-20T00:52:27.744" v="5585" actId="947"/>
          <ac:spMkLst>
            <pc:docMk/>
            <pc:sldMk cId="182984203" sldId="649"/>
            <ac:spMk id="461" creationId="{2C88E60F-434F-4202-B5AE-3F111AED545B}"/>
          </ac:spMkLst>
        </pc:spChg>
        <pc:spChg chg="mod">
          <ac:chgData name="Soleil Yi (Chinasoft Shanghai)" userId="c719b956-004a-4243-81dc-14be649b7814" providerId="ADAL" clId="{239F61EF-C8B1-4620-91B4-D4413A44947C}" dt="2022-09-20T00:52:27.761" v="5589" actId="947"/>
          <ac:spMkLst>
            <pc:docMk/>
            <pc:sldMk cId="182984203" sldId="649"/>
            <ac:spMk id="462" creationId="{30ACC852-D361-48CB-A128-E70A587B6E21}"/>
          </ac:spMkLst>
        </pc:spChg>
        <pc:spChg chg="mod">
          <ac:chgData name="Soleil Yi (Chinasoft Shanghai)" userId="c719b956-004a-4243-81dc-14be649b7814" providerId="ADAL" clId="{239F61EF-C8B1-4620-91B4-D4413A44947C}" dt="2022-09-20T00:52:27.778" v="5593" actId="947"/>
          <ac:spMkLst>
            <pc:docMk/>
            <pc:sldMk cId="182984203" sldId="649"/>
            <ac:spMk id="463" creationId="{6FF9A6D3-629B-4145-9DB6-FCCD2300ACAF}"/>
          </ac:spMkLst>
        </pc:spChg>
        <pc:spChg chg="mod">
          <ac:chgData name="Soleil Yi (Chinasoft Shanghai)" userId="c719b956-004a-4243-81dc-14be649b7814" providerId="ADAL" clId="{239F61EF-C8B1-4620-91B4-D4413A44947C}" dt="2022-09-20T00:52:27.816" v="5597" actId="947"/>
          <ac:spMkLst>
            <pc:docMk/>
            <pc:sldMk cId="182984203" sldId="649"/>
            <ac:spMk id="464" creationId="{56BE18AB-8FA5-4D25-B20D-7E0F311CD541}"/>
          </ac:spMkLst>
        </pc:spChg>
        <pc:spChg chg="mod">
          <ac:chgData name="Soleil Yi (Chinasoft Shanghai)" userId="c719b956-004a-4243-81dc-14be649b7814" providerId="ADAL" clId="{239F61EF-C8B1-4620-91B4-D4413A44947C}" dt="2022-09-20T00:52:27.852" v="5601" actId="947"/>
          <ac:spMkLst>
            <pc:docMk/>
            <pc:sldMk cId="182984203" sldId="649"/>
            <ac:spMk id="465" creationId="{83B40869-EE3D-4D72-AA55-9C647D0ACB6D}"/>
          </ac:spMkLst>
        </pc:spChg>
        <pc:spChg chg="mod">
          <ac:chgData name="Soleil Yi (Chinasoft Shanghai)" userId="c719b956-004a-4243-81dc-14be649b7814" providerId="ADAL" clId="{239F61EF-C8B1-4620-91B4-D4413A44947C}" dt="2022-09-20T00:52:27.890" v="5605" actId="947"/>
          <ac:spMkLst>
            <pc:docMk/>
            <pc:sldMk cId="182984203" sldId="649"/>
            <ac:spMk id="466" creationId="{38B12189-E1BF-4271-A354-C283863B32E4}"/>
          </ac:spMkLst>
        </pc:spChg>
        <pc:spChg chg="mod">
          <ac:chgData name="Soleil Yi (Chinasoft Shanghai)" userId="c719b956-004a-4243-81dc-14be649b7814" providerId="ADAL" clId="{239F61EF-C8B1-4620-91B4-D4413A44947C}" dt="2022-09-20T00:52:27.929" v="5609" actId="947"/>
          <ac:spMkLst>
            <pc:docMk/>
            <pc:sldMk cId="182984203" sldId="649"/>
            <ac:spMk id="467" creationId="{7BBB66F7-3E5D-402C-BA7E-F2BCE63F45CF}"/>
          </ac:spMkLst>
        </pc:spChg>
        <pc:spChg chg="mod">
          <ac:chgData name="Soleil Yi (Chinasoft Shanghai)" userId="c719b956-004a-4243-81dc-14be649b7814" providerId="ADAL" clId="{239F61EF-C8B1-4620-91B4-D4413A44947C}" dt="2022-09-20T00:52:27.968" v="5613" actId="947"/>
          <ac:spMkLst>
            <pc:docMk/>
            <pc:sldMk cId="182984203" sldId="649"/>
            <ac:spMk id="468" creationId="{648E584A-E654-4C90-B801-092D33E33269}"/>
          </ac:spMkLst>
        </pc:spChg>
        <pc:spChg chg="mod">
          <ac:chgData name="Soleil Yi (Chinasoft Shanghai)" userId="c719b956-004a-4243-81dc-14be649b7814" providerId="ADAL" clId="{239F61EF-C8B1-4620-91B4-D4413A44947C}" dt="2022-09-20T00:52:28.001" v="5617" actId="947"/>
          <ac:spMkLst>
            <pc:docMk/>
            <pc:sldMk cId="182984203" sldId="649"/>
            <ac:spMk id="469" creationId="{65225BAB-7C86-403F-9FBB-DE20B9EA43F1}"/>
          </ac:spMkLst>
        </pc:spChg>
        <pc:spChg chg="mod">
          <ac:chgData name="Soleil Yi (Chinasoft Shanghai)" userId="c719b956-004a-4243-81dc-14be649b7814" providerId="ADAL" clId="{239F61EF-C8B1-4620-91B4-D4413A44947C}" dt="2022-09-20T00:52:28.044" v="5621" actId="947"/>
          <ac:spMkLst>
            <pc:docMk/>
            <pc:sldMk cId="182984203" sldId="649"/>
            <ac:spMk id="470" creationId="{350654A3-3B70-405D-AF5A-D58D5179EBB8}"/>
          </ac:spMkLst>
        </pc:spChg>
        <pc:spChg chg="mod">
          <ac:chgData name="Soleil Yi (Chinasoft Shanghai)" userId="c719b956-004a-4243-81dc-14be649b7814" providerId="ADAL" clId="{239F61EF-C8B1-4620-91B4-D4413A44947C}" dt="2022-09-20T00:52:28.084" v="5625" actId="947"/>
          <ac:spMkLst>
            <pc:docMk/>
            <pc:sldMk cId="182984203" sldId="649"/>
            <ac:spMk id="471" creationId="{E246CDDB-C78A-447C-B928-E1A3BB21122E}"/>
          </ac:spMkLst>
        </pc:spChg>
        <pc:spChg chg="mod">
          <ac:chgData name="Soleil Yi (Chinasoft Shanghai)" userId="c719b956-004a-4243-81dc-14be649b7814" providerId="ADAL" clId="{239F61EF-C8B1-4620-91B4-D4413A44947C}" dt="2022-09-20T00:52:28.123" v="5629" actId="947"/>
          <ac:spMkLst>
            <pc:docMk/>
            <pc:sldMk cId="182984203" sldId="649"/>
            <ac:spMk id="472" creationId="{A79AA4B8-4A8F-4B35-A06E-F8CF3E0A6738}"/>
          </ac:spMkLst>
        </pc:spChg>
        <pc:spChg chg="mod">
          <ac:chgData name="Soleil Yi (Chinasoft Shanghai)" userId="c719b956-004a-4243-81dc-14be649b7814" providerId="ADAL" clId="{239F61EF-C8B1-4620-91B4-D4413A44947C}" dt="2022-09-20T00:52:28.149" v="5633" actId="947"/>
          <ac:spMkLst>
            <pc:docMk/>
            <pc:sldMk cId="182984203" sldId="649"/>
            <ac:spMk id="473" creationId="{2D3644D7-7CA2-48D0-9FF9-D84478831EA9}"/>
          </ac:spMkLst>
        </pc:spChg>
        <pc:spChg chg="mod">
          <ac:chgData name="Soleil Yi (Chinasoft Shanghai)" userId="c719b956-004a-4243-81dc-14be649b7814" providerId="ADAL" clId="{239F61EF-C8B1-4620-91B4-D4413A44947C}" dt="2022-09-20T00:52:28.166" v="5637" actId="947"/>
          <ac:spMkLst>
            <pc:docMk/>
            <pc:sldMk cId="182984203" sldId="649"/>
            <ac:spMk id="474" creationId="{405FB7D4-571A-4197-8D03-BB7C330827AF}"/>
          </ac:spMkLst>
        </pc:spChg>
        <pc:spChg chg="mod">
          <ac:chgData name="Soleil Yi (Chinasoft Shanghai)" userId="c719b956-004a-4243-81dc-14be649b7814" providerId="ADAL" clId="{239F61EF-C8B1-4620-91B4-D4413A44947C}" dt="2022-09-20T00:52:28.185" v="5641" actId="947"/>
          <ac:spMkLst>
            <pc:docMk/>
            <pc:sldMk cId="182984203" sldId="649"/>
            <ac:spMk id="475" creationId="{D6C378E3-EE49-4F43-AC67-44EA4A786098}"/>
          </ac:spMkLst>
        </pc:spChg>
        <pc:spChg chg="mod">
          <ac:chgData name="Soleil Yi (Chinasoft Shanghai)" userId="c719b956-004a-4243-81dc-14be649b7814" providerId="ADAL" clId="{239F61EF-C8B1-4620-91B4-D4413A44947C}" dt="2022-09-20T00:52:28.204" v="5645" actId="947"/>
          <ac:spMkLst>
            <pc:docMk/>
            <pc:sldMk cId="182984203" sldId="649"/>
            <ac:spMk id="476" creationId="{D62296CC-4025-4E14-BD22-3CFF844B3693}"/>
          </ac:spMkLst>
        </pc:spChg>
        <pc:spChg chg="mod">
          <ac:chgData name="Soleil Yi (Chinasoft Shanghai)" userId="c719b956-004a-4243-81dc-14be649b7814" providerId="ADAL" clId="{239F61EF-C8B1-4620-91B4-D4413A44947C}" dt="2022-09-20T00:52:28.221" v="5649" actId="947"/>
          <ac:spMkLst>
            <pc:docMk/>
            <pc:sldMk cId="182984203" sldId="649"/>
            <ac:spMk id="477" creationId="{3893469A-D0FD-4971-BF61-782C5572D9A2}"/>
          </ac:spMkLst>
        </pc:spChg>
        <pc:spChg chg="mod">
          <ac:chgData name="Soleil Yi (Chinasoft Shanghai)" userId="c719b956-004a-4243-81dc-14be649b7814" providerId="ADAL" clId="{239F61EF-C8B1-4620-91B4-D4413A44947C}" dt="2022-09-20T00:52:28.243" v="5653" actId="947"/>
          <ac:spMkLst>
            <pc:docMk/>
            <pc:sldMk cId="182984203" sldId="649"/>
            <ac:spMk id="478" creationId="{CCC26F34-5FEB-496A-806B-E5CFAE1AE77F}"/>
          </ac:spMkLst>
        </pc:spChg>
        <pc:spChg chg="mod">
          <ac:chgData name="Soleil Yi (Chinasoft Shanghai)" userId="c719b956-004a-4243-81dc-14be649b7814" providerId="ADAL" clId="{239F61EF-C8B1-4620-91B4-D4413A44947C}" dt="2022-09-20T00:52:28.280" v="5657" actId="947"/>
          <ac:spMkLst>
            <pc:docMk/>
            <pc:sldMk cId="182984203" sldId="649"/>
            <ac:spMk id="479" creationId="{FCEF3BFB-25AB-4229-9C94-2A7BF79E1E2D}"/>
          </ac:spMkLst>
        </pc:spChg>
        <pc:spChg chg="mod">
          <ac:chgData name="Soleil Yi (Chinasoft Shanghai)" userId="c719b956-004a-4243-81dc-14be649b7814" providerId="ADAL" clId="{239F61EF-C8B1-4620-91B4-D4413A44947C}" dt="2022-09-20T00:52:28.310" v="5661" actId="947"/>
          <ac:spMkLst>
            <pc:docMk/>
            <pc:sldMk cId="182984203" sldId="649"/>
            <ac:spMk id="480" creationId="{AD1F9A2C-6903-4E13-811B-0632257819E0}"/>
          </ac:spMkLst>
        </pc:spChg>
        <pc:spChg chg="mod">
          <ac:chgData name="Soleil Yi (Chinasoft Shanghai)" userId="c719b956-004a-4243-81dc-14be649b7814" providerId="ADAL" clId="{239F61EF-C8B1-4620-91B4-D4413A44947C}" dt="2022-09-20T00:52:28.341" v="5665" actId="947"/>
          <ac:spMkLst>
            <pc:docMk/>
            <pc:sldMk cId="182984203" sldId="649"/>
            <ac:spMk id="481" creationId="{E6F740E9-7D57-4B42-99F3-047E3C58B45C}"/>
          </ac:spMkLst>
        </pc:spChg>
        <pc:spChg chg="mod">
          <ac:chgData name="Soleil Yi (Chinasoft Shanghai)" userId="c719b956-004a-4243-81dc-14be649b7814" providerId="ADAL" clId="{239F61EF-C8B1-4620-91B4-D4413A44947C}" dt="2022-09-20T00:52:28.371" v="5669" actId="947"/>
          <ac:spMkLst>
            <pc:docMk/>
            <pc:sldMk cId="182984203" sldId="649"/>
            <ac:spMk id="482" creationId="{91C9D90C-1BA1-4924-8E98-AFC4D9993E74}"/>
          </ac:spMkLst>
        </pc:spChg>
        <pc:spChg chg="mod">
          <ac:chgData name="Soleil Yi (Chinasoft Shanghai)" userId="c719b956-004a-4243-81dc-14be649b7814" providerId="ADAL" clId="{239F61EF-C8B1-4620-91B4-D4413A44947C}" dt="2022-09-20T00:52:28.403" v="5673" actId="947"/>
          <ac:spMkLst>
            <pc:docMk/>
            <pc:sldMk cId="182984203" sldId="649"/>
            <ac:spMk id="483" creationId="{DAF77AC3-ABD2-4F1B-8F05-FCE13ABFBD79}"/>
          </ac:spMkLst>
        </pc:spChg>
        <pc:spChg chg="mod">
          <ac:chgData name="Soleil Yi (Chinasoft Shanghai)" userId="c719b956-004a-4243-81dc-14be649b7814" providerId="ADAL" clId="{239F61EF-C8B1-4620-91B4-D4413A44947C}" dt="2022-09-20T00:52:28.434" v="5677" actId="947"/>
          <ac:spMkLst>
            <pc:docMk/>
            <pc:sldMk cId="182984203" sldId="649"/>
            <ac:spMk id="484" creationId="{9223DA3B-0B1B-4EB8-813C-E0F0D1E094C9}"/>
          </ac:spMkLst>
        </pc:spChg>
        <pc:spChg chg="mod">
          <ac:chgData name="Soleil Yi (Chinasoft Shanghai)" userId="c719b956-004a-4243-81dc-14be649b7814" providerId="ADAL" clId="{239F61EF-C8B1-4620-91B4-D4413A44947C}" dt="2022-09-20T00:52:28.467" v="5681" actId="947"/>
          <ac:spMkLst>
            <pc:docMk/>
            <pc:sldMk cId="182984203" sldId="649"/>
            <ac:spMk id="485" creationId="{C62FB351-6003-447B-BE5C-231B354C1347}"/>
          </ac:spMkLst>
        </pc:spChg>
        <pc:spChg chg="mod">
          <ac:chgData name="Soleil Yi (Chinasoft Shanghai)" userId="c719b956-004a-4243-81dc-14be649b7814" providerId="ADAL" clId="{239F61EF-C8B1-4620-91B4-D4413A44947C}" dt="2022-09-20T00:52:28.506" v="5685" actId="947"/>
          <ac:spMkLst>
            <pc:docMk/>
            <pc:sldMk cId="182984203" sldId="649"/>
            <ac:spMk id="486" creationId="{D3C68611-73F4-40FC-A770-7354D9282F79}"/>
          </ac:spMkLst>
        </pc:spChg>
        <pc:spChg chg="mod">
          <ac:chgData name="Soleil Yi (Chinasoft Shanghai)" userId="c719b956-004a-4243-81dc-14be649b7814" providerId="ADAL" clId="{239F61EF-C8B1-4620-91B4-D4413A44947C}" dt="2022-09-20T00:52:28.545" v="5689" actId="947"/>
          <ac:spMkLst>
            <pc:docMk/>
            <pc:sldMk cId="182984203" sldId="649"/>
            <ac:spMk id="487" creationId="{8A2D958D-3AB2-4A7C-BC8D-317AFF51F899}"/>
          </ac:spMkLst>
        </pc:spChg>
        <pc:spChg chg="mod">
          <ac:chgData name="Soleil Yi (Chinasoft Shanghai)" userId="c719b956-004a-4243-81dc-14be649b7814" providerId="ADAL" clId="{239F61EF-C8B1-4620-91B4-D4413A44947C}" dt="2022-09-20T00:52:28.568" v="5693" actId="947"/>
          <ac:spMkLst>
            <pc:docMk/>
            <pc:sldMk cId="182984203" sldId="649"/>
            <ac:spMk id="488" creationId="{2510A3EE-9DE0-4989-B0A8-9D3242311CF0}"/>
          </ac:spMkLst>
        </pc:spChg>
        <pc:spChg chg="mod">
          <ac:chgData name="Soleil Yi (Chinasoft Shanghai)" userId="c719b956-004a-4243-81dc-14be649b7814" providerId="ADAL" clId="{239F61EF-C8B1-4620-91B4-D4413A44947C}" dt="2022-09-20T00:52:28.587" v="5697" actId="947"/>
          <ac:spMkLst>
            <pc:docMk/>
            <pc:sldMk cId="182984203" sldId="649"/>
            <ac:spMk id="489" creationId="{A8818F81-D7BC-4383-A731-4F990B07A841}"/>
          </ac:spMkLst>
        </pc:spChg>
        <pc:spChg chg="mod">
          <ac:chgData name="Soleil Yi (Chinasoft Shanghai)" userId="c719b956-004a-4243-81dc-14be649b7814" providerId="ADAL" clId="{239F61EF-C8B1-4620-91B4-D4413A44947C}" dt="2022-09-20T00:52:28.603" v="5701" actId="947"/>
          <ac:spMkLst>
            <pc:docMk/>
            <pc:sldMk cId="182984203" sldId="649"/>
            <ac:spMk id="490" creationId="{9898D83F-6BF9-4C32-B695-AFF105D27C50}"/>
          </ac:spMkLst>
        </pc:spChg>
        <pc:spChg chg="mod">
          <ac:chgData name="Soleil Yi (Chinasoft Shanghai)" userId="c719b956-004a-4243-81dc-14be649b7814" providerId="ADAL" clId="{239F61EF-C8B1-4620-91B4-D4413A44947C}" dt="2022-09-20T00:52:28.619" v="5705" actId="947"/>
          <ac:spMkLst>
            <pc:docMk/>
            <pc:sldMk cId="182984203" sldId="649"/>
            <ac:spMk id="491" creationId="{4ECC8813-1CE5-4DE8-B841-EBAFEAA43482}"/>
          </ac:spMkLst>
        </pc:spChg>
        <pc:spChg chg="mod">
          <ac:chgData name="Soleil Yi (Chinasoft Shanghai)" userId="c719b956-004a-4243-81dc-14be649b7814" providerId="ADAL" clId="{239F61EF-C8B1-4620-91B4-D4413A44947C}" dt="2022-09-20T00:52:28.638" v="5709" actId="947"/>
          <ac:spMkLst>
            <pc:docMk/>
            <pc:sldMk cId="182984203" sldId="649"/>
            <ac:spMk id="492" creationId="{85C1A200-6634-4CE6-B3B4-DB99B1531D4B}"/>
          </ac:spMkLst>
        </pc:spChg>
        <pc:spChg chg="mod">
          <ac:chgData name="Soleil Yi (Chinasoft Shanghai)" userId="c719b956-004a-4243-81dc-14be649b7814" providerId="ADAL" clId="{239F61EF-C8B1-4620-91B4-D4413A44947C}" dt="2022-09-20T00:52:28.656" v="5713" actId="947"/>
          <ac:spMkLst>
            <pc:docMk/>
            <pc:sldMk cId="182984203" sldId="649"/>
            <ac:spMk id="493" creationId="{52A19930-E602-47A1-97E0-29DE91DC33E9}"/>
          </ac:spMkLst>
        </pc:spChg>
        <pc:spChg chg="mod">
          <ac:chgData name="Soleil Yi (Chinasoft Shanghai)" userId="c719b956-004a-4243-81dc-14be649b7814" providerId="ADAL" clId="{239F61EF-C8B1-4620-91B4-D4413A44947C}" dt="2022-09-20T00:52:28.673" v="5717" actId="947"/>
          <ac:spMkLst>
            <pc:docMk/>
            <pc:sldMk cId="182984203" sldId="649"/>
            <ac:spMk id="494" creationId="{09920B9D-3116-497F-B6E2-CFAB65A8AD61}"/>
          </ac:spMkLst>
        </pc:spChg>
        <pc:spChg chg="mod">
          <ac:chgData name="Soleil Yi (Chinasoft Shanghai)" userId="c719b956-004a-4243-81dc-14be649b7814" providerId="ADAL" clId="{239F61EF-C8B1-4620-91B4-D4413A44947C}" dt="2022-09-20T00:52:28.690" v="5721" actId="947"/>
          <ac:spMkLst>
            <pc:docMk/>
            <pc:sldMk cId="182984203" sldId="649"/>
            <ac:spMk id="495" creationId="{547429A3-3D94-4318-96E4-A8C56BA0261F}"/>
          </ac:spMkLst>
        </pc:spChg>
        <pc:spChg chg="mod">
          <ac:chgData name="Soleil Yi (Chinasoft Shanghai)" userId="c719b956-004a-4243-81dc-14be649b7814" providerId="ADAL" clId="{239F61EF-C8B1-4620-91B4-D4413A44947C}" dt="2022-09-20T00:52:28.720" v="5725" actId="947"/>
          <ac:spMkLst>
            <pc:docMk/>
            <pc:sldMk cId="182984203" sldId="649"/>
            <ac:spMk id="496" creationId="{5531ABC4-A286-43D7-826D-9DCF70C1D4AF}"/>
          </ac:spMkLst>
        </pc:spChg>
        <pc:spChg chg="mod">
          <ac:chgData name="Soleil Yi (Chinasoft Shanghai)" userId="c719b956-004a-4243-81dc-14be649b7814" providerId="ADAL" clId="{239F61EF-C8B1-4620-91B4-D4413A44947C}" dt="2022-09-20T00:52:28.752" v="5729" actId="947"/>
          <ac:spMkLst>
            <pc:docMk/>
            <pc:sldMk cId="182984203" sldId="649"/>
            <ac:spMk id="497" creationId="{A8F4B786-1E44-46E1-A118-AE96268271F2}"/>
          </ac:spMkLst>
        </pc:spChg>
        <pc:spChg chg="mod">
          <ac:chgData name="Soleil Yi (Chinasoft Shanghai)" userId="c719b956-004a-4243-81dc-14be649b7814" providerId="ADAL" clId="{239F61EF-C8B1-4620-91B4-D4413A44947C}" dt="2022-09-20T00:52:28.776" v="5733" actId="947"/>
          <ac:spMkLst>
            <pc:docMk/>
            <pc:sldMk cId="182984203" sldId="649"/>
            <ac:spMk id="498" creationId="{5F8332A6-16F2-4A4B-8E5C-271C1B81A524}"/>
          </ac:spMkLst>
        </pc:spChg>
        <pc:spChg chg="mod">
          <ac:chgData name="Soleil Yi (Chinasoft Shanghai)" userId="c719b956-004a-4243-81dc-14be649b7814" providerId="ADAL" clId="{239F61EF-C8B1-4620-91B4-D4413A44947C}" dt="2022-09-20T00:52:28.799" v="5737" actId="947"/>
          <ac:spMkLst>
            <pc:docMk/>
            <pc:sldMk cId="182984203" sldId="649"/>
            <ac:spMk id="499" creationId="{B18A7567-360B-4895-BFA2-8F0439C30BF2}"/>
          </ac:spMkLst>
        </pc:spChg>
        <pc:spChg chg="mod">
          <ac:chgData name="Soleil Yi (Chinasoft Shanghai)" userId="c719b956-004a-4243-81dc-14be649b7814" providerId="ADAL" clId="{239F61EF-C8B1-4620-91B4-D4413A44947C}" dt="2022-09-20T00:52:28.820" v="5741" actId="947"/>
          <ac:spMkLst>
            <pc:docMk/>
            <pc:sldMk cId="182984203" sldId="649"/>
            <ac:spMk id="500" creationId="{2D5CAE64-1C36-4F26-8245-4C29F7F80E09}"/>
          </ac:spMkLst>
        </pc:spChg>
        <pc:spChg chg="mod">
          <ac:chgData name="Soleil Yi (Chinasoft Shanghai)" userId="c719b956-004a-4243-81dc-14be649b7814" providerId="ADAL" clId="{239F61EF-C8B1-4620-91B4-D4413A44947C}" dt="2022-09-20T00:52:28.840" v="5745" actId="947"/>
          <ac:spMkLst>
            <pc:docMk/>
            <pc:sldMk cId="182984203" sldId="649"/>
            <ac:spMk id="501" creationId="{F40BAD47-7AE2-48A3-A3D4-026B835AD3EE}"/>
          </ac:spMkLst>
        </pc:spChg>
        <pc:spChg chg="mod">
          <ac:chgData name="Soleil Yi (Chinasoft Shanghai)" userId="c719b956-004a-4243-81dc-14be649b7814" providerId="ADAL" clId="{239F61EF-C8B1-4620-91B4-D4413A44947C}" dt="2022-09-20T00:52:28.859" v="5749" actId="947"/>
          <ac:spMkLst>
            <pc:docMk/>
            <pc:sldMk cId="182984203" sldId="649"/>
            <ac:spMk id="502" creationId="{23B21E6A-19DB-4250-94A2-9F6D45DE9C58}"/>
          </ac:spMkLst>
        </pc:spChg>
        <pc:spChg chg="mod">
          <ac:chgData name="Soleil Yi (Chinasoft Shanghai)" userId="c719b956-004a-4243-81dc-14be649b7814" providerId="ADAL" clId="{239F61EF-C8B1-4620-91B4-D4413A44947C}" dt="2022-09-20T00:52:28.878" v="5753" actId="947"/>
          <ac:spMkLst>
            <pc:docMk/>
            <pc:sldMk cId="182984203" sldId="649"/>
            <ac:spMk id="503" creationId="{5E12DBED-C178-493A-AF37-D07212BDB766}"/>
          </ac:spMkLst>
        </pc:spChg>
        <pc:spChg chg="mod">
          <ac:chgData name="Soleil Yi (Chinasoft Shanghai)" userId="c719b956-004a-4243-81dc-14be649b7814" providerId="ADAL" clId="{239F61EF-C8B1-4620-91B4-D4413A44947C}" dt="2022-09-20T00:52:28.895" v="5757" actId="947"/>
          <ac:spMkLst>
            <pc:docMk/>
            <pc:sldMk cId="182984203" sldId="649"/>
            <ac:spMk id="504" creationId="{62F2CB02-1F9D-40B3-A387-48F25B757494}"/>
          </ac:spMkLst>
        </pc:spChg>
        <pc:spChg chg="mod">
          <ac:chgData name="Soleil Yi (Chinasoft Shanghai)" userId="c719b956-004a-4243-81dc-14be649b7814" providerId="ADAL" clId="{239F61EF-C8B1-4620-91B4-D4413A44947C}" dt="2022-09-20T00:52:28.912" v="5761" actId="947"/>
          <ac:spMkLst>
            <pc:docMk/>
            <pc:sldMk cId="182984203" sldId="649"/>
            <ac:spMk id="505" creationId="{E86A151E-9CBE-4CD0-AEE9-329EFE0577A6}"/>
          </ac:spMkLst>
        </pc:spChg>
        <pc:spChg chg="mod">
          <ac:chgData name="Soleil Yi (Chinasoft Shanghai)" userId="c719b956-004a-4243-81dc-14be649b7814" providerId="ADAL" clId="{239F61EF-C8B1-4620-91B4-D4413A44947C}" dt="2022-09-20T00:52:28.931" v="5765" actId="947"/>
          <ac:spMkLst>
            <pc:docMk/>
            <pc:sldMk cId="182984203" sldId="649"/>
            <ac:spMk id="506" creationId="{78D34162-1C06-4E9F-B2EC-759FF42EB5E1}"/>
          </ac:spMkLst>
        </pc:spChg>
        <pc:spChg chg="mod">
          <ac:chgData name="Soleil Yi (Chinasoft Shanghai)" userId="c719b956-004a-4243-81dc-14be649b7814" providerId="ADAL" clId="{239F61EF-C8B1-4620-91B4-D4413A44947C}" dt="2022-09-20T00:52:28.949" v="5769" actId="947"/>
          <ac:spMkLst>
            <pc:docMk/>
            <pc:sldMk cId="182984203" sldId="649"/>
            <ac:spMk id="507" creationId="{5A437A9A-5E0B-45FD-8931-AF9B556B820A}"/>
          </ac:spMkLst>
        </pc:spChg>
        <pc:spChg chg="mod">
          <ac:chgData name="Soleil Yi (Chinasoft Shanghai)" userId="c719b956-004a-4243-81dc-14be649b7814" providerId="ADAL" clId="{239F61EF-C8B1-4620-91B4-D4413A44947C}" dt="2022-09-20T00:52:28.967" v="5773" actId="947"/>
          <ac:spMkLst>
            <pc:docMk/>
            <pc:sldMk cId="182984203" sldId="649"/>
            <ac:spMk id="508" creationId="{1C76B73F-85A6-41DE-8886-46DC76B7FCCA}"/>
          </ac:spMkLst>
        </pc:spChg>
        <pc:spChg chg="mod">
          <ac:chgData name="Soleil Yi (Chinasoft Shanghai)" userId="c719b956-004a-4243-81dc-14be649b7814" providerId="ADAL" clId="{239F61EF-C8B1-4620-91B4-D4413A44947C}" dt="2022-09-20T00:52:28.993" v="5777" actId="947"/>
          <ac:spMkLst>
            <pc:docMk/>
            <pc:sldMk cId="182984203" sldId="649"/>
            <ac:spMk id="509" creationId="{01387907-00AA-4EC9-AEDE-0E8E658F761D}"/>
          </ac:spMkLst>
        </pc:spChg>
        <pc:spChg chg="mod">
          <ac:chgData name="Soleil Yi (Chinasoft Shanghai)" userId="c719b956-004a-4243-81dc-14be649b7814" providerId="ADAL" clId="{239F61EF-C8B1-4620-91B4-D4413A44947C}" dt="2022-09-20T00:52:29.025" v="5781" actId="947"/>
          <ac:spMkLst>
            <pc:docMk/>
            <pc:sldMk cId="182984203" sldId="649"/>
            <ac:spMk id="510" creationId="{1FA2B77C-2911-4D6A-8337-ACECE4CA430E}"/>
          </ac:spMkLst>
        </pc:spChg>
        <pc:spChg chg="mod">
          <ac:chgData name="Soleil Yi (Chinasoft Shanghai)" userId="c719b956-004a-4243-81dc-14be649b7814" providerId="ADAL" clId="{239F61EF-C8B1-4620-91B4-D4413A44947C}" dt="2022-09-20T00:52:29.065" v="5785" actId="947"/>
          <ac:spMkLst>
            <pc:docMk/>
            <pc:sldMk cId="182984203" sldId="649"/>
            <ac:spMk id="511" creationId="{6662CBC5-5441-4AC6-A0F3-BA9551312B97}"/>
          </ac:spMkLst>
        </pc:spChg>
        <pc:spChg chg="mod">
          <ac:chgData name="Soleil Yi (Chinasoft Shanghai)" userId="c719b956-004a-4243-81dc-14be649b7814" providerId="ADAL" clId="{239F61EF-C8B1-4620-91B4-D4413A44947C}" dt="2022-09-20T00:52:29.094" v="5789" actId="947"/>
          <ac:spMkLst>
            <pc:docMk/>
            <pc:sldMk cId="182984203" sldId="649"/>
            <ac:spMk id="512" creationId="{AAE08921-5C88-419D-8CDE-46A39DA50C76}"/>
          </ac:spMkLst>
        </pc:spChg>
        <pc:spChg chg="mod">
          <ac:chgData name="Soleil Yi (Chinasoft Shanghai)" userId="c719b956-004a-4243-81dc-14be649b7814" providerId="ADAL" clId="{239F61EF-C8B1-4620-91B4-D4413A44947C}" dt="2022-09-20T00:52:29.124" v="5793" actId="947"/>
          <ac:spMkLst>
            <pc:docMk/>
            <pc:sldMk cId="182984203" sldId="649"/>
            <ac:spMk id="513" creationId="{83AAE8A4-095D-4DBB-ACFD-82848DEA118B}"/>
          </ac:spMkLst>
        </pc:spChg>
        <pc:spChg chg="mod">
          <ac:chgData name="Soleil Yi (Chinasoft Shanghai)" userId="c719b956-004a-4243-81dc-14be649b7814" providerId="ADAL" clId="{239F61EF-C8B1-4620-91B4-D4413A44947C}" dt="2022-09-20T00:52:29.155" v="5797" actId="947"/>
          <ac:spMkLst>
            <pc:docMk/>
            <pc:sldMk cId="182984203" sldId="649"/>
            <ac:spMk id="514" creationId="{4CFCA65E-B82E-46E9-8A39-30B256019FDA}"/>
          </ac:spMkLst>
        </pc:spChg>
        <pc:spChg chg="mod">
          <ac:chgData name="Soleil Yi (Chinasoft Shanghai)" userId="c719b956-004a-4243-81dc-14be649b7814" providerId="ADAL" clId="{239F61EF-C8B1-4620-91B4-D4413A44947C}" dt="2022-09-20T00:52:29.188" v="5801" actId="947"/>
          <ac:spMkLst>
            <pc:docMk/>
            <pc:sldMk cId="182984203" sldId="649"/>
            <ac:spMk id="515" creationId="{3731A023-10D8-4668-BBE7-008419DB1FC0}"/>
          </ac:spMkLst>
        </pc:spChg>
        <pc:spChg chg="mod">
          <ac:chgData name="Soleil Yi (Chinasoft Shanghai)" userId="c719b956-004a-4243-81dc-14be649b7814" providerId="ADAL" clId="{239F61EF-C8B1-4620-91B4-D4413A44947C}" dt="2022-09-20T00:52:29.220" v="5805" actId="947"/>
          <ac:spMkLst>
            <pc:docMk/>
            <pc:sldMk cId="182984203" sldId="649"/>
            <ac:spMk id="516" creationId="{80D59E80-45D3-4944-B53A-8CDBCD0DC943}"/>
          </ac:spMkLst>
        </pc:spChg>
        <pc:spChg chg="mod">
          <ac:chgData name="Soleil Yi (Chinasoft Shanghai)" userId="c719b956-004a-4243-81dc-14be649b7814" providerId="ADAL" clId="{239F61EF-C8B1-4620-91B4-D4413A44947C}" dt="2022-09-20T00:52:29.251" v="5809" actId="947"/>
          <ac:spMkLst>
            <pc:docMk/>
            <pc:sldMk cId="182984203" sldId="649"/>
            <ac:spMk id="517" creationId="{BF14E521-52EE-4B23-861F-1BA7C4CBF18B}"/>
          </ac:spMkLst>
        </pc:spChg>
        <pc:spChg chg="mod">
          <ac:chgData name="Soleil Yi (Chinasoft Shanghai)" userId="c719b956-004a-4243-81dc-14be649b7814" providerId="ADAL" clId="{239F61EF-C8B1-4620-91B4-D4413A44947C}" dt="2022-09-20T00:52:29.284" v="5813" actId="947"/>
          <ac:spMkLst>
            <pc:docMk/>
            <pc:sldMk cId="182984203" sldId="649"/>
            <ac:spMk id="518" creationId="{5223BC02-0929-40EB-990D-5BEB96F73445}"/>
          </ac:spMkLst>
        </pc:spChg>
        <pc:spChg chg="mod">
          <ac:chgData name="Soleil Yi (Chinasoft Shanghai)" userId="c719b956-004a-4243-81dc-14be649b7814" providerId="ADAL" clId="{239F61EF-C8B1-4620-91B4-D4413A44947C}" dt="2022-09-20T00:52:29.315" v="5817" actId="947"/>
          <ac:spMkLst>
            <pc:docMk/>
            <pc:sldMk cId="182984203" sldId="649"/>
            <ac:spMk id="519" creationId="{ED4508CB-F229-4A54-AC72-CABBE3BB4E3F}"/>
          </ac:spMkLst>
        </pc:spChg>
        <pc:spChg chg="mod">
          <ac:chgData name="Soleil Yi (Chinasoft Shanghai)" userId="c719b956-004a-4243-81dc-14be649b7814" providerId="ADAL" clId="{239F61EF-C8B1-4620-91B4-D4413A44947C}" dt="2022-09-20T00:52:29.331" v="5821" actId="947"/>
          <ac:spMkLst>
            <pc:docMk/>
            <pc:sldMk cId="182984203" sldId="649"/>
            <ac:spMk id="520" creationId="{41ADCCC9-6229-4B15-A839-A6891E89B797}"/>
          </ac:spMkLst>
        </pc:spChg>
        <pc:spChg chg="mod">
          <ac:chgData name="Soleil Yi (Chinasoft Shanghai)" userId="c719b956-004a-4243-81dc-14be649b7814" providerId="ADAL" clId="{239F61EF-C8B1-4620-91B4-D4413A44947C}" dt="2022-09-20T00:52:29.351" v="5825" actId="947"/>
          <ac:spMkLst>
            <pc:docMk/>
            <pc:sldMk cId="182984203" sldId="649"/>
            <ac:spMk id="521" creationId="{B1025EA5-D3C9-4E24-B3A6-253247A6D476}"/>
          </ac:spMkLst>
        </pc:spChg>
        <pc:spChg chg="mod">
          <ac:chgData name="Soleil Yi (Chinasoft Shanghai)" userId="c719b956-004a-4243-81dc-14be649b7814" providerId="ADAL" clId="{239F61EF-C8B1-4620-91B4-D4413A44947C}" dt="2022-09-20T00:52:29.369" v="5829" actId="947"/>
          <ac:spMkLst>
            <pc:docMk/>
            <pc:sldMk cId="182984203" sldId="649"/>
            <ac:spMk id="522" creationId="{EF138689-34B4-41B5-88D9-93B72B317C80}"/>
          </ac:spMkLst>
        </pc:spChg>
        <pc:spChg chg="mod">
          <ac:chgData name="Soleil Yi (Chinasoft Shanghai)" userId="c719b956-004a-4243-81dc-14be649b7814" providerId="ADAL" clId="{239F61EF-C8B1-4620-91B4-D4413A44947C}" dt="2022-09-20T00:52:29.386" v="5833" actId="947"/>
          <ac:spMkLst>
            <pc:docMk/>
            <pc:sldMk cId="182984203" sldId="649"/>
            <ac:spMk id="523" creationId="{0C3B2E94-F846-465D-B308-99E39E4E5743}"/>
          </ac:spMkLst>
        </pc:spChg>
        <pc:spChg chg="mod">
          <ac:chgData name="Soleil Yi (Chinasoft Shanghai)" userId="c719b956-004a-4243-81dc-14be649b7814" providerId="ADAL" clId="{239F61EF-C8B1-4620-91B4-D4413A44947C}" dt="2022-09-20T00:52:29.402" v="5837" actId="947"/>
          <ac:spMkLst>
            <pc:docMk/>
            <pc:sldMk cId="182984203" sldId="649"/>
            <ac:spMk id="524" creationId="{2F9381B9-27DB-43A1-8559-419D31F7A895}"/>
          </ac:spMkLst>
        </pc:spChg>
        <pc:spChg chg="mod">
          <ac:chgData name="Soleil Yi (Chinasoft Shanghai)" userId="c719b956-004a-4243-81dc-14be649b7814" providerId="ADAL" clId="{239F61EF-C8B1-4620-91B4-D4413A44947C}" dt="2022-09-20T00:52:29.419" v="5841" actId="947"/>
          <ac:spMkLst>
            <pc:docMk/>
            <pc:sldMk cId="182984203" sldId="649"/>
            <ac:spMk id="525" creationId="{30760CE4-4A16-4BCE-82F6-AC28527CC0A7}"/>
          </ac:spMkLst>
        </pc:spChg>
        <pc:spChg chg="mod">
          <ac:chgData name="Soleil Yi (Chinasoft Shanghai)" userId="c719b956-004a-4243-81dc-14be649b7814" providerId="ADAL" clId="{239F61EF-C8B1-4620-91B4-D4413A44947C}" dt="2022-09-20T00:52:29.436" v="5845" actId="947"/>
          <ac:spMkLst>
            <pc:docMk/>
            <pc:sldMk cId="182984203" sldId="649"/>
            <ac:spMk id="526" creationId="{7609582C-7AFF-4DC3-8FD2-FFE7B0A7DB04}"/>
          </ac:spMkLst>
        </pc:spChg>
        <pc:spChg chg="mod">
          <ac:chgData name="Soleil Yi (Chinasoft Shanghai)" userId="c719b956-004a-4243-81dc-14be649b7814" providerId="ADAL" clId="{239F61EF-C8B1-4620-91B4-D4413A44947C}" dt="2022-09-20T00:52:29.452" v="5849" actId="947"/>
          <ac:spMkLst>
            <pc:docMk/>
            <pc:sldMk cId="182984203" sldId="649"/>
            <ac:spMk id="527" creationId="{28862F3F-EAD3-4AA4-97AE-780C18158314}"/>
          </ac:spMkLst>
        </pc:spChg>
        <pc:spChg chg="mod">
          <ac:chgData name="Soleil Yi (Chinasoft Shanghai)" userId="c719b956-004a-4243-81dc-14be649b7814" providerId="ADAL" clId="{239F61EF-C8B1-4620-91B4-D4413A44947C}" dt="2022-09-20T00:52:29.469" v="5853" actId="947"/>
          <ac:spMkLst>
            <pc:docMk/>
            <pc:sldMk cId="182984203" sldId="649"/>
            <ac:spMk id="528" creationId="{4463E53B-D415-49F0-AC86-313F9AC9141F}"/>
          </ac:spMkLst>
        </pc:spChg>
        <pc:spChg chg="mod">
          <ac:chgData name="Soleil Yi (Chinasoft Shanghai)" userId="c719b956-004a-4243-81dc-14be649b7814" providerId="ADAL" clId="{239F61EF-C8B1-4620-91B4-D4413A44947C}" dt="2022-09-20T00:52:29.486" v="5857" actId="947"/>
          <ac:spMkLst>
            <pc:docMk/>
            <pc:sldMk cId="182984203" sldId="649"/>
            <ac:spMk id="529" creationId="{424C851F-76A2-45D0-96F0-DADEE01E1118}"/>
          </ac:spMkLst>
        </pc:spChg>
        <pc:spChg chg="mod">
          <ac:chgData name="Soleil Yi (Chinasoft Shanghai)" userId="c719b956-004a-4243-81dc-14be649b7814" providerId="ADAL" clId="{239F61EF-C8B1-4620-91B4-D4413A44947C}" dt="2022-09-20T00:52:29.502" v="5861" actId="947"/>
          <ac:spMkLst>
            <pc:docMk/>
            <pc:sldMk cId="182984203" sldId="649"/>
            <ac:spMk id="530" creationId="{91222BC4-F70C-4A8B-BD1B-BDB69B9B9299}"/>
          </ac:spMkLst>
        </pc:spChg>
        <pc:spChg chg="mod">
          <ac:chgData name="Soleil Yi (Chinasoft Shanghai)" userId="c719b956-004a-4243-81dc-14be649b7814" providerId="ADAL" clId="{239F61EF-C8B1-4620-91B4-D4413A44947C}" dt="2022-09-20T00:52:29.520" v="5865" actId="947"/>
          <ac:spMkLst>
            <pc:docMk/>
            <pc:sldMk cId="182984203" sldId="649"/>
            <ac:spMk id="531" creationId="{0B5A39E6-288B-4438-B7F9-7EDCE4BFC99F}"/>
          </ac:spMkLst>
        </pc:spChg>
        <pc:spChg chg="mod">
          <ac:chgData name="Soleil Yi (Chinasoft Shanghai)" userId="c719b956-004a-4243-81dc-14be649b7814" providerId="ADAL" clId="{239F61EF-C8B1-4620-91B4-D4413A44947C}" dt="2022-09-20T00:52:29.541" v="5869" actId="947"/>
          <ac:spMkLst>
            <pc:docMk/>
            <pc:sldMk cId="182984203" sldId="649"/>
            <ac:spMk id="532" creationId="{479DB87F-A5AD-4340-83AD-32D6C568F1F6}"/>
          </ac:spMkLst>
        </pc:spChg>
        <pc:spChg chg="mod">
          <ac:chgData name="Soleil Yi (Chinasoft Shanghai)" userId="c719b956-004a-4243-81dc-14be649b7814" providerId="ADAL" clId="{239F61EF-C8B1-4620-91B4-D4413A44947C}" dt="2022-09-20T00:52:29.559" v="5873" actId="947"/>
          <ac:spMkLst>
            <pc:docMk/>
            <pc:sldMk cId="182984203" sldId="649"/>
            <ac:spMk id="533" creationId="{BDA30CF5-0A78-4D1A-B9F6-0927A894AD26}"/>
          </ac:spMkLst>
        </pc:spChg>
        <pc:spChg chg="mod">
          <ac:chgData name="Soleil Yi (Chinasoft Shanghai)" userId="c719b956-004a-4243-81dc-14be649b7814" providerId="ADAL" clId="{239F61EF-C8B1-4620-91B4-D4413A44947C}" dt="2022-09-20T00:52:29.594" v="5877" actId="947"/>
          <ac:spMkLst>
            <pc:docMk/>
            <pc:sldMk cId="182984203" sldId="649"/>
            <ac:spMk id="534" creationId="{B66558F4-0A12-4488-922C-7D32342B14F3}"/>
          </ac:spMkLst>
        </pc:spChg>
        <pc:spChg chg="mod">
          <ac:chgData name="Soleil Yi (Chinasoft Shanghai)" userId="c719b956-004a-4243-81dc-14be649b7814" providerId="ADAL" clId="{239F61EF-C8B1-4620-91B4-D4413A44947C}" dt="2022-09-20T00:52:29.632" v="5881" actId="947"/>
          <ac:spMkLst>
            <pc:docMk/>
            <pc:sldMk cId="182984203" sldId="649"/>
            <ac:spMk id="535" creationId="{EBCD8EA3-917C-4708-8AF0-3DF5BF4FE5AF}"/>
          </ac:spMkLst>
        </pc:spChg>
        <pc:spChg chg="mod">
          <ac:chgData name="Soleil Yi (Chinasoft Shanghai)" userId="c719b956-004a-4243-81dc-14be649b7814" providerId="ADAL" clId="{239F61EF-C8B1-4620-91B4-D4413A44947C}" dt="2022-09-20T00:52:29.651" v="5885" actId="947"/>
          <ac:spMkLst>
            <pc:docMk/>
            <pc:sldMk cId="182984203" sldId="649"/>
            <ac:spMk id="536" creationId="{7E397046-D4F7-4CBD-8DBD-5068BB92D680}"/>
          </ac:spMkLst>
        </pc:spChg>
        <pc:spChg chg="mod">
          <ac:chgData name="Soleil Yi (Chinasoft Shanghai)" userId="c719b956-004a-4243-81dc-14be649b7814" providerId="ADAL" clId="{239F61EF-C8B1-4620-91B4-D4413A44947C}" dt="2022-09-20T00:52:29.683" v="5889" actId="947"/>
          <ac:spMkLst>
            <pc:docMk/>
            <pc:sldMk cId="182984203" sldId="649"/>
            <ac:spMk id="537" creationId="{6850DBA5-6A00-4C11-8CEA-E10AC54BD802}"/>
          </ac:spMkLst>
        </pc:spChg>
        <pc:spChg chg="mod">
          <ac:chgData name="Soleil Yi (Chinasoft Shanghai)" userId="c719b956-004a-4243-81dc-14be649b7814" providerId="ADAL" clId="{239F61EF-C8B1-4620-91B4-D4413A44947C}" dt="2022-09-20T00:52:29.712" v="5893" actId="947"/>
          <ac:spMkLst>
            <pc:docMk/>
            <pc:sldMk cId="182984203" sldId="649"/>
            <ac:spMk id="538" creationId="{4D087D3D-C871-4328-97F5-2823B5160B9B}"/>
          </ac:spMkLst>
        </pc:spChg>
        <pc:spChg chg="mod">
          <ac:chgData name="Soleil Yi (Chinasoft Shanghai)" userId="c719b956-004a-4243-81dc-14be649b7814" providerId="ADAL" clId="{239F61EF-C8B1-4620-91B4-D4413A44947C}" dt="2022-09-20T00:52:29.745" v="5897" actId="947"/>
          <ac:spMkLst>
            <pc:docMk/>
            <pc:sldMk cId="182984203" sldId="649"/>
            <ac:spMk id="539" creationId="{83166D78-1B58-4CEC-84C3-35E7B1FF2175}"/>
          </ac:spMkLst>
        </pc:spChg>
        <pc:spChg chg="mod">
          <ac:chgData name="Soleil Yi (Chinasoft Shanghai)" userId="c719b956-004a-4243-81dc-14be649b7814" providerId="ADAL" clId="{239F61EF-C8B1-4620-91B4-D4413A44947C}" dt="2022-09-20T00:52:29.775" v="5901" actId="947"/>
          <ac:spMkLst>
            <pc:docMk/>
            <pc:sldMk cId="182984203" sldId="649"/>
            <ac:spMk id="540" creationId="{8998CFEC-ED22-4404-A0AF-D1E85860A145}"/>
          </ac:spMkLst>
        </pc:spChg>
        <pc:spChg chg="mod">
          <ac:chgData name="Soleil Yi (Chinasoft Shanghai)" userId="c719b956-004a-4243-81dc-14be649b7814" providerId="ADAL" clId="{239F61EF-C8B1-4620-91B4-D4413A44947C}" dt="2022-09-20T00:52:29.815" v="5905" actId="947"/>
          <ac:spMkLst>
            <pc:docMk/>
            <pc:sldMk cId="182984203" sldId="649"/>
            <ac:spMk id="541" creationId="{399EBF33-BD79-440D-81C5-EFB80F746D7D}"/>
          </ac:spMkLst>
        </pc:spChg>
        <pc:spChg chg="mod">
          <ac:chgData name="Soleil Yi (Chinasoft Shanghai)" userId="c719b956-004a-4243-81dc-14be649b7814" providerId="ADAL" clId="{239F61EF-C8B1-4620-91B4-D4413A44947C}" dt="2022-09-20T00:52:29.850" v="5909" actId="947"/>
          <ac:spMkLst>
            <pc:docMk/>
            <pc:sldMk cId="182984203" sldId="649"/>
            <ac:spMk id="542" creationId="{533C092C-83F7-493C-BD7E-451BE3224EC6}"/>
          </ac:spMkLst>
        </pc:spChg>
        <pc:spChg chg="mod">
          <ac:chgData name="Soleil Yi (Chinasoft Shanghai)" userId="c719b956-004a-4243-81dc-14be649b7814" providerId="ADAL" clId="{239F61EF-C8B1-4620-91B4-D4413A44947C}" dt="2022-09-20T00:52:29.886" v="5913" actId="947"/>
          <ac:spMkLst>
            <pc:docMk/>
            <pc:sldMk cId="182984203" sldId="649"/>
            <ac:spMk id="543" creationId="{A469D2FB-5A96-4124-BDF1-33B2C1FCB999}"/>
          </ac:spMkLst>
        </pc:spChg>
        <pc:spChg chg="mod">
          <ac:chgData name="Soleil Yi (Chinasoft Shanghai)" userId="c719b956-004a-4243-81dc-14be649b7814" providerId="ADAL" clId="{239F61EF-C8B1-4620-91B4-D4413A44947C}" dt="2022-09-20T00:52:29.911" v="5917" actId="947"/>
          <ac:spMkLst>
            <pc:docMk/>
            <pc:sldMk cId="182984203" sldId="649"/>
            <ac:spMk id="544" creationId="{54F8D33C-2AF5-4FD8-A75E-BA1C9F43DBF2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0.210" v="2670" actId="947"/>
        <pc:sldMkLst>
          <pc:docMk/>
          <pc:sldMk cId="4021044483" sldId="650"/>
        </pc:sldMkLst>
        <pc:spChg chg="mod">
          <ac:chgData name="Soleil Yi (Chinasoft Shanghai)" userId="c719b956-004a-4243-81dc-14be649b7814" providerId="ADAL" clId="{239F61EF-C8B1-4620-91B4-D4413A44947C}" dt="2022-09-20T00:52:10.133" v="2650" actId="947"/>
          <ac:spMkLst>
            <pc:docMk/>
            <pc:sldMk cId="4021044483" sldId="650"/>
            <ac:spMk id="4" creationId="{DB3E493C-4659-4A31-A64B-AC47964A2795}"/>
          </ac:spMkLst>
        </pc:spChg>
        <pc:spChg chg="mod">
          <ac:chgData name="Soleil Yi (Chinasoft Shanghai)" userId="c719b956-004a-4243-81dc-14be649b7814" providerId="ADAL" clId="{239F61EF-C8B1-4620-91B4-D4413A44947C}" dt="2022-09-20T00:52:10.140" v="2654" actId="947"/>
          <ac:spMkLst>
            <pc:docMk/>
            <pc:sldMk cId="4021044483" sldId="650"/>
            <ac:spMk id="6" creationId="{EEB17744-8383-4BE2-9DE4-4C770CEAB020}"/>
          </ac:spMkLst>
        </pc:spChg>
        <pc:spChg chg="mod">
          <ac:chgData name="Soleil Yi (Chinasoft Shanghai)" userId="c719b956-004a-4243-81dc-14be649b7814" providerId="ADAL" clId="{239F61EF-C8B1-4620-91B4-D4413A44947C}" dt="2022-09-20T00:52:10.147" v="2658" actId="947"/>
          <ac:spMkLst>
            <pc:docMk/>
            <pc:sldMk cId="4021044483" sldId="650"/>
            <ac:spMk id="10" creationId="{25E29F9F-0454-49B6-BD3D-89595C857679}"/>
          </ac:spMkLst>
        </pc:spChg>
        <pc:spChg chg="mod">
          <ac:chgData name="Soleil Yi (Chinasoft Shanghai)" userId="c719b956-004a-4243-81dc-14be649b7814" providerId="ADAL" clId="{239F61EF-C8B1-4620-91B4-D4413A44947C}" dt="2022-09-20T00:52:10.125" v="2646" actId="947"/>
          <ac:spMkLst>
            <pc:docMk/>
            <pc:sldMk cId="4021044483" sldId="650"/>
            <ac:spMk id="31" creationId="{CEB2A764-CA5E-4021-9E7A-D5AF21974814}"/>
          </ac:spMkLst>
        </pc:spChg>
        <pc:spChg chg="mod">
          <ac:chgData name="Soleil Yi (Chinasoft Shanghai)" userId="c719b956-004a-4243-81dc-14be649b7814" providerId="ADAL" clId="{239F61EF-C8B1-4620-91B4-D4413A44947C}" dt="2022-09-20T00:52:10.210" v="2670" actId="947"/>
          <ac:spMkLst>
            <pc:docMk/>
            <pc:sldMk cId="4021044483" sldId="650"/>
            <ac:spMk id="437" creationId="{3F9B8D6B-FD47-433B-8AD4-E9B1DA414B10}"/>
          </ac:spMkLst>
        </pc:spChg>
        <pc:spChg chg="mod">
          <ac:chgData name="Soleil Yi (Chinasoft Shanghai)" userId="c719b956-004a-4243-81dc-14be649b7814" providerId="ADAL" clId="{239F61EF-C8B1-4620-91B4-D4413A44947C}" dt="2022-09-20T00:52:10.203" v="2667" actId="947"/>
          <ac:spMkLst>
            <pc:docMk/>
            <pc:sldMk cId="4021044483" sldId="650"/>
            <ac:spMk id="452" creationId="{B56256F7-75DE-4F1F-9722-B89B6DDC7765}"/>
          </ac:spMkLst>
        </pc:spChg>
        <pc:spChg chg="mod">
          <ac:chgData name="Soleil Yi (Chinasoft Shanghai)" userId="c719b956-004a-4243-81dc-14be649b7814" providerId="ADAL" clId="{239F61EF-C8B1-4620-91B4-D4413A44947C}" dt="2022-09-20T00:52:10.208" v="2669" actId="947"/>
          <ac:spMkLst>
            <pc:docMk/>
            <pc:sldMk cId="4021044483" sldId="650"/>
            <ac:spMk id="455" creationId="{D3287C70-3332-41F7-B2F2-8D33EF2C0F55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0.574" v="2766" actId="947"/>
        <pc:sldMkLst>
          <pc:docMk/>
          <pc:sldMk cId="1192341278" sldId="651"/>
        </pc:sldMkLst>
        <pc:spChg chg="mod">
          <ac:chgData name="Soleil Yi (Chinasoft Shanghai)" userId="c719b956-004a-4243-81dc-14be649b7814" providerId="ADAL" clId="{239F61EF-C8B1-4620-91B4-D4413A44947C}" dt="2022-09-20T00:52:10.439" v="2722" actId="947"/>
          <ac:spMkLst>
            <pc:docMk/>
            <pc:sldMk cId="1192341278" sldId="651"/>
            <ac:spMk id="4" creationId="{C9295CBC-A305-44D1-9D6B-B239B5CAD9DF}"/>
          </ac:spMkLst>
        </pc:spChg>
        <pc:spChg chg="mod">
          <ac:chgData name="Soleil Yi (Chinasoft Shanghai)" userId="c719b956-004a-4243-81dc-14be649b7814" providerId="ADAL" clId="{239F61EF-C8B1-4620-91B4-D4413A44947C}" dt="2022-09-20T00:52:10.568" v="2764" actId="947"/>
          <ac:spMkLst>
            <pc:docMk/>
            <pc:sldMk cId="1192341278" sldId="651"/>
            <ac:spMk id="5" creationId="{FADE7565-D624-45B7-B050-236A8488AB49}"/>
          </ac:spMkLst>
        </pc:spChg>
        <pc:spChg chg="mod">
          <ac:chgData name="Soleil Yi (Chinasoft Shanghai)" userId="c719b956-004a-4243-81dc-14be649b7814" providerId="ADAL" clId="{239F61EF-C8B1-4620-91B4-D4413A44947C}" dt="2022-09-20T00:52:10.486" v="2736" actId="947"/>
          <ac:spMkLst>
            <pc:docMk/>
            <pc:sldMk cId="1192341278" sldId="651"/>
            <ac:spMk id="6" creationId="{75828A9C-49C8-423D-8A3D-2DB221C84866}"/>
          </ac:spMkLst>
        </pc:spChg>
        <pc:spChg chg="mod">
          <ac:chgData name="Soleil Yi (Chinasoft Shanghai)" userId="c719b956-004a-4243-81dc-14be649b7814" providerId="ADAL" clId="{239F61EF-C8B1-4620-91B4-D4413A44947C}" dt="2022-09-20T00:52:10.428" v="2717" actId="947"/>
          <ac:spMkLst>
            <pc:docMk/>
            <pc:sldMk cId="1192341278" sldId="651"/>
            <ac:spMk id="8" creationId="{2F9E8D3A-0DDA-44AD-B05B-3420720789C1}"/>
          </ac:spMkLst>
        </pc:spChg>
        <pc:spChg chg="mod">
          <ac:chgData name="Soleil Yi (Chinasoft Shanghai)" userId="c719b956-004a-4243-81dc-14be649b7814" providerId="ADAL" clId="{239F61EF-C8B1-4620-91B4-D4413A44947C}" dt="2022-09-20T00:52:10.556" v="2759" actId="947"/>
          <ac:spMkLst>
            <pc:docMk/>
            <pc:sldMk cId="1192341278" sldId="651"/>
            <ac:spMk id="9" creationId="{A50917AA-3EE3-40AE-846F-98895B5AF0B7}"/>
          </ac:spMkLst>
        </pc:spChg>
        <pc:spChg chg="mod">
          <ac:chgData name="Soleil Yi (Chinasoft Shanghai)" userId="c719b956-004a-4243-81dc-14be649b7814" providerId="ADAL" clId="{239F61EF-C8B1-4620-91B4-D4413A44947C}" dt="2022-09-20T00:52:10.234" v="2674" actId="947"/>
          <ac:spMkLst>
            <pc:docMk/>
            <pc:sldMk cId="1192341278" sldId="651"/>
            <ac:spMk id="13" creationId="{46ECCD6C-4250-4520-A693-56FAFFD4C740}"/>
          </ac:spMkLst>
        </pc:spChg>
        <pc:spChg chg="mod">
          <ac:chgData name="Soleil Yi (Chinasoft Shanghai)" userId="c719b956-004a-4243-81dc-14be649b7814" providerId="ADAL" clId="{239F61EF-C8B1-4620-91B4-D4413A44947C}" dt="2022-09-20T00:52:10.437" v="2721" actId="947"/>
          <ac:spMkLst>
            <pc:docMk/>
            <pc:sldMk cId="1192341278" sldId="651"/>
            <ac:spMk id="53" creationId="{50595825-AE48-4A2E-ACC6-D96C2AD16ACC}"/>
          </ac:spMkLst>
        </pc:spChg>
        <pc:spChg chg="mod">
          <ac:chgData name="Soleil Yi (Chinasoft Shanghai)" userId="c719b956-004a-4243-81dc-14be649b7814" providerId="ADAL" clId="{239F61EF-C8B1-4620-91B4-D4413A44947C}" dt="2022-09-20T00:52:10.473" v="2731" actId="947"/>
          <ac:spMkLst>
            <pc:docMk/>
            <pc:sldMk cId="1192341278" sldId="651"/>
            <ac:spMk id="54" creationId="{610FF8C0-53AB-488A-BF95-F6934BB76581}"/>
          </ac:spMkLst>
        </pc:spChg>
        <pc:spChg chg="mod">
          <ac:chgData name="Soleil Yi (Chinasoft Shanghai)" userId="c719b956-004a-4243-81dc-14be649b7814" providerId="ADAL" clId="{239F61EF-C8B1-4620-91B4-D4413A44947C}" dt="2022-09-20T00:52:10.467" v="2729" actId="947"/>
          <ac:spMkLst>
            <pc:docMk/>
            <pc:sldMk cId="1192341278" sldId="651"/>
            <ac:spMk id="60" creationId="{6B7B826F-E754-4F01-8768-B1341B77E0B3}"/>
          </ac:spMkLst>
        </pc:spChg>
        <pc:spChg chg="mod">
          <ac:chgData name="Soleil Yi (Chinasoft Shanghai)" userId="c719b956-004a-4243-81dc-14be649b7814" providerId="ADAL" clId="{239F61EF-C8B1-4620-91B4-D4413A44947C}" dt="2022-09-20T00:52:10.481" v="2734" actId="947"/>
          <ac:spMkLst>
            <pc:docMk/>
            <pc:sldMk cId="1192341278" sldId="651"/>
            <ac:spMk id="61" creationId="{66E9DAA7-D177-48CA-8DC8-53DC0FC74B84}"/>
          </ac:spMkLst>
        </pc:spChg>
        <pc:spChg chg="mod">
          <ac:chgData name="Soleil Yi (Chinasoft Shanghai)" userId="c719b956-004a-4243-81dc-14be649b7814" providerId="ADAL" clId="{239F61EF-C8B1-4620-91B4-D4413A44947C}" dt="2022-09-20T00:52:10.497" v="2739" actId="947"/>
          <ac:spMkLst>
            <pc:docMk/>
            <pc:sldMk cId="1192341278" sldId="651"/>
            <ac:spMk id="62" creationId="{F844102F-AA9F-43B8-8141-A3D54A8D1D11}"/>
          </ac:spMkLst>
        </pc:spChg>
        <pc:spChg chg="mod">
          <ac:chgData name="Soleil Yi (Chinasoft Shanghai)" userId="c719b956-004a-4243-81dc-14be649b7814" providerId="ADAL" clId="{239F61EF-C8B1-4620-91B4-D4413A44947C}" dt="2022-09-20T00:52:10.401" v="2706" actId="947"/>
          <ac:spMkLst>
            <pc:docMk/>
            <pc:sldMk cId="1192341278" sldId="651"/>
            <ac:spMk id="63" creationId="{D5B61A5C-000E-42E5-A736-5F40FE46BE9A}"/>
          </ac:spMkLst>
        </pc:spChg>
        <pc:spChg chg="mod">
          <ac:chgData name="Soleil Yi (Chinasoft Shanghai)" userId="c719b956-004a-4243-81dc-14be649b7814" providerId="ADAL" clId="{239F61EF-C8B1-4620-91B4-D4413A44947C}" dt="2022-09-20T00:52:10.503" v="2741" actId="947"/>
          <ac:spMkLst>
            <pc:docMk/>
            <pc:sldMk cId="1192341278" sldId="651"/>
            <ac:spMk id="65" creationId="{B640B00E-D25C-4E8F-833F-0D9318F8F43E}"/>
          </ac:spMkLst>
        </pc:spChg>
        <pc:spChg chg="mod">
          <ac:chgData name="Soleil Yi (Chinasoft Shanghai)" userId="c719b956-004a-4243-81dc-14be649b7814" providerId="ADAL" clId="{239F61EF-C8B1-4620-91B4-D4413A44947C}" dt="2022-09-20T00:52:10.425" v="2716" actId="947"/>
          <ac:spMkLst>
            <pc:docMk/>
            <pc:sldMk cId="1192341278" sldId="651"/>
            <ac:spMk id="85" creationId="{B7500ACE-4BC8-49BD-B4CA-3F13D9F21880}"/>
          </ac:spMkLst>
        </pc:spChg>
        <pc:spChg chg="mod">
          <ac:chgData name="Soleil Yi (Chinasoft Shanghai)" userId="c719b956-004a-4243-81dc-14be649b7814" providerId="ADAL" clId="{239F61EF-C8B1-4620-91B4-D4413A44947C}" dt="2022-09-20T00:52:10.385" v="2700" actId="947"/>
          <ac:spMkLst>
            <pc:docMk/>
            <pc:sldMk cId="1192341278" sldId="651"/>
            <ac:spMk id="87" creationId="{E65F1043-A5C4-43F7-B9AF-F26D6A6C6E82}"/>
          </ac:spMkLst>
        </pc:spChg>
        <pc:spChg chg="mod">
          <ac:chgData name="Soleil Yi (Chinasoft Shanghai)" userId="c719b956-004a-4243-81dc-14be649b7814" providerId="ADAL" clId="{239F61EF-C8B1-4620-91B4-D4413A44947C}" dt="2022-09-20T00:52:10.551" v="2757" actId="947"/>
          <ac:spMkLst>
            <pc:docMk/>
            <pc:sldMk cId="1192341278" sldId="651"/>
            <ac:spMk id="88" creationId="{1E2D0BAB-473B-41BD-96B0-5057D4AE956A}"/>
          </ac:spMkLst>
        </pc:spChg>
        <pc:spChg chg="mod">
          <ac:chgData name="Soleil Yi (Chinasoft Shanghai)" userId="c719b956-004a-4243-81dc-14be649b7814" providerId="ADAL" clId="{239F61EF-C8B1-4620-91B4-D4413A44947C}" dt="2022-09-20T00:52:10.442" v="2723" actId="947"/>
          <ac:spMkLst>
            <pc:docMk/>
            <pc:sldMk cId="1192341278" sldId="651"/>
            <ac:spMk id="90" creationId="{9EF26003-EADB-461C-9ABD-FE8BC1605CF4}"/>
          </ac:spMkLst>
        </pc:spChg>
        <pc:spChg chg="mod">
          <ac:chgData name="Soleil Yi (Chinasoft Shanghai)" userId="c719b956-004a-4243-81dc-14be649b7814" providerId="ADAL" clId="{239F61EF-C8B1-4620-91B4-D4413A44947C}" dt="2022-09-20T00:52:10.561" v="2761" actId="947"/>
          <ac:spMkLst>
            <pc:docMk/>
            <pc:sldMk cId="1192341278" sldId="651"/>
            <ac:spMk id="91" creationId="{A36E7DAA-27CB-4F27-8430-D90FAC6F1938}"/>
          </ac:spMkLst>
        </pc:spChg>
        <pc:spChg chg="mod">
          <ac:chgData name="Soleil Yi (Chinasoft Shanghai)" userId="c719b956-004a-4243-81dc-14be649b7814" providerId="ADAL" clId="{239F61EF-C8B1-4620-91B4-D4413A44947C}" dt="2022-09-20T00:52:10.489" v="2737" actId="947"/>
          <ac:spMkLst>
            <pc:docMk/>
            <pc:sldMk cId="1192341278" sldId="651"/>
            <ac:spMk id="93" creationId="{BD9CD456-DC22-4CD4-A423-3688925ACF3C}"/>
          </ac:spMkLst>
        </pc:spChg>
        <pc:spChg chg="mod">
          <ac:chgData name="Soleil Yi (Chinasoft Shanghai)" userId="c719b956-004a-4243-81dc-14be649b7814" providerId="ADAL" clId="{239F61EF-C8B1-4620-91B4-D4413A44947C}" dt="2022-09-20T00:52:10.574" v="2766" actId="947"/>
          <ac:spMkLst>
            <pc:docMk/>
            <pc:sldMk cId="1192341278" sldId="651"/>
            <ac:spMk id="94" creationId="{E692D4F2-63C3-423F-9A9D-BD59BC57F606}"/>
          </ac:spMkLst>
        </pc:spChg>
        <pc:spChg chg="mod">
          <ac:chgData name="Soleil Yi (Chinasoft Shanghai)" userId="c719b956-004a-4243-81dc-14be649b7814" providerId="ADAL" clId="{239F61EF-C8B1-4620-91B4-D4413A44947C}" dt="2022-09-20T00:52:10.447" v="2725" actId="947"/>
          <ac:spMkLst>
            <pc:docMk/>
            <pc:sldMk cId="1192341278" sldId="651"/>
            <ac:spMk id="96" creationId="{4BE12EE9-792B-4B5B-B0ED-C8A3A38B493B}"/>
          </ac:spMkLst>
        </pc:spChg>
        <pc:spChg chg="mod">
          <ac:chgData name="Soleil Yi (Chinasoft Shanghai)" userId="c719b956-004a-4243-81dc-14be649b7814" providerId="ADAL" clId="{239F61EF-C8B1-4620-91B4-D4413A44947C}" dt="2022-09-20T00:52:10.564" v="2762" actId="947"/>
          <ac:spMkLst>
            <pc:docMk/>
            <pc:sldMk cId="1192341278" sldId="651"/>
            <ac:spMk id="97" creationId="{AAAF0AE7-302C-4E6D-925B-AF7BB3DA3A61}"/>
          </ac:spMkLst>
        </pc:spChg>
        <pc:spChg chg="mod">
          <ac:chgData name="Soleil Yi (Chinasoft Shanghai)" userId="c719b956-004a-4243-81dc-14be649b7814" providerId="ADAL" clId="{239F61EF-C8B1-4620-91B4-D4413A44947C}" dt="2022-09-20T00:52:10.430" v="2718" actId="947"/>
          <ac:spMkLst>
            <pc:docMk/>
            <pc:sldMk cId="1192341278" sldId="651"/>
            <ac:spMk id="99" creationId="{E15E6E22-6AB8-4C38-A6EA-77FF66A3CBC2}"/>
          </ac:spMkLst>
        </pc:spChg>
        <pc:spChg chg="mod">
          <ac:chgData name="Soleil Yi (Chinasoft Shanghai)" userId="c719b956-004a-4243-81dc-14be649b7814" providerId="ADAL" clId="{239F61EF-C8B1-4620-91B4-D4413A44947C}" dt="2022-09-20T00:52:10.558" v="2760" actId="947"/>
          <ac:spMkLst>
            <pc:docMk/>
            <pc:sldMk cId="1192341278" sldId="651"/>
            <ac:spMk id="100" creationId="{486791A0-0FB3-42F0-A171-674B6EE31DF0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0.659" v="2786" actId="947"/>
        <pc:sldMkLst>
          <pc:docMk/>
          <pc:sldMk cId="733696873" sldId="652"/>
        </pc:sldMkLst>
        <pc:spChg chg="mod">
          <ac:chgData name="Soleil Yi (Chinasoft Shanghai)" userId="c719b956-004a-4243-81dc-14be649b7814" providerId="ADAL" clId="{239F61EF-C8B1-4620-91B4-D4413A44947C}" dt="2022-09-20T00:52:10.653" v="2782" actId="947"/>
          <ac:spMkLst>
            <pc:docMk/>
            <pc:sldMk cId="733696873" sldId="652"/>
            <ac:spMk id="3" creationId="{3AD8B75A-44DD-4E3F-8995-5C6A9AC6CE04}"/>
          </ac:spMkLst>
        </pc:spChg>
        <pc:spChg chg="mod">
          <ac:chgData name="Soleil Yi (Chinasoft Shanghai)" userId="c719b956-004a-4243-81dc-14be649b7814" providerId="ADAL" clId="{239F61EF-C8B1-4620-91B4-D4413A44947C}" dt="2022-09-20T00:52:10.659" v="2786" actId="947"/>
          <ac:spMkLst>
            <pc:docMk/>
            <pc:sldMk cId="733696873" sldId="652"/>
            <ac:spMk id="10" creationId="{13265E60-6CEE-4F5E-9255-2D486D62C586}"/>
          </ac:spMkLst>
        </pc:spChg>
        <pc:spChg chg="mod">
          <ac:chgData name="Soleil Yi (Chinasoft Shanghai)" userId="c719b956-004a-4243-81dc-14be649b7814" providerId="ADAL" clId="{239F61EF-C8B1-4620-91B4-D4413A44947C}" dt="2022-09-20T00:52:10.655" v="2783" actId="947"/>
          <ac:spMkLst>
            <pc:docMk/>
            <pc:sldMk cId="733696873" sldId="652"/>
            <ac:spMk id="11" creationId="{7CDE1928-F0F2-43D8-ACD2-D741E4D476D6}"/>
          </ac:spMkLst>
        </pc:spChg>
        <pc:spChg chg="mod">
          <ac:chgData name="Soleil Yi (Chinasoft Shanghai)" userId="c719b956-004a-4243-81dc-14be649b7814" providerId="ADAL" clId="{239F61EF-C8B1-4620-91B4-D4413A44947C}" dt="2022-09-20T00:52:10.596" v="2770" actId="947"/>
          <ac:spMkLst>
            <pc:docMk/>
            <pc:sldMk cId="733696873" sldId="652"/>
            <ac:spMk id="13" creationId="{46ECCD6C-4250-4520-A693-56FAFFD4C740}"/>
          </ac:spMkLst>
        </pc:spChg>
        <pc:spChg chg="mod">
          <ac:chgData name="Soleil Yi (Chinasoft Shanghai)" userId="c719b956-004a-4243-81dc-14be649b7814" providerId="ADAL" clId="{239F61EF-C8B1-4620-91B4-D4413A44947C}" dt="2022-09-20T00:52:10.657" v="2785" actId="947"/>
          <ac:spMkLst>
            <pc:docMk/>
            <pc:sldMk cId="733696873" sldId="652"/>
            <ac:spMk id="22" creationId="{F5E68A87-053D-4F01-9F19-9B6D7EE70D2F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12.062" v="3058" actId="947"/>
        <pc:sldMkLst>
          <pc:docMk/>
          <pc:sldMk cId="3114264596" sldId="653"/>
        </pc:sldMkLst>
        <pc:spChg chg="mod">
          <ac:chgData name="Soleil Yi (Chinasoft Shanghai)" userId="c719b956-004a-4243-81dc-14be649b7814" providerId="ADAL" clId="{239F61EF-C8B1-4620-91B4-D4413A44947C}" dt="2022-09-20T00:52:12.035" v="3046" actId="947"/>
          <ac:spMkLst>
            <pc:docMk/>
            <pc:sldMk cId="3114264596" sldId="653"/>
            <ac:spMk id="2" creationId="{81A9EFD5-BA35-4326-95DD-44930D762BBE}"/>
          </ac:spMkLst>
        </pc:spChg>
        <pc:spChg chg="mod">
          <ac:chgData name="Soleil Yi (Chinasoft Shanghai)" userId="c719b956-004a-4243-81dc-14be649b7814" providerId="ADAL" clId="{239F61EF-C8B1-4620-91B4-D4413A44947C}" dt="2022-09-20T00:52:12.004" v="3030" actId="947"/>
          <ac:spMkLst>
            <pc:docMk/>
            <pc:sldMk cId="3114264596" sldId="653"/>
            <ac:spMk id="3" creationId="{70186A86-875E-4025-B5C5-62E1EDDC8D04}"/>
          </ac:spMkLst>
        </pc:spChg>
        <pc:spChg chg="mod">
          <ac:chgData name="Soleil Yi (Chinasoft Shanghai)" userId="c719b956-004a-4243-81dc-14be649b7814" providerId="ADAL" clId="{239F61EF-C8B1-4620-91B4-D4413A44947C}" dt="2022-09-20T00:52:12.033" v="3045" actId="947"/>
          <ac:spMkLst>
            <pc:docMk/>
            <pc:sldMk cId="3114264596" sldId="653"/>
            <ac:spMk id="4" creationId="{E72BDF85-4482-4C17-9E71-9394B80BE83D}"/>
          </ac:spMkLst>
        </pc:spChg>
        <pc:spChg chg="mod">
          <ac:chgData name="Soleil Yi (Chinasoft Shanghai)" userId="c719b956-004a-4243-81dc-14be649b7814" providerId="ADAL" clId="{239F61EF-C8B1-4620-91B4-D4413A44947C}" dt="2022-09-20T00:52:12.036" v="3047" actId="947"/>
          <ac:spMkLst>
            <pc:docMk/>
            <pc:sldMk cId="3114264596" sldId="653"/>
            <ac:spMk id="5" creationId="{E1AEE347-E4A8-48C7-9DFA-B2F4C82FD962}"/>
          </ac:spMkLst>
        </pc:spChg>
        <pc:spChg chg="mod">
          <ac:chgData name="Soleil Yi (Chinasoft Shanghai)" userId="c719b956-004a-4243-81dc-14be649b7814" providerId="ADAL" clId="{239F61EF-C8B1-4620-91B4-D4413A44947C}" dt="2022-09-20T00:52:12.040" v="3050" actId="947"/>
          <ac:spMkLst>
            <pc:docMk/>
            <pc:sldMk cId="3114264596" sldId="653"/>
            <ac:spMk id="6" creationId="{EF11E140-8748-4F5C-9744-14D608853965}"/>
          </ac:spMkLst>
        </pc:spChg>
        <pc:spChg chg="mod">
          <ac:chgData name="Soleil Yi (Chinasoft Shanghai)" userId="c719b956-004a-4243-81dc-14be649b7814" providerId="ADAL" clId="{239F61EF-C8B1-4620-91B4-D4413A44947C}" dt="2022-09-20T00:52:11.840" v="2986" actId="947"/>
          <ac:spMkLst>
            <pc:docMk/>
            <pc:sldMk cId="3114264596" sldId="653"/>
            <ac:spMk id="13" creationId="{46ECCD6C-4250-4520-A693-56FAFFD4C740}"/>
          </ac:spMkLst>
        </pc:spChg>
        <pc:spChg chg="mod">
          <ac:chgData name="Soleil Yi (Chinasoft Shanghai)" userId="c719b956-004a-4243-81dc-14be649b7814" providerId="ADAL" clId="{239F61EF-C8B1-4620-91B4-D4413A44947C}" dt="2022-09-20T00:52:11.941" v="2997" actId="947"/>
          <ac:spMkLst>
            <pc:docMk/>
            <pc:sldMk cId="3114264596" sldId="653"/>
            <ac:spMk id="17" creationId="{5662D95F-ACF3-4E2C-AFC6-0B3CBC5ED639}"/>
          </ac:spMkLst>
        </pc:spChg>
        <pc:spChg chg="mod">
          <ac:chgData name="Soleil Yi (Chinasoft Shanghai)" userId="c719b956-004a-4243-81dc-14be649b7814" providerId="ADAL" clId="{239F61EF-C8B1-4620-91B4-D4413A44947C}" dt="2022-09-20T00:52:12.046" v="3054" actId="947"/>
          <ac:spMkLst>
            <pc:docMk/>
            <pc:sldMk cId="3114264596" sldId="653"/>
            <ac:spMk id="20" creationId="{44E97BA7-5BBB-488D-9702-981175E1B09D}"/>
          </ac:spMkLst>
        </pc:spChg>
        <pc:spChg chg="mod">
          <ac:chgData name="Soleil Yi (Chinasoft Shanghai)" userId="c719b956-004a-4243-81dc-14be649b7814" providerId="ADAL" clId="{239F61EF-C8B1-4620-91B4-D4413A44947C}" dt="2022-09-20T00:52:12.062" v="3058" actId="947"/>
          <ac:spMkLst>
            <pc:docMk/>
            <pc:sldMk cId="3114264596" sldId="653"/>
            <ac:spMk id="21" creationId="{B6FC0346-606B-494E-AB65-607525009FDE}"/>
          </ac:spMkLst>
        </pc:spChg>
        <pc:spChg chg="mod">
          <ac:chgData name="Soleil Yi (Chinasoft Shanghai)" userId="c719b956-004a-4243-81dc-14be649b7814" providerId="ADAL" clId="{239F61EF-C8B1-4620-91B4-D4413A44947C}" dt="2022-09-20T00:52:12.008" v="3032" actId="947"/>
          <ac:spMkLst>
            <pc:docMk/>
            <pc:sldMk cId="3114264596" sldId="653"/>
            <ac:spMk id="22" creationId="{F5E68A87-053D-4F01-9F19-9B6D7EE70D2F}"/>
          </ac:spMkLst>
        </pc:spChg>
        <pc:spChg chg="mod">
          <ac:chgData name="Soleil Yi (Chinasoft Shanghai)" userId="c719b956-004a-4243-81dc-14be649b7814" providerId="ADAL" clId="{239F61EF-C8B1-4620-91B4-D4413A44947C}" dt="2022-09-20T00:52:12.039" v="3049" actId="947"/>
          <ac:spMkLst>
            <pc:docMk/>
            <pc:sldMk cId="3114264596" sldId="653"/>
            <ac:spMk id="24" creationId="{A1B3D9C1-2047-4DB0-9661-EC5AE07E05EA}"/>
          </ac:spMkLst>
        </pc:spChg>
        <pc:spChg chg="mod">
          <ac:chgData name="Soleil Yi (Chinasoft Shanghai)" userId="c719b956-004a-4243-81dc-14be649b7814" providerId="ADAL" clId="{239F61EF-C8B1-4620-91B4-D4413A44947C}" dt="2022-09-20T00:52:12.021" v="3039" actId="947"/>
          <ac:spMkLst>
            <pc:docMk/>
            <pc:sldMk cId="3114264596" sldId="653"/>
            <ac:spMk id="31" creationId="{5821DD63-139B-42B0-B0E2-051FD177D1B0}"/>
          </ac:spMkLst>
        </pc:spChg>
        <pc:spChg chg="mod">
          <ac:chgData name="Soleil Yi (Chinasoft Shanghai)" userId="c719b956-004a-4243-81dc-14be649b7814" providerId="ADAL" clId="{239F61EF-C8B1-4620-91B4-D4413A44947C}" dt="2022-09-20T00:52:12.041" v="3051" actId="947"/>
          <ac:spMkLst>
            <pc:docMk/>
            <pc:sldMk cId="3114264596" sldId="653"/>
            <ac:spMk id="32" creationId="{C1B11F80-6FEE-47F2-8279-F6CA5BE0B9B2}"/>
          </ac:spMkLst>
        </pc:spChg>
        <pc:spChg chg="mod">
          <ac:chgData name="Soleil Yi (Chinasoft Shanghai)" userId="c719b956-004a-4243-81dc-14be649b7814" providerId="ADAL" clId="{239F61EF-C8B1-4620-91B4-D4413A44947C}" dt="2022-09-20T00:52:11.988" v="3021" actId="947"/>
          <ac:spMkLst>
            <pc:docMk/>
            <pc:sldMk cId="3114264596" sldId="653"/>
            <ac:spMk id="37" creationId="{CBDB7EFB-2464-4139-94A8-8977680BF874}"/>
          </ac:spMkLst>
        </pc:spChg>
        <pc:spChg chg="mod">
          <ac:chgData name="Soleil Yi (Chinasoft Shanghai)" userId="c719b956-004a-4243-81dc-14be649b7814" providerId="ADAL" clId="{239F61EF-C8B1-4620-91B4-D4413A44947C}" dt="2022-09-20T00:52:12.028" v="3043" actId="947"/>
          <ac:spMkLst>
            <pc:docMk/>
            <pc:sldMk cId="3114264596" sldId="653"/>
            <ac:spMk id="40" creationId="{EB0E075B-0146-48EF-9E26-1BA94C6EBC2D}"/>
          </ac:spMkLst>
        </pc:spChg>
        <pc:spChg chg="mod">
          <ac:chgData name="Soleil Yi (Chinasoft Shanghai)" userId="c719b956-004a-4243-81dc-14be649b7814" providerId="ADAL" clId="{239F61EF-C8B1-4620-91B4-D4413A44947C}" dt="2022-09-20T00:52:12.044" v="3053" actId="947"/>
          <ac:spMkLst>
            <pc:docMk/>
            <pc:sldMk cId="3114264596" sldId="653"/>
            <ac:spMk id="43" creationId="{BAFD4E87-BDCA-4C85-9EFF-B33C83AC3CEF}"/>
          </ac:spMkLst>
        </pc:spChg>
        <pc:spChg chg="mod">
          <ac:chgData name="Soleil Yi (Chinasoft Shanghai)" userId="c719b956-004a-4243-81dc-14be649b7814" providerId="ADAL" clId="{239F61EF-C8B1-4620-91B4-D4413A44947C}" dt="2022-09-20T00:52:12.013" v="3035" actId="947"/>
          <ac:spMkLst>
            <pc:docMk/>
            <pc:sldMk cId="3114264596" sldId="653"/>
            <ac:spMk id="256" creationId="{7E854D21-F7CF-4469-B604-2AEFCEDCC71A}"/>
          </ac:spMkLst>
        </pc:spChg>
        <pc:spChg chg="mod">
          <ac:chgData name="Soleil Yi (Chinasoft Shanghai)" userId="c719b956-004a-4243-81dc-14be649b7814" providerId="ADAL" clId="{239F61EF-C8B1-4620-91B4-D4413A44947C}" dt="2022-09-20T00:52:12.026" v="3042" actId="947"/>
          <ac:spMkLst>
            <pc:docMk/>
            <pc:sldMk cId="3114264596" sldId="653"/>
            <ac:spMk id="257" creationId="{AD6B0826-7528-4480-A8B9-3F9D5D1CCB61}"/>
          </ac:spMkLst>
        </pc:spChg>
        <pc:spChg chg="mod">
          <ac:chgData name="Soleil Yi (Chinasoft Shanghai)" userId="c719b956-004a-4243-81dc-14be649b7814" providerId="ADAL" clId="{239F61EF-C8B1-4620-91B4-D4413A44947C}" dt="2022-09-20T00:52:12.006" v="3031" actId="947"/>
          <ac:spMkLst>
            <pc:docMk/>
            <pc:sldMk cId="3114264596" sldId="653"/>
            <ac:spMk id="280" creationId="{9B5BC854-2EB7-40EA-AE85-F002893A5A82}"/>
          </ac:spMkLst>
        </pc:spChg>
      </pc:sldChg>
      <pc:sldChg chg="modSp mod">
        <pc:chgData name="Soleil Yi (Chinasoft Shanghai)" userId="c719b956-004a-4243-81dc-14be649b7814" providerId="ADAL" clId="{239F61EF-C8B1-4620-91B4-D4413A44947C}" dt="2022-09-20T00:52:07.918" v="2326" actId="947"/>
        <pc:sldMkLst>
          <pc:docMk/>
          <pc:sldMk cId="1765389937" sldId="655"/>
        </pc:sldMkLst>
        <pc:spChg chg="mod">
          <ac:chgData name="Soleil Yi (Chinasoft Shanghai)" userId="c719b956-004a-4243-81dc-14be649b7814" providerId="ADAL" clId="{239F61EF-C8B1-4620-91B4-D4413A44947C}" dt="2022-09-20T00:52:06.836" v="2126" actId="947"/>
          <ac:spMkLst>
            <pc:docMk/>
            <pc:sldMk cId="1765389937" sldId="655"/>
            <ac:spMk id="2" creationId="{519A22B5-C5EA-4CBD-8B7C-AF008AB33178}"/>
          </ac:spMkLst>
        </pc:spChg>
        <pc:spChg chg="mod">
          <ac:chgData name="Soleil Yi (Chinasoft Shanghai)" userId="c719b956-004a-4243-81dc-14be649b7814" providerId="ADAL" clId="{239F61EF-C8B1-4620-91B4-D4413A44947C}" dt="2022-09-20T00:52:06.689" v="2098" actId="947"/>
          <ac:spMkLst>
            <pc:docMk/>
            <pc:sldMk cId="1765389937" sldId="655"/>
            <ac:spMk id="3" creationId="{CC1D47E4-944B-43F0-BE61-BB54F72DAA8F}"/>
          </ac:spMkLst>
        </pc:spChg>
        <pc:spChg chg="mod">
          <ac:chgData name="Soleil Yi (Chinasoft Shanghai)" userId="c719b956-004a-4243-81dc-14be649b7814" providerId="ADAL" clId="{239F61EF-C8B1-4620-91B4-D4413A44947C}" dt="2022-09-20T00:52:06.866" v="2133" actId="947"/>
          <ac:spMkLst>
            <pc:docMk/>
            <pc:sldMk cId="1765389937" sldId="655"/>
            <ac:spMk id="22" creationId="{AE4F2982-5CB2-4A73-934F-98E3E7D7BBBD}"/>
          </ac:spMkLst>
        </pc:spChg>
        <pc:spChg chg="mod">
          <ac:chgData name="Soleil Yi (Chinasoft Shanghai)" userId="c719b956-004a-4243-81dc-14be649b7814" providerId="ADAL" clId="{239F61EF-C8B1-4620-91B4-D4413A44947C}" dt="2022-09-20T00:52:06.896" v="2141" actId="947"/>
          <ac:spMkLst>
            <pc:docMk/>
            <pc:sldMk cId="1765389937" sldId="655"/>
            <ac:spMk id="23" creationId="{BF1ACC83-0C2A-414F-8E07-10A096B20847}"/>
          </ac:spMkLst>
        </pc:spChg>
        <pc:spChg chg="mod">
          <ac:chgData name="Soleil Yi (Chinasoft Shanghai)" userId="c719b956-004a-4243-81dc-14be649b7814" providerId="ADAL" clId="{239F61EF-C8B1-4620-91B4-D4413A44947C}" dt="2022-09-20T00:52:06.926" v="2149" actId="947"/>
          <ac:spMkLst>
            <pc:docMk/>
            <pc:sldMk cId="1765389937" sldId="655"/>
            <ac:spMk id="25" creationId="{B75990B5-33F1-411C-A543-327598BB6C90}"/>
          </ac:spMkLst>
        </pc:spChg>
        <pc:spChg chg="mod">
          <ac:chgData name="Soleil Yi (Chinasoft Shanghai)" userId="c719b956-004a-4243-81dc-14be649b7814" providerId="ADAL" clId="{239F61EF-C8B1-4620-91B4-D4413A44947C}" dt="2022-09-20T00:52:06.957" v="2157" actId="947"/>
          <ac:spMkLst>
            <pc:docMk/>
            <pc:sldMk cId="1765389937" sldId="655"/>
            <ac:spMk id="26" creationId="{9A42DBE1-0481-4507-BF05-819747903065}"/>
          </ac:spMkLst>
        </pc:spChg>
        <pc:spChg chg="mod">
          <ac:chgData name="Soleil Yi (Chinasoft Shanghai)" userId="c719b956-004a-4243-81dc-14be649b7814" providerId="ADAL" clId="{239F61EF-C8B1-4620-91B4-D4413A44947C}" dt="2022-09-20T00:52:06.989" v="2166" actId="947"/>
          <ac:spMkLst>
            <pc:docMk/>
            <pc:sldMk cId="1765389937" sldId="655"/>
            <ac:spMk id="27" creationId="{D56882BB-634B-4D21-B013-70D1DDAE59AD}"/>
          </ac:spMkLst>
        </pc:spChg>
        <pc:spChg chg="mod">
          <ac:chgData name="Soleil Yi (Chinasoft Shanghai)" userId="c719b956-004a-4243-81dc-14be649b7814" providerId="ADAL" clId="{239F61EF-C8B1-4620-91B4-D4413A44947C}" dt="2022-09-20T00:52:07.018" v="2173" actId="947"/>
          <ac:spMkLst>
            <pc:docMk/>
            <pc:sldMk cId="1765389937" sldId="655"/>
            <ac:spMk id="29" creationId="{6B17937E-484A-47FB-A4D5-E46C4CC6F4E8}"/>
          </ac:spMkLst>
        </pc:spChg>
        <pc:spChg chg="mod">
          <ac:chgData name="Soleil Yi (Chinasoft Shanghai)" userId="c719b956-004a-4243-81dc-14be649b7814" providerId="ADAL" clId="{239F61EF-C8B1-4620-91B4-D4413A44947C}" dt="2022-09-20T00:52:07.055" v="2182" actId="947"/>
          <ac:spMkLst>
            <pc:docMk/>
            <pc:sldMk cId="1765389937" sldId="655"/>
            <ac:spMk id="30" creationId="{4ED520A1-2F7F-42F9-8E56-4CE7F4556193}"/>
          </ac:spMkLst>
        </pc:spChg>
        <pc:spChg chg="mod">
          <ac:chgData name="Soleil Yi (Chinasoft Shanghai)" userId="c719b956-004a-4243-81dc-14be649b7814" providerId="ADAL" clId="{239F61EF-C8B1-4620-91B4-D4413A44947C}" dt="2022-09-20T00:52:07.089" v="2190" actId="947"/>
          <ac:spMkLst>
            <pc:docMk/>
            <pc:sldMk cId="1765389937" sldId="655"/>
            <ac:spMk id="31" creationId="{B444ED15-67B3-491B-B422-EA70733DAF2C}"/>
          </ac:spMkLst>
        </pc:spChg>
        <pc:spChg chg="mod">
          <ac:chgData name="Soleil Yi (Chinasoft Shanghai)" userId="c719b956-004a-4243-81dc-14be649b7814" providerId="ADAL" clId="{239F61EF-C8B1-4620-91B4-D4413A44947C}" dt="2022-09-20T00:52:06.830" v="2124" actId="947"/>
          <ac:spMkLst>
            <pc:docMk/>
            <pc:sldMk cId="1765389937" sldId="655"/>
            <ac:spMk id="117" creationId="{E52F2407-B939-40DD-8115-F8D35798B8B2}"/>
          </ac:spMkLst>
        </pc:spChg>
        <pc:spChg chg="mod">
          <ac:chgData name="Soleil Yi (Chinasoft Shanghai)" userId="c719b956-004a-4243-81dc-14be649b7814" providerId="ADAL" clId="{239F61EF-C8B1-4620-91B4-D4413A44947C}" dt="2022-09-20T00:52:06.827" v="2122" actId="947"/>
          <ac:spMkLst>
            <pc:docMk/>
            <pc:sldMk cId="1765389937" sldId="655"/>
            <ac:spMk id="118" creationId="{E8247CC7-736A-4818-A051-35047DB862E9}"/>
          </ac:spMkLst>
        </pc:spChg>
        <pc:spChg chg="mod">
          <ac:chgData name="Soleil Yi (Chinasoft Shanghai)" userId="c719b956-004a-4243-81dc-14be649b7814" providerId="ADAL" clId="{239F61EF-C8B1-4620-91B4-D4413A44947C}" dt="2022-09-20T00:52:06.813" v="2119" actId="947"/>
          <ac:spMkLst>
            <pc:docMk/>
            <pc:sldMk cId="1765389937" sldId="655"/>
            <ac:spMk id="197" creationId="{E19AA239-A763-4D72-B1B4-AE09A612569E}"/>
          </ac:spMkLst>
        </pc:spChg>
        <pc:spChg chg="mod">
          <ac:chgData name="Soleil Yi (Chinasoft Shanghai)" userId="c719b956-004a-4243-81dc-14be649b7814" providerId="ADAL" clId="{239F61EF-C8B1-4620-91B4-D4413A44947C}" dt="2022-09-20T00:52:06.868" v="2134" actId="947"/>
          <ac:spMkLst>
            <pc:docMk/>
            <pc:sldMk cId="1765389937" sldId="655"/>
            <ac:spMk id="198" creationId="{7715DCB9-DCEA-49F1-ADB5-FC865751F1BA}"/>
          </ac:spMkLst>
        </pc:spChg>
        <pc:spChg chg="mod">
          <ac:chgData name="Soleil Yi (Chinasoft Shanghai)" userId="c719b956-004a-4243-81dc-14be649b7814" providerId="ADAL" clId="{239F61EF-C8B1-4620-91B4-D4413A44947C}" dt="2022-09-20T00:52:06.898" v="2142" actId="947"/>
          <ac:spMkLst>
            <pc:docMk/>
            <pc:sldMk cId="1765389937" sldId="655"/>
            <ac:spMk id="199" creationId="{46822746-6FF3-4613-9DBC-463AA427C746}"/>
          </ac:spMkLst>
        </pc:spChg>
        <pc:spChg chg="mod">
          <ac:chgData name="Soleil Yi (Chinasoft Shanghai)" userId="c719b956-004a-4243-81dc-14be649b7814" providerId="ADAL" clId="{239F61EF-C8B1-4620-91B4-D4413A44947C}" dt="2022-09-20T00:52:06.929" v="2150" actId="947"/>
          <ac:spMkLst>
            <pc:docMk/>
            <pc:sldMk cId="1765389937" sldId="655"/>
            <ac:spMk id="200" creationId="{7A138C78-B748-4764-9A2F-E3FF74180CE2}"/>
          </ac:spMkLst>
        </pc:spChg>
        <pc:spChg chg="mod">
          <ac:chgData name="Soleil Yi (Chinasoft Shanghai)" userId="c719b956-004a-4243-81dc-14be649b7814" providerId="ADAL" clId="{239F61EF-C8B1-4620-91B4-D4413A44947C}" dt="2022-09-20T00:52:06.959" v="2158" actId="947"/>
          <ac:spMkLst>
            <pc:docMk/>
            <pc:sldMk cId="1765389937" sldId="655"/>
            <ac:spMk id="201" creationId="{C0E78FA4-3CD2-4E0C-83D9-E1A80F7E7B5B}"/>
          </ac:spMkLst>
        </pc:spChg>
        <pc:spChg chg="mod">
          <ac:chgData name="Soleil Yi (Chinasoft Shanghai)" userId="c719b956-004a-4243-81dc-14be649b7814" providerId="ADAL" clId="{239F61EF-C8B1-4620-91B4-D4413A44947C}" dt="2022-09-20T00:52:06.987" v="2165" actId="947"/>
          <ac:spMkLst>
            <pc:docMk/>
            <pc:sldMk cId="1765389937" sldId="655"/>
            <ac:spMk id="202" creationId="{D7338B7C-FE12-44F0-96C8-BB406F47A3BE}"/>
          </ac:spMkLst>
        </pc:spChg>
        <pc:spChg chg="mod">
          <ac:chgData name="Soleil Yi (Chinasoft Shanghai)" userId="c719b956-004a-4243-81dc-14be649b7814" providerId="ADAL" clId="{239F61EF-C8B1-4620-91B4-D4413A44947C}" dt="2022-09-20T00:52:07.021" v="2174" actId="947"/>
          <ac:spMkLst>
            <pc:docMk/>
            <pc:sldMk cId="1765389937" sldId="655"/>
            <ac:spMk id="203" creationId="{A72D9966-EF0B-4243-8D6A-48D2BEFBCD07}"/>
          </ac:spMkLst>
        </pc:spChg>
        <pc:spChg chg="mod">
          <ac:chgData name="Soleil Yi (Chinasoft Shanghai)" userId="c719b956-004a-4243-81dc-14be649b7814" providerId="ADAL" clId="{239F61EF-C8B1-4620-91B4-D4413A44947C}" dt="2022-09-20T00:52:07.052" v="2181" actId="947"/>
          <ac:spMkLst>
            <pc:docMk/>
            <pc:sldMk cId="1765389937" sldId="655"/>
            <ac:spMk id="204" creationId="{0F8087C3-885A-4CCC-95C0-2C349D00B7B4}"/>
          </ac:spMkLst>
        </pc:spChg>
        <pc:spChg chg="mod">
          <ac:chgData name="Soleil Yi (Chinasoft Shanghai)" userId="c719b956-004a-4243-81dc-14be649b7814" providerId="ADAL" clId="{239F61EF-C8B1-4620-91B4-D4413A44947C}" dt="2022-09-20T00:52:07.087" v="2189" actId="947"/>
          <ac:spMkLst>
            <pc:docMk/>
            <pc:sldMk cId="1765389937" sldId="655"/>
            <ac:spMk id="205" creationId="{DF144164-4E60-4327-8666-A89900385721}"/>
          </ac:spMkLst>
        </pc:spChg>
        <pc:spChg chg="mod">
          <ac:chgData name="Soleil Yi (Chinasoft Shanghai)" userId="c719b956-004a-4243-81dc-14be649b7814" providerId="ADAL" clId="{239F61EF-C8B1-4620-91B4-D4413A44947C}" dt="2022-09-20T00:52:07.120" v="2198" actId="947"/>
          <ac:spMkLst>
            <pc:docMk/>
            <pc:sldMk cId="1765389937" sldId="655"/>
            <ac:spMk id="206" creationId="{86500BF5-F07E-4D39-A33D-D2C12E805A23}"/>
          </ac:spMkLst>
        </pc:spChg>
        <pc:spChg chg="mod">
          <ac:chgData name="Soleil Yi (Chinasoft Shanghai)" userId="c719b956-004a-4243-81dc-14be649b7814" providerId="ADAL" clId="{239F61EF-C8B1-4620-91B4-D4413A44947C}" dt="2022-09-20T00:52:07.156" v="2206" actId="947"/>
          <ac:spMkLst>
            <pc:docMk/>
            <pc:sldMk cId="1765389937" sldId="655"/>
            <ac:spMk id="207" creationId="{A60FDF6C-BB09-4CD1-98CE-FE6D8CDB7BCC}"/>
          </ac:spMkLst>
        </pc:spChg>
        <pc:spChg chg="mod">
          <ac:chgData name="Soleil Yi (Chinasoft Shanghai)" userId="c719b956-004a-4243-81dc-14be649b7814" providerId="ADAL" clId="{239F61EF-C8B1-4620-91B4-D4413A44947C}" dt="2022-09-20T00:52:07.191" v="2214" actId="947"/>
          <ac:spMkLst>
            <pc:docMk/>
            <pc:sldMk cId="1765389937" sldId="655"/>
            <ac:spMk id="208" creationId="{B9B25D19-D0C3-4937-A068-7976F8572440}"/>
          </ac:spMkLst>
        </pc:spChg>
        <pc:spChg chg="mod">
          <ac:chgData name="Soleil Yi (Chinasoft Shanghai)" userId="c719b956-004a-4243-81dc-14be649b7814" providerId="ADAL" clId="{239F61EF-C8B1-4620-91B4-D4413A44947C}" dt="2022-09-20T00:52:07.230" v="2222" actId="947"/>
          <ac:spMkLst>
            <pc:docMk/>
            <pc:sldMk cId="1765389937" sldId="655"/>
            <ac:spMk id="209" creationId="{FCD71E35-453F-48F0-A566-11EC933524B8}"/>
          </ac:spMkLst>
        </pc:spChg>
        <pc:spChg chg="mod">
          <ac:chgData name="Soleil Yi (Chinasoft Shanghai)" userId="c719b956-004a-4243-81dc-14be649b7814" providerId="ADAL" clId="{239F61EF-C8B1-4620-91B4-D4413A44947C}" dt="2022-09-20T00:52:07.269" v="2230" actId="947"/>
          <ac:spMkLst>
            <pc:docMk/>
            <pc:sldMk cId="1765389937" sldId="655"/>
            <ac:spMk id="210" creationId="{5F8FA04E-9D86-4D01-936F-639724D90072}"/>
          </ac:spMkLst>
        </pc:spChg>
        <pc:spChg chg="mod">
          <ac:chgData name="Soleil Yi (Chinasoft Shanghai)" userId="c719b956-004a-4243-81dc-14be649b7814" providerId="ADAL" clId="{239F61EF-C8B1-4620-91B4-D4413A44947C}" dt="2022-09-20T00:52:07.311" v="2237" actId="947"/>
          <ac:spMkLst>
            <pc:docMk/>
            <pc:sldMk cId="1765389937" sldId="655"/>
            <ac:spMk id="211" creationId="{0098AD6E-8652-4D42-9C5D-662414F839A5}"/>
          </ac:spMkLst>
        </pc:spChg>
        <pc:spChg chg="mod">
          <ac:chgData name="Soleil Yi (Chinasoft Shanghai)" userId="c719b956-004a-4243-81dc-14be649b7814" providerId="ADAL" clId="{239F61EF-C8B1-4620-91B4-D4413A44947C}" dt="2022-09-20T00:52:07.359" v="2246" actId="947"/>
          <ac:spMkLst>
            <pc:docMk/>
            <pc:sldMk cId="1765389937" sldId="655"/>
            <ac:spMk id="212" creationId="{4C1208F7-7AF6-42FB-9529-D1825DA565A6}"/>
          </ac:spMkLst>
        </pc:spChg>
        <pc:spChg chg="mod">
          <ac:chgData name="Soleil Yi (Chinasoft Shanghai)" userId="c719b956-004a-4243-81dc-14be649b7814" providerId="ADAL" clId="{239F61EF-C8B1-4620-91B4-D4413A44947C}" dt="2022-09-20T00:52:07.396" v="2254" actId="947"/>
          <ac:spMkLst>
            <pc:docMk/>
            <pc:sldMk cId="1765389937" sldId="655"/>
            <ac:spMk id="213" creationId="{9D602B56-F8BF-499B-B0C1-32C04549A835}"/>
          </ac:spMkLst>
        </pc:spChg>
        <pc:spChg chg="mod">
          <ac:chgData name="Soleil Yi (Chinasoft Shanghai)" userId="c719b956-004a-4243-81dc-14be649b7814" providerId="ADAL" clId="{239F61EF-C8B1-4620-91B4-D4413A44947C}" dt="2022-09-20T00:52:07.424" v="2262" actId="947"/>
          <ac:spMkLst>
            <pc:docMk/>
            <pc:sldMk cId="1765389937" sldId="655"/>
            <ac:spMk id="214" creationId="{7BA68CC4-46E2-446B-A001-A734B6609E76}"/>
          </ac:spMkLst>
        </pc:spChg>
        <pc:spChg chg="mod">
          <ac:chgData name="Soleil Yi (Chinasoft Shanghai)" userId="c719b956-004a-4243-81dc-14be649b7814" providerId="ADAL" clId="{239F61EF-C8B1-4620-91B4-D4413A44947C}" dt="2022-09-20T00:52:07.449" v="2266" actId="947"/>
          <ac:spMkLst>
            <pc:docMk/>
            <pc:sldMk cId="1765389937" sldId="655"/>
            <ac:spMk id="215" creationId="{0980A66B-C7A7-4185-8A9C-4C0CBFCFEF45}"/>
          </ac:spMkLst>
        </pc:spChg>
        <pc:spChg chg="mod">
          <ac:chgData name="Soleil Yi (Chinasoft Shanghai)" userId="c719b956-004a-4243-81dc-14be649b7814" providerId="ADAL" clId="{239F61EF-C8B1-4620-91B4-D4413A44947C}" dt="2022-09-20T00:52:07.471" v="2270" actId="947"/>
          <ac:spMkLst>
            <pc:docMk/>
            <pc:sldMk cId="1765389937" sldId="655"/>
            <ac:spMk id="216" creationId="{1D3E6B96-3ABC-468C-B9CA-0D908C9FB6A8}"/>
          </ac:spMkLst>
        </pc:spChg>
        <pc:spChg chg="mod">
          <ac:chgData name="Soleil Yi (Chinasoft Shanghai)" userId="c719b956-004a-4243-81dc-14be649b7814" providerId="ADAL" clId="{239F61EF-C8B1-4620-91B4-D4413A44947C}" dt="2022-09-20T00:52:07.493" v="2274" actId="947"/>
          <ac:spMkLst>
            <pc:docMk/>
            <pc:sldMk cId="1765389937" sldId="655"/>
            <ac:spMk id="217" creationId="{CDB44C1F-414C-419D-9DC9-E6FE3D90C5F3}"/>
          </ac:spMkLst>
        </pc:spChg>
        <pc:spChg chg="mod">
          <ac:chgData name="Soleil Yi (Chinasoft Shanghai)" userId="c719b956-004a-4243-81dc-14be649b7814" providerId="ADAL" clId="{239F61EF-C8B1-4620-91B4-D4413A44947C}" dt="2022-09-20T00:52:07.514" v="2278" actId="947"/>
          <ac:spMkLst>
            <pc:docMk/>
            <pc:sldMk cId="1765389937" sldId="655"/>
            <ac:spMk id="218" creationId="{29BE4C10-F44F-472F-B77E-BD7016C88928}"/>
          </ac:spMkLst>
        </pc:spChg>
        <pc:spChg chg="mod">
          <ac:chgData name="Soleil Yi (Chinasoft Shanghai)" userId="c719b956-004a-4243-81dc-14be649b7814" providerId="ADAL" clId="{239F61EF-C8B1-4620-91B4-D4413A44947C}" dt="2022-09-20T00:52:07.543" v="2282" actId="947"/>
          <ac:spMkLst>
            <pc:docMk/>
            <pc:sldMk cId="1765389937" sldId="655"/>
            <ac:spMk id="219" creationId="{68D22B59-B3E3-4F2B-9155-ACCA7EFA2587}"/>
          </ac:spMkLst>
        </pc:spChg>
        <pc:spChg chg="mod">
          <ac:chgData name="Soleil Yi (Chinasoft Shanghai)" userId="c719b956-004a-4243-81dc-14be649b7814" providerId="ADAL" clId="{239F61EF-C8B1-4620-91B4-D4413A44947C}" dt="2022-09-20T00:52:07.576" v="2286" actId="947"/>
          <ac:spMkLst>
            <pc:docMk/>
            <pc:sldMk cId="1765389937" sldId="655"/>
            <ac:spMk id="220" creationId="{55DB80BA-9332-4193-960E-823A57F923A3}"/>
          </ac:spMkLst>
        </pc:spChg>
        <pc:spChg chg="mod">
          <ac:chgData name="Soleil Yi (Chinasoft Shanghai)" userId="c719b956-004a-4243-81dc-14be649b7814" providerId="ADAL" clId="{239F61EF-C8B1-4620-91B4-D4413A44947C}" dt="2022-09-20T00:52:07.606" v="2290" actId="947"/>
          <ac:spMkLst>
            <pc:docMk/>
            <pc:sldMk cId="1765389937" sldId="655"/>
            <ac:spMk id="221" creationId="{EBC6105F-D1D0-48A9-A3AC-6188194E8DBB}"/>
          </ac:spMkLst>
        </pc:spChg>
        <pc:spChg chg="mod">
          <ac:chgData name="Soleil Yi (Chinasoft Shanghai)" userId="c719b956-004a-4243-81dc-14be649b7814" providerId="ADAL" clId="{239F61EF-C8B1-4620-91B4-D4413A44947C}" dt="2022-09-20T00:52:07.639" v="2294" actId="947"/>
          <ac:spMkLst>
            <pc:docMk/>
            <pc:sldMk cId="1765389937" sldId="655"/>
            <ac:spMk id="222" creationId="{755563C8-045F-498D-9AF1-A74B4F6AB28D}"/>
          </ac:spMkLst>
        </pc:spChg>
        <pc:spChg chg="mod">
          <ac:chgData name="Soleil Yi (Chinasoft Shanghai)" userId="c719b956-004a-4243-81dc-14be649b7814" providerId="ADAL" clId="{239F61EF-C8B1-4620-91B4-D4413A44947C}" dt="2022-09-20T00:52:07.674" v="2298" actId="947"/>
          <ac:spMkLst>
            <pc:docMk/>
            <pc:sldMk cId="1765389937" sldId="655"/>
            <ac:spMk id="223" creationId="{768594F9-0A4E-4433-A1AC-2DED7EF19E8E}"/>
          </ac:spMkLst>
        </pc:spChg>
        <pc:spChg chg="mod">
          <ac:chgData name="Soleil Yi (Chinasoft Shanghai)" userId="c719b956-004a-4243-81dc-14be649b7814" providerId="ADAL" clId="{239F61EF-C8B1-4620-91B4-D4413A44947C}" dt="2022-09-20T00:52:07.706" v="2302" actId="947"/>
          <ac:spMkLst>
            <pc:docMk/>
            <pc:sldMk cId="1765389937" sldId="655"/>
            <ac:spMk id="224" creationId="{F90C3167-CE0F-4EC0-B020-AF3A705E67F0}"/>
          </ac:spMkLst>
        </pc:spChg>
        <pc:spChg chg="mod">
          <ac:chgData name="Soleil Yi (Chinasoft Shanghai)" userId="c719b956-004a-4243-81dc-14be649b7814" providerId="ADAL" clId="{239F61EF-C8B1-4620-91B4-D4413A44947C}" dt="2022-09-20T00:52:07.735" v="2306" actId="947"/>
          <ac:spMkLst>
            <pc:docMk/>
            <pc:sldMk cId="1765389937" sldId="655"/>
            <ac:spMk id="225" creationId="{DDF39AFF-DE40-4106-A88A-38C1FD5A2E17}"/>
          </ac:spMkLst>
        </pc:spChg>
        <pc:spChg chg="mod">
          <ac:chgData name="Soleil Yi (Chinasoft Shanghai)" userId="c719b956-004a-4243-81dc-14be649b7814" providerId="ADAL" clId="{239F61EF-C8B1-4620-91B4-D4413A44947C}" dt="2022-09-20T00:52:07.762" v="2310" actId="947"/>
          <ac:spMkLst>
            <pc:docMk/>
            <pc:sldMk cId="1765389937" sldId="655"/>
            <ac:spMk id="226" creationId="{750C3B0C-6B3E-4A02-BC8B-FE315F55B18B}"/>
          </ac:spMkLst>
        </pc:spChg>
        <pc:spChg chg="mod">
          <ac:chgData name="Soleil Yi (Chinasoft Shanghai)" userId="c719b956-004a-4243-81dc-14be649b7814" providerId="ADAL" clId="{239F61EF-C8B1-4620-91B4-D4413A44947C}" dt="2022-09-20T00:52:07.793" v="2314" actId="947"/>
          <ac:spMkLst>
            <pc:docMk/>
            <pc:sldMk cId="1765389937" sldId="655"/>
            <ac:spMk id="227" creationId="{6586AE1B-0242-4166-ABA4-0D3C60B6B42E}"/>
          </ac:spMkLst>
        </pc:spChg>
        <pc:spChg chg="mod">
          <ac:chgData name="Soleil Yi (Chinasoft Shanghai)" userId="c719b956-004a-4243-81dc-14be649b7814" providerId="ADAL" clId="{239F61EF-C8B1-4620-91B4-D4413A44947C}" dt="2022-09-20T00:52:07.826" v="2318" actId="947"/>
          <ac:spMkLst>
            <pc:docMk/>
            <pc:sldMk cId="1765389937" sldId="655"/>
            <ac:spMk id="228" creationId="{E5747AFE-DB62-4DE7-8D24-D40B27CAF339}"/>
          </ac:spMkLst>
        </pc:spChg>
        <pc:spChg chg="mod">
          <ac:chgData name="Soleil Yi (Chinasoft Shanghai)" userId="c719b956-004a-4243-81dc-14be649b7814" providerId="ADAL" clId="{239F61EF-C8B1-4620-91B4-D4413A44947C}" dt="2022-09-20T00:52:07.870" v="2322" actId="947"/>
          <ac:spMkLst>
            <pc:docMk/>
            <pc:sldMk cId="1765389937" sldId="655"/>
            <ac:spMk id="229" creationId="{D236D63C-7379-413B-B88D-5B76E207A173}"/>
          </ac:spMkLst>
        </pc:spChg>
        <pc:spChg chg="mod">
          <ac:chgData name="Soleil Yi (Chinasoft Shanghai)" userId="c719b956-004a-4243-81dc-14be649b7814" providerId="ADAL" clId="{239F61EF-C8B1-4620-91B4-D4413A44947C}" dt="2022-09-20T00:52:07.918" v="2326" actId="947"/>
          <ac:spMkLst>
            <pc:docMk/>
            <pc:sldMk cId="1765389937" sldId="655"/>
            <ac:spMk id="230" creationId="{1809F27C-40BA-4D1A-AE35-7BC784B7805B}"/>
          </ac:spMkLst>
        </pc:spChg>
        <pc:spChg chg="mod">
          <ac:chgData name="Soleil Yi (Chinasoft Shanghai)" userId="c719b956-004a-4243-81dc-14be649b7814" providerId="ADAL" clId="{239F61EF-C8B1-4620-91B4-D4413A44947C}" dt="2022-09-20T00:52:07.117" v="2197" actId="947"/>
          <ac:spMkLst>
            <pc:docMk/>
            <pc:sldMk cId="1765389937" sldId="655"/>
            <ac:spMk id="232" creationId="{50B62BE9-BFA2-410A-A9DC-F1160B63A5DB}"/>
          </ac:spMkLst>
        </pc:spChg>
        <pc:spChg chg="mod">
          <ac:chgData name="Soleil Yi (Chinasoft Shanghai)" userId="c719b956-004a-4243-81dc-14be649b7814" providerId="ADAL" clId="{239F61EF-C8B1-4620-91B4-D4413A44947C}" dt="2022-09-20T00:52:07.154" v="2205" actId="947"/>
          <ac:spMkLst>
            <pc:docMk/>
            <pc:sldMk cId="1765389937" sldId="655"/>
            <ac:spMk id="233" creationId="{B8813782-EF7F-419B-85AD-2881CA54298F}"/>
          </ac:spMkLst>
        </pc:spChg>
        <pc:spChg chg="mod">
          <ac:chgData name="Soleil Yi (Chinasoft Shanghai)" userId="c719b956-004a-4243-81dc-14be649b7814" providerId="ADAL" clId="{239F61EF-C8B1-4620-91B4-D4413A44947C}" dt="2022-09-20T00:52:07.186" v="2213" actId="947"/>
          <ac:spMkLst>
            <pc:docMk/>
            <pc:sldMk cId="1765389937" sldId="655"/>
            <ac:spMk id="234" creationId="{DA8C93B3-060F-4774-AD0E-6513E5B8AC0C}"/>
          </ac:spMkLst>
        </pc:spChg>
        <pc:spChg chg="mod">
          <ac:chgData name="Soleil Yi (Chinasoft Shanghai)" userId="c719b956-004a-4243-81dc-14be649b7814" providerId="ADAL" clId="{239F61EF-C8B1-4620-91B4-D4413A44947C}" dt="2022-09-20T00:52:07.225" v="2221" actId="947"/>
          <ac:spMkLst>
            <pc:docMk/>
            <pc:sldMk cId="1765389937" sldId="655"/>
            <ac:spMk id="235" creationId="{E249697B-C126-4B55-9457-0083B5BF57CB}"/>
          </ac:spMkLst>
        </pc:spChg>
        <pc:spChg chg="mod">
          <ac:chgData name="Soleil Yi (Chinasoft Shanghai)" userId="c719b956-004a-4243-81dc-14be649b7814" providerId="ADAL" clId="{239F61EF-C8B1-4620-91B4-D4413A44947C}" dt="2022-09-20T00:52:07.268" v="2229"/>
          <ac:spMkLst>
            <pc:docMk/>
            <pc:sldMk cId="1765389937" sldId="655"/>
            <ac:spMk id="236" creationId="{33638FCA-DF52-4386-B5A1-C6B62352A8D8}"/>
          </ac:spMkLst>
        </pc:spChg>
        <pc:spChg chg="mod">
          <ac:chgData name="Soleil Yi (Chinasoft Shanghai)" userId="c719b956-004a-4243-81dc-14be649b7814" providerId="ADAL" clId="{239F61EF-C8B1-4620-91B4-D4413A44947C}" dt="2022-09-20T00:52:07.313" v="2238" actId="947"/>
          <ac:spMkLst>
            <pc:docMk/>
            <pc:sldMk cId="1765389937" sldId="655"/>
            <ac:spMk id="237" creationId="{F928ED02-EB7E-4FEA-923C-90CF6A7B3A19}"/>
          </ac:spMkLst>
        </pc:spChg>
        <pc:spChg chg="mod">
          <ac:chgData name="Soleil Yi (Chinasoft Shanghai)" userId="c719b956-004a-4243-81dc-14be649b7814" providerId="ADAL" clId="{239F61EF-C8B1-4620-91B4-D4413A44947C}" dt="2022-09-20T00:52:07.356" v="2245" actId="947"/>
          <ac:spMkLst>
            <pc:docMk/>
            <pc:sldMk cId="1765389937" sldId="655"/>
            <ac:spMk id="238" creationId="{36121A33-E6CE-40FA-8950-3161EE277FF1}"/>
          </ac:spMkLst>
        </pc:spChg>
        <pc:spChg chg="mod">
          <ac:chgData name="Soleil Yi (Chinasoft Shanghai)" userId="c719b956-004a-4243-81dc-14be649b7814" providerId="ADAL" clId="{239F61EF-C8B1-4620-91B4-D4413A44947C}" dt="2022-09-20T00:52:07.394" v="2253" actId="947"/>
          <ac:spMkLst>
            <pc:docMk/>
            <pc:sldMk cId="1765389937" sldId="655"/>
            <ac:spMk id="239" creationId="{9082988A-AAF1-4024-B683-B0E167E62964}"/>
          </ac:spMkLst>
        </pc:spChg>
        <pc:spChg chg="mod">
          <ac:chgData name="Soleil Yi (Chinasoft Shanghai)" userId="c719b956-004a-4243-81dc-14be649b7814" providerId="ADAL" clId="{239F61EF-C8B1-4620-91B4-D4413A44947C}" dt="2022-09-20T00:52:07.422" v="2261" actId="947"/>
          <ac:spMkLst>
            <pc:docMk/>
            <pc:sldMk cId="1765389937" sldId="655"/>
            <ac:spMk id="240" creationId="{39F2F53D-62D7-42D6-BA7A-DE51504DE6AE}"/>
          </ac:spMkLst>
        </pc:spChg>
        <pc:spChg chg="mod">
          <ac:chgData name="Soleil Yi (Chinasoft Shanghai)" userId="c719b956-004a-4243-81dc-14be649b7814" providerId="ADAL" clId="{239F61EF-C8B1-4620-91B4-D4413A44947C}" dt="2022-09-20T00:52:06.812" v="2118" actId="947"/>
          <ac:spMkLst>
            <pc:docMk/>
            <pc:sldMk cId="1765389937" sldId="655"/>
            <ac:spMk id="241" creationId="{C3D6077A-CEEF-4169-820E-323BD62BF766}"/>
          </ac:spMkLst>
        </pc:spChg>
        <pc:spChg chg="mod">
          <ac:chgData name="Soleil Yi (Chinasoft Shanghai)" userId="c719b956-004a-4243-81dc-14be649b7814" providerId="ADAL" clId="{239F61EF-C8B1-4620-91B4-D4413A44947C}" dt="2022-09-20T00:52:06.828" v="2123" actId="947"/>
          <ac:spMkLst>
            <pc:docMk/>
            <pc:sldMk cId="1765389937" sldId="655"/>
            <ac:spMk id="1097" creationId="{927F4A43-8E7F-4F64-9751-0E3497456475}"/>
          </ac:spMkLst>
        </pc:spChg>
        <pc:spChg chg="mod">
          <ac:chgData name="Soleil Yi (Chinasoft Shanghai)" userId="c719b956-004a-4243-81dc-14be649b7814" providerId="ADAL" clId="{239F61EF-C8B1-4620-91B4-D4413A44947C}" dt="2022-09-20T00:52:06.834" v="2125" actId="947"/>
          <ac:spMkLst>
            <pc:docMk/>
            <pc:sldMk cId="1765389937" sldId="655"/>
            <ac:spMk id="1104" creationId="{45EDB7A9-EB37-4E81-9B2D-66E54997A9D7}"/>
          </ac:spMkLst>
        </pc:spChg>
      </pc:sldChg>
      <pc:sldChg chg="del">
        <pc:chgData name="Soleil Yi (Chinasoft Shanghai)" userId="c719b956-004a-4243-81dc-14be649b7814" providerId="ADAL" clId="{239F61EF-C8B1-4620-91B4-D4413A44947C}" dt="2022-09-20T00:50:02.147" v="3" actId="47"/>
        <pc:sldMkLst>
          <pc:docMk/>
          <pc:sldMk cId="932166993" sldId="656"/>
        </pc:sldMkLst>
      </pc:sldChg>
      <pc:sldChg chg="del">
        <pc:chgData name="Soleil Yi (Chinasoft Shanghai)" userId="c719b956-004a-4243-81dc-14be649b7814" providerId="ADAL" clId="{239F61EF-C8B1-4620-91B4-D4413A44947C}" dt="2022-09-20T00:50:26.828" v="5" actId="47"/>
        <pc:sldMkLst>
          <pc:docMk/>
          <pc:sldMk cId="2105608703" sldId="659"/>
        </pc:sldMkLst>
      </pc:sldChg>
      <pc:sldChg chg="del">
        <pc:chgData name="Soleil Yi (Chinasoft Shanghai)" userId="c719b956-004a-4243-81dc-14be649b7814" providerId="ADAL" clId="{239F61EF-C8B1-4620-91B4-D4413A44947C}" dt="2022-09-20T00:50:00.160" v="2" actId="47"/>
        <pc:sldMkLst>
          <pc:docMk/>
          <pc:sldMk cId="3505658170" sldId="660"/>
        </pc:sldMkLst>
      </pc:sldChg>
      <pc:sldMasterChg chg="delSldLayout">
        <pc:chgData name="Soleil Yi (Chinasoft Shanghai)" userId="c719b956-004a-4243-81dc-14be649b7814" providerId="ADAL" clId="{239F61EF-C8B1-4620-91B4-D4413A44947C}" dt="2022-09-20T00:50:24.822" v="4" actId="47"/>
        <pc:sldMasterMkLst>
          <pc:docMk/>
          <pc:sldMasterMk cId="53799583" sldId="2147483648"/>
        </pc:sldMasterMkLst>
        <pc:sldLayoutChg chg="del">
          <pc:chgData name="Soleil Yi (Chinasoft Shanghai)" userId="c719b956-004a-4243-81dc-14be649b7814" providerId="ADAL" clId="{239F61EF-C8B1-4620-91B4-D4413A44947C}" dt="2022-09-20T00:50:24.822" v="4" actId="47"/>
          <pc:sldLayoutMkLst>
            <pc:docMk/>
            <pc:sldMasterMk cId="53799583" sldId="2147483648"/>
            <pc:sldLayoutMk cId="992961181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年度超额完成率</c:v>
                </c:pt>
              </c:strCache>
            </c:strRef>
          </c:tx>
          <c:dPt>
            <c:idx val="0"/>
            <c:bubble3D val="0"/>
            <c:spPr>
              <a:solidFill>
                <a:srgbClr val="2436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0-4A06-971B-5DD74235A8F8}"/>
              </c:ext>
            </c:extLst>
          </c:dPt>
          <c:dPt>
            <c:idx val="1"/>
            <c:bubble3D val="0"/>
            <c:spPr>
              <a:solidFill>
                <a:srgbClr val="77150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F0-4A06-971B-5DD74235A8F8}"/>
              </c:ext>
            </c:extLst>
          </c:dPt>
          <c:cat>
            <c:strRef>
              <c:f>Sheet1!$A$2:$A$3</c:f>
              <c:strCache>
                <c:ptCount val="2"/>
                <c:pt idx="0">
                  <c:v>超额完成</c:v>
                </c:pt>
                <c:pt idx="1">
                  <c:v>定额完成及未完成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0-4A06-971B-5DD74235A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下半年订单完成量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七月</c:v>
                </c:pt>
                <c:pt idx="1">
                  <c:v>八月</c:v>
                </c:pt>
                <c:pt idx="2">
                  <c:v>九月</c:v>
                </c:pt>
                <c:pt idx="3">
                  <c:v>十月</c:v>
                </c:pt>
                <c:pt idx="4">
                  <c:v>十一月</c:v>
                </c:pt>
                <c:pt idx="5">
                  <c:v>十二月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2000</c:v>
                </c:pt>
                <c:pt idx="1">
                  <c:v>2400</c:v>
                </c:pt>
                <c:pt idx="2">
                  <c:v>2320</c:v>
                </c:pt>
                <c:pt idx="3">
                  <c:v>2790</c:v>
                </c:pt>
                <c:pt idx="4">
                  <c:v>3000</c:v>
                </c:pt>
                <c:pt idx="5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469A-96D3-009D02B45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780272"/>
        <c:axId val="757776464"/>
      </c:barChart>
      <c:catAx>
        <c:axId val="90878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57776464"/>
        <c:crosses val="autoZero"/>
        <c:auto val="1"/>
        <c:lblAlgn val="ctr"/>
        <c:lblOffset val="100"/>
        <c:noMultiLvlLbl val="0"/>
      </c:catAx>
      <c:valAx>
        <c:axId val="75777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087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方案支持人数比较</a:t>
            </a:r>
          </a:p>
        </c:rich>
      </c:tx>
      <c:layout>
        <c:manualLayout>
          <c:xMode val="edge"/>
          <c:yMode val="edge"/>
          <c:x val="0.112623500259841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支持人数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7E-4B00-A0E8-F85CC119B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7E-4B00-A0E8-F85CC119B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E-4B00-A0E8-F85CC119B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方案1</c:v>
                </c:pt>
                <c:pt idx="1">
                  <c:v>方案2</c:v>
                </c:pt>
                <c:pt idx="2">
                  <c:v>方案3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4-4633-AFA4-7852C65020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6"/>
        <c:overlap val="100"/>
        <c:axId val="1388799664"/>
        <c:axId val="1388804256"/>
      </c:barChart>
      <c:catAx>
        <c:axId val="13887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88804256"/>
        <c:crosses val="autoZero"/>
        <c:auto val="1"/>
        <c:lblAlgn val="ctr"/>
        <c:lblOffset val="100"/>
        <c:noMultiLvlLbl val="0"/>
      </c:catAx>
      <c:valAx>
        <c:axId val="138880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87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70E810-F2EE-470E-954B-71C4C6E01E0C}" type="datetimeFigureOut">
              <a:rPr lang="zh-CN" altLang="en-US" smtClean="0"/>
              <a:pPr/>
              <a:t>2022/9/20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ACFBE12-F485-45C6-9D90-6742A21C784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67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03B1A-DE8C-40ED-84DE-0716FC1283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7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03B1A-DE8C-40ED-84DE-0716FC1283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8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03B1A-DE8C-40ED-84DE-0716FC1283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26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5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6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96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1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09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03B1A-DE8C-40ED-84DE-0716FC1283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25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207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50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166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08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26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1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FBE12-F485-45C6-9D90-6742A21C78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7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03B1A-DE8C-40ED-84DE-0716FC1283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8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03B1A-DE8C-40ED-84DE-0716FC1283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4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41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0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BB5C0-36E0-4155-8860-8240F6C0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0E1F1-A321-4CE6-B34C-E512818B7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CA5D88-07CC-40C7-9BB9-DBA7CDE2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181E23-62A9-476F-A803-A7E02E7ACFF3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45097-2112-4146-804C-6958882F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8D6B3-3E8F-4BD3-9653-1A399803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519F08-EEC1-479F-AE1C-3611131F3E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2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jpeg"/><Relationship Id="rId7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3.png"/><Relationship Id="rId5" Type="http://schemas.microsoft.com/office/2007/relationships/hdphoto" Target="../media/hdphoto9.wdp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C41D93-9FB1-4FB6-9197-6E854D557635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00" y="-2494800"/>
            <a:ext cx="8679600" cy="9435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6C3F4B-7105-465D-828F-E19F7CBB2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743" y="2455810"/>
            <a:ext cx="419100" cy="6286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6944C36-3CCD-4F0C-8D77-B8034CB0A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56" y="2455810"/>
            <a:ext cx="419100" cy="628650"/>
          </a:xfrm>
          <a:prstGeom prst="rect">
            <a:avLst/>
          </a:prstGeom>
        </p:spPr>
      </p:pic>
      <p:pic>
        <p:nvPicPr>
          <p:cNvPr id="6" name="图片 5" descr="鹤-01.png">
            <a:extLst>
              <a:ext uri="{FF2B5EF4-FFF2-40B4-BE49-F238E27FC236}">
                <a16:creationId xmlns:a16="http://schemas.microsoft.com/office/drawing/2014/main" id="{96A126E2-05F4-4F34-8133-5ADBEA1466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56" y="3429000"/>
            <a:ext cx="2576131" cy="2282209"/>
          </a:xfrm>
          <a:prstGeom prst="rect">
            <a:avLst/>
          </a:prstGeom>
        </p:spPr>
      </p:pic>
      <p:pic>
        <p:nvPicPr>
          <p:cNvPr id="20" name="图片 19" descr="鹤-01.png">
            <a:extLst>
              <a:ext uri="{FF2B5EF4-FFF2-40B4-BE49-F238E27FC236}">
                <a16:creationId xmlns:a16="http://schemas.microsoft.com/office/drawing/2014/main" id="{B201D237-5556-4CA2-B626-2E24310B4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71708" y="3429000"/>
            <a:ext cx="2576131" cy="22822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A50475-5D31-46F0-8F8A-9D90136813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5200"/>
            <a:ext cx="2310584" cy="1609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C619C-6847-4BE6-8F07-24DB947B98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411" y="-475200"/>
            <a:ext cx="2310584" cy="16094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6F62AE-7450-4E38-96F8-D1447A4C54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4212336"/>
            <a:ext cx="12192000" cy="26456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D7935B1-16FA-43E2-34A2-FA8F193B7695}"/>
              </a:ext>
            </a:extLst>
          </p:cNvPr>
          <p:cNvSpPr txBox="1"/>
          <p:nvPr/>
        </p:nvSpPr>
        <p:spPr>
          <a:xfrm>
            <a:off x="3034265" y="2119312"/>
            <a:ext cx="612347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7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7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</a:t>
            </a:r>
          </a:p>
        </p:txBody>
      </p:sp>
    </p:spTree>
    <p:extLst>
      <p:ext uri="{BB962C8B-B14F-4D97-AF65-F5344CB8AC3E}">
        <p14:creationId xmlns:p14="http://schemas.microsoft.com/office/powerpoint/2010/main" val="31908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C1D47E4-944B-43F0-BE61-BB54F72DAA8F}"/>
              </a:ext>
            </a:extLst>
          </p:cNvPr>
          <p:cNvSpPr/>
          <p:nvPr/>
        </p:nvSpPr>
        <p:spPr>
          <a:xfrm>
            <a:off x="0" y="2767633"/>
            <a:ext cx="12192000" cy="4089600"/>
          </a:xfrm>
          <a:prstGeom prst="rect">
            <a:avLst/>
          </a:prstGeom>
          <a:solidFill>
            <a:srgbClr val="7A2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255550-B3AC-41A2-84D3-6C6AA446A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9"/>
          <a:stretch/>
        </p:blipFill>
        <p:spPr>
          <a:xfrm>
            <a:off x="0" y="-21186"/>
            <a:ext cx="12192000" cy="2884104"/>
          </a:xfrm>
          <a:prstGeom prst="rect">
            <a:avLst/>
          </a:prstGeom>
        </p:spPr>
      </p:pic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620FB8F0-D969-4E94-911E-E3A0BE1BBB07}"/>
              </a:ext>
            </a:extLst>
          </p:cNvPr>
          <p:cNvGrpSpPr>
            <a:grpSpLocks/>
          </p:cNvGrpSpPr>
          <p:nvPr/>
        </p:nvGrpSpPr>
        <p:grpSpPr>
          <a:xfrm>
            <a:off x="368300" y="255355"/>
            <a:ext cx="2773031" cy="829610"/>
            <a:chOff x="966788" y="3184525"/>
            <a:chExt cx="5356225" cy="823913"/>
          </a:xfrm>
        </p:grpSpPr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19AA239-A763-4D72-B1B4-AE09A6125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3184525"/>
              <a:ext cx="5356225" cy="814388"/>
            </a:xfrm>
            <a:custGeom>
              <a:avLst/>
              <a:gdLst>
                <a:gd name="T0" fmla="*/ 2796 w 2821"/>
                <a:gd name="T1" fmla="*/ 213 h 426"/>
                <a:gd name="T2" fmla="*/ 2738 w 2821"/>
                <a:gd name="T3" fmla="*/ 184 h 426"/>
                <a:gd name="T4" fmla="*/ 2691 w 2821"/>
                <a:gd name="T5" fmla="*/ 103 h 426"/>
                <a:gd name="T6" fmla="*/ 2501 w 2821"/>
                <a:gd name="T7" fmla="*/ 63 h 426"/>
                <a:gd name="T8" fmla="*/ 2534 w 2821"/>
                <a:gd name="T9" fmla="*/ 45 h 426"/>
                <a:gd name="T10" fmla="*/ 2503 w 2821"/>
                <a:gd name="T11" fmla="*/ 32 h 426"/>
                <a:gd name="T12" fmla="*/ 2127 w 2821"/>
                <a:gd name="T13" fmla="*/ 21 h 426"/>
                <a:gd name="T14" fmla="*/ 1545 w 2821"/>
                <a:gd name="T15" fmla="*/ 11 h 426"/>
                <a:gd name="T16" fmla="*/ 964 w 2821"/>
                <a:gd name="T17" fmla="*/ 8 h 426"/>
                <a:gd name="T18" fmla="*/ 1667 w 2821"/>
                <a:gd name="T19" fmla="*/ 44 h 426"/>
                <a:gd name="T20" fmla="*/ 1637 w 2821"/>
                <a:gd name="T21" fmla="*/ 58 h 426"/>
                <a:gd name="T22" fmla="*/ 829 w 2821"/>
                <a:gd name="T23" fmla="*/ 35 h 426"/>
                <a:gd name="T24" fmla="*/ 607 w 2821"/>
                <a:gd name="T25" fmla="*/ 51 h 426"/>
                <a:gd name="T26" fmla="*/ 451 w 2821"/>
                <a:gd name="T27" fmla="*/ 58 h 426"/>
                <a:gd name="T28" fmla="*/ 91 w 2821"/>
                <a:gd name="T29" fmla="*/ 106 h 426"/>
                <a:gd name="T30" fmla="*/ 109 w 2821"/>
                <a:gd name="T31" fmla="*/ 315 h 426"/>
                <a:gd name="T32" fmla="*/ 208 w 2821"/>
                <a:gd name="T33" fmla="*/ 359 h 426"/>
                <a:gd name="T34" fmla="*/ 168 w 2821"/>
                <a:gd name="T35" fmla="*/ 382 h 426"/>
                <a:gd name="T36" fmla="*/ 368 w 2821"/>
                <a:gd name="T37" fmla="*/ 406 h 426"/>
                <a:gd name="T38" fmla="*/ 577 w 2821"/>
                <a:gd name="T39" fmla="*/ 417 h 426"/>
                <a:gd name="T40" fmla="*/ 814 w 2821"/>
                <a:gd name="T41" fmla="*/ 424 h 426"/>
                <a:gd name="T42" fmla="*/ 878 w 2821"/>
                <a:gd name="T43" fmla="*/ 407 h 426"/>
                <a:gd name="T44" fmla="*/ 1063 w 2821"/>
                <a:gd name="T45" fmla="*/ 418 h 426"/>
                <a:gd name="T46" fmla="*/ 1182 w 2821"/>
                <a:gd name="T47" fmla="*/ 417 h 426"/>
                <a:gd name="T48" fmla="*/ 1291 w 2821"/>
                <a:gd name="T49" fmla="*/ 411 h 426"/>
                <a:gd name="T50" fmla="*/ 1376 w 2821"/>
                <a:gd name="T51" fmla="*/ 370 h 426"/>
                <a:gd name="T52" fmla="*/ 1445 w 2821"/>
                <a:gd name="T53" fmla="*/ 394 h 426"/>
                <a:gd name="T54" fmla="*/ 1575 w 2821"/>
                <a:gd name="T55" fmla="*/ 400 h 426"/>
                <a:gd name="T56" fmla="*/ 1654 w 2821"/>
                <a:gd name="T57" fmla="*/ 388 h 426"/>
                <a:gd name="T58" fmla="*/ 1871 w 2821"/>
                <a:gd name="T59" fmla="*/ 375 h 426"/>
                <a:gd name="T60" fmla="*/ 1953 w 2821"/>
                <a:gd name="T61" fmla="*/ 384 h 426"/>
                <a:gd name="T62" fmla="*/ 2143 w 2821"/>
                <a:gd name="T63" fmla="*/ 374 h 426"/>
                <a:gd name="T64" fmla="*/ 2230 w 2821"/>
                <a:gd name="T65" fmla="*/ 360 h 426"/>
                <a:gd name="T66" fmla="*/ 2368 w 2821"/>
                <a:gd name="T67" fmla="*/ 374 h 426"/>
                <a:gd name="T68" fmla="*/ 2543 w 2821"/>
                <a:gd name="T69" fmla="*/ 349 h 426"/>
                <a:gd name="T70" fmla="*/ 2755 w 2821"/>
                <a:gd name="T71" fmla="*/ 295 h 426"/>
                <a:gd name="T72" fmla="*/ 2717 w 2821"/>
                <a:gd name="T73" fmla="*/ 128 h 426"/>
                <a:gd name="T74" fmla="*/ 325 w 2821"/>
                <a:gd name="T75" fmla="*/ 391 h 426"/>
                <a:gd name="T76" fmla="*/ 402 w 2821"/>
                <a:gd name="T77" fmla="*/ 393 h 426"/>
                <a:gd name="T78" fmla="*/ 498 w 2821"/>
                <a:gd name="T79" fmla="*/ 390 h 426"/>
                <a:gd name="T80" fmla="*/ 640 w 2821"/>
                <a:gd name="T81" fmla="*/ 61 h 426"/>
                <a:gd name="T82" fmla="*/ 698 w 2821"/>
                <a:gd name="T83" fmla="*/ 403 h 426"/>
                <a:gd name="T84" fmla="*/ 874 w 2821"/>
                <a:gd name="T85" fmla="*/ 400 h 426"/>
                <a:gd name="T86" fmla="*/ 959 w 2821"/>
                <a:gd name="T87" fmla="*/ 56 h 426"/>
                <a:gd name="T88" fmla="*/ 1009 w 2821"/>
                <a:gd name="T89" fmla="*/ 400 h 426"/>
                <a:gd name="T90" fmla="*/ 1148 w 2821"/>
                <a:gd name="T91" fmla="*/ 375 h 426"/>
                <a:gd name="T92" fmla="*/ 1197 w 2821"/>
                <a:gd name="T93" fmla="*/ 401 h 426"/>
                <a:gd name="T94" fmla="*/ 1287 w 2821"/>
                <a:gd name="T95" fmla="*/ 397 h 426"/>
                <a:gd name="T96" fmla="*/ 1359 w 2821"/>
                <a:gd name="T97" fmla="*/ 362 h 426"/>
                <a:gd name="T98" fmla="*/ 1477 w 2821"/>
                <a:gd name="T99" fmla="*/ 369 h 426"/>
                <a:gd name="T100" fmla="*/ 1665 w 2821"/>
                <a:gd name="T101" fmla="*/ 368 h 426"/>
                <a:gd name="T102" fmla="*/ 1782 w 2821"/>
                <a:gd name="T103" fmla="*/ 378 h 426"/>
                <a:gd name="T104" fmla="*/ 1720 w 2821"/>
                <a:gd name="T105" fmla="*/ 46 h 426"/>
                <a:gd name="T106" fmla="*/ 1655 w 2821"/>
                <a:gd name="T107" fmla="*/ 16 h 426"/>
                <a:gd name="T108" fmla="*/ 1813 w 2821"/>
                <a:gd name="T109" fmla="*/ 365 h 426"/>
                <a:gd name="T110" fmla="*/ 1866 w 2821"/>
                <a:gd name="T111" fmla="*/ 23 h 426"/>
                <a:gd name="T112" fmla="*/ 2042 w 2821"/>
                <a:gd name="T113" fmla="*/ 369 h 426"/>
                <a:gd name="T114" fmla="*/ 2044 w 2821"/>
                <a:gd name="T115" fmla="*/ 365 h 426"/>
                <a:gd name="T116" fmla="*/ 2104 w 2821"/>
                <a:gd name="T117" fmla="*/ 364 h 426"/>
                <a:gd name="T118" fmla="*/ 2396 w 2821"/>
                <a:gd name="T119" fmla="*/ 46 h 426"/>
                <a:gd name="T120" fmla="*/ 2556 w 2821"/>
                <a:gd name="T121" fmla="*/ 337 h 426"/>
                <a:gd name="T122" fmla="*/ 2765 w 2821"/>
                <a:gd name="T123" fmla="*/ 27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1" h="426">
                  <a:moveTo>
                    <a:pt x="2787" y="283"/>
                  </a:moveTo>
                  <a:cubicBezTo>
                    <a:pt x="2782" y="283"/>
                    <a:pt x="2779" y="280"/>
                    <a:pt x="2783" y="278"/>
                  </a:cubicBezTo>
                  <a:cubicBezTo>
                    <a:pt x="2788" y="276"/>
                    <a:pt x="2792" y="274"/>
                    <a:pt x="2793" y="271"/>
                  </a:cubicBezTo>
                  <a:cubicBezTo>
                    <a:pt x="2796" y="264"/>
                    <a:pt x="2796" y="264"/>
                    <a:pt x="2812" y="260"/>
                  </a:cubicBezTo>
                  <a:cubicBezTo>
                    <a:pt x="2798" y="258"/>
                    <a:pt x="2784" y="257"/>
                    <a:pt x="2770" y="257"/>
                  </a:cubicBezTo>
                  <a:cubicBezTo>
                    <a:pt x="2759" y="256"/>
                    <a:pt x="2754" y="253"/>
                    <a:pt x="2756" y="249"/>
                  </a:cubicBezTo>
                  <a:cubicBezTo>
                    <a:pt x="2758" y="246"/>
                    <a:pt x="2760" y="243"/>
                    <a:pt x="2762" y="240"/>
                  </a:cubicBezTo>
                  <a:cubicBezTo>
                    <a:pt x="2763" y="238"/>
                    <a:pt x="2760" y="236"/>
                    <a:pt x="2753" y="236"/>
                  </a:cubicBezTo>
                  <a:cubicBezTo>
                    <a:pt x="2741" y="236"/>
                    <a:pt x="2732" y="234"/>
                    <a:pt x="2722" y="232"/>
                  </a:cubicBezTo>
                  <a:cubicBezTo>
                    <a:pt x="2730" y="228"/>
                    <a:pt x="2742" y="228"/>
                    <a:pt x="2754" y="226"/>
                  </a:cubicBezTo>
                  <a:cubicBezTo>
                    <a:pt x="2758" y="226"/>
                    <a:pt x="2764" y="226"/>
                    <a:pt x="2765" y="224"/>
                  </a:cubicBezTo>
                  <a:cubicBezTo>
                    <a:pt x="2768" y="219"/>
                    <a:pt x="2777" y="218"/>
                    <a:pt x="2788" y="217"/>
                  </a:cubicBezTo>
                  <a:cubicBezTo>
                    <a:pt x="2793" y="217"/>
                    <a:pt x="2796" y="215"/>
                    <a:pt x="2796" y="213"/>
                  </a:cubicBezTo>
                  <a:cubicBezTo>
                    <a:pt x="2796" y="211"/>
                    <a:pt x="2794" y="209"/>
                    <a:pt x="2789" y="208"/>
                  </a:cubicBezTo>
                  <a:cubicBezTo>
                    <a:pt x="2779" y="207"/>
                    <a:pt x="2768" y="206"/>
                    <a:pt x="2760" y="208"/>
                  </a:cubicBezTo>
                  <a:cubicBezTo>
                    <a:pt x="2746" y="212"/>
                    <a:pt x="2740" y="210"/>
                    <a:pt x="2733" y="206"/>
                  </a:cubicBezTo>
                  <a:cubicBezTo>
                    <a:pt x="2731" y="204"/>
                    <a:pt x="2725" y="204"/>
                    <a:pt x="2721" y="203"/>
                  </a:cubicBezTo>
                  <a:cubicBezTo>
                    <a:pt x="2714" y="202"/>
                    <a:pt x="2713" y="201"/>
                    <a:pt x="2717" y="198"/>
                  </a:cubicBezTo>
                  <a:cubicBezTo>
                    <a:pt x="2724" y="193"/>
                    <a:pt x="2725" y="193"/>
                    <a:pt x="2715" y="191"/>
                  </a:cubicBezTo>
                  <a:cubicBezTo>
                    <a:pt x="2706" y="189"/>
                    <a:pt x="2703" y="187"/>
                    <a:pt x="2708" y="184"/>
                  </a:cubicBezTo>
                  <a:cubicBezTo>
                    <a:pt x="2716" y="180"/>
                    <a:pt x="2719" y="176"/>
                    <a:pt x="2711" y="172"/>
                  </a:cubicBezTo>
                  <a:cubicBezTo>
                    <a:pt x="2710" y="172"/>
                    <a:pt x="2711" y="171"/>
                    <a:pt x="2712" y="170"/>
                  </a:cubicBezTo>
                  <a:cubicBezTo>
                    <a:pt x="2714" y="169"/>
                    <a:pt x="2716" y="167"/>
                    <a:pt x="2721" y="167"/>
                  </a:cubicBezTo>
                  <a:cubicBezTo>
                    <a:pt x="2726" y="167"/>
                    <a:pt x="2728" y="168"/>
                    <a:pt x="2729" y="170"/>
                  </a:cubicBezTo>
                  <a:cubicBezTo>
                    <a:pt x="2730" y="171"/>
                    <a:pt x="2730" y="172"/>
                    <a:pt x="2731" y="174"/>
                  </a:cubicBezTo>
                  <a:cubicBezTo>
                    <a:pt x="2732" y="177"/>
                    <a:pt x="2733" y="181"/>
                    <a:pt x="2738" y="184"/>
                  </a:cubicBezTo>
                  <a:cubicBezTo>
                    <a:pt x="2750" y="182"/>
                    <a:pt x="2749" y="178"/>
                    <a:pt x="2753" y="175"/>
                  </a:cubicBezTo>
                  <a:cubicBezTo>
                    <a:pt x="2754" y="174"/>
                    <a:pt x="2754" y="174"/>
                    <a:pt x="2754" y="174"/>
                  </a:cubicBezTo>
                  <a:cubicBezTo>
                    <a:pt x="2750" y="172"/>
                    <a:pt x="2745" y="170"/>
                    <a:pt x="2742" y="168"/>
                  </a:cubicBezTo>
                  <a:cubicBezTo>
                    <a:pt x="2740" y="166"/>
                    <a:pt x="2738" y="165"/>
                    <a:pt x="2738" y="164"/>
                  </a:cubicBezTo>
                  <a:cubicBezTo>
                    <a:pt x="2739" y="157"/>
                    <a:pt x="2741" y="151"/>
                    <a:pt x="2743" y="144"/>
                  </a:cubicBezTo>
                  <a:cubicBezTo>
                    <a:pt x="2743" y="141"/>
                    <a:pt x="2747" y="139"/>
                    <a:pt x="2755" y="139"/>
                  </a:cubicBezTo>
                  <a:cubicBezTo>
                    <a:pt x="2760" y="139"/>
                    <a:pt x="2764" y="138"/>
                    <a:pt x="2763" y="136"/>
                  </a:cubicBezTo>
                  <a:cubicBezTo>
                    <a:pt x="2763" y="133"/>
                    <a:pt x="2763" y="131"/>
                    <a:pt x="2765" y="129"/>
                  </a:cubicBezTo>
                  <a:cubicBezTo>
                    <a:pt x="2768" y="126"/>
                    <a:pt x="2777" y="129"/>
                    <a:pt x="2783" y="127"/>
                  </a:cubicBezTo>
                  <a:cubicBezTo>
                    <a:pt x="2786" y="127"/>
                    <a:pt x="2791" y="127"/>
                    <a:pt x="2793" y="125"/>
                  </a:cubicBezTo>
                  <a:cubicBezTo>
                    <a:pt x="2782" y="121"/>
                    <a:pt x="2770" y="119"/>
                    <a:pt x="2753" y="119"/>
                  </a:cubicBezTo>
                  <a:cubicBezTo>
                    <a:pt x="2734" y="119"/>
                    <a:pt x="2715" y="116"/>
                    <a:pt x="2701" y="110"/>
                  </a:cubicBezTo>
                  <a:cubicBezTo>
                    <a:pt x="2697" y="108"/>
                    <a:pt x="2694" y="105"/>
                    <a:pt x="2691" y="103"/>
                  </a:cubicBezTo>
                  <a:cubicBezTo>
                    <a:pt x="2687" y="100"/>
                    <a:pt x="2681" y="99"/>
                    <a:pt x="2673" y="99"/>
                  </a:cubicBezTo>
                  <a:cubicBezTo>
                    <a:pt x="2670" y="99"/>
                    <a:pt x="2667" y="99"/>
                    <a:pt x="2665" y="98"/>
                  </a:cubicBezTo>
                  <a:cubicBezTo>
                    <a:pt x="2652" y="97"/>
                    <a:pt x="2638" y="96"/>
                    <a:pt x="2637" y="89"/>
                  </a:cubicBezTo>
                  <a:cubicBezTo>
                    <a:pt x="2637" y="89"/>
                    <a:pt x="2635" y="88"/>
                    <a:pt x="2634" y="88"/>
                  </a:cubicBezTo>
                  <a:cubicBezTo>
                    <a:pt x="2620" y="83"/>
                    <a:pt x="2600" y="83"/>
                    <a:pt x="2586" y="79"/>
                  </a:cubicBezTo>
                  <a:cubicBezTo>
                    <a:pt x="2583" y="78"/>
                    <a:pt x="2576" y="80"/>
                    <a:pt x="2570" y="80"/>
                  </a:cubicBezTo>
                  <a:cubicBezTo>
                    <a:pt x="2565" y="81"/>
                    <a:pt x="2560" y="80"/>
                    <a:pt x="2557" y="79"/>
                  </a:cubicBezTo>
                  <a:cubicBezTo>
                    <a:pt x="2547" y="75"/>
                    <a:pt x="2529" y="77"/>
                    <a:pt x="2521" y="71"/>
                  </a:cubicBezTo>
                  <a:cubicBezTo>
                    <a:pt x="2520" y="71"/>
                    <a:pt x="2514" y="71"/>
                    <a:pt x="2510" y="71"/>
                  </a:cubicBezTo>
                  <a:cubicBezTo>
                    <a:pt x="2500" y="71"/>
                    <a:pt x="2490" y="70"/>
                    <a:pt x="2481" y="68"/>
                  </a:cubicBezTo>
                  <a:cubicBezTo>
                    <a:pt x="2480" y="67"/>
                    <a:pt x="2478" y="67"/>
                    <a:pt x="2478" y="66"/>
                  </a:cubicBezTo>
                  <a:cubicBezTo>
                    <a:pt x="2477" y="65"/>
                    <a:pt x="2480" y="64"/>
                    <a:pt x="2482" y="64"/>
                  </a:cubicBezTo>
                  <a:cubicBezTo>
                    <a:pt x="2489" y="63"/>
                    <a:pt x="2494" y="62"/>
                    <a:pt x="2501" y="63"/>
                  </a:cubicBezTo>
                  <a:cubicBezTo>
                    <a:pt x="2522" y="66"/>
                    <a:pt x="2542" y="69"/>
                    <a:pt x="2563" y="63"/>
                  </a:cubicBezTo>
                  <a:cubicBezTo>
                    <a:pt x="2565" y="63"/>
                    <a:pt x="2567" y="63"/>
                    <a:pt x="2569" y="63"/>
                  </a:cubicBezTo>
                  <a:cubicBezTo>
                    <a:pt x="2584" y="65"/>
                    <a:pt x="2600" y="62"/>
                    <a:pt x="2616" y="64"/>
                  </a:cubicBezTo>
                  <a:cubicBezTo>
                    <a:pt x="2624" y="65"/>
                    <a:pt x="2633" y="66"/>
                    <a:pt x="2643" y="64"/>
                  </a:cubicBezTo>
                  <a:cubicBezTo>
                    <a:pt x="2634" y="61"/>
                    <a:pt x="2626" y="61"/>
                    <a:pt x="2617" y="61"/>
                  </a:cubicBezTo>
                  <a:cubicBezTo>
                    <a:pt x="2594" y="60"/>
                    <a:pt x="2571" y="59"/>
                    <a:pt x="2547" y="58"/>
                  </a:cubicBezTo>
                  <a:cubicBezTo>
                    <a:pt x="2523" y="58"/>
                    <a:pt x="2500" y="54"/>
                    <a:pt x="2475" y="54"/>
                  </a:cubicBezTo>
                  <a:cubicBezTo>
                    <a:pt x="2469" y="54"/>
                    <a:pt x="2463" y="52"/>
                    <a:pt x="2457" y="51"/>
                  </a:cubicBezTo>
                  <a:cubicBezTo>
                    <a:pt x="2455" y="51"/>
                    <a:pt x="2454" y="50"/>
                    <a:pt x="2454" y="50"/>
                  </a:cubicBezTo>
                  <a:cubicBezTo>
                    <a:pt x="2455" y="49"/>
                    <a:pt x="2456" y="48"/>
                    <a:pt x="2458" y="48"/>
                  </a:cubicBezTo>
                  <a:cubicBezTo>
                    <a:pt x="2472" y="47"/>
                    <a:pt x="2486" y="49"/>
                    <a:pt x="2500" y="50"/>
                  </a:cubicBezTo>
                  <a:cubicBezTo>
                    <a:pt x="2509" y="50"/>
                    <a:pt x="2516" y="50"/>
                    <a:pt x="2520" y="46"/>
                  </a:cubicBezTo>
                  <a:cubicBezTo>
                    <a:pt x="2522" y="44"/>
                    <a:pt x="2529" y="43"/>
                    <a:pt x="2534" y="45"/>
                  </a:cubicBezTo>
                  <a:cubicBezTo>
                    <a:pt x="2538" y="46"/>
                    <a:pt x="2540" y="48"/>
                    <a:pt x="2544" y="49"/>
                  </a:cubicBezTo>
                  <a:cubicBezTo>
                    <a:pt x="2548" y="50"/>
                    <a:pt x="2552" y="51"/>
                    <a:pt x="2557" y="51"/>
                  </a:cubicBezTo>
                  <a:cubicBezTo>
                    <a:pt x="2570" y="51"/>
                    <a:pt x="2583" y="51"/>
                    <a:pt x="2596" y="51"/>
                  </a:cubicBezTo>
                  <a:cubicBezTo>
                    <a:pt x="2598" y="51"/>
                    <a:pt x="2600" y="50"/>
                    <a:pt x="2600" y="49"/>
                  </a:cubicBezTo>
                  <a:cubicBezTo>
                    <a:pt x="2601" y="45"/>
                    <a:pt x="2608" y="45"/>
                    <a:pt x="2616" y="45"/>
                  </a:cubicBezTo>
                  <a:cubicBezTo>
                    <a:pt x="2634" y="45"/>
                    <a:pt x="2651" y="43"/>
                    <a:pt x="2669" y="46"/>
                  </a:cubicBezTo>
                  <a:cubicBezTo>
                    <a:pt x="2674" y="47"/>
                    <a:pt x="2682" y="47"/>
                    <a:pt x="2688" y="47"/>
                  </a:cubicBezTo>
                  <a:cubicBezTo>
                    <a:pt x="2718" y="47"/>
                    <a:pt x="2748" y="47"/>
                    <a:pt x="2778" y="46"/>
                  </a:cubicBezTo>
                  <a:cubicBezTo>
                    <a:pt x="2779" y="46"/>
                    <a:pt x="2779" y="46"/>
                    <a:pt x="2780" y="45"/>
                  </a:cubicBezTo>
                  <a:cubicBezTo>
                    <a:pt x="2776" y="43"/>
                    <a:pt x="2769" y="43"/>
                    <a:pt x="2763" y="43"/>
                  </a:cubicBezTo>
                  <a:cubicBezTo>
                    <a:pt x="2749" y="43"/>
                    <a:pt x="2734" y="44"/>
                    <a:pt x="2721" y="42"/>
                  </a:cubicBezTo>
                  <a:cubicBezTo>
                    <a:pt x="2689" y="37"/>
                    <a:pt x="2656" y="36"/>
                    <a:pt x="2623" y="36"/>
                  </a:cubicBezTo>
                  <a:cubicBezTo>
                    <a:pt x="2583" y="35"/>
                    <a:pt x="2542" y="35"/>
                    <a:pt x="2503" y="32"/>
                  </a:cubicBezTo>
                  <a:cubicBezTo>
                    <a:pt x="2498" y="31"/>
                    <a:pt x="2493" y="31"/>
                    <a:pt x="2489" y="31"/>
                  </a:cubicBezTo>
                  <a:cubicBezTo>
                    <a:pt x="2464" y="32"/>
                    <a:pt x="2440" y="33"/>
                    <a:pt x="2417" y="29"/>
                  </a:cubicBezTo>
                  <a:cubicBezTo>
                    <a:pt x="2414" y="28"/>
                    <a:pt x="2411" y="28"/>
                    <a:pt x="2408" y="29"/>
                  </a:cubicBezTo>
                  <a:cubicBezTo>
                    <a:pt x="2398" y="30"/>
                    <a:pt x="2390" y="30"/>
                    <a:pt x="2383" y="26"/>
                  </a:cubicBezTo>
                  <a:cubicBezTo>
                    <a:pt x="2379" y="25"/>
                    <a:pt x="2374" y="24"/>
                    <a:pt x="2368" y="24"/>
                  </a:cubicBezTo>
                  <a:cubicBezTo>
                    <a:pt x="2360" y="24"/>
                    <a:pt x="2349" y="24"/>
                    <a:pt x="2343" y="26"/>
                  </a:cubicBezTo>
                  <a:cubicBezTo>
                    <a:pt x="2331" y="30"/>
                    <a:pt x="2319" y="28"/>
                    <a:pt x="2306" y="28"/>
                  </a:cubicBezTo>
                  <a:cubicBezTo>
                    <a:pt x="2295" y="28"/>
                    <a:pt x="2283" y="28"/>
                    <a:pt x="2273" y="27"/>
                  </a:cubicBezTo>
                  <a:cubicBezTo>
                    <a:pt x="2263" y="26"/>
                    <a:pt x="2254" y="24"/>
                    <a:pt x="2244" y="23"/>
                  </a:cubicBezTo>
                  <a:cubicBezTo>
                    <a:pt x="2226" y="16"/>
                    <a:pt x="2201" y="19"/>
                    <a:pt x="2180" y="17"/>
                  </a:cubicBezTo>
                  <a:cubicBezTo>
                    <a:pt x="2176" y="17"/>
                    <a:pt x="2172" y="17"/>
                    <a:pt x="2169" y="18"/>
                  </a:cubicBezTo>
                  <a:cubicBezTo>
                    <a:pt x="2163" y="20"/>
                    <a:pt x="2158" y="22"/>
                    <a:pt x="2151" y="23"/>
                  </a:cubicBezTo>
                  <a:cubicBezTo>
                    <a:pt x="2142" y="25"/>
                    <a:pt x="2136" y="21"/>
                    <a:pt x="2127" y="21"/>
                  </a:cubicBezTo>
                  <a:cubicBezTo>
                    <a:pt x="2125" y="21"/>
                    <a:pt x="2123" y="21"/>
                    <a:pt x="2121" y="21"/>
                  </a:cubicBezTo>
                  <a:cubicBezTo>
                    <a:pt x="2107" y="21"/>
                    <a:pt x="2093" y="21"/>
                    <a:pt x="2080" y="23"/>
                  </a:cubicBezTo>
                  <a:cubicBezTo>
                    <a:pt x="2064" y="25"/>
                    <a:pt x="2046" y="27"/>
                    <a:pt x="2034" y="19"/>
                  </a:cubicBezTo>
                  <a:cubicBezTo>
                    <a:pt x="2031" y="17"/>
                    <a:pt x="2024" y="17"/>
                    <a:pt x="2019" y="17"/>
                  </a:cubicBezTo>
                  <a:cubicBezTo>
                    <a:pt x="1993" y="18"/>
                    <a:pt x="1968" y="18"/>
                    <a:pt x="1942" y="17"/>
                  </a:cubicBezTo>
                  <a:cubicBezTo>
                    <a:pt x="1937" y="17"/>
                    <a:pt x="1931" y="17"/>
                    <a:pt x="1925" y="18"/>
                  </a:cubicBezTo>
                  <a:cubicBezTo>
                    <a:pt x="1920" y="18"/>
                    <a:pt x="1914" y="18"/>
                    <a:pt x="1909" y="18"/>
                  </a:cubicBezTo>
                  <a:cubicBezTo>
                    <a:pt x="1865" y="17"/>
                    <a:pt x="1822" y="15"/>
                    <a:pt x="1779" y="16"/>
                  </a:cubicBezTo>
                  <a:cubicBezTo>
                    <a:pt x="1777" y="16"/>
                    <a:pt x="1775" y="16"/>
                    <a:pt x="1774" y="16"/>
                  </a:cubicBezTo>
                  <a:cubicBezTo>
                    <a:pt x="1761" y="11"/>
                    <a:pt x="1745" y="14"/>
                    <a:pt x="1730" y="13"/>
                  </a:cubicBezTo>
                  <a:cubicBezTo>
                    <a:pt x="1701" y="11"/>
                    <a:pt x="1670" y="14"/>
                    <a:pt x="1641" y="10"/>
                  </a:cubicBezTo>
                  <a:cubicBezTo>
                    <a:pt x="1621" y="12"/>
                    <a:pt x="1601" y="10"/>
                    <a:pt x="1581" y="10"/>
                  </a:cubicBezTo>
                  <a:cubicBezTo>
                    <a:pt x="1569" y="10"/>
                    <a:pt x="1557" y="10"/>
                    <a:pt x="1545" y="11"/>
                  </a:cubicBezTo>
                  <a:cubicBezTo>
                    <a:pt x="1532" y="12"/>
                    <a:pt x="1522" y="8"/>
                    <a:pt x="1509" y="8"/>
                  </a:cubicBezTo>
                  <a:cubicBezTo>
                    <a:pt x="1493" y="8"/>
                    <a:pt x="1477" y="7"/>
                    <a:pt x="1461" y="7"/>
                  </a:cubicBezTo>
                  <a:cubicBezTo>
                    <a:pt x="1438" y="7"/>
                    <a:pt x="1414" y="7"/>
                    <a:pt x="1391" y="6"/>
                  </a:cubicBezTo>
                  <a:cubicBezTo>
                    <a:pt x="1368" y="5"/>
                    <a:pt x="1345" y="3"/>
                    <a:pt x="1321" y="4"/>
                  </a:cubicBezTo>
                  <a:cubicBezTo>
                    <a:pt x="1318" y="4"/>
                    <a:pt x="1315" y="4"/>
                    <a:pt x="1313" y="4"/>
                  </a:cubicBezTo>
                  <a:cubicBezTo>
                    <a:pt x="1280" y="1"/>
                    <a:pt x="1247" y="2"/>
                    <a:pt x="1214" y="0"/>
                  </a:cubicBezTo>
                  <a:cubicBezTo>
                    <a:pt x="1202" y="0"/>
                    <a:pt x="1196" y="2"/>
                    <a:pt x="1193" y="7"/>
                  </a:cubicBezTo>
                  <a:cubicBezTo>
                    <a:pt x="1192" y="10"/>
                    <a:pt x="1190" y="11"/>
                    <a:pt x="1184" y="11"/>
                  </a:cubicBezTo>
                  <a:cubicBezTo>
                    <a:pt x="1174" y="12"/>
                    <a:pt x="1165" y="12"/>
                    <a:pt x="1155" y="12"/>
                  </a:cubicBezTo>
                  <a:cubicBezTo>
                    <a:pt x="1125" y="11"/>
                    <a:pt x="1093" y="12"/>
                    <a:pt x="1063" y="10"/>
                  </a:cubicBezTo>
                  <a:cubicBezTo>
                    <a:pt x="1057" y="9"/>
                    <a:pt x="1051" y="9"/>
                    <a:pt x="1046" y="10"/>
                  </a:cubicBezTo>
                  <a:cubicBezTo>
                    <a:pt x="1037" y="13"/>
                    <a:pt x="1028" y="12"/>
                    <a:pt x="1019" y="10"/>
                  </a:cubicBezTo>
                  <a:cubicBezTo>
                    <a:pt x="1001" y="7"/>
                    <a:pt x="983" y="8"/>
                    <a:pt x="964" y="8"/>
                  </a:cubicBezTo>
                  <a:cubicBezTo>
                    <a:pt x="971" y="17"/>
                    <a:pt x="974" y="19"/>
                    <a:pt x="987" y="22"/>
                  </a:cubicBezTo>
                  <a:cubicBezTo>
                    <a:pt x="994" y="23"/>
                    <a:pt x="1002" y="23"/>
                    <a:pt x="1009" y="23"/>
                  </a:cubicBezTo>
                  <a:cubicBezTo>
                    <a:pt x="1030" y="23"/>
                    <a:pt x="1051" y="24"/>
                    <a:pt x="1071" y="23"/>
                  </a:cubicBezTo>
                  <a:cubicBezTo>
                    <a:pt x="1093" y="22"/>
                    <a:pt x="1114" y="25"/>
                    <a:pt x="1135" y="23"/>
                  </a:cubicBezTo>
                  <a:cubicBezTo>
                    <a:pt x="1212" y="25"/>
                    <a:pt x="1288" y="27"/>
                    <a:pt x="1364" y="29"/>
                  </a:cubicBezTo>
                  <a:cubicBezTo>
                    <a:pt x="1377" y="29"/>
                    <a:pt x="1390" y="29"/>
                    <a:pt x="1402" y="32"/>
                  </a:cubicBezTo>
                  <a:cubicBezTo>
                    <a:pt x="1408" y="33"/>
                    <a:pt x="1415" y="33"/>
                    <a:pt x="1422" y="33"/>
                  </a:cubicBezTo>
                  <a:cubicBezTo>
                    <a:pt x="1469" y="33"/>
                    <a:pt x="1516" y="35"/>
                    <a:pt x="1562" y="36"/>
                  </a:cubicBezTo>
                  <a:cubicBezTo>
                    <a:pt x="1569" y="36"/>
                    <a:pt x="1572" y="37"/>
                    <a:pt x="1573" y="40"/>
                  </a:cubicBezTo>
                  <a:cubicBezTo>
                    <a:pt x="1574" y="42"/>
                    <a:pt x="1579" y="41"/>
                    <a:pt x="1582" y="41"/>
                  </a:cubicBezTo>
                  <a:cubicBezTo>
                    <a:pt x="1593" y="38"/>
                    <a:pt x="1603" y="37"/>
                    <a:pt x="1616" y="39"/>
                  </a:cubicBezTo>
                  <a:cubicBezTo>
                    <a:pt x="1639" y="43"/>
                    <a:pt x="1644" y="42"/>
                    <a:pt x="1668" y="40"/>
                  </a:cubicBezTo>
                  <a:cubicBezTo>
                    <a:pt x="1671" y="42"/>
                    <a:pt x="1667" y="43"/>
                    <a:pt x="1667" y="44"/>
                  </a:cubicBezTo>
                  <a:cubicBezTo>
                    <a:pt x="1665" y="50"/>
                    <a:pt x="1668" y="52"/>
                    <a:pt x="1681" y="53"/>
                  </a:cubicBezTo>
                  <a:cubicBezTo>
                    <a:pt x="1705" y="55"/>
                    <a:pt x="1728" y="58"/>
                    <a:pt x="1753" y="58"/>
                  </a:cubicBezTo>
                  <a:cubicBezTo>
                    <a:pt x="1758" y="58"/>
                    <a:pt x="1764" y="59"/>
                    <a:pt x="1767" y="62"/>
                  </a:cubicBezTo>
                  <a:cubicBezTo>
                    <a:pt x="1771" y="65"/>
                    <a:pt x="1776" y="66"/>
                    <a:pt x="1784" y="64"/>
                  </a:cubicBezTo>
                  <a:cubicBezTo>
                    <a:pt x="1787" y="63"/>
                    <a:pt x="1792" y="63"/>
                    <a:pt x="1795" y="64"/>
                  </a:cubicBezTo>
                  <a:cubicBezTo>
                    <a:pt x="1803" y="66"/>
                    <a:pt x="1811" y="65"/>
                    <a:pt x="1819" y="65"/>
                  </a:cubicBezTo>
                  <a:cubicBezTo>
                    <a:pt x="1822" y="64"/>
                    <a:pt x="1824" y="65"/>
                    <a:pt x="1824" y="66"/>
                  </a:cubicBezTo>
                  <a:cubicBezTo>
                    <a:pt x="1824" y="67"/>
                    <a:pt x="1823" y="68"/>
                    <a:pt x="1822" y="68"/>
                  </a:cubicBezTo>
                  <a:cubicBezTo>
                    <a:pt x="1818" y="70"/>
                    <a:pt x="1812" y="70"/>
                    <a:pt x="1806" y="70"/>
                  </a:cubicBezTo>
                  <a:cubicBezTo>
                    <a:pt x="1795" y="71"/>
                    <a:pt x="1784" y="71"/>
                    <a:pt x="1773" y="71"/>
                  </a:cubicBezTo>
                  <a:cubicBezTo>
                    <a:pt x="1753" y="72"/>
                    <a:pt x="1736" y="69"/>
                    <a:pt x="1719" y="65"/>
                  </a:cubicBezTo>
                  <a:cubicBezTo>
                    <a:pt x="1696" y="60"/>
                    <a:pt x="1674" y="55"/>
                    <a:pt x="1645" y="58"/>
                  </a:cubicBezTo>
                  <a:cubicBezTo>
                    <a:pt x="1643" y="58"/>
                    <a:pt x="1639" y="58"/>
                    <a:pt x="1637" y="58"/>
                  </a:cubicBezTo>
                  <a:cubicBezTo>
                    <a:pt x="1576" y="55"/>
                    <a:pt x="1515" y="55"/>
                    <a:pt x="1454" y="53"/>
                  </a:cubicBezTo>
                  <a:cubicBezTo>
                    <a:pt x="1384" y="51"/>
                    <a:pt x="1314" y="50"/>
                    <a:pt x="1245" y="48"/>
                  </a:cubicBezTo>
                  <a:cubicBezTo>
                    <a:pt x="1239" y="48"/>
                    <a:pt x="1234" y="47"/>
                    <a:pt x="1228" y="48"/>
                  </a:cubicBezTo>
                  <a:cubicBezTo>
                    <a:pt x="1207" y="49"/>
                    <a:pt x="1187" y="48"/>
                    <a:pt x="1166" y="48"/>
                  </a:cubicBezTo>
                  <a:cubicBezTo>
                    <a:pt x="1143" y="47"/>
                    <a:pt x="1121" y="46"/>
                    <a:pt x="1098" y="46"/>
                  </a:cubicBezTo>
                  <a:cubicBezTo>
                    <a:pt x="1095" y="47"/>
                    <a:pt x="1090" y="46"/>
                    <a:pt x="1087" y="46"/>
                  </a:cubicBezTo>
                  <a:cubicBezTo>
                    <a:pt x="1073" y="42"/>
                    <a:pt x="1058" y="43"/>
                    <a:pt x="1043" y="43"/>
                  </a:cubicBezTo>
                  <a:cubicBezTo>
                    <a:pt x="1036" y="43"/>
                    <a:pt x="1028" y="44"/>
                    <a:pt x="1021" y="44"/>
                  </a:cubicBezTo>
                  <a:cubicBezTo>
                    <a:pt x="985" y="43"/>
                    <a:pt x="949" y="42"/>
                    <a:pt x="913" y="42"/>
                  </a:cubicBezTo>
                  <a:cubicBezTo>
                    <a:pt x="905" y="42"/>
                    <a:pt x="903" y="42"/>
                    <a:pt x="892" y="39"/>
                  </a:cubicBezTo>
                  <a:cubicBezTo>
                    <a:pt x="907" y="38"/>
                    <a:pt x="921" y="40"/>
                    <a:pt x="934" y="38"/>
                  </a:cubicBezTo>
                  <a:cubicBezTo>
                    <a:pt x="933" y="36"/>
                    <a:pt x="930" y="36"/>
                    <a:pt x="927" y="36"/>
                  </a:cubicBezTo>
                  <a:cubicBezTo>
                    <a:pt x="894" y="37"/>
                    <a:pt x="862" y="34"/>
                    <a:pt x="829" y="35"/>
                  </a:cubicBezTo>
                  <a:cubicBezTo>
                    <a:pt x="813" y="36"/>
                    <a:pt x="796" y="36"/>
                    <a:pt x="781" y="35"/>
                  </a:cubicBezTo>
                  <a:cubicBezTo>
                    <a:pt x="766" y="34"/>
                    <a:pt x="751" y="33"/>
                    <a:pt x="736" y="34"/>
                  </a:cubicBezTo>
                  <a:cubicBezTo>
                    <a:pt x="716" y="35"/>
                    <a:pt x="697" y="34"/>
                    <a:pt x="677" y="34"/>
                  </a:cubicBezTo>
                  <a:cubicBezTo>
                    <a:pt x="641" y="34"/>
                    <a:pt x="606" y="33"/>
                    <a:pt x="570" y="33"/>
                  </a:cubicBezTo>
                  <a:cubicBezTo>
                    <a:pt x="532" y="33"/>
                    <a:pt x="495" y="34"/>
                    <a:pt x="457" y="35"/>
                  </a:cubicBezTo>
                  <a:cubicBezTo>
                    <a:pt x="451" y="35"/>
                    <a:pt x="445" y="35"/>
                    <a:pt x="438" y="37"/>
                  </a:cubicBezTo>
                  <a:cubicBezTo>
                    <a:pt x="450" y="38"/>
                    <a:pt x="458" y="38"/>
                    <a:pt x="466" y="38"/>
                  </a:cubicBezTo>
                  <a:cubicBezTo>
                    <a:pt x="474" y="38"/>
                    <a:pt x="482" y="38"/>
                    <a:pt x="488" y="40"/>
                  </a:cubicBezTo>
                  <a:cubicBezTo>
                    <a:pt x="503" y="43"/>
                    <a:pt x="518" y="44"/>
                    <a:pt x="534" y="43"/>
                  </a:cubicBezTo>
                  <a:cubicBezTo>
                    <a:pt x="536" y="43"/>
                    <a:pt x="538" y="43"/>
                    <a:pt x="540" y="43"/>
                  </a:cubicBezTo>
                  <a:cubicBezTo>
                    <a:pt x="561" y="46"/>
                    <a:pt x="583" y="44"/>
                    <a:pt x="604" y="45"/>
                  </a:cubicBezTo>
                  <a:cubicBezTo>
                    <a:pt x="610" y="45"/>
                    <a:pt x="617" y="44"/>
                    <a:pt x="618" y="47"/>
                  </a:cubicBezTo>
                  <a:cubicBezTo>
                    <a:pt x="619" y="49"/>
                    <a:pt x="612" y="50"/>
                    <a:pt x="607" y="51"/>
                  </a:cubicBezTo>
                  <a:cubicBezTo>
                    <a:pt x="604" y="52"/>
                    <a:pt x="572" y="52"/>
                    <a:pt x="570" y="51"/>
                  </a:cubicBezTo>
                  <a:cubicBezTo>
                    <a:pt x="563" y="48"/>
                    <a:pt x="555" y="49"/>
                    <a:pt x="547" y="49"/>
                  </a:cubicBezTo>
                  <a:cubicBezTo>
                    <a:pt x="529" y="49"/>
                    <a:pt x="515" y="50"/>
                    <a:pt x="513" y="59"/>
                  </a:cubicBezTo>
                  <a:cubicBezTo>
                    <a:pt x="513" y="59"/>
                    <a:pt x="509" y="60"/>
                    <a:pt x="507" y="60"/>
                  </a:cubicBezTo>
                  <a:cubicBezTo>
                    <a:pt x="505" y="60"/>
                    <a:pt x="502" y="59"/>
                    <a:pt x="500" y="59"/>
                  </a:cubicBezTo>
                  <a:cubicBezTo>
                    <a:pt x="494" y="56"/>
                    <a:pt x="498" y="53"/>
                    <a:pt x="497" y="50"/>
                  </a:cubicBezTo>
                  <a:cubicBezTo>
                    <a:pt x="496" y="49"/>
                    <a:pt x="492" y="49"/>
                    <a:pt x="490" y="49"/>
                  </a:cubicBezTo>
                  <a:cubicBezTo>
                    <a:pt x="488" y="50"/>
                    <a:pt x="487" y="51"/>
                    <a:pt x="485" y="52"/>
                  </a:cubicBezTo>
                  <a:cubicBezTo>
                    <a:pt x="478" y="57"/>
                    <a:pt x="477" y="57"/>
                    <a:pt x="467" y="52"/>
                  </a:cubicBezTo>
                  <a:cubicBezTo>
                    <a:pt x="467" y="52"/>
                    <a:pt x="466" y="51"/>
                    <a:pt x="466" y="51"/>
                  </a:cubicBezTo>
                  <a:cubicBezTo>
                    <a:pt x="463" y="50"/>
                    <a:pt x="460" y="50"/>
                    <a:pt x="456" y="50"/>
                  </a:cubicBezTo>
                  <a:cubicBezTo>
                    <a:pt x="452" y="51"/>
                    <a:pt x="450" y="52"/>
                    <a:pt x="450" y="53"/>
                  </a:cubicBezTo>
                  <a:cubicBezTo>
                    <a:pt x="450" y="55"/>
                    <a:pt x="451" y="56"/>
                    <a:pt x="451" y="58"/>
                  </a:cubicBezTo>
                  <a:cubicBezTo>
                    <a:pt x="452" y="61"/>
                    <a:pt x="450" y="62"/>
                    <a:pt x="442" y="62"/>
                  </a:cubicBezTo>
                  <a:cubicBezTo>
                    <a:pt x="427" y="62"/>
                    <a:pt x="424" y="61"/>
                    <a:pt x="423" y="54"/>
                  </a:cubicBezTo>
                  <a:cubicBezTo>
                    <a:pt x="422" y="52"/>
                    <a:pt x="421" y="50"/>
                    <a:pt x="415" y="50"/>
                  </a:cubicBezTo>
                  <a:cubicBezTo>
                    <a:pt x="410" y="50"/>
                    <a:pt x="406" y="50"/>
                    <a:pt x="401" y="50"/>
                  </a:cubicBezTo>
                  <a:cubicBezTo>
                    <a:pt x="389" y="51"/>
                    <a:pt x="387" y="52"/>
                    <a:pt x="386" y="57"/>
                  </a:cubicBezTo>
                  <a:cubicBezTo>
                    <a:pt x="386" y="61"/>
                    <a:pt x="382" y="62"/>
                    <a:pt x="374" y="62"/>
                  </a:cubicBezTo>
                  <a:cubicBezTo>
                    <a:pt x="351" y="60"/>
                    <a:pt x="328" y="61"/>
                    <a:pt x="304" y="60"/>
                  </a:cubicBezTo>
                  <a:cubicBezTo>
                    <a:pt x="291" y="60"/>
                    <a:pt x="281" y="61"/>
                    <a:pt x="271" y="64"/>
                  </a:cubicBezTo>
                  <a:cubicBezTo>
                    <a:pt x="275" y="68"/>
                    <a:pt x="275" y="69"/>
                    <a:pt x="268" y="70"/>
                  </a:cubicBezTo>
                  <a:cubicBezTo>
                    <a:pt x="252" y="71"/>
                    <a:pt x="236" y="72"/>
                    <a:pt x="220" y="73"/>
                  </a:cubicBezTo>
                  <a:cubicBezTo>
                    <a:pt x="209" y="74"/>
                    <a:pt x="198" y="75"/>
                    <a:pt x="190" y="78"/>
                  </a:cubicBezTo>
                  <a:cubicBezTo>
                    <a:pt x="177" y="84"/>
                    <a:pt x="160" y="87"/>
                    <a:pt x="142" y="89"/>
                  </a:cubicBezTo>
                  <a:cubicBezTo>
                    <a:pt x="120" y="92"/>
                    <a:pt x="102" y="98"/>
                    <a:pt x="91" y="106"/>
                  </a:cubicBezTo>
                  <a:cubicBezTo>
                    <a:pt x="76" y="117"/>
                    <a:pt x="60" y="128"/>
                    <a:pt x="52" y="141"/>
                  </a:cubicBezTo>
                  <a:cubicBezTo>
                    <a:pt x="45" y="151"/>
                    <a:pt x="36" y="161"/>
                    <a:pt x="24" y="170"/>
                  </a:cubicBezTo>
                  <a:cubicBezTo>
                    <a:pt x="21" y="172"/>
                    <a:pt x="20" y="174"/>
                    <a:pt x="20" y="176"/>
                  </a:cubicBezTo>
                  <a:cubicBezTo>
                    <a:pt x="17" y="181"/>
                    <a:pt x="16" y="186"/>
                    <a:pt x="14" y="192"/>
                  </a:cubicBezTo>
                  <a:cubicBezTo>
                    <a:pt x="12" y="197"/>
                    <a:pt x="12" y="202"/>
                    <a:pt x="7" y="207"/>
                  </a:cubicBezTo>
                  <a:cubicBezTo>
                    <a:pt x="0" y="212"/>
                    <a:pt x="9" y="217"/>
                    <a:pt x="6" y="223"/>
                  </a:cubicBezTo>
                  <a:cubicBezTo>
                    <a:pt x="5" y="223"/>
                    <a:pt x="6" y="224"/>
                    <a:pt x="5" y="225"/>
                  </a:cubicBezTo>
                  <a:cubicBezTo>
                    <a:pt x="3" y="230"/>
                    <a:pt x="7" y="235"/>
                    <a:pt x="11" y="240"/>
                  </a:cubicBezTo>
                  <a:cubicBezTo>
                    <a:pt x="18" y="248"/>
                    <a:pt x="24" y="256"/>
                    <a:pt x="19" y="265"/>
                  </a:cubicBezTo>
                  <a:cubicBezTo>
                    <a:pt x="17" y="269"/>
                    <a:pt x="18" y="272"/>
                    <a:pt x="21" y="276"/>
                  </a:cubicBezTo>
                  <a:cubicBezTo>
                    <a:pt x="29" y="288"/>
                    <a:pt x="53" y="296"/>
                    <a:pt x="70" y="306"/>
                  </a:cubicBezTo>
                  <a:cubicBezTo>
                    <a:pt x="72" y="307"/>
                    <a:pt x="76" y="308"/>
                    <a:pt x="80" y="308"/>
                  </a:cubicBezTo>
                  <a:cubicBezTo>
                    <a:pt x="89" y="311"/>
                    <a:pt x="99" y="313"/>
                    <a:pt x="109" y="315"/>
                  </a:cubicBezTo>
                  <a:cubicBezTo>
                    <a:pt x="115" y="317"/>
                    <a:pt x="122" y="319"/>
                    <a:pt x="121" y="322"/>
                  </a:cubicBezTo>
                  <a:cubicBezTo>
                    <a:pt x="120" y="324"/>
                    <a:pt x="113" y="325"/>
                    <a:pt x="108" y="325"/>
                  </a:cubicBezTo>
                  <a:cubicBezTo>
                    <a:pt x="105" y="326"/>
                    <a:pt x="102" y="326"/>
                    <a:pt x="100" y="327"/>
                  </a:cubicBezTo>
                  <a:cubicBezTo>
                    <a:pt x="97" y="327"/>
                    <a:pt x="94" y="329"/>
                    <a:pt x="94" y="330"/>
                  </a:cubicBezTo>
                  <a:cubicBezTo>
                    <a:pt x="93" y="332"/>
                    <a:pt x="97" y="333"/>
                    <a:pt x="100" y="333"/>
                  </a:cubicBezTo>
                  <a:cubicBezTo>
                    <a:pt x="108" y="334"/>
                    <a:pt x="116" y="336"/>
                    <a:pt x="124" y="337"/>
                  </a:cubicBezTo>
                  <a:cubicBezTo>
                    <a:pt x="132" y="338"/>
                    <a:pt x="138" y="340"/>
                    <a:pt x="141" y="343"/>
                  </a:cubicBezTo>
                  <a:cubicBezTo>
                    <a:pt x="145" y="348"/>
                    <a:pt x="159" y="349"/>
                    <a:pt x="164" y="353"/>
                  </a:cubicBezTo>
                  <a:cubicBezTo>
                    <a:pt x="165" y="354"/>
                    <a:pt x="169" y="354"/>
                    <a:pt x="172" y="354"/>
                  </a:cubicBezTo>
                  <a:cubicBezTo>
                    <a:pt x="180" y="354"/>
                    <a:pt x="189" y="354"/>
                    <a:pt x="197" y="353"/>
                  </a:cubicBezTo>
                  <a:cubicBezTo>
                    <a:pt x="201" y="353"/>
                    <a:pt x="205" y="354"/>
                    <a:pt x="208" y="354"/>
                  </a:cubicBezTo>
                  <a:cubicBezTo>
                    <a:pt x="210" y="355"/>
                    <a:pt x="212" y="356"/>
                    <a:pt x="212" y="357"/>
                  </a:cubicBezTo>
                  <a:cubicBezTo>
                    <a:pt x="213" y="358"/>
                    <a:pt x="211" y="359"/>
                    <a:pt x="208" y="359"/>
                  </a:cubicBezTo>
                  <a:cubicBezTo>
                    <a:pt x="202" y="360"/>
                    <a:pt x="195" y="360"/>
                    <a:pt x="189" y="361"/>
                  </a:cubicBezTo>
                  <a:cubicBezTo>
                    <a:pt x="185" y="361"/>
                    <a:pt x="181" y="361"/>
                    <a:pt x="179" y="362"/>
                  </a:cubicBezTo>
                  <a:cubicBezTo>
                    <a:pt x="174" y="364"/>
                    <a:pt x="182" y="364"/>
                    <a:pt x="181" y="366"/>
                  </a:cubicBezTo>
                  <a:cubicBezTo>
                    <a:pt x="180" y="368"/>
                    <a:pt x="173" y="367"/>
                    <a:pt x="171" y="369"/>
                  </a:cubicBezTo>
                  <a:cubicBezTo>
                    <a:pt x="171" y="369"/>
                    <a:pt x="172" y="370"/>
                    <a:pt x="174" y="370"/>
                  </a:cubicBezTo>
                  <a:cubicBezTo>
                    <a:pt x="176" y="371"/>
                    <a:pt x="179" y="371"/>
                    <a:pt x="182" y="371"/>
                  </a:cubicBezTo>
                  <a:cubicBezTo>
                    <a:pt x="193" y="371"/>
                    <a:pt x="205" y="371"/>
                    <a:pt x="216" y="371"/>
                  </a:cubicBezTo>
                  <a:cubicBezTo>
                    <a:pt x="218" y="371"/>
                    <a:pt x="222" y="372"/>
                    <a:pt x="223" y="372"/>
                  </a:cubicBezTo>
                  <a:cubicBezTo>
                    <a:pt x="224" y="374"/>
                    <a:pt x="219" y="374"/>
                    <a:pt x="216" y="375"/>
                  </a:cubicBezTo>
                  <a:cubicBezTo>
                    <a:pt x="213" y="375"/>
                    <a:pt x="210" y="375"/>
                    <a:pt x="208" y="375"/>
                  </a:cubicBezTo>
                  <a:cubicBezTo>
                    <a:pt x="196" y="376"/>
                    <a:pt x="183" y="377"/>
                    <a:pt x="171" y="378"/>
                  </a:cubicBezTo>
                  <a:cubicBezTo>
                    <a:pt x="169" y="378"/>
                    <a:pt x="166" y="378"/>
                    <a:pt x="166" y="379"/>
                  </a:cubicBezTo>
                  <a:cubicBezTo>
                    <a:pt x="166" y="380"/>
                    <a:pt x="167" y="382"/>
                    <a:pt x="168" y="382"/>
                  </a:cubicBezTo>
                  <a:cubicBezTo>
                    <a:pt x="185" y="385"/>
                    <a:pt x="200" y="389"/>
                    <a:pt x="219" y="387"/>
                  </a:cubicBezTo>
                  <a:cubicBezTo>
                    <a:pt x="229" y="386"/>
                    <a:pt x="240" y="386"/>
                    <a:pt x="250" y="385"/>
                  </a:cubicBezTo>
                  <a:cubicBezTo>
                    <a:pt x="257" y="385"/>
                    <a:pt x="263" y="385"/>
                    <a:pt x="267" y="388"/>
                  </a:cubicBezTo>
                  <a:cubicBezTo>
                    <a:pt x="268" y="388"/>
                    <a:pt x="271" y="389"/>
                    <a:pt x="273" y="390"/>
                  </a:cubicBezTo>
                  <a:cubicBezTo>
                    <a:pt x="287" y="391"/>
                    <a:pt x="290" y="395"/>
                    <a:pt x="290" y="400"/>
                  </a:cubicBezTo>
                  <a:cubicBezTo>
                    <a:pt x="289" y="405"/>
                    <a:pt x="295" y="409"/>
                    <a:pt x="298" y="413"/>
                  </a:cubicBezTo>
                  <a:cubicBezTo>
                    <a:pt x="299" y="415"/>
                    <a:pt x="302" y="416"/>
                    <a:pt x="306" y="416"/>
                  </a:cubicBezTo>
                  <a:cubicBezTo>
                    <a:pt x="310" y="416"/>
                    <a:pt x="313" y="415"/>
                    <a:pt x="315" y="414"/>
                  </a:cubicBezTo>
                  <a:cubicBezTo>
                    <a:pt x="317" y="412"/>
                    <a:pt x="317" y="409"/>
                    <a:pt x="322" y="408"/>
                  </a:cubicBezTo>
                  <a:cubicBezTo>
                    <a:pt x="330" y="409"/>
                    <a:pt x="326" y="412"/>
                    <a:pt x="328" y="415"/>
                  </a:cubicBezTo>
                  <a:cubicBezTo>
                    <a:pt x="329" y="416"/>
                    <a:pt x="335" y="417"/>
                    <a:pt x="337" y="415"/>
                  </a:cubicBezTo>
                  <a:cubicBezTo>
                    <a:pt x="342" y="413"/>
                    <a:pt x="347" y="410"/>
                    <a:pt x="350" y="407"/>
                  </a:cubicBezTo>
                  <a:cubicBezTo>
                    <a:pt x="354" y="404"/>
                    <a:pt x="362" y="404"/>
                    <a:pt x="368" y="406"/>
                  </a:cubicBezTo>
                  <a:cubicBezTo>
                    <a:pt x="373" y="409"/>
                    <a:pt x="375" y="412"/>
                    <a:pt x="373" y="415"/>
                  </a:cubicBezTo>
                  <a:cubicBezTo>
                    <a:pt x="372" y="417"/>
                    <a:pt x="374" y="418"/>
                    <a:pt x="381" y="417"/>
                  </a:cubicBezTo>
                  <a:cubicBezTo>
                    <a:pt x="384" y="417"/>
                    <a:pt x="387" y="417"/>
                    <a:pt x="391" y="418"/>
                  </a:cubicBezTo>
                  <a:cubicBezTo>
                    <a:pt x="400" y="419"/>
                    <a:pt x="403" y="418"/>
                    <a:pt x="402" y="414"/>
                  </a:cubicBezTo>
                  <a:cubicBezTo>
                    <a:pt x="401" y="412"/>
                    <a:pt x="399" y="409"/>
                    <a:pt x="404" y="406"/>
                  </a:cubicBezTo>
                  <a:cubicBezTo>
                    <a:pt x="409" y="403"/>
                    <a:pt x="418" y="403"/>
                    <a:pt x="423" y="406"/>
                  </a:cubicBezTo>
                  <a:cubicBezTo>
                    <a:pt x="427" y="408"/>
                    <a:pt x="429" y="410"/>
                    <a:pt x="430" y="413"/>
                  </a:cubicBezTo>
                  <a:cubicBezTo>
                    <a:pt x="433" y="419"/>
                    <a:pt x="433" y="419"/>
                    <a:pt x="451" y="419"/>
                  </a:cubicBezTo>
                  <a:cubicBezTo>
                    <a:pt x="460" y="419"/>
                    <a:pt x="468" y="419"/>
                    <a:pt x="476" y="419"/>
                  </a:cubicBezTo>
                  <a:cubicBezTo>
                    <a:pt x="482" y="419"/>
                    <a:pt x="488" y="418"/>
                    <a:pt x="493" y="419"/>
                  </a:cubicBezTo>
                  <a:cubicBezTo>
                    <a:pt x="509" y="422"/>
                    <a:pt x="524" y="421"/>
                    <a:pt x="540" y="420"/>
                  </a:cubicBezTo>
                  <a:cubicBezTo>
                    <a:pt x="550" y="419"/>
                    <a:pt x="558" y="419"/>
                    <a:pt x="568" y="421"/>
                  </a:cubicBezTo>
                  <a:cubicBezTo>
                    <a:pt x="573" y="422"/>
                    <a:pt x="578" y="420"/>
                    <a:pt x="577" y="417"/>
                  </a:cubicBezTo>
                  <a:cubicBezTo>
                    <a:pt x="576" y="414"/>
                    <a:pt x="575" y="411"/>
                    <a:pt x="574" y="408"/>
                  </a:cubicBezTo>
                  <a:cubicBezTo>
                    <a:pt x="573" y="406"/>
                    <a:pt x="571" y="404"/>
                    <a:pt x="579" y="403"/>
                  </a:cubicBezTo>
                  <a:cubicBezTo>
                    <a:pt x="587" y="409"/>
                    <a:pt x="600" y="412"/>
                    <a:pt x="607" y="418"/>
                  </a:cubicBezTo>
                  <a:cubicBezTo>
                    <a:pt x="612" y="422"/>
                    <a:pt x="632" y="423"/>
                    <a:pt x="641" y="420"/>
                  </a:cubicBezTo>
                  <a:cubicBezTo>
                    <a:pt x="644" y="420"/>
                    <a:pt x="645" y="418"/>
                    <a:pt x="649" y="417"/>
                  </a:cubicBezTo>
                  <a:cubicBezTo>
                    <a:pt x="654" y="417"/>
                    <a:pt x="656" y="419"/>
                    <a:pt x="660" y="420"/>
                  </a:cubicBezTo>
                  <a:cubicBezTo>
                    <a:pt x="677" y="425"/>
                    <a:pt x="693" y="424"/>
                    <a:pt x="706" y="418"/>
                  </a:cubicBezTo>
                  <a:cubicBezTo>
                    <a:pt x="708" y="417"/>
                    <a:pt x="709" y="416"/>
                    <a:pt x="711" y="415"/>
                  </a:cubicBezTo>
                  <a:cubicBezTo>
                    <a:pt x="714" y="414"/>
                    <a:pt x="720" y="414"/>
                    <a:pt x="723" y="416"/>
                  </a:cubicBezTo>
                  <a:cubicBezTo>
                    <a:pt x="725" y="417"/>
                    <a:pt x="727" y="418"/>
                    <a:pt x="729" y="419"/>
                  </a:cubicBezTo>
                  <a:cubicBezTo>
                    <a:pt x="737" y="424"/>
                    <a:pt x="757" y="426"/>
                    <a:pt x="767" y="422"/>
                  </a:cubicBezTo>
                  <a:cubicBezTo>
                    <a:pt x="778" y="418"/>
                    <a:pt x="787" y="418"/>
                    <a:pt x="799" y="421"/>
                  </a:cubicBezTo>
                  <a:cubicBezTo>
                    <a:pt x="803" y="422"/>
                    <a:pt x="809" y="423"/>
                    <a:pt x="814" y="424"/>
                  </a:cubicBezTo>
                  <a:cubicBezTo>
                    <a:pt x="816" y="424"/>
                    <a:pt x="821" y="424"/>
                    <a:pt x="822" y="424"/>
                  </a:cubicBezTo>
                  <a:cubicBezTo>
                    <a:pt x="826" y="422"/>
                    <a:pt x="820" y="422"/>
                    <a:pt x="818" y="421"/>
                  </a:cubicBezTo>
                  <a:cubicBezTo>
                    <a:pt x="814" y="419"/>
                    <a:pt x="813" y="418"/>
                    <a:pt x="814" y="416"/>
                  </a:cubicBezTo>
                  <a:cubicBezTo>
                    <a:pt x="815" y="413"/>
                    <a:pt x="816" y="409"/>
                    <a:pt x="817" y="406"/>
                  </a:cubicBezTo>
                  <a:cubicBezTo>
                    <a:pt x="817" y="405"/>
                    <a:pt x="815" y="403"/>
                    <a:pt x="821" y="403"/>
                  </a:cubicBezTo>
                  <a:cubicBezTo>
                    <a:pt x="825" y="403"/>
                    <a:pt x="828" y="404"/>
                    <a:pt x="829" y="406"/>
                  </a:cubicBezTo>
                  <a:cubicBezTo>
                    <a:pt x="831" y="408"/>
                    <a:pt x="834" y="411"/>
                    <a:pt x="834" y="413"/>
                  </a:cubicBezTo>
                  <a:cubicBezTo>
                    <a:pt x="835" y="417"/>
                    <a:pt x="841" y="420"/>
                    <a:pt x="851" y="421"/>
                  </a:cubicBezTo>
                  <a:cubicBezTo>
                    <a:pt x="859" y="422"/>
                    <a:pt x="868" y="423"/>
                    <a:pt x="877" y="424"/>
                  </a:cubicBezTo>
                  <a:cubicBezTo>
                    <a:pt x="879" y="424"/>
                    <a:pt x="881" y="424"/>
                    <a:pt x="883" y="424"/>
                  </a:cubicBezTo>
                  <a:cubicBezTo>
                    <a:pt x="885" y="423"/>
                    <a:pt x="885" y="422"/>
                    <a:pt x="883" y="421"/>
                  </a:cubicBezTo>
                  <a:cubicBezTo>
                    <a:pt x="874" y="418"/>
                    <a:pt x="874" y="414"/>
                    <a:pt x="870" y="410"/>
                  </a:cubicBezTo>
                  <a:cubicBezTo>
                    <a:pt x="868" y="408"/>
                    <a:pt x="872" y="407"/>
                    <a:pt x="878" y="407"/>
                  </a:cubicBezTo>
                  <a:cubicBezTo>
                    <a:pt x="884" y="407"/>
                    <a:pt x="889" y="408"/>
                    <a:pt x="892" y="410"/>
                  </a:cubicBezTo>
                  <a:cubicBezTo>
                    <a:pt x="897" y="413"/>
                    <a:pt x="902" y="417"/>
                    <a:pt x="907" y="420"/>
                  </a:cubicBezTo>
                  <a:cubicBezTo>
                    <a:pt x="911" y="423"/>
                    <a:pt x="918" y="424"/>
                    <a:pt x="926" y="424"/>
                  </a:cubicBezTo>
                  <a:cubicBezTo>
                    <a:pt x="933" y="424"/>
                    <a:pt x="941" y="423"/>
                    <a:pt x="948" y="423"/>
                  </a:cubicBezTo>
                  <a:cubicBezTo>
                    <a:pt x="953" y="423"/>
                    <a:pt x="956" y="421"/>
                    <a:pt x="957" y="419"/>
                  </a:cubicBezTo>
                  <a:cubicBezTo>
                    <a:pt x="957" y="418"/>
                    <a:pt x="957" y="416"/>
                    <a:pt x="962" y="415"/>
                  </a:cubicBezTo>
                  <a:cubicBezTo>
                    <a:pt x="973" y="420"/>
                    <a:pt x="988" y="423"/>
                    <a:pt x="1006" y="422"/>
                  </a:cubicBezTo>
                  <a:cubicBezTo>
                    <a:pt x="1013" y="422"/>
                    <a:pt x="1019" y="421"/>
                    <a:pt x="1021" y="418"/>
                  </a:cubicBezTo>
                  <a:cubicBezTo>
                    <a:pt x="1024" y="416"/>
                    <a:pt x="1028" y="413"/>
                    <a:pt x="1034" y="411"/>
                  </a:cubicBezTo>
                  <a:cubicBezTo>
                    <a:pt x="1036" y="410"/>
                    <a:pt x="1039" y="411"/>
                    <a:pt x="1041" y="412"/>
                  </a:cubicBezTo>
                  <a:cubicBezTo>
                    <a:pt x="1043" y="412"/>
                    <a:pt x="1043" y="414"/>
                    <a:pt x="1044" y="415"/>
                  </a:cubicBezTo>
                  <a:cubicBezTo>
                    <a:pt x="1046" y="416"/>
                    <a:pt x="1047" y="417"/>
                    <a:pt x="1049" y="418"/>
                  </a:cubicBezTo>
                  <a:cubicBezTo>
                    <a:pt x="1052" y="420"/>
                    <a:pt x="1060" y="420"/>
                    <a:pt x="1063" y="418"/>
                  </a:cubicBezTo>
                  <a:cubicBezTo>
                    <a:pt x="1066" y="415"/>
                    <a:pt x="1068" y="412"/>
                    <a:pt x="1071" y="409"/>
                  </a:cubicBezTo>
                  <a:cubicBezTo>
                    <a:pt x="1072" y="408"/>
                    <a:pt x="1075" y="407"/>
                    <a:pt x="1078" y="407"/>
                  </a:cubicBezTo>
                  <a:cubicBezTo>
                    <a:pt x="1080" y="408"/>
                    <a:pt x="1081" y="408"/>
                    <a:pt x="1082" y="409"/>
                  </a:cubicBezTo>
                  <a:cubicBezTo>
                    <a:pt x="1083" y="410"/>
                    <a:pt x="1084" y="412"/>
                    <a:pt x="1085" y="413"/>
                  </a:cubicBezTo>
                  <a:cubicBezTo>
                    <a:pt x="1086" y="415"/>
                    <a:pt x="1086" y="417"/>
                    <a:pt x="1088" y="418"/>
                  </a:cubicBezTo>
                  <a:cubicBezTo>
                    <a:pt x="1093" y="420"/>
                    <a:pt x="1099" y="419"/>
                    <a:pt x="1104" y="419"/>
                  </a:cubicBezTo>
                  <a:cubicBezTo>
                    <a:pt x="1107" y="419"/>
                    <a:pt x="1109" y="419"/>
                    <a:pt x="1112" y="420"/>
                  </a:cubicBezTo>
                  <a:cubicBezTo>
                    <a:pt x="1125" y="421"/>
                    <a:pt x="1128" y="421"/>
                    <a:pt x="1128" y="416"/>
                  </a:cubicBezTo>
                  <a:cubicBezTo>
                    <a:pt x="1129" y="411"/>
                    <a:pt x="1135" y="408"/>
                    <a:pt x="1145" y="406"/>
                  </a:cubicBezTo>
                  <a:cubicBezTo>
                    <a:pt x="1147" y="406"/>
                    <a:pt x="1151" y="407"/>
                    <a:pt x="1153" y="407"/>
                  </a:cubicBezTo>
                  <a:cubicBezTo>
                    <a:pt x="1156" y="409"/>
                    <a:pt x="1158" y="411"/>
                    <a:pt x="1161" y="413"/>
                  </a:cubicBezTo>
                  <a:cubicBezTo>
                    <a:pt x="1162" y="414"/>
                    <a:pt x="1164" y="415"/>
                    <a:pt x="1167" y="415"/>
                  </a:cubicBezTo>
                  <a:cubicBezTo>
                    <a:pt x="1175" y="413"/>
                    <a:pt x="1178" y="415"/>
                    <a:pt x="1182" y="417"/>
                  </a:cubicBezTo>
                  <a:cubicBezTo>
                    <a:pt x="1186" y="419"/>
                    <a:pt x="1191" y="418"/>
                    <a:pt x="1194" y="416"/>
                  </a:cubicBezTo>
                  <a:cubicBezTo>
                    <a:pt x="1200" y="412"/>
                    <a:pt x="1210" y="408"/>
                    <a:pt x="1212" y="402"/>
                  </a:cubicBezTo>
                  <a:cubicBezTo>
                    <a:pt x="1213" y="401"/>
                    <a:pt x="1215" y="400"/>
                    <a:pt x="1218" y="400"/>
                  </a:cubicBezTo>
                  <a:cubicBezTo>
                    <a:pt x="1220" y="400"/>
                    <a:pt x="1222" y="401"/>
                    <a:pt x="1221" y="402"/>
                  </a:cubicBezTo>
                  <a:cubicBezTo>
                    <a:pt x="1218" y="407"/>
                    <a:pt x="1224" y="411"/>
                    <a:pt x="1228" y="415"/>
                  </a:cubicBezTo>
                  <a:cubicBezTo>
                    <a:pt x="1230" y="417"/>
                    <a:pt x="1232" y="418"/>
                    <a:pt x="1236" y="418"/>
                  </a:cubicBezTo>
                  <a:cubicBezTo>
                    <a:pt x="1241" y="418"/>
                    <a:pt x="1240" y="416"/>
                    <a:pt x="1239" y="415"/>
                  </a:cubicBezTo>
                  <a:cubicBezTo>
                    <a:pt x="1238" y="412"/>
                    <a:pt x="1237" y="410"/>
                    <a:pt x="1236" y="408"/>
                  </a:cubicBezTo>
                  <a:cubicBezTo>
                    <a:pt x="1235" y="403"/>
                    <a:pt x="1241" y="398"/>
                    <a:pt x="1248" y="398"/>
                  </a:cubicBezTo>
                  <a:cubicBezTo>
                    <a:pt x="1256" y="398"/>
                    <a:pt x="1267" y="401"/>
                    <a:pt x="1271" y="406"/>
                  </a:cubicBezTo>
                  <a:cubicBezTo>
                    <a:pt x="1271" y="407"/>
                    <a:pt x="1270" y="408"/>
                    <a:pt x="1273" y="409"/>
                  </a:cubicBezTo>
                  <a:cubicBezTo>
                    <a:pt x="1278" y="408"/>
                    <a:pt x="1279" y="404"/>
                    <a:pt x="1286" y="405"/>
                  </a:cubicBezTo>
                  <a:cubicBezTo>
                    <a:pt x="1295" y="406"/>
                    <a:pt x="1291" y="409"/>
                    <a:pt x="1291" y="411"/>
                  </a:cubicBezTo>
                  <a:cubicBezTo>
                    <a:pt x="1292" y="412"/>
                    <a:pt x="1292" y="413"/>
                    <a:pt x="1296" y="413"/>
                  </a:cubicBezTo>
                  <a:cubicBezTo>
                    <a:pt x="1302" y="412"/>
                    <a:pt x="1300" y="409"/>
                    <a:pt x="1303" y="407"/>
                  </a:cubicBezTo>
                  <a:cubicBezTo>
                    <a:pt x="1312" y="400"/>
                    <a:pt x="1327" y="400"/>
                    <a:pt x="1337" y="406"/>
                  </a:cubicBezTo>
                  <a:cubicBezTo>
                    <a:pt x="1340" y="407"/>
                    <a:pt x="1341" y="409"/>
                    <a:pt x="1344" y="411"/>
                  </a:cubicBezTo>
                  <a:cubicBezTo>
                    <a:pt x="1345" y="412"/>
                    <a:pt x="1347" y="413"/>
                    <a:pt x="1350" y="414"/>
                  </a:cubicBezTo>
                  <a:cubicBezTo>
                    <a:pt x="1352" y="415"/>
                    <a:pt x="1355" y="415"/>
                    <a:pt x="1357" y="415"/>
                  </a:cubicBezTo>
                  <a:cubicBezTo>
                    <a:pt x="1359" y="415"/>
                    <a:pt x="1362" y="414"/>
                    <a:pt x="1362" y="413"/>
                  </a:cubicBezTo>
                  <a:cubicBezTo>
                    <a:pt x="1364" y="410"/>
                    <a:pt x="1363" y="408"/>
                    <a:pt x="1359" y="406"/>
                  </a:cubicBezTo>
                  <a:cubicBezTo>
                    <a:pt x="1355" y="404"/>
                    <a:pt x="1350" y="402"/>
                    <a:pt x="1348" y="399"/>
                  </a:cubicBezTo>
                  <a:cubicBezTo>
                    <a:pt x="1343" y="395"/>
                    <a:pt x="1350" y="391"/>
                    <a:pt x="1361" y="390"/>
                  </a:cubicBezTo>
                  <a:cubicBezTo>
                    <a:pt x="1367" y="390"/>
                    <a:pt x="1372" y="390"/>
                    <a:pt x="1378" y="390"/>
                  </a:cubicBezTo>
                  <a:cubicBezTo>
                    <a:pt x="1383" y="386"/>
                    <a:pt x="1386" y="382"/>
                    <a:pt x="1379" y="378"/>
                  </a:cubicBezTo>
                  <a:cubicBezTo>
                    <a:pt x="1375" y="375"/>
                    <a:pt x="1375" y="373"/>
                    <a:pt x="1376" y="370"/>
                  </a:cubicBezTo>
                  <a:cubicBezTo>
                    <a:pt x="1377" y="368"/>
                    <a:pt x="1378" y="367"/>
                    <a:pt x="1382" y="366"/>
                  </a:cubicBezTo>
                  <a:cubicBezTo>
                    <a:pt x="1386" y="366"/>
                    <a:pt x="1389" y="366"/>
                    <a:pt x="1392" y="368"/>
                  </a:cubicBezTo>
                  <a:cubicBezTo>
                    <a:pt x="1398" y="372"/>
                    <a:pt x="1404" y="376"/>
                    <a:pt x="1401" y="381"/>
                  </a:cubicBezTo>
                  <a:cubicBezTo>
                    <a:pt x="1400" y="383"/>
                    <a:pt x="1400" y="385"/>
                    <a:pt x="1400" y="387"/>
                  </a:cubicBezTo>
                  <a:cubicBezTo>
                    <a:pt x="1401" y="389"/>
                    <a:pt x="1403" y="391"/>
                    <a:pt x="1409" y="391"/>
                  </a:cubicBezTo>
                  <a:cubicBezTo>
                    <a:pt x="1411" y="391"/>
                    <a:pt x="1414" y="391"/>
                    <a:pt x="1417" y="391"/>
                  </a:cubicBezTo>
                  <a:cubicBezTo>
                    <a:pt x="1427" y="392"/>
                    <a:pt x="1433" y="393"/>
                    <a:pt x="1433" y="397"/>
                  </a:cubicBezTo>
                  <a:cubicBezTo>
                    <a:pt x="1433" y="399"/>
                    <a:pt x="1435" y="400"/>
                    <a:pt x="1437" y="400"/>
                  </a:cubicBezTo>
                  <a:cubicBezTo>
                    <a:pt x="1452" y="397"/>
                    <a:pt x="1449" y="403"/>
                    <a:pt x="1451" y="405"/>
                  </a:cubicBezTo>
                  <a:cubicBezTo>
                    <a:pt x="1454" y="407"/>
                    <a:pt x="1459" y="409"/>
                    <a:pt x="1465" y="410"/>
                  </a:cubicBezTo>
                  <a:cubicBezTo>
                    <a:pt x="1464" y="410"/>
                    <a:pt x="1464" y="409"/>
                    <a:pt x="1464" y="409"/>
                  </a:cubicBezTo>
                  <a:cubicBezTo>
                    <a:pt x="1460" y="406"/>
                    <a:pt x="1471" y="403"/>
                    <a:pt x="1467" y="400"/>
                  </a:cubicBezTo>
                  <a:cubicBezTo>
                    <a:pt x="1464" y="396"/>
                    <a:pt x="1452" y="396"/>
                    <a:pt x="1445" y="394"/>
                  </a:cubicBezTo>
                  <a:cubicBezTo>
                    <a:pt x="1440" y="392"/>
                    <a:pt x="1440" y="389"/>
                    <a:pt x="1444" y="387"/>
                  </a:cubicBezTo>
                  <a:cubicBezTo>
                    <a:pt x="1450" y="384"/>
                    <a:pt x="1458" y="384"/>
                    <a:pt x="1467" y="386"/>
                  </a:cubicBezTo>
                  <a:cubicBezTo>
                    <a:pt x="1471" y="387"/>
                    <a:pt x="1473" y="390"/>
                    <a:pt x="1478" y="389"/>
                  </a:cubicBezTo>
                  <a:cubicBezTo>
                    <a:pt x="1486" y="387"/>
                    <a:pt x="1488" y="389"/>
                    <a:pt x="1490" y="391"/>
                  </a:cubicBezTo>
                  <a:cubicBezTo>
                    <a:pt x="1495" y="394"/>
                    <a:pt x="1494" y="398"/>
                    <a:pt x="1503" y="400"/>
                  </a:cubicBezTo>
                  <a:cubicBezTo>
                    <a:pt x="1508" y="398"/>
                    <a:pt x="1504" y="396"/>
                    <a:pt x="1504" y="395"/>
                  </a:cubicBezTo>
                  <a:cubicBezTo>
                    <a:pt x="1504" y="388"/>
                    <a:pt x="1517" y="384"/>
                    <a:pt x="1532" y="386"/>
                  </a:cubicBezTo>
                  <a:cubicBezTo>
                    <a:pt x="1546" y="388"/>
                    <a:pt x="1563" y="390"/>
                    <a:pt x="1559" y="399"/>
                  </a:cubicBezTo>
                  <a:cubicBezTo>
                    <a:pt x="1559" y="400"/>
                    <a:pt x="1561" y="401"/>
                    <a:pt x="1562" y="403"/>
                  </a:cubicBezTo>
                  <a:cubicBezTo>
                    <a:pt x="1564" y="404"/>
                    <a:pt x="1566" y="405"/>
                    <a:pt x="1568" y="406"/>
                  </a:cubicBezTo>
                  <a:cubicBezTo>
                    <a:pt x="1569" y="407"/>
                    <a:pt x="1572" y="406"/>
                    <a:pt x="1573" y="406"/>
                  </a:cubicBezTo>
                  <a:cubicBezTo>
                    <a:pt x="1574" y="406"/>
                    <a:pt x="1575" y="406"/>
                    <a:pt x="1575" y="406"/>
                  </a:cubicBezTo>
                  <a:cubicBezTo>
                    <a:pt x="1578" y="404"/>
                    <a:pt x="1576" y="402"/>
                    <a:pt x="1575" y="400"/>
                  </a:cubicBezTo>
                  <a:cubicBezTo>
                    <a:pt x="1572" y="396"/>
                    <a:pt x="1574" y="392"/>
                    <a:pt x="1583" y="389"/>
                  </a:cubicBezTo>
                  <a:cubicBezTo>
                    <a:pt x="1598" y="385"/>
                    <a:pt x="1603" y="379"/>
                    <a:pt x="1600" y="372"/>
                  </a:cubicBezTo>
                  <a:cubicBezTo>
                    <a:pt x="1599" y="370"/>
                    <a:pt x="1600" y="368"/>
                    <a:pt x="1607" y="367"/>
                  </a:cubicBezTo>
                  <a:cubicBezTo>
                    <a:pt x="1612" y="366"/>
                    <a:pt x="1616" y="367"/>
                    <a:pt x="1619" y="369"/>
                  </a:cubicBezTo>
                  <a:cubicBezTo>
                    <a:pt x="1625" y="371"/>
                    <a:pt x="1630" y="373"/>
                    <a:pt x="1629" y="376"/>
                  </a:cubicBezTo>
                  <a:cubicBezTo>
                    <a:pt x="1627" y="380"/>
                    <a:pt x="1634" y="385"/>
                    <a:pt x="1621" y="388"/>
                  </a:cubicBezTo>
                  <a:cubicBezTo>
                    <a:pt x="1620" y="388"/>
                    <a:pt x="1619" y="390"/>
                    <a:pt x="1620" y="391"/>
                  </a:cubicBezTo>
                  <a:cubicBezTo>
                    <a:pt x="1623" y="394"/>
                    <a:pt x="1621" y="397"/>
                    <a:pt x="1622" y="400"/>
                  </a:cubicBezTo>
                  <a:cubicBezTo>
                    <a:pt x="1622" y="401"/>
                    <a:pt x="1624" y="402"/>
                    <a:pt x="1625" y="403"/>
                  </a:cubicBezTo>
                  <a:cubicBezTo>
                    <a:pt x="1626" y="403"/>
                    <a:pt x="1628" y="404"/>
                    <a:pt x="1630" y="404"/>
                  </a:cubicBezTo>
                  <a:cubicBezTo>
                    <a:pt x="1631" y="404"/>
                    <a:pt x="1633" y="403"/>
                    <a:pt x="1634" y="403"/>
                  </a:cubicBezTo>
                  <a:cubicBezTo>
                    <a:pt x="1634" y="402"/>
                    <a:pt x="1633" y="400"/>
                    <a:pt x="1633" y="399"/>
                  </a:cubicBezTo>
                  <a:cubicBezTo>
                    <a:pt x="1634" y="394"/>
                    <a:pt x="1637" y="389"/>
                    <a:pt x="1654" y="388"/>
                  </a:cubicBezTo>
                  <a:cubicBezTo>
                    <a:pt x="1660" y="388"/>
                    <a:pt x="1664" y="386"/>
                    <a:pt x="1667" y="384"/>
                  </a:cubicBezTo>
                  <a:cubicBezTo>
                    <a:pt x="1670" y="382"/>
                    <a:pt x="1672" y="380"/>
                    <a:pt x="1675" y="378"/>
                  </a:cubicBezTo>
                  <a:cubicBezTo>
                    <a:pt x="1677" y="377"/>
                    <a:pt x="1681" y="377"/>
                    <a:pt x="1684" y="378"/>
                  </a:cubicBezTo>
                  <a:cubicBezTo>
                    <a:pt x="1692" y="380"/>
                    <a:pt x="1696" y="384"/>
                    <a:pt x="1699" y="387"/>
                  </a:cubicBezTo>
                  <a:cubicBezTo>
                    <a:pt x="1700" y="389"/>
                    <a:pt x="1703" y="390"/>
                    <a:pt x="1707" y="391"/>
                  </a:cubicBezTo>
                  <a:cubicBezTo>
                    <a:pt x="1714" y="393"/>
                    <a:pt x="1723" y="392"/>
                    <a:pt x="1729" y="389"/>
                  </a:cubicBezTo>
                  <a:cubicBezTo>
                    <a:pt x="1741" y="383"/>
                    <a:pt x="1741" y="383"/>
                    <a:pt x="1758" y="385"/>
                  </a:cubicBezTo>
                  <a:cubicBezTo>
                    <a:pt x="1772" y="387"/>
                    <a:pt x="1786" y="389"/>
                    <a:pt x="1801" y="385"/>
                  </a:cubicBezTo>
                  <a:cubicBezTo>
                    <a:pt x="1807" y="384"/>
                    <a:pt x="1813" y="384"/>
                    <a:pt x="1818" y="387"/>
                  </a:cubicBezTo>
                  <a:cubicBezTo>
                    <a:pt x="1823" y="389"/>
                    <a:pt x="1827" y="390"/>
                    <a:pt x="1831" y="387"/>
                  </a:cubicBezTo>
                  <a:cubicBezTo>
                    <a:pt x="1836" y="383"/>
                    <a:pt x="1843" y="381"/>
                    <a:pt x="1854" y="381"/>
                  </a:cubicBezTo>
                  <a:cubicBezTo>
                    <a:pt x="1858" y="381"/>
                    <a:pt x="1863" y="381"/>
                    <a:pt x="1865" y="379"/>
                  </a:cubicBezTo>
                  <a:cubicBezTo>
                    <a:pt x="1867" y="378"/>
                    <a:pt x="1863" y="375"/>
                    <a:pt x="1871" y="375"/>
                  </a:cubicBezTo>
                  <a:cubicBezTo>
                    <a:pt x="1873" y="379"/>
                    <a:pt x="1875" y="383"/>
                    <a:pt x="1877" y="387"/>
                  </a:cubicBezTo>
                  <a:cubicBezTo>
                    <a:pt x="1878" y="389"/>
                    <a:pt x="1881" y="391"/>
                    <a:pt x="1886" y="392"/>
                  </a:cubicBezTo>
                  <a:cubicBezTo>
                    <a:pt x="1887" y="393"/>
                    <a:pt x="1890" y="393"/>
                    <a:pt x="1891" y="393"/>
                  </a:cubicBezTo>
                  <a:cubicBezTo>
                    <a:pt x="1893" y="392"/>
                    <a:pt x="1894" y="392"/>
                    <a:pt x="1893" y="391"/>
                  </a:cubicBezTo>
                  <a:cubicBezTo>
                    <a:pt x="1889" y="388"/>
                    <a:pt x="1890" y="386"/>
                    <a:pt x="1894" y="384"/>
                  </a:cubicBezTo>
                  <a:cubicBezTo>
                    <a:pt x="1900" y="378"/>
                    <a:pt x="1894" y="374"/>
                    <a:pt x="1884" y="371"/>
                  </a:cubicBezTo>
                  <a:cubicBezTo>
                    <a:pt x="1882" y="371"/>
                    <a:pt x="1878" y="370"/>
                    <a:pt x="1876" y="370"/>
                  </a:cubicBezTo>
                  <a:cubicBezTo>
                    <a:pt x="1872" y="368"/>
                    <a:pt x="1876" y="362"/>
                    <a:pt x="1883" y="361"/>
                  </a:cubicBezTo>
                  <a:cubicBezTo>
                    <a:pt x="1884" y="361"/>
                    <a:pt x="1887" y="361"/>
                    <a:pt x="1887" y="362"/>
                  </a:cubicBezTo>
                  <a:cubicBezTo>
                    <a:pt x="1892" y="365"/>
                    <a:pt x="1898" y="367"/>
                    <a:pt x="1905" y="369"/>
                  </a:cubicBezTo>
                  <a:cubicBezTo>
                    <a:pt x="1909" y="369"/>
                    <a:pt x="1911" y="371"/>
                    <a:pt x="1911" y="372"/>
                  </a:cubicBezTo>
                  <a:cubicBezTo>
                    <a:pt x="1908" y="378"/>
                    <a:pt x="1918" y="381"/>
                    <a:pt x="1926" y="384"/>
                  </a:cubicBezTo>
                  <a:cubicBezTo>
                    <a:pt x="1936" y="389"/>
                    <a:pt x="1941" y="389"/>
                    <a:pt x="1953" y="384"/>
                  </a:cubicBezTo>
                  <a:cubicBezTo>
                    <a:pt x="1961" y="381"/>
                    <a:pt x="1967" y="381"/>
                    <a:pt x="1975" y="383"/>
                  </a:cubicBezTo>
                  <a:cubicBezTo>
                    <a:pt x="1979" y="384"/>
                    <a:pt x="1982" y="385"/>
                    <a:pt x="1986" y="386"/>
                  </a:cubicBezTo>
                  <a:cubicBezTo>
                    <a:pt x="1988" y="387"/>
                    <a:pt x="1991" y="388"/>
                    <a:pt x="1993" y="387"/>
                  </a:cubicBezTo>
                  <a:cubicBezTo>
                    <a:pt x="2004" y="387"/>
                    <a:pt x="2015" y="386"/>
                    <a:pt x="2025" y="384"/>
                  </a:cubicBezTo>
                  <a:cubicBezTo>
                    <a:pt x="2032" y="383"/>
                    <a:pt x="2039" y="382"/>
                    <a:pt x="2046" y="382"/>
                  </a:cubicBezTo>
                  <a:cubicBezTo>
                    <a:pt x="2055" y="382"/>
                    <a:pt x="2062" y="379"/>
                    <a:pt x="2071" y="381"/>
                  </a:cubicBezTo>
                  <a:cubicBezTo>
                    <a:pt x="2081" y="383"/>
                    <a:pt x="2073" y="388"/>
                    <a:pt x="2081" y="391"/>
                  </a:cubicBezTo>
                  <a:cubicBezTo>
                    <a:pt x="2088" y="389"/>
                    <a:pt x="2090" y="384"/>
                    <a:pt x="2103" y="387"/>
                  </a:cubicBezTo>
                  <a:cubicBezTo>
                    <a:pt x="2107" y="387"/>
                    <a:pt x="2110" y="386"/>
                    <a:pt x="2111" y="384"/>
                  </a:cubicBezTo>
                  <a:cubicBezTo>
                    <a:pt x="2114" y="381"/>
                    <a:pt x="2117" y="378"/>
                    <a:pt x="2113" y="375"/>
                  </a:cubicBezTo>
                  <a:cubicBezTo>
                    <a:pt x="2111" y="373"/>
                    <a:pt x="2113" y="371"/>
                    <a:pt x="2117" y="370"/>
                  </a:cubicBezTo>
                  <a:cubicBezTo>
                    <a:pt x="2123" y="369"/>
                    <a:pt x="2128" y="366"/>
                    <a:pt x="2136" y="367"/>
                  </a:cubicBezTo>
                  <a:cubicBezTo>
                    <a:pt x="2142" y="368"/>
                    <a:pt x="2143" y="371"/>
                    <a:pt x="2143" y="374"/>
                  </a:cubicBezTo>
                  <a:cubicBezTo>
                    <a:pt x="2143" y="375"/>
                    <a:pt x="2144" y="377"/>
                    <a:pt x="2145" y="378"/>
                  </a:cubicBezTo>
                  <a:cubicBezTo>
                    <a:pt x="2146" y="380"/>
                    <a:pt x="2149" y="381"/>
                    <a:pt x="2154" y="382"/>
                  </a:cubicBezTo>
                  <a:cubicBezTo>
                    <a:pt x="2167" y="383"/>
                    <a:pt x="2168" y="383"/>
                    <a:pt x="2178" y="379"/>
                  </a:cubicBezTo>
                  <a:cubicBezTo>
                    <a:pt x="2184" y="376"/>
                    <a:pt x="2187" y="373"/>
                    <a:pt x="2188" y="370"/>
                  </a:cubicBezTo>
                  <a:cubicBezTo>
                    <a:pt x="2189" y="368"/>
                    <a:pt x="2190" y="366"/>
                    <a:pt x="2194" y="364"/>
                  </a:cubicBezTo>
                  <a:cubicBezTo>
                    <a:pt x="2196" y="364"/>
                    <a:pt x="2198" y="363"/>
                    <a:pt x="2199" y="363"/>
                  </a:cubicBezTo>
                  <a:cubicBezTo>
                    <a:pt x="2201" y="364"/>
                    <a:pt x="2202" y="364"/>
                    <a:pt x="2203" y="365"/>
                  </a:cubicBezTo>
                  <a:cubicBezTo>
                    <a:pt x="2204" y="368"/>
                    <a:pt x="2201" y="371"/>
                    <a:pt x="2199" y="373"/>
                  </a:cubicBezTo>
                  <a:cubicBezTo>
                    <a:pt x="2198" y="375"/>
                    <a:pt x="2199" y="376"/>
                    <a:pt x="2202" y="377"/>
                  </a:cubicBezTo>
                  <a:cubicBezTo>
                    <a:pt x="2207" y="379"/>
                    <a:pt x="2215" y="379"/>
                    <a:pt x="2220" y="377"/>
                  </a:cubicBezTo>
                  <a:cubicBezTo>
                    <a:pt x="2224" y="375"/>
                    <a:pt x="2224" y="374"/>
                    <a:pt x="2220" y="372"/>
                  </a:cubicBezTo>
                  <a:cubicBezTo>
                    <a:pt x="2211" y="369"/>
                    <a:pt x="2211" y="365"/>
                    <a:pt x="2217" y="361"/>
                  </a:cubicBezTo>
                  <a:cubicBezTo>
                    <a:pt x="2220" y="359"/>
                    <a:pt x="2225" y="358"/>
                    <a:pt x="2230" y="360"/>
                  </a:cubicBezTo>
                  <a:cubicBezTo>
                    <a:pt x="2236" y="361"/>
                    <a:pt x="2240" y="363"/>
                    <a:pt x="2245" y="365"/>
                  </a:cubicBezTo>
                  <a:cubicBezTo>
                    <a:pt x="2249" y="366"/>
                    <a:pt x="2256" y="365"/>
                    <a:pt x="2257" y="363"/>
                  </a:cubicBezTo>
                  <a:cubicBezTo>
                    <a:pt x="2260" y="361"/>
                    <a:pt x="2261" y="358"/>
                    <a:pt x="2260" y="356"/>
                  </a:cubicBezTo>
                  <a:cubicBezTo>
                    <a:pt x="2259" y="353"/>
                    <a:pt x="2257" y="351"/>
                    <a:pt x="2257" y="348"/>
                  </a:cubicBezTo>
                  <a:cubicBezTo>
                    <a:pt x="2256" y="347"/>
                    <a:pt x="2259" y="346"/>
                    <a:pt x="2262" y="346"/>
                  </a:cubicBezTo>
                  <a:cubicBezTo>
                    <a:pt x="2263" y="346"/>
                    <a:pt x="2266" y="347"/>
                    <a:pt x="2266" y="347"/>
                  </a:cubicBezTo>
                  <a:cubicBezTo>
                    <a:pt x="2269" y="354"/>
                    <a:pt x="2274" y="360"/>
                    <a:pt x="2266" y="366"/>
                  </a:cubicBezTo>
                  <a:cubicBezTo>
                    <a:pt x="2262" y="368"/>
                    <a:pt x="2264" y="371"/>
                    <a:pt x="2263" y="374"/>
                  </a:cubicBezTo>
                  <a:cubicBezTo>
                    <a:pt x="2263" y="375"/>
                    <a:pt x="2264" y="376"/>
                    <a:pt x="2267" y="377"/>
                  </a:cubicBezTo>
                  <a:cubicBezTo>
                    <a:pt x="2276" y="378"/>
                    <a:pt x="2288" y="375"/>
                    <a:pt x="2294" y="373"/>
                  </a:cubicBezTo>
                  <a:cubicBezTo>
                    <a:pt x="2305" y="367"/>
                    <a:pt x="2315" y="362"/>
                    <a:pt x="2335" y="361"/>
                  </a:cubicBezTo>
                  <a:cubicBezTo>
                    <a:pt x="2349" y="360"/>
                    <a:pt x="2356" y="362"/>
                    <a:pt x="2361" y="367"/>
                  </a:cubicBezTo>
                  <a:cubicBezTo>
                    <a:pt x="2363" y="369"/>
                    <a:pt x="2364" y="372"/>
                    <a:pt x="2368" y="374"/>
                  </a:cubicBezTo>
                  <a:cubicBezTo>
                    <a:pt x="2369" y="374"/>
                    <a:pt x="2371" y="375"/>
                    <a:pt x="2372" y="375"/>
                  </a:cubicBezTo>
                  <a:cubicBezTo>
                    <a:pt x="2373" y="375"/>
                    <a:pt x="2375" y="374"/>
                    <a:pt x="2375" y="373"/>
                  </a:cubicBezTo>
                  <a:cubicBezTo>
                    <a:pt x="2375" y="373"/>
                    <a:pt x="2374" y="372"/>
                    <a:pt x="2374" y="371"/>
                  </a:cubicBezTo>
                  <a:cubicBezTo>
                    <a:pt x="2368" y="366"/>
                    <a:pt x="2376" y="362"/>
                    <a:pt x="2386" y="359"/>
                  </a:cubicBezTo>
                  <a:cubicBezTo>
                    <a:pt x="2391" y="358"/>
                    <a:pt x="2398" y="358"/>
                    <a:pt x="2402" y="360"/>
                  </a:cubicBezTo>
                  <a:cubicBezTo>
                    <a:pt x="2406" y="362"/>
                    <a:pt x="2408" y="364"/>
                    <a:pt x="2410" y="367"/>
                  </a:cubicBezTo>
                  <a:cubicBezTo>
                    <a:pt x="2412" y="369"/>
                    <a:pt x="2416" y="368"/>
                    <a:pt x="2418" y="367"/>
                  </a:cubicBezTo>
                  <a:cubicBezTo>
                    <a:pt x="2419" y="365"/>
                    <a:pt x="2420" y="363"/>
                    <a:pt x="2424" y="363"/>
                  </a:cubicBezTo>
                  <a:cubicBezTo>
                    <a:pt x="2442" y="362"/>
                    <a:pt x="2445" y="357"/>
                    <a:pt x="2446" y="351"/>
                  </a:cubicBezTo>
                  <a:cubicBezTo>
                    <a:pt x="2447" y="347"/>
                    <a:pt x="2448" y="346"/>
                    <a:pt x="2462" y="347"/>
                  </a:cubicBezTo>
                  <a:cubicBezTo>
                    <a:pt x="2467" y="348"/>
                    <a:pt x="2472" y="348"/>
                    <a:pt x="2476" y="348"/>
                  </a:cubicBezTo>
                  <a:cubicBezTo>
                    <a:pt x="2491" y="347"/>
                    <a:pt x="2504" y="348"/>
                    <a:pt x="2518" y="349"/>
                  </a:cubicBezTo>
                  <a:cubicBezTo>
                    <a:pt x="2527" y="350"/>
                    <a:pt x="2535" y="350"/>
                    <a:pt x="2543" y="349"/>
                  </a:cubicBezTo>
                  <a:cubicBezTo>
                    <a:pt x="2552" y="348"/>
                    <a:pt x="2561" y="347"/>
                    <a:pt x="2570" y="349"/>
                  </a:cubicBezTo>
                  <a:cubicBezTo>
                    <a:pt x="2576" y="350"/>
                    <a:pt x="2583" y="347"/>
                    <a:pt x="2581" y="344"/>
                  </a:cubicBezTo>
                  <a:cubicBezTo>
                    <a:pt x="2580" y="342"/>
                    <a:pt x="2577" y="340"/>
                    <a:pt x="2574" y="337"/>
                  </a:cubicBezTo>
                  <a:cubicBezTo>
                    <a:pt x="2581" y="335"/>
                    <a:pt x="2588" y="334"/>
                    <a:pt x="2594" y="332"/>
                  </a:cubicBezTo>
                  <a:cubicBezTo>
                    <a:pt x="2601" y="333"/>
                    <a:pt x="2602" y="337"/>
                    <a:pt x="2611" y="337"/>
                  </a:cubicBezTo>
                  <a:cubicBezTo>
                    <a:pt x="2610" y="334"/>
                    <a:pt x="2610" y="331"/>
                    <a:pt x="2610" y="328"/>
                  </a:cubicBezTo>
                  <a:cubicBezTo>
                    <a:pt x="2610" y="328"/>
                    <a:pt x="2613" y="326"/>
                    <a:pt x="2615" y="326"/>
                  </a:cubicBezTo>
                  <a:cubicBezTo>
                    <a:pt x="2617" y="326"/>
                    <a:pt x="2620" y="326"/>
                    <a:pt x="2623" y="327"/>
                  </a:cubicBezTo>
                  <a:cubicBezTo>
                    <a:pt x="2630" y="328"/>
                    <a:pt x="2630" y="333"/>
                    <a:pt x="2639" y="334"/>
                  </a:cubicBezTo>
                  <a:cubicBezTo>
                    <a:pt x="2645" y="327"/>
                    <a:pt x="2651" y="324"/>
                    <a:pt x="2664" y="322"/>
                  </a:cubicBezTo>
                  <a:cubicBezTo>
                    <a:pt x="2669" y="321"/>
                    <a:pt x="2675" y="321"/>
                    <a:pt x="2681" y="320"/>
                  </a:cubicBezTo>
                  <a:cubicBezTo>
                    <a:pt x="2708" y="318"/>
                    <a:pt x="2730" y="314"/>
                    <a:pt x="2748" y="306"/>
                  </a:cubicBezTo>
                  <a:cubicBezTo>
                    <a:pt x="2755" y="302"/>
                    <a:pt x="2761" y="300"/>
                    <a:pt x="2755" y="295"/>
                  </a:cubicBezTo>
                  <a:cubicBezTo>
                    <a:pt x="2753" y="293"/>
                    <a:pt x="2756" y="292"/>
                    <a:pt x="2760" y="290"/>
                  </a:cubicBezTo>
                  <a:cubicBezTo>
                    <a:pt x="2764" y="289"/>
                    <a:pt x="2770" y="289"/>
                    <a:pt x="2773" y="290"/>
                  </a:cubicBezTo>
                  <a:cubicBezTo>
                    <a:pt x="2780" y="295"/>
                    <a:pt x="2784" y="292"/>
                    <a:pt x="2792" y="290"/>
                  </a:cubicBezTo>
                  <a:cubicBezTo>
                    <a:pt x="2798" y="289"/>
                    <a:pt x="2808" y="289"/>
                    <a:pt x="2816" y="288"/>
                  </a:cubicBezTo>
                  <a:cubicBezTo>
                    <a:pt x="2819" y="288"/>
                    <a:pt x="2821" y="287"/>
                    <a:pt x="2820" y="285"/>
                  </a:cubicBezTo>
                  <a:cubicBezTo>
                    <a:pt x="2819" y="285"/>
                    <a:pt x="2817" y="284"/>
                    <a:pt x="2815" y="284"/>
                  </a:cubicBezTo>
                  <a:cubicBezTo>
                    <a:pt x="2806" y="284"/>
                    <a:pt x="2797" y="285"/>
                    <a:pt x="2787" y="283"/>
                  </a:cubicBezTo>
                  <a:close/>
                  <a:moveTo>
                    <a:pt x="2723" y="150"/>
                  </a:moveTo>
                  <a:cubicBezTo>
                    <a:pt x="2722" y="150"/>
                    <a:pt x="2719" y="150"/>
                    <a:pt x="2719" y="149"/>
                  </a:cubicBezTo>
                  <a:cubicBezTo>
                    <a:pt x="2719" y="147"/>
                    <a:pt x="2723" y="147"/>
                    <a:pt x="2726" y="147"/>
                  </a:cubicBezTo>
                  <a:cubicBezTo>
                    <a:pt x="2729" y="147"/>
                    <a:pt x="2731" y="148"/>
                    <a:pt x="2730" y="149"/>
                  </a:cubicBezTo>
                  <a:cubicBezTo>
                    <a:pt x="2730" y="150"/>
                    <a:pt x="2727" y="151"/>
                    <a:pt x="2723" y="150"/>
                  </a:cubicBezTo>
                  <a:close/>
                  <a:moveTo>
                    <a:pt x="2717" y="128"/>
                  </a:moveTo>
                  <a:cubicBezTo>
                    <a:pt x="2721" y="127"/>
                    <a:pt x="2730" y="127"/>
                    <a:pt x="2732" y="129"/>
                  </a:cubicBezTo>
                  <a:cubicBezTo>
                    <a:pt x="2734" y="131"/>
                    <a:pt x="2732" y="132"/>
                    <a:pt x="2730" y="134"/>
                  </a:cubicBezTo>
                  <a:cubicBezTo>
                    <a:pt x="2727" y="135"/>
                    <a:pt x="2722" y="136"/>
                    <a:pt x="2717" y="136"/>
                  </a:cubicBezTo>
                  <a:cubicBezTo>
                    <a:pt x="2713" y="136"/>
                    <a:pt x="2710" y="135"/>
                    <a:pt x="2709" y="133"/>
                  </a:cubicBezTo>
                  <a:cubicBezTo>
                    <a:pt x="2709" y="131"/>
                    <a:pt x="2711" y="129"/>
                    <a:pt x="2717" y="128"/>
                  </a:cubicBezTo>
                  <a:close/>
                  <a:moveTo>
                    <a:pt x="1540" y="29"/>
                  </a:moveTo>
                  <a:cubicBezTo>
                    <a:pt x="1537" y="29"/>
                    <a:pt x="1533" y="28"/>
                    <a:pt x="1534" y="26"/>
                  </a:cubicBezTo>
                  <a:cubicBezTo>
                    <a:pt x="1535" y="25"/>
                    <a:pt x="1539" y="24"/>
                    <a:pt x="1543" y="25"/>
                  </a:cubicBezTo>
                  <a:cubicBezTo>
                    <a:pt x="1546" y="25"/>
                    <a:pt x="1549" y="26"/>
                    <a:pt x="1549" y="28"/>
                  </a:cubicBezTo>
                  <a:cubicBezTo>
                    <a:pt x="1548" y="30"/>
                    <a:pt x="1544" y="30"/>
                    <a:pt x="1540" y="29"/>
                  </a:cubicBezTo>
                  <a:close/>
                  <a:moveTo>
                    <a:pt x="326" y="402"/>
                  </a:moveTo>
                  <a:cubicBezTo>
                    <a:pt x="320" y="401"/>
                    <a:pt x="315" y="399"/>
                    <a:pt x="315" y="396"/>
                  </a:cubicBezTo>
                  <a:cubicBezTo>
                    <a:pt x="314" y="394"/>
                    <a:pt x="319" y="391"/>
                    <a:pt x="325" y="391"/>
                  </a:cubicBezTo>
                  <a:cubicBezTo>
                    <a:pt x="326" y="390"/>
                    <a:pt x="329" y="391"/>
                    <a:pt x="330" y="391"/>
                  </a:cubicBezTo>
                  <a:cubicBezTo>
                    <a:pt x="333" y="393"/>
                    <a:pt x="336" y="395"/>
                    <a:pt x="338" y="398"/>
                  </a:cubicBezTo>
                  <a:cubicBezTo>
                    <a:pt x="340" y="400"/>
                    <a:pt x="332" y="402"/>
                    <a:pt x="326" y="402"/>
                  </a:cubicBezTo>
                  <a:close/>
                  <a:moveTo>
                    <a:pt x="356" y="399"/>
                  </a:moveTo>
                  <a:cubicBezTo>
                    <a:pt x="353" y="399"/>
                    <a:pt x="352" y="398"/>
                    <a:pt x="353" y="397"/>
                  </a:cubicBezTo>
                  <a:cubicBezTo>
                    <a:pt x="353" y="396"/>
                    <a:pt x="354" y="396"/>
                    <a:pt x="355" y="396"/>
                  </a:cubicBezTo>
                  <a:cubicBezTo>
                    <a:pt x="359" y="395"/>
                    <a:pt x="360" y="396"/>
                    <a:pt x="360" y="397"/>
                  </a:cubicBezTo>
                  <a:cubicBezTo>
                    <a:pt x="360" y="398"/>
                    <a:pt x="359" y="399"/>
                    <a:pt x="356" y="399"/>
                  </a:cubicBezTo>
                  <a:close/>
                  <a:moveTo>
                    <a:pt x="393" y="400"/>
                  </a:moveTo>
                  <a:cubicBezTo>
                    <a:pt x="391" y="400"/>
                    <a:pt x="389" y="400"/>
                    <a:pt x="387" y="400"/>
                  </a:cubicBezTo>
                  <a:cubicBezTo>
                    <a:pt x="378" y="400"/>
                    <a:pt x="373" y="397"/>
                    <a:pt x="374" y="394"/>
                  </a:cubicBezTo>
                  <a:cubicBezTo>
                    <a:pt x="375" y="392"/>
                    <a:pt x="383" y="389"/>
                    <a:pt x="390" y="389"/>
                  </a:cubicBezTo>
                  <a:cubicBezTo>
                    <a:pt x="396" y="389"/>
                    <a:pt x="399" y="392"/>
                    <a:pt x="402" y="393"/>
                  </a:cubicBezTo>
                  <a:cubicBezTo>
                    <a:pt x="408" y="397"/>
                    <a:pt x="404" y="400"/>
                    <a:pt x="393" y="400"/>
                  </a:cubicBezTo>
                  <a:close/>
                  <a:moveTo>
                    <a:pt x="462" y="414"/>
                  </a:moveTo>
                  <a:cubicBezTo>
                    <a:pt x="460" y="414"/>
                    <a:pt x="458" y="414"/>
                    <a:pt x="458" y="413"/>
                  </a:cubicBezTo>
                  <a:cubicBezTo>
                    <a:pt x="452" y="408"/>
                    <a:pt x="447" y="403"/>
                    <a:pt x="442" y="397"/>
                  </a:cubicBezTo>
                  <a:cubicBezTo>
                    <a:pt x="442" y="397"/>
                    <a:pt x="442" y="397"/>
                    <a:pt x="442" y="396"/>
                  </a:cubicBezTo>
                  <a:cubicBezTo>
                    <a:pt x="443" y="394"/>
                    <a:pt x="445" y="393"/>
                    <a:pt x="448" y="391"/>
                  </a:cubicBezTo>
                  <a:cubicBezTo>
                    <a:pt x="450" y="390"/>
                    <a:pt x="457" y="390"/>
                    <a:pt x="460" y="391"/>
                  </a:cubicBezTo>
                  <a:cubicBezTo>
                    <a:pt x="467" y="397"/>
                    <a:pt x="477" y="402"/>
                    <a:pt x="480" y="408"/>
                  </a:cubicBezTo>
                  <a:cubicBezTo>
                    <a:pt x="481" y="411"/>
                    <a:pt x="470" y="415"/>
                    <a:pt x="462" y="414"/>
                  </a:cubicBezTo>
                  <a:close/>
                  <a:moveTo>
                    <a:pt x="490" y="392"/>
                  </a:moveTo>
                  <a:cubicBezTo>
                    <a:pt x="488" y="392"/>
                    <a:pt x="485" y="391"/>
                    <a:pt x="486" y="390"/>
                  </a:cubicBezTo>
                  <a:cubicBezTo>
                    <a:pt x="486" y="388"/>
                    <a:pt x="490" y="388"/>
                    <a:pt x="494" y="388"/>
                  </a:cubicBezTo>
                  <a:cubicBezTo>
                    <a:pt x="497" y="388"/>
                    <a:pt x="499" y="389"/>
                    <a:pt x="498" y="390"/>
                  </a:cubicBezTo>
                  <a:cubicBezTo>
                    <a:pt x="497" y="392"/>
                    <a:pt x="494" y="393"/>
                    <a:pt x="490" y="392"/>
                  </a:cubicBezTo>
                  <a:close/>
                  <a:moveTo>
                    <a:pt x="521" y="410"/>
                  </a:moveTo>
                  <a:cubicBezTo>
                    <a:pt x="515" y="410"/>
                    <a:pt x="510" y="409"/>
                    <a:pt x="508" y="407"/>
                  </a:cubicBezTo>
                  <a:cubicBezTo>
                    <a:pt x="504" y="404"/>
                    <a:pt x="505" y="401"/>
                    <a:pt x="509" y="398"/>
                  </a:cubicBezTo>
                  <a:cubicBezTo>
                    <a:pt x="511" y="396"/>
                    <a:pt x="517" y="396"/>
                    <a:pt x="518" y="397"/>
                  </a:cubicBezTo>
                  <a:cubicBezTo>
                    <a:pt x="522" y="400"/>
                    <a:pt x="525" y="403"/>
                    <a:pt x="528" y="406"/>
                  </a:cubicBezTo>
                  <a:cubicBezTo>
                    <a:pt x="530" y="408"/>
                    <a:pt x="525" y="410"/>
                    <a:pt x="521" y="410"/>
                  </a:cubicBezTo>
                  <a:close/>
                  <a:moveTo>
                    <a:pt x="559" y="393"/>
                  </a:moveTo>
                  <a:cubicBezTo>
                    <a:pt x="553" y="393"/>
                    <a:pt x="549" y="392"/>
                    <a:pt x="549" y="390"/>
                  </a:cubicBezTo>
                  <a:cubicBezTo>
                    <a:pt x="549" y="389"/>
                    <a:pt x="552" y="388"/>
                    <a:pt x="555" y="388"/>
                  </a:cubicBezTo>
                  <a:cubicBezTo>
                    <a:pt x="561" y="388"/>
                    <a:pt x="567" y="391"/>
                    <a:pt x="565" y="392"/>
                  </a:cubicBezTo>
                  <a:cubicBezTo>
                    <a:pt x="564" y="393"/>
                    <a:pt x="560" y="393"/>
                    <a:pt x="559" y="393"/>
                  </a:cubicBezTo>
                  <a:close/>
                  <a:moveTo>
                    <a:pt x="640" y="61"/>
                  </a:moveTo>
                  <a:cubicBezTo>
                    <a:pt x="636" y="62"/>
                    <a:pt x="632" y="61"/>
                    <a:pt x="633" y="59"/>
                  </a:cubicBezTo>
                  <a:cubicBezTo>
                    <a:pt x="634" y="58"/>
                    <a:pt x="636" y="57"/>
                    <a:pt x="639" y="57"/>
                  </a:cubicBezTo>
                  <a:cubicBezTo>
                    <a:pt x="641" y="57"/>
                    <a:pt x="644" y="58"/>
                    <a:pt x="644" y="59"/>
                  </a:cubicBezTo>
                  <a:cubicBezTo>
                    <a:pt x="644" y="60"/>
                    <a:pt x="643" y="61"/>
                    <a:pt x="640" y="61"/>
                  </a:cubicBezTo>
                  <a:close/>
                  <a:moveTo>
                    <a:pt x="669" y="51"/>
                  </a:moveTo>
                  <a:cubicBezTo>
                    <a:pt x="669" y="49"/>
                    <a:pt x="669" y="47"/>
                    <a:pt x="676" y="47"/>
                  </a:cubicBezTo>
                  <a:cubicBezTo>
                    <a:pt x="680" y="47"/>
                    <a:pt x="682" y="48"/>
                    <a:pt x="683" y="50"/>
                  </a:cubicBezTo>
                  <a:cubicBezTo>
                    <a:pt x="682" y="51"/>
                    <a:pt x="679" y="53"/>
                    <a:pt x="674" y="53"/>
                  </a:cubicBezTo>
                  <a:cubicBezTo>
                    <a:pt x="670" y="53"/>
                    <a:pt x="668" y="52"/>
                    <a:pt x="669" y="51"/>
                  </a:cubicBezTo>
                  <a:close/>
                  <a:moveTo>
                    <a:pt x="689" y="408"/>
                  </a:moveTo>
                  <a:cubicBezTo>
                    <a:pt x="684" y="408"/>
                    <a:pt x="680" y="405"/>
                    <a:pt x="681" y="403"/>
                  </a:cubicBezTo>
                  <a:cubicBezTo>
                    <a:pt x="681" y="401"/>
                    <a:pt x="685" y="400"/>
                    <a:pt x="690" y="400"/>
                  </a:cubicBezTo>
                  <a:cubicBezTo>
                    <a:pt x="694" y="400"/>
                    <a:pt x="698" y="401"/>
                    <a:pt x="698" y="403"/>
                  </a:cubicBezTo>
                  <a:cubicBezTo>
                    <a:pt x="697" y="406"/>
                    <a:pt x="693" y="408"/>
                    <a:pt x="689" y="408"/>
                  </a:cubicBezTo>
                  <a:close/>
                  <a:moveTo>
                    <a:pt x="794" y="396"/>
                  </a:moveTo>
                  <a:cubicBezTo>
                    <a:pt x="787" y="397"/>
                    <a:pt x="781" y="395"/>
                    <a:pt x="782" y="393"/>
                  </a:cubicBezTo>
                  <a:cubicBezTo>
                    <a:pt x="782" y="392"/>
                    <a:pt x="785" y="392"/>
                    <a:pt x="788" y="391"/>
                  </a:cubicBezTo>
                  <a:cubicBezTo>
                    <a:pt x="792" y="391"/>
                    <a:pt x="796" y="392"/>
                    <a:pt x="798" y="394"/>
                  </a:cubicBezTo>
                  <a:cubicBezTo>
                    <a:pt x="798" y="395"/>
                    <a:pt x="796" y="396"/>
                    <a:pt x="794" y="396"/>
                  </a:cubicBezTo>
                  <a:close/>
                  <a:moveTo>
                    <a:pt x="874" y="400"/>
                  </a:moveTo>
                  <a:cubicBezTo>
                    <a:pt x="871" y="402"/>
                    <a:pt x="868" y="403"/>
                    <a:pt x="862" y="402"/>
                  </a:cubicBezTo>
                  <a:cubicBezTo>
                    <a:pt x="857" y="402"/>
                    <a:pt x="855" y="400"/>
                    <a:pt x="854" y="399"/>
                  </a:cubicBezTo>
                  <a:cubicBezTo>
                    <a:pt x="853" y="398"/>
                    <a:pt x="853" y="397"/>
                    <a:pt x="853" y="397"/>
                  </a:cubicBezTo>
                  <a:cubicBezTo>
                    <a:pt x="854" y="395"/>
                    <a:pt x="856" y="393"/>
                    <a:pt x="861" y="393"/>
                  </a:cubicBezTo>
                  <a:cubicBezTo>
                    <a:pt x="867" y="392"/>
                    <a:pt x="871" y="393"/>
                    <a:pt x="874" y="395"/>
                  </a:cubicBezTo>
                  <a:cubicBezTo>
                    <a:pt x="877" y="397"/>
                    <a:pt x="877" y="399"/>
                    <a:pt x="874" y="400"/>
                  </a:cubicBezTo>
                  <a:close/>
                  <a:moveTo>
                    <a:pt x="911" y="59"/>
                  </a:moveTo>
                  <a:cubicBezTo>
                    <a:pt x="911" y="57"/>
                    <a:pt x="913" y="56"/>
                    <a:pt x="918" y="55"/>
                  </a:cubicBezTo>
                  <a:cubicBezTo>
                    <a:pt x="922" y="54"/>
                    <a:pt x="928" y="57"/>
                    <a:pt x="926" y="59"/>
                  </a:cubicBezTo>
                  <a:cubicBezTo>
                    <a:pt x="926" y="61"/>
                    <a:pt x="923" y="62"/>
                    <a:pt x="918" y="62"/>
                  </a:cubicBezTo>
                  <a:cubicBezTo>
                    <a:pt x="914" y="62"/>
                    <a:pt x="911" y="61"/>
                    <a:pt x="911" y="59"/>
                  </a:cubicBezTo>
                  <a:close/>
                  <a:moveTo>
                    <a:pt x="941" y="400"/>
                  </a:moveTo>
                  <a:cubicBezTo>
                    <a:pt x="939" y="402"/>
                    <a:pt x="935" y="403"/>
                    <a:pt x="930" y="403"/>
                  </a:cubicBezTo>
                  <a:cubicBezTo>
                    <a:pt x="924" y="402"/>
                    <a:pt x="919" y="400"/>
                    <a:pt x="920" y="398"/>
                  </a:cubicBezTo>
                  <a:cubicBezTo>
                    <a:pt x="921" y="397"/>
                    <a:pt x="923" y="395"/>
                    <a:pt x="926" y="394"/>
                  </a:cubicBezTo>
                  <a:cubicBezTo>
                    <a:pt x="928" y="392"/>
                    <a:pt x="932" y="391"/>
                    <a:pt x="937" y="392"/>
                  </a:cubicBezTo>
                  <a:cubicBezTo>
                    <a:pt x="941" y="392"/>
                    <a:pt x="943" y="394"/>
                    <a:pt x="943" y="396"/>
                  </a:cubicBezTo>
                  <a:cubicBezTo>
                    <a:pt x="942" y="398"/>
                    <a:pt x="942" y="399"/>
                    <a:pt x="941" y="400"/>
                  </a:cubicBezTo>
                  <a:close/>
                  <a:moveTo>
                    <a:pt x="959" y="56"/>
                  </a:moveTo>
                  <a:cubicBezTo>
                    <a:pt x="957" y="55"/>
                    <a:pt x="954" y="55"/>
                    <a:pt x="954" y="55"/>
                  </a:cubicBezTo>
                  <a:cubicBezTo>
                    <a:pt x="953" y="53"/>
                    <a:pt x="957" y="54"/>
                    <a:pt x="959" y="53"/>
                  </a:cubicBezTo>
                  <a:cubicBezTo>
                    <a:pt x="962" y="53"/>
                    <a:pt x="965" y="53"/>
                    <a:pt x="965" y="55"/>
                  </a:cubicBezTo>
                  <a:cubicBezTo>
                    <a:pt x="965" y="55"/>
                    <a:pt x="961" y="55"/>
                    <a:pt x="959" y="56"/>
                  </a:cubicBezTo>
                  <a:close/>
                  <a:moveTo>
                    <a:pt x="976" y="393"/>
                  </a:moveTo>
                  <a:cubicBezTo>
                    <a:pt x="975" y="393"/>
                    <a:pt x="973" y="393"/>
                    <a:pt x="973" y="392"/>
                  </a:cubicBezTo>
                  <a:cubicBezTo>
                    <a:pt x="972" y="391"/>
                    <a:pt x="974" y="390"/>
                    <a:pt x="976" y="390"/>
                  </a:cubicBezTo>
                  <a:cubicBezTo>
                    <a:pt x="977" y="390"/>
                    <a:pt x="980" y="391"/>
                    <a:pt x="980" y="391"/>
                  </a:cubicBezTo>
                  <a:cubicBezTo>
                    <a:pt x="981" y="392"/>
                    <a:pt x="979" y="393"/>
                    <a:pt x="976" y="393"/>
                  </a:cubicBezTo>
                  <a:close/>
                  <a:moveTo>
                    <a:pt x="1010" y="417"/>
                  </a:moveTo>
                  <a:cubicBezTo>
                    <a:pt x="1007" y="419"/>
                    <a:pt x="1000" y="418"/>
                    <a:pt x="997" y="417"/>
                  </a:cubicBezTo>
                  <a:cubicBezTo>
                    <a:pt x="993" y="415"/>
                    <a:pt x="991" y="413"/>
                    <a:pt x="992" y="410"/>
                  </a:cubicBezTo>
                  <a:cubicBezTo>
                    <a:pt x="992" y="405"/>
                    <a:pt x="1002" y="403"/>
                    <a:pt x="1009" y="400"/>
                  </a:cubicBezTo>
                  <a:cubicBezTo>
                    <a:pt x="1012" y="399"/>
                    <a:pt x="1020" y="401"/>
                    <a:pt x="1020" y="402"/>
                  </a:cubicBezTo>
                  <a:cubicBezTo>
                    <a:pt x="1019" y="407"/>
                    <a:pt x="1019" y="413"/>
                    <a:pt x="1010" y="417"/>
                  </a:cubicBezTo>
                  <a:close/>
                  <a:moveTo>
                    <a:pt x="1122" y="399"/>
                  </a:moveTo>
                  <a:cubicBezTo>
                    <a:pt x="1117" y="400"/>
                    <a:pt x="1102" y="400"/>
                    <a:pt x="1098" y="399"/>
                  </a:cubicBezTo>
                  <a:cubicBezTo>
                    <a:pt x="1094" y="398"/>
                    <a:pt x="1094" y="396"/>
                    <a:pt x="1094" y="394"/>
                  </a:cubicBezTo>
                  <a:cubicBezTo>
                    <a:pt x="1095" y="392"/>
                    <a:pt x="1095" y="390"/>
                    <a:pt x="1102" y="389"/>
                  </a:cubicBezTo>
                  <a:cubicBezTo>
                    <a:pt x="1108" y="388"/>
                    <a:pt x="1113" y="389"/>
                    <a:pt x="1117" y="390"/>
                  </a:cubicBezTo>
                  <a:cubicBezTo>
                    <a:pt x="1122" y="392"/>
                    <a:pt x="1124" y="394"/>
                    <a:pt x="1124" y="396"/>
                  </a:cubicBezTo>
                  <a:cubicBezTo>
                    <a:pt x="1124" y="397"/>
                    <a:pt x="1123" y="398"/>
                    <a:pt x="1122" y="399"/>
                  </a:cubicBezTo>
                  <a:close/>
                  <a:moveTo>
                    <a:pt x="1137" y="377"/>
                  </a:moveTo>
                  <a:cubicBezTo>
                    <a:pt x="1133" y="377"/>
                    <a:pt x="1130" y="376"/>
                    <a:pt x="1131" y="374"/>
                  </a:cubicBezTo>
                  <a:cubicBezTo>
                    <a:pt x="1132" y="372"/>
                    <a:pt x="1137" y="372"/>
                    <a:pt x="1142" y="372"/>
                  </a:cubicBezTo>
                  <a:cubicBezTo>
                    <a:pt x="1146" y="372"/>
                    <a:pt x="1148" y="373"/>
                    <a:pt x="1148" y="375"/>
                  </a:cubicBezTo>
                  <a:cubicBezTo>
                    <a:pt x="1146" y="377"/>
                    <a:pt x="1142" y="377"/>
                    <a:pt x="1137" y="377"/>
                  </a:cubicBezTo>
                  <a:close/>
                  <a:moveTo>
                    <a:pt x="1182" y="369"/>
                  </a:moveTo>
                  <a:cubicBezTo>
                    <a:pt x="1187" y="369"/>
                    <a:pt x="1191" y="370"/>
                    <a:pt x="1191" y="372"/>
                  </a:cubicBezTo>
                  <a:cubicBezTo>
                    <a:pt x="1191" y="374"/>
                    <a:pt x="1187" y="375"/>
                    <a:pt x="1183" y="375"/>
                  </a:cubicBezTo>
                  <a:cubicBezTo>
                    <a:pt x="1177" y="375"/>
                    <a:pt x="1176" y="373"/>
                    <a:pt x="1175" y="371"/>
                  </a:cubicBezTo>
                  <a:cubicBezTo>
                    <a:pt x="1176" y="370"/>
                    <a:pt x="1178" y="369"/>
                    <a:pt x="1182" y="369"/>
                  </a:cubicBezTo>
                  <a:close/>
                  <a:moveTo>
                    <a:pt x="1190" y="407"/>
                  </a:moveTo>
                  <a:cubicBezTo>
                    <a:pt x="1183" y="410"/>
                    <a:pt x="1171" y="409"/>
                    <a:pt x="1168" y="405"/>
                  </a:cubicBezTo>
                  <a:cubicBezTo>
                    <a:pt x="1167" y="404"/>
                    <a:pt x="1167" y="402"/>
                    <a:pt x="1166" y="401"/>
                  </a:cubicBezTo>
                  <a:cubicBezTo>
                    <a:pt x="1167" y="399"/>
                    <a:pt x="1169" y="397"/>
                    <a:pt x="1170" y="395"/>
                  </a:cubicBezTo>
                  <a:cubicBezTo>
                    <a:pt x="1172" y="392"/>
                    <a:pt x="1173" y="389"/>
                    <a:pt x="1182" y="390"/>
                  </a:cubicBezTo>
                  <a:cubicBezTo>
                    <a:pt x="1189" y="390"/>
                    <a:pt x="1191" y="393"/>
                    <a:pt x="1193" y="395"/>
                  </a:cubicBezTo>
                  <a:cubicBezTo>
                    <a:pt x="1195" y="397"/>
                    <a:pt x="1196" y="399"/>
                    <a:pt x="1197" y="401"/>
                  </a:cubicBezTo>
                  <a:cubicBezTo>
                    <a:pt x="1198" y="404"/>
                    <a:pt x="1194" y="405"/>
                    <a:pt x="1190" y="407"/>
                  </a:cubicBezTo>
                  <a:close/>
                  <a:moveTo>
                    <a:pt x="1221" y="391"/>
                  </a:moveTo>
                  <a:cubicBezTo>
                    <a:pt x="1218" y="391"/>
                    <a:pt x="1216" y="390"/>
                    <a:pt x="1217" y="389"/>
                  </a:cubicBezTo>
                  <a:cubicBezTo>
                    <a:pt x="1218" y="388"/>
                    <a:pt x="1220" y="388"/>
                    <a:pt x="1221" y="388"/>
                  </a:cubicBezTo>
                  <a:cubicBezTo>
                    <a:pt x="1224" y="388"/>
                    <a:pt x="1226" y="389"/>
                    <a:pt x="1225" y="390"/>
                  </a:cubicBezTo>
                  <a:cubicBezTo>
                    <a:pt x="1224" y="390"/>
                    <a:pt x="1222" y="391"/>
                    <a:pt x="1221" y="391"/>
                  </a:cubicBezTo>
                  <a:close/>
                  <a:moveTo>
                    <a:pt x="1257" y="374"/>
                  </a:moveTo>
                  <a:cubicBezTo>
                    <a:pt x="1252" y="374"/>
                    <a:pt x="1247" y="374"/>
                    <a:pt x="1246" y="372"/>
                  </a:cubicBezTo>
                  <a:cubicBezTo>
                    <a:pt x="1244" y="370"/>
                    <a:pt x="1247" y="368"/>
                    <a:pt x="1251" y="367"/>
                  </a:cubicBezTo>
                  <a:cubicBezTo>
                    <a:pt x="1256" y="366"/>
                    <a:pt x="1261" y="366"/>
                    <a:pt x="1266" y="367"/>
                  </a:cubicBezTo>
                  <a:cubicBezTo>
                    <a:pt x="1270" y="368"/>
                    <a:pt x="1272" y="370"/>
                    <a:pt x="1271" y="372"/>
                  </a:cubicBezTo>
                  <a:cubicBezTo>
                    <a:pt x="1268" y="374"/>
                    <a:pt x="1262" y="374"/>
                    <a:pt x="1257" y="374"/>
                  </a:cubicBezTo>
                  <a:close/>
                  <a:moveTo>
                    <a:pt x="1287" y="397"/>
                  </a:moveTo>
                  <a:cubicBezTo>
                    <a:pt x="1278" y="397"/>
                    <a:pt x="1272" y="395"/>
                    <a:pt x="1272" y="391"/>
                  </a:cubicBezTo>
                  <a:cubicBezTo>
                    <a:pt x="1271" y="389"/>
                    <a:pt x="1276" y="387"/>
                    <a:pt x="1281" y="387"/>
                  </a:cubicBezTo>
                  <a:cubicBezTo>
                    <a:pt x="1292" y="387"/>
                    <a:pt x="1300" y="389"/>
                    <a:pt x="1300" y="393"/>
                  </a:cubicBezTo>
                  <a:cubicBezTo>
                    <a:pt x="1300" y="395"/>
                    <a:pt x="1293" y="397"/>
                    <a:pt x="1287" y="397"/>
                  </a:cubicBezTo>
                  <a:close/>
                  <a:moveTo>
                    <a:pt x="1325" y="375"/>
                  </a:moveTo>
                  <a:cubicBezTo>
                    <a:pt x="1319" y="375"/>
                    <a:pt x="1314" y="374"/>
                    <a:pt x="1313" y="371"/>
                  </a:cubicBezTo>
                  <a:cubicBezTo>
                    <a:pt x="1311" y="369"/>
                    <a:pt x="1314" y="367"/>
                    <a:pt x="1319" y="367"/>
                  </a:cubicBezTo>
                  <a:cubicBezTo>
                    <a:pt x="1322" y="367"/>
                    <a:pt x="1324" y="367"/>
                    <a:pt x="1327" y="367"/>
                  </a:cubicBezTo>
                  <a:cubicBezTo>
                    <a:pt x="1335" y="368"/>
                    <a:pt x="1341" y="370"/>
                    <a:pt x="1339" y="372"/>
                  </a:cubicBezTo>
                  <a:cubicBezTo>
                    <a:pt x="1336" y="375"/>
                    <a:pt x="1331" y="375"/>
                    <a:pt x="1325" y="375"/>
                  </a:cubicBezTo>
                  <a:close/>
                  <a:moveTo>
                    <a:pt x="1361" y="366"/>
                  </a:moveTo>
                  <a:cubicBezTo>
                    <a:pt x="1359" y="366"/>
                    <a:pt x="1357" y="366"/>
                    <a:pt x="1356" y="365"/>
                  </a:cubicBezTo>
                  <a:cubicBezTo>
                    <a:pt x="1354" y="364"/>
                    <a:pt x="1355" y="362"/>
                    <a:pt x="1359" y="362"/>
                  </a:cubicBezTo>
                  <a:cubicBezTo>
                    <a:pt x="1361" y="362"/>
                    <a:pt x="1363" y="362"/>
                    <a:pt x="1364" y="363"/>
                  </a:cubicBezTo>
                  <a:cubicBezTo>
                    <a:pt x="1365" y="364"/>
                    <a:pt x="1365" y="365"/>
                    <a:pt x="1361" y="366"/>
                  </a:cubicBezTo>
                  <a:close/>
                  <a:moveTo>
                    <a:pt x="1435" y="372"/>
                  </a:moveTo>
                  <a:cubicBezTo>
                    <a:pt x="1433" y="372"/>
                    <a:pt x="1431" y="372"/>
                    <a:pt x="1429" y="372"/>
                  </a:cubicBezTo>
                  <a:cubicBezTo>
                    <a:pt x="1427" y="371"/>
                    <a:pt x="1424" y="371"/>
                    <a:pt x="1422" y="371"/>
                  </a:cubicBezTo>
                  <a:cubicBezTo>
                    <a:pt x="1419" y="370"/>
                    <a:pt x="1418" y="368"/>
                    <a:pt x="1420" y="367"/>
                  </a:cubicBezTo>
                  <a:cubicBezTo>
                    <a:pt x="1424" y="365"/>
                    <a:pt x="1428" y="365"/>
                    <a:pt x="1433" y="364"/>
                  </a:cubicBezTo>
                  <a:cubicBezTo>
                    <a:pt x="1439" y="364"/>
                    <a:pt x="1447" y="366"/>
                    <a:pt x="1448" y="368"/>
                  </a:cubicBezTo>
                  <a:cubicBezTo>
                    <a:pt x="1448" y="370"/>
                    <a:pt x="1442" y="372"/>
                    <a:pt x="1435" y="372"/>
                  </a:cubicBezTo>
                  <a:close/>
                  <a:moveTo>
                    <a:pt x="1504" y="371"/>
                  </a:moveTo>
                  <a:cubicBezTo>
                    <a:pt x="1502" y="374"/>
                    <a:pt x="1496" y="375"/>
                    <a:pt x="1490" y="376"/>
                  </a:cubicBezTo>
                  <a:cubicBezTo>
                    <a:pt x="1489" y="376"/>
                    <a:pt x="1488" y="376"/>
                    <a:pt x="1487" y="376"/>
                  </a:cubicBezTo>
                  <a:cubicBezTo>
                    <a:pt x="1482" y="375"/>
                    <a:pt x="1476" y="371"/>
                    <a:pt x="1477" y="369"/>
                  </a:cubicBezTo>
                  <a:cubicBezTo>
                    <a:pt x="1478" y="366"/>
                    <a:pt x="1484" y="363"/>
                    <a:pt x="1492" y="363"/>
                  </a:cubicBezTo>
                  <a:cubicBezTo>
                    <a:pt x="1495" y="363"/>
                    <a:pt x="1498" y="364"/>
                    <a:pt x="1500" y="364"/>
                  </a:cubicBezTo>
                  <a:cubicBezTo>
                    <a:pt x="1505" y="366"/>
                    <a:pt x="1506" y="369"/>
                    <a:pt x="1504" y="371"/>
                  </a:cubicBezTo>
                  <a:close/>
                  <a:moveTo>
                    <a:pt x="1557" y="376"/>
                  </a:moveTo>
                  <a:cubicBezTo>
                    <a:pt x="1544" y="376"/>
                    <a:pt x="1531" y="375"/>
                    <a:pt x="1519" y="374"/>
                  </a:cubicBezTo>
                  <a:cubicBezTo>
                    <a:pt x="1515" y="373"/>
                    <a:pt x="1514" y="371"/>
                    <a:pt x="1516" y="370"/>
                  </a:cubicBezTo>
                  <a:cubicBezTo>
                    <a:pt x="1518" y="368"/>
                    <a:pt x="1519" y="366"/>
                    <a:pt x="1526" y="365"/>
                  </a:cubicBezTo>
                  <a:cubicBezTo>
                    <a:pt x="1530" y="365"/>
                    <a:pt x="1535" y="366"/>
                    <a:pt x="1539" y="366"/>
                  </a:cubicBezTo>
                  <a:cubicBezTo>
                    <a:pt x="1539" y="366"/>
                    <a:pt x="1539" y="366"/>
                    <a:pt x="1539" y="366"/>
                  </a:cubicBezTo>
                  <a:cubicBezTo>
                    <a:pt x="1546" y="367"/>
                    <a:pt x="1552" y="367"/>
                    <a:pt x="1558" y="368"/>
                  </a:cubicBezTo>
                  <a:cubicBezTo>
                    <a:pt x="1563" y="368"/>
                    <a:pt x="1566" y="369"/>
                    <a:pt x="1566" y="371"/>
                  </a:cubicBezTo>
                  <a:cubicBezTo>
                    <a:pt x="1566" y="374"/>
                    <a:pt x="1562" y="376"/>
                    <a:pt x="1557" y="376"/>
                  </a:cubicBezTo>
                  <a:close/>
                  <a:moveTo>
                    <a:pt x="1665" y="368"/>
                  </a:moveTo>
                  <a:cubicBezTo>
                    <a:pt x="1663" y="371"/>
                    <a:pt x="1659" y="373"/>
                    <a:pt x="1654" y="374"/>
                  </a:cubicBezTo>
                  <a:cubicBezTo>
                    <a:pt x="1653" y="375"/>
                    <a:pt x="1651" y="375"/>
                    <a:pt x="1649" y="375"/>
                  </a:cubicBezTo>
                  <a:cubicBezTo>
                    <a:pt x="1647" y="375"/>
                    <a:pt x="1645" y="374"/>
                    <a:pt x="1644" y="374"/>
                  </a:cubicBezTo>
                  <a:cubicBezTo>
                    <a:pt x="1638" y="370"/>
                    <a:pt x="1638" y="367"/>
                    <a:pt x="1646" y="364"/>
                  </a:cubicBezTo>
                  <a:cubicBezTo>
                    <a:pt x="1650" y="362"/>
                    <a:pt x="1656" y="361"/>
                    <a:pt x="1660" y="362"/>
                  </a:cubicBezTo>
                  <a:cubicBezTo>
                    <a:pt x="1665" y="364"/>
                    <a:pt x="1666" y="366"/>
                    <a:pt x="1665" y="368"/>
                  </a:cubicBezTo>
                  <a:close/>
                  <a:moveTo>
                    <a:pt x="1724" y="375"/>
                  </a:moveTo>
                  <a:cubicBezTo>
                    <a:pt x="1714" y="376"/>
                    <a:pt x="1705" y="375"/>
                    <a:pt x="1699" y="372"/>
                  </a:cubicBezTo>
                  <a:cubicBezTo>
                    <a:pt x="1697" y="370"/>
                    <a:pt x="1697" y="369"/>
                    <a:pt x="1700" y="368"/>
                  </a:cubicBezTo>
                  <a:cubicBezTo>
                    <a:pt x="1705" y="367"/>
                    <a:pt x="1710" y="366"/>
                    <a:pt x="1715" y="365"/>
                  </a:cubicBezTo>
                  <a:cubicBezTo>
                    <a:pt x="1723" y="364"/>
                    <a:pt x="1731" y="367"/>
                    <a:pt x="1731" y="370"/>
                  </a:cubicBezTo>
                  <a:cubicBezTo>
                    <a:pt x="1730" y="372"/>
                    <a:pt x="1729" y="374"/>
                    <a:pt x="1724" y="375"/>
                  </a:cubicBezTo>
                  <a:close/>
                  <a:moveTo>
                    <a:pt x="1782" y="378"/>
                  </a:moveTo>
                  <a:cubicBezTo>
                    <a:pt x="1774" y="378"/>
                    <a:pt x="1768" y="375"/>
                    <a:pt x="1770" y="372"/>
                  </a:cubicBezTo>
                  <a:cubicBezTo>
                    <a:pt x="1771" y="370"/>
                    <a:pt x="1778" y="369"/>
                    <a:pt x="1782" y="369"/>
                  </a:cubicBezTo>
                  <a:cubicBezTo>
                    <a:pt x="1789" y="370"/>
                    <a:pt x="1794" y="374"/>
                    <a:pt x="1791" y="376"/>
                  </a:cubicBezTo>
                  <a:cubicBezTo>
                    <a:pt x="1790" y="378"/>
                    <a:pt x="1787" y="378"/>
                    <a:pt x="1782" y="378"/>
                  </a:cubicBezTo>
                  <a:close/>
                  <a:moveTo>
                    <a:pt x="1698" y="34"/>
                  </a:moveTo>
                  <a:cubicBezTo>
                    <a:pt x="1697" y="34"/>
                    <a:pt x="1695" y="33"/>
                    <a:pt x="1695" y="33"/>
                  </a:cubicBezTo>
                  <a:cubicBezTo>
                    <a:pt x="1695" y="32"/>
                    <a:pt x="1700" y="31"/>
                    <a:pt x="1703" y="32"/>
                  </a:cubicBezTo>
                  <a:cubicBezTo>
                    <a:pt x="1704" y="32"/>
                    <a:pt x="1705" y="33"/>
                    <a:pt x="1705" y="33"/>
                  </a:cubicBezTo>
                  <a:cubicBezTo>
                    <a:pt x="1704" y="34"/>
                    <a:pt x="1701" y="35"/>
                    <a:pt x="1698" y="34"/>
                  </a:cubicBezTo>
                  <a:close/>
                  <a:moveTo>
                    <a:pt x="1735" y="50"/>
                  </a:moveTo>
                  <a:cubicBezTo>
                    <a:pt x="1729" y="51"/>
                    <a:pt x="1724" y="50"/>
                    <a:pt x="1720" y="48"/>
                  </a:cubicBezTo>
                  <a:cubicBezTo>
                    <a:pt x="1719" y="48"/>
                    <a:pt x="1719" y="48"/>
                    <a:pt x="1719" y="47"/>
                  </a:cubicBezTo>
                  <a:cubicBezTo>
                    <a:pt x="1719" y="47"/>
                    <a:pt x="1720" y="47"/>
                    <a:pt x="1720" y="46"/>
                  </a:cubicBezTo>
                  <a:cubicBezTo>
                    <a:pt x="1725" y="45"/>
                    <a:pt x="1731" y="45"/>
                    <a:pt x="1736" y="46"/>
                  </a:cubicBezTo>
                  <a:cubicBezTo>
                    <a:pt x="1737" y="47"/>
                    <a:pt x="1738" y="48"/>
                    <a:pt x="1738" y="48"/>
                  </a:cubicBezTo>
                  <a:cubicBezTo>
                    <a:pt x="1738" y="49"/>
                    <a:pt x="1737" y="50"/>
                    <a:pt x="1735" y="50"/>
                  </a:cubicBezTo>
                  <a:close/>
                  <a:moveTo>
                    <a:pt x="1775" y="29"/>
                  </a:moveTo>
                  <a:cubicBezTo>
                    <a:pt x="1762" y="32"/>
                    <a:pt x="1761" y="32"/>
                    <a:pt x="1736" y="30"/>
                  </a:cubicBezTo>
                  <a:cubicBezTo>
                    <a:pt x="1741" y="30"/>
                    <a:pt x="1745" y="29"/>
                    <a:pt x="1749" y="29"/>
                  </a:cubicBezTo>
                  <a:cubicBezTo>
                    <a:pt x="1743" y="26"/>
                    <a:pt x="1735" y="26"/>
                    <a:pt x="1728" y="26"/>
                  </a:cubicBezTo>
                  <a:cubicBezTo>
                    <a:pt x="1693" y="27"/>
                    <a:pt x="1659" y="24"/>
                    <a:pt x="1625" y="22"/>
                  </a:cubicBezTo>
                  <a:cubicBezTo>
                    <a:pt x="1611" y="21"/>
                    <a:pt x="1597" y="21"/>
                    <a:pt x="1584" y="18"/>
                  </a:cubicBezTo>
                  <a:cubicBezTo>
                    <a:pt x="1582" y="18"/>
                    <a:pt x="1579" y="17"/>
                    <a:pt x="1581" y="16"/>
                  </a:cubicBezTo>
                  <a:cubicBezTo>
                    <a:pt x="1581" y="15"/>
                    <a:pt x="1584" y="15"/>
                    <a:pt x="1585" y="15"/>
                  </a:cubicBezTo>
                  <a:cubicBezTo>
                    <a:pt x="1598" y="17"/>
                    <a:pt x="1611" y="16"/>
                    <a:pt x="1624" y="16"/>
                  </a:cubicBezTo>
                  <a:cubicBezTo>
                    <a:pt x="1634" y="16"/>
                    <a:pt x="1645" y="16"/>
                    <a:pt x="1655" y="16"/>
                  </a:cubicBezTo>
                  <a:cubicBezTo>
                    <a:pt x="1690" y="18"/>
                    <a:pt x="1726" y="18"/>
                    <a:pt x="1761" y="20"/>
                  </a:cubicBezTo>
                  <a:cubicBezTo>
                    <a:pt x="1766" y="20"/>
                    <a:pt x="1770" y="20"/>
                    <a:pt x="1775" y="21"/>
                  </a:cubicBezTo>
                  <a:cubicBezTo>
                    <a:pt x="1783" y="22"/>
                    <a:pt x="1783" y="27"/>
                    <a:pt x="1775" y="29"/>
                  </a:cubicBezTo>
                  <a:close/>
                  <a:moveTo>
                    <a:pt x="1784" y="49"/>
                  </a:moveTo>
                  <a:cubicBezTo>
                    <a:pt x="1783" y="49"/>
                    <a:pt x="1782" y="47"/>
                    <a:pt x="1782" y="46"/>
                  </a:cubicBezTo>
                  <a:cubicBezTo>
                    <a:pt x="1782" y="46"/>
                    <a:pt x="1784" y="45"/>
                    <a:pt x="1785" y="45"/>
                  </a:cubicBezTo>
                  <a:cubicBezTo>
                    <a:pt x="1792" y="44"/>
                    <a:pt x="1800" y="44"/>
                    <a:pt x="1807" y="44"/>
                  </a:cubicBezTo>
                  <a:cubicBezTo>
                    <a:pt x="1814" y="45"/>
                    <a:pt x="1820" y="44"/>
                    <a:pt x="1826" y="46"/>
                  </a:cubicBezTo>
                  <a:cubicBezTo>
                    <a:pt x="1827" y="46"/>
                    <a:pt x="1828" y="47"/>
                    <a:pt x="1828" y="48"/>
                  </a:cubicBezTo>
                  <a:cubicBezTo>
                    <a:pt x="1828" y="48"/>
                    <a:pt x="1827" y="49"/>
                    <a:pt x="1825" y="49"/>
                  </a:cubicBezTo>
                  <a:cubicBezTo>
                    <a:pt x="1812" y="50"/>
                    <a:pt x="1798" y="52"/>
                    <a:pt x="1784" y="49"/>
                  </a:cubicBezTo>
                  <a:close/>
                  <a:moveTo>
                    <a:pt x="1805" y="370"/>
                  </a:moveTo>
                  <a:cubicBezTo>
                    <a:pt x="1804" y="368"/>
                    <a:pt x="1808" y="366"/>
                    <a:pt x="1813" y="365"/>
                  </a:cubicBezTo>
                  <a:cubicBezTo>
                    <a:pt x="1817" y="364"/>
                    <a:pt x="1822" y="365"/>
                    <a:pt x="1823" y="367"/>
                  </a:cubicBezTo>
                  <a:cubicBezTo>
                    <a:pt x="1824" y="368"/>
                    <a:pt x="1823" y="370"/>
                    <a:pt x="1823" y="371"/>
                  </a:cubicBezTo>
                  <a:cubicBezTo>
                    <a:pt x="1822" y="371"/>
                    <a:pt x="1820" y="372"/>
                    <a:pt x="1819" y="372"/>
                  </a:cubicBezTo>
                  <a:cubicBezTo>
                    <a:pt x="1813" y="372"/>
                    <a:pt x="1807" y="373"/>
                    <a:pt x="1805" y="370"/>
                  </a:cubicBezTo>
                  <a:close/>
                  <a:moveTo>
                    <a:pt x="1846" y="377"/>
                  </a:moveTo>
                  <a:cubicBezTo>
                    <a:pt x="1843" y="378"/>
                    <a:pt x="1840" y="378"/>
                    <a:pt x="1838" y="377"/>
                  </a:cubicBezTo>
                  <a:cubicBezTo>
                    <a:pt x="1830" y="376"/>
                    <a:pt x="1826" y="374"/>
                    <a:pt x="1824" y="371"/>
                  </a:cubicBezTo>
                  <a:cubicBezTo>
                    <a:pt x="1828" y="370"/>
                    <a:pt x="1833" y="369"/>
                    <a:pt x="1838" y="368"/>
                  </a:cubicBezTo>
                  <a:cubicBezTo>
                    <a:pt x="1843" y="367"/>
                    <a:pt x="1849" y="369"/>
                    <a:pt x="1851" y="371"/>
                  </a:cubicBezTo>
                  <a:cubicBezTo>
                    <a:pt x="1854" y="372"/>
                    <a:pt x="1850" y="376"/>
                    <a:pt x="1846" y="377"/>
                  </a:cubicBezTo>
                  <a:close/>
                  <a:moveTo>
                    <a:pt x="1850" y="23"/>
                  </a:moveTo>
                  <a:cubicBezTo>
                    <a:pt x="1848" y="23"/>
                    <a:pt x="1845" y="23"/>
                    <a:pt x="1839" y="22"/>
                  </a:cubicBezTo>
                  <a:cubicBezTo>
                    <a:pt x="1849" y="21"/>
                    <a:pt x="1855" y="22"/>
                    <a:pt x="1866" y="23"/>
                  </a:cubicBezTo>
                  <a:cubicBezTo>
                    <a:pt x="1857" y="23"/>
                    <a:pt x="1854" y="24"/>
                    <a:pt x="1850" y="23"/>
                  </a:cubicBezTo>
                  <a:close/>
                  <a:moveTo>
                    <a:pt x="1918" y="50"/>
                  </a:moveTo>
                  <a:cubicBezTo>
                    <a:pt x="1917" y="49"/>
                    <a:pt x="1916" y="48"/>
                    <a:pt x="1916" y="48"/>
                  </a:cubicBezTo>
                  <a:cubicBezTo>
                    <a:pt x="1916" y="48"/>
                    <a:pt x="1918" y="47"/>
                    <a:pt x="1920" y="47"/>
                  </a:cubicBezTo>
                  <a:cubicBezTo>
                    <a:pt x="1920" y="47"/>
                    <a:pt x="1922" y="48"/>
                    <a:pt x="1922" y="49"/>
                  </a:cubicBezTo>
                  <a:cubicBezTo>
                    <a:pt x="1921" y="49"/>
                    <a:pt x="1919" y="49"/>
                    <a:pt x="1918" y="50"/>
                  </a:cubicBezTo>
                  <a:close/>
                  <a:moveTo>
                    <a:pt x="1924" y="63"/>
                  </a:moveTo>
                  <a:cubicBezTo>
                    <a:pt x="1924" y="62"/>
                    <a:pt x="1927" y="62"/>
                    <a:pt x="1928" y="62"/>
                  </a:cubicBezTo>
                  <a:cubicBezTo>
                    <a:pt x="1930" y="62"/>
                    <a:pt x="1931" y="63"/>
                    <a:pt x="1932" y="63"/>
                  </a:cubicBezTo>
                  <a:cubicBezTo>
                    <a:pt x="1931" y="64"/>
                    <a:pt x="1930" y="64"/>
                    <a:pt x="1928" y="64"/>
                  </a:cubicBezTo>
                  <a:cubicBezTo>
                    <a:pt x="1925" y="64"/>
                    <a:pt x="1923" y="64"/>
                    <a:pt x="1924" y="63"/>
                  </a:cubicBezTo>
                  <a:close/>
                  <a:moveTo>
                    <a:pt x="2044" y="365"/>
                  </a:moveTo>
                  <a:cubicBezTo>
                    <a:pt x="2043" y="366"/>
                    <a:pt x="2043" y="367"/>
                    <a:pt x="2042" y="369"/>
                  </a:cubicBezTo>
                  <a:cubicBezTo>
                    <a:pt x="2040" y="373"/>
                    <a:pt x="2040" y="373"/>
                    <a:pt x="2027" y="374"/>
                  </a:cubicBezTo>
                  <a:cubicBezTo>
                    <a:pt x="2025" y="374"/>
                    <a:pt x="2022" y="374"/>
                    <a:pt x="2021" y="374"/>
                  </a:cubicBezTo>
                  <a:cubicBezTo>
                    <a:pt x="2008" y="379"/>
                    <a:pt x="1997" y="378"/>
                    <a:pt x="1985" y="373"/>
                  </a:cubicBezTo>
                  <a:cubicBezTo>
                    <a:pt x="1983" y="372"/>
                    <a:pt x="1978" y="372"/>
                    <a:pt x="1975" y="373"/>
                  </a:cubicBezTo>
                  <a:cubicBezTo>
                    <a:pt x="1966" y="374"/>
                    <a:pt x="1956" y="373"/>
                    <a:pt x="1948" y="375"/>
                  </a:cubicBezTo>
                  <a:cubicBezTo>
                    <a:pt x="1945" y="376"/>
                    <a:pt x="1941" y="376"/>
                    <a:pt x="1939" y="376"/>
                  </a:cubicBezTo>
                  <a:cubicBezTo>
                    <a:pt x="1930" y="376"/>
                    <a:pt x="1924" y="372"/>
                    <a:pt x="1925" y="369"/>
                  </a:cubicBezTo>
                  <a:cubicBezTo>
                    <a:pt x="1926" y="366"/>
                    <a:pt x="1935" y="363"/>
                    <a:pt x="1943" y="364"/>
                  </a:cubicBezTo>
                  <a:cubicBezTo>
                    <a:pt x="1950" y="364"/>
                    <a:pt x="1957" y="366"/>
                    <a:pt x="1964" y="366"/>
                  </a:cubicBezTo>
                  <a:cubicBezTo>
                    <a:pt x="1980" y="367"/>
                    <a:pt x="1996" y="365"/>
                    <a:pt x="2011" y="366"/>
                  </a:cubicBezTo>
                  <a:cubicBezTo>
                    <a:pt x="2024" y="368"/>
                    <a:pt x="2028" y="366"/>
                    <a:pt x="2034" y="363"/>
                  </a:cubicBezTo>
                  <a:cubicBezTo>
                    <a:pt x="2037" y="361"/>
                    <a:pt x="2038" y="357"/>
                    <a:pt x="2047" y="359"/>
                  </a:cubicBezTo>
                  <a:cubicBezTo>
                    <a:pt x="2053" y="360"/>
                    <a:pt x="2045" y="363"/>
                    <a:pt x="2044" y="365"/>
                  </a:cubicBezTo>
                  <a:close/>
                  <a:moveTo>
                    <a:pt x="2049" y="37"/>
                  </a:moveTo>
                  <a:cubicBezTo>
                    <a:pt x="2049" y="36"/>
                    <a:pt x="2051" y="35"/>
                    <a:pt x="2054" y="35"/>
                  </a:cubicBezTo>
                  <a:cubicBezTo>
                    <a:pt x="2055" y="35"/>
                    <a:pt x="2056" y="36"/>
                    <a:pt x="2057" y="36"/>
                  </a:cubicBezTo>
                  <a:cubicBezTo>
                    <a:pt x="2057" y="37"/>
                    <a:pt x="2055" y="38"/>
                    <a:pt x="2052" y="38"/>
                  </a:cubicBezTo>
                  <a:cubicBezTo>
                    <a:pt x="2051" y="38"/>
                    <a:pt x="2049" y="38"/>
                    <a:pt x="2049" y="37"/>
                  </a:cubicBezTo>
                  <a:close/>
                  <a:moveTo>
                    <a:pt x="2069" y="377"/>
                  </a:moveTo>
                  <a:cubicBezTo>
                    <a:pt x="2062" y="377"/>
                    <a:pt x="2057" y="374"/>
                    <a:pt x="2057" y="372"/>
                  </a:cubicBezTo>
                  <a:cubicBezTo>
                    <a:pt x="2058" y="369"/>
                    <a:pt x="2063" y="367"/>
                    <a:pt x="2070" y="367"/>
                  </a:cubicBezTo>
                  <a:cubicBezTo>
                    <a:pt x="2078" y="367"/>
                    <a:pt x="2085" y="370"/>
                    <a:pt x="2085" y="372"/>
                  </a:cubicBezTo>
                  <a:cubicBezTo>
                    <a:pt x="2085" y="375"/>
                    <a:pt x="2076" y="377"/>
                    <a:pt x="2069" y="377"/>
                  </a:cubicBezTo>
                  <a:close/>
                  <a:moveTo>
                    <a:pt x="2104" y="368"/>
                  </a:moveTo>
                  <a:cubicBezTo>
                    <a:pt x="2100" y="368"/>
                    <a:pt x="2099" y="367"/>
                    <a:pt x="2099" y="366"/>
                  </a:cubicBezTo>
                  <a:cubicBezTo>
                    <a:pt x="2099" y="364"/>
                    <a:pt x="2101" y="364"/>
                    <a:pt x="2104" y="364"/>
                  </a:cubicBezTo>
                  <a:cubicBezTo>
                    <a:pt x="2107" y="364"/>
                    <a:pt x="2109" y="364"/>
                    <a:pt x="2109" y="366"/>
                  </a:cubicBezTo>
                  <a:cubicBezTo>
                    <a:pt x="2108" y="367"/>
                    <a:pt x="2107" y="368"/>
                    <a:pt x="2104" y="368"/>
                  </a:cubicBezTo>
                  <a:close/>
                  <a:moveTo>
                    <a:pt x="2163" y="374"/>
                  </a:moveTo>
                  <a:cubicBezTo>
                    <a:pt x="2156" y="373"/>
                    <a:pt x="2151" y="370"/>
                    <a:pt x="2153" y="366"/>
                  </a:cubicBezTo>
                  <a:cubicBezTo>
                    <a:pt x="2154" y="363"/>
                    <a:pt x="2162" y="361"/>
                    <a:pt x="2169" y="361"/>
                  </a:cubicBezTo>
                  <a:cubicBezTo>
                    <a:pt x="2177" y="362"/>
                    <a:pt x="2182" y="365"/>
                    <a:pt x="2181" y="369"/>
                  </a:cubicBezTo>
                  <a:cubicBezTo>
                    <a:pt x="2180" y="372"/>
                    <a:pt x="2172" y="374"/>
                    <a:pt x="2163" y="374"/>
                  </a:cubicBezTo>
                  <a:close/>
                  <a:moveTo>
                    <a:pt x="2269" y="105"/>
                  </a:moveTo>
                  <a:cubicBezTo>
                    <a:pt x="2266" y="105"/>
                    <a:pt x="2264" y="104"/>
                    <a:pt x="2263" y="103"/>
                  </a:cubicBezTo>
                  <a:cubicBezTo>
                    <a:pt x="2263" y="101"/>
                    <a:pt x="2267" y="99"/>
                    <a:pt x="2271" y="100"/>
                  </a:cubicBezTo>
                  <a:cubicBezTo>
                    <a:pt x="2274" y="100"/>
                    <a:pt x="2275" y="101"/>
                    <a:pt x="2275" y="102"/>
                  </a:cubicBezTo>
                  <a:cubicBezTo>
                    <a:pt x="2275" y="104"/>
                    <a:pt x="2273" y="105"/>
                    <a:pt x="2269" y="105"/>
                  </a:cubicBezTo>
                  <a:close/>
                  <a:moveTo>
                    <a:pt x="2396" y="46"/>
                  </a:moveTo>
                  <a:cubicBezTo>
                    <a:pt x="2394" y="46"/>
                    <a:pt x="2391" y="46"/>
                    <a:pt x="2389" y="45"/>
                  </a:cubicBezTo>
                  <a:cubicBezTo>
                    <a:pt x="2388" y="45"/>
                    <a:pt x="2391" y="44"/>
                    <a:pt x="2393" y="44"/>
                  </a:cubicBezTo>
                  <a:cubicBezTo>
                    <a:pt x="2396" y="44"/>
                    <a:pt x="2400" y="44"/>
                    <a:pt x="2401" y="45"/>
                  </a:cubicBezTo>
                  <a:cubicBezTo>
                    <a:pt x="2400" y="46"/>
                    <a:pt x="2398" y="46"/>
                    <a:pt x="2396" y="46"/>
                  </a:cubicBezTo>
                  <a:close/>
                  <a:moveTo>
                    <a:pt x="2438" y="64"/>
                  </a:moveTo>
                  <a:cubicBezTo>
                    <a:pt x="2435" y="64"/>
                    <a:pt x="2433" y="63"/>
                    <a:pt x="2434" y="62"/>
                  </a:cubicBezTo>
                  <a:cubicBezTo>
                    <a:pt x="2434" y="62"/>
                    <a:pt x="2437" y="62"/>
                    <a:pt x="2438" y="62"/>
                  </a:cubicBezTo>
                  <a:cubicBezTo>
                    <a:pt x="2441" y="62"/>
                    <a:pt x="2443" y="62"/>
                    <a:pt x="2443" y="64"/>
                  </a:cubicBezTo>
                  <a:cubicBezTo>
                    <a:pt x="2442" y="64"/>
                    <a:pt x="2440" y="64"/>
                    <a:pt x="2438" y="64"/>
                  </a:cubicBezTo>
                  <a:close/>
                  <a:moveTo>
                    <a:pt x="2533" y="337"/>
                  </a:moveTo>
                  <a:cubicBezTo>
                    <a:pt x="2529" y="337"/>
                    <a:pt x="2527" y="336"/>
                    <a:pt x="2529" y="334"/>
                  </a:cubicBezTo>
                  <a:cubicBezTo>
                    <a:pt x="2531" y="332"/>
                    <a:pt x="2534" y="331"/>
                    <a:pt x="2538" y="332"/>
                  </a:cubicBezTo>
                  <a:cubicBezTo>
                    <a:pt x="2544" y="333"/>
                    <a:pt x="2549" y="335"/>
                    <a:pt x="2556" y="337"/>
                  </a:cubicBezTo>
                  <a:cubicBezTo>
                    <a:pt x="2547" y="339"/>
                    <a:pt x="2540" y="338"/>
                    <a:pt x="2533" y="337"/>
                  </a:cubicBezTo>
                  <a:close/>
                  <a:moveTo>
                    <a:pt x="2701" y="233"/>
                  </a:moveTo>
                  <a:cubicBezTo>
                    <a:pt x="2702" y="232"/>
                    <a:pt x="2703" y="231"/>
                    <a:pt x="2704" y="231"/>
                  </a:cubicBezTo>
                  <a:cubicBezTo>
                    <a:pt x="2711" y="229"/>
                    <a:pt x="2716" y="231"/>
                    <a:pt x="2721" y="232"/>
                  </a:cubicBezTo>
                  <a:cubicBezTo>
                    <a:pt x="2717" y="234"/>
                    <a:pt x="2713" y="236"/>
                    <a:pt x="2705" y="235"/>
                  </a:cubicBezTo>
                  <a:cubicBezTo>
                    <a:pt x="2703" y="235"/>
                    <a:pt x="2701" y="234"/>
                    <a:pt x="2701" y="233"/>
                  </a:cubicBezTo>
                  <a:close/>
                  <a:moveTo>
                    <a:pt x="2765" y="274"/>
                  </a:moveTo>
                  <a:cubicBezTo>
                    <a:pt x="2763" y="276"/>
                    <a:pt x="2758" y="277"/>
                    <a:pt x="2752" y="277"/>
                  </a:cubicBezTo>
                  <a:cubicBezTo>
                    <a:pt x="2747" y="277"/>
                    <a:pt x="2743" y="276"/>
                    <a:pt x="2741" y="275"/>
                  </a:cubicBezTo>
                  <a:cubicBezTo>
                    <a:pt x="2739" y="274"/>
                    <a:pt x="2739" y="272"/>
                    <a:pt x="2742" y="272"/>
                  </a:cubicBezTo>
                  <a:cubicBezTo>
                    <a:pt x="2748" y="270"/>
                    <a:pt x="2759" y="270"/>
                    <a:pt x="2765" y="272"/>
                  </a:cubicBezTo>
                  <a:cubicBezTo>
                    <a:pt x="2765" y="272"/>
                    <a:pt x="2765" y="273"/>
                    <a:pt x="2766" y="273"/>
                  </a:cubicBezTo>
                  <a:cubicBezTo>
                    <a:pt x="2766" y="273"/>
                    <a:pt x="2766" y="274"/>
                    <a:pt x="2765" y="274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3200" b="1" dirty="0">
                  <a:solidFill>
                    <a:srgbClr val="FFEED4"/>
                  </a:solidFill>
                  <a:cs typeface="+mn-ea"/>
                  <a:sym typeface="+mn-lt"/>
                </a:rPr>
                <a:t>人事问题</a:t>
              </a: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7715DCB9-DCEA-49F1-ADB5-FC865751F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3200400"/>
              <a:ext cx="195262" cy="23813"/>
            </a:xfrm>
            <a:custGeom>
              <a:avLst/>
              <a:gdLst>
                <a:gd name="T0" fmla="*/ 45 w 103"/>
                <a:gd name="T1" fmla="*/ 12 h 13"/>
                <a:gd name="T2" fmla="*/ 98 w 103"/>
                <a:gd name="T3" fmla="*/ 9 h 13"/>
                <a:gd name="T4" fmla="*/ 103 w 103"/>
                <a:gd name="T5" fmla="*/ 7 h 13"/>
                <a:gd name="T6" fmla="*/ 98 w 103"/>
                <a:gd name="T7" fmla="*/ 4 h 13"/>
                <a:gd name="T8" fmla="*/ 62 w 103"/>
                <a:gd name="T9" fmla="*/ 3 h 13"/>
                <a:gd name="T10" fmla="*/ 6 w 103"/>
                <a:gd name="T11" fmla="*/ 2 h 13"/>
                <a:gd name="T12" fmla="*/ 0 w 103"/>
                <a:gd name="T13" fmla="*/ 5 h 13"/>
                <a:gd name="T14" fmla="*/ 3 w 103"/>
                <a:gd name="T15" fmla="*/ 7 h 13"/>
                <a:gd name="T16" fmla="*/ 45 w 10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">
                  <a:moveTo>
                    <a:pt x="45" y="12"/>
                  </a:moveTo>
                  <a:cubicBezTo>
                    <a:pt x="63" y="10"/>
                    <a:pt x="80" y="8"/>
                    <a:pt x="98" y="9"/>
                  </a:cubicBezTo>
                  <a:cubicBezTo>
                    <a:pt x="101" y="9"/>
                    <a:pt x="103" y="8"/>
                    <a:pt x="103" y="7"/>
                  </a:cubicBezTo>
                  <a:cubicBezTo>
                    <a:pt x="102" y="6"/>
                    <a:pt x="100" y="5"/>
                    <a:pt x="98" y="4"/>
                  </a:cubicBezTo>
                  <a:cubicBezTo>
                    <a:pt x="86" y="4"/>
                    <a:pt x="74" y="3"/>
                    <a:pt x="62" y="3"/>
                  </a:cubicBezTo>
                  <a:cubicBezTo>
                    <a:pt x="43" y="2"/>
                    <a:pt x="25" y="0"/>
                    <a:pt x="6" y="2"/>
                  </a:cubicBezTo>
                  <a:cubicBezTo>
                    <a:pt x="4" y="3"/>
                    <a:pt x="1" y="4"/>
                    <a:pt x="0" y="5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6" y="11"/>
                    <a:pt x="30" y="13"/>
                    <a:pt x="45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46822746-6FF3-4613-9DBC-463AA427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221038"/>
              <a:ext cx="165100" cy="25400"/>
            </a:xfrm>
            <a:custGeom>
              <a:avLst/>
              <a:gdLst>
                <a:gd name="T0" fmla="*/ 27 w 87"/>
                <a:gd name="T1" fmla="*/ 9 h 13"/>
                <a:gd name="T2" fmla="*/ 62 w 87"/>
                <a:gd name="T3" fmla="*/ 11 h 13"/>
                <a:gd name="T4" fmla="*/ 80 w 87"/>
                <a:gd name="T5" fmla="*/ 13 h 13"/>
                <a:gd name="T6" fmla="*/ 86 w 87"/>
                <a:gd name="T7" fmla="*/ 11 h 13"/>
                <a:gd name="T8" fmla="*/ 79 w 87"/>
                <a:gd name="T9" fmla="*/ 7 h 13"/>
                <a:gd name="T10" fmla="*/ 70 w 87"/>
                <a:gd name="T11" fmla="*/ 4 h 13"/>
                <a:gd name="T12" fmla="*/ 59 w 87"/>
                <a:gd name="T13" fmla="*/ 1 h 13"/>
                <a:gd name="T14" fmla="*/ 40 w 87"/>
                <a:gd name="T15" fmla="*/ 1 h 13"/>
                <a:gd name="T16" fmla="*/ 40 w 87"/>
                <a:gd name="T17" fmla="*/ 0 h 13"/>
                <a:gd name="T18" fmla="*/ 6 w 87"/>
                <a:gd name="T19" fmla="*/ 1 h 13"/>
                <a:gd name="T20" fmla="*/ 0 w 87"/>
                <a:gd name="T21" fmla="*/ 2 h 13"/>
                <a:gd name="T22" fmla="*/ 2 w 87"/>
                <a:gd name="T23" fmla="*/ 5 h 13"/>
                <a:gd name="T24" fmla="*/ 27 w 87"/>
                <a:gd name="T2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3">
                  <a:moveTo>
                    <a:pt x="27" y="9"/>
                  </a:moveTo>
                  <a:cubicBezTo>
                    <a:pt x="39" y="7"/>
                    <a:pt x="51" y="9"/>
                    <a:pt x="62" y="11"/>
                  </a:cubicBezTo>
                  <a:cubicBezTo>
                    <a:pt x="68" y="12"/>
                    <a:pt x="73" y="13"/>
                    <a:pt x="80" y="13"/>
                  </a:cubicBezTo>
                  <a:cubicBezTo>
                    <a:pt x="85" y="13"/>
                    <a:pt x="87" y="12"/>
                    <a:pt x="86" y="11"/>
                  </a:cubicBezTo>
                  <a:cubicBezTo>
                    <a:pt x="86" y="9"/>
                    <a:pt x="84" y="7"/>
                    <a:pt x="79" y="7"/>
                  </a:cubicBezTo>
                  <a:cubicBezTo>
                    <a:pt x="75" y="6"/>
                    <a:pt x="70" y="6"/>
                    <a:pt x="70" y="4"/>
                  </a:cubicBezTo>
                  <a:cubicBezTo>
                    <a:pt x="70" y="1"/>
                    <a:pt x="65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28" y="0"/>
                    <a:pt x="17" y="0"/>
                    <a:pt x="6" y="1"/>
                  </a:cubicBezTo>
                  <a:cubicBezTo>
                    <a:pt x="4" y="1"/>
                    <a:pt x="1" y="2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9" y="8"/>
                    <a:pt x="15" y="1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7A138C78-B748-4764-9A2F-E3FF7418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214688"/>
              <a:ext cx="203200" cy="9525"/>
            </a:xfrm>
            <a:custGeom>
              <a:avLst/>
              <a:gdLst>
                <a:gd name="T0" fmla="*/ 14 w 107"/>
                <a:gd name="T1" fmla="*/ 5 h 5"/>
                <a:gd name="T2" fmla="*/ 93 w 107"/>
                <a:gd name="T3" fmla="*/ 4 h 5"/>
                <a:gd name="T4" fmla="*/ 107 w 107"/>
                <a:gd name="T5" fmla="*/ 3 h 5"/>
                <a:gd name="T6" fmla="*/ 11 w 107"/>
                <a:gd name="T7" fmla="*/ 0 h 5"/>
                <a:gd name="T8" fmla="*/ 3 w 107"/>
                <a:gd name="T9" fmla="*/ 1 h 5"/>
                <a:gd name="T10" fmla="*/ 1 w 107"/>
                <a:gd name="T11" fmla="*/ 2 h 5"/>
                <a:gd name="T12" fmla="*/ 3 w 107"/>
                <a:gd name="T13" fmla="*/ 4 h 5"/>
                <a:gd name="T14" fmla="*/ 14 w 107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5">
                  <a:moveTo>
                    <a:pt x="14" y="5"/>
                  </a:moveTo>
                  <a:cubicBezTo>
                    <a:pt x="40" y="5"/>
                    <a:pt x="66" y="5"/>
                    <a:pt x="93" y="4"/>
                  </a:cubicBezTo>
                  <a:cubicBezTo>
                    <a:pt x="97" y="4"/>
                    <a:pt x="102" y="5"/>
                    <a:pt x="107" y="3"/>
                  </a:cubicBezTo>
                  <a:cubicBezTo>
                    <a:pt x="74" y="2"/>
                    <a:pt x="43" y="1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7" y="4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C0E78FA4-3CD2-4E0C-83D9-E1A80F7E7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475038"/>
              <a:ext cx="136525" cy="14288"/>
            </a:xfrm>
            <a:custGeom>
              <a:avLst/>
              <a:gdLst>
                <a:gd name="T0" fmla="*/ 2 w 72"/>
                <a:gd name="T1" fmla="*/ 2 h 8"/>
                <a:gd name="T2" fmla="*/ 10 w 72"/>
                <a:gd name="T3" fmla="*/ 5 h 8"/>
                <a:gd name="T4" fmla="*/ 23 w 72"/>
                <a:gd name="T5" fmla="*/ 7 h 8"/>
                <a:gd name="T6" fmla="*/ 33 w 72"/>
                <a:gd name="T7" fmla="*/ 8 h 8"/>
                <a:gd name="T8" fmla="*/ 72 w 72"/>
                <a:gd name="T9" fmla="*/ 1 h 8"/>
                <a:gd name="T10" fmla="*/ 22 w 72"/>
                <a:gd name="T11" fmla="*/ 0 h 8"/>
                <a:gd name="T12" fmla="*/ 14 w 72"/>
                <a:gd name="T13" fmla="*/ 0 h 8"/>
                <a:gd name="T14" fmla="*/ 2 w 7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">
                  <a:moveTo>
                    <a:pt x="2" y="2"/>
                  </a:moveTo>
                  <a:cubicBezTo>
                    <a:pt x="0" y="4"/>
                    <a:pt x="7" y="4"/>
                    <a:pt x="10" y="5"/>
                  </a:cubicBezTo>
                  <a:cubicBezTo>
                    <a:pt x="14" y="6"/>
                    <a:pt x="18" y="7"/>
                    <a:pt x="23" y="7"/>
                  </a:cubicBezTo>
                  <a:cubicBezTo>
                    <a:pt x="26" y="8"/>
                    <a:pt x="32" y="8"/>
                    <a:pt x="33" y="8"/>
                  </a:cubicBezTo>
                  <a:cubicBezTo>
                    <a:pt x="41" y="3"/>
                    <a:pt x="56" y="6"/>
                    <a:pt x="72" y="1"/>
                  </a:cubicBezTo>
                  <a:cubicBezTo>
                    <a:pt x="51" y="2"/>
                    <a:pt x="37" y="1"/>
                    <a:pt x="22" y="0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9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D7338B7C-FE12-44F0-96C8-BB406F47A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3303588"/>
              <a:ext cx="157162" cy="12700"/>
            </a:xfrm>
            <a:custGeom>
              <a:avLst/>
              <a:gdLst>
                <a:gd name="T0" fmla="*/ 29 w 83"/>
                <a:gd name="T1" fmla="*/ 5 h 7"/>
                <a:gd name="T2" fmla="*/ 73 w 83"/>
                <a:gd name="T3" fmla="*/ 6 h 7"/>
                <a:gd name="T4" fmla="*/ 82 w 83"/>
                <a:gd name="T5" fmla="*/ 4 h 7"/>
                <a:gd name="T6" fmla="*/ 75 w 83"/>
                <a:gd name="T7" fmla="*/ 1 h 7"/>
                <a:gd name="T8" fmla="*/ 63 w 83"/>
                <a:gd name="T9" fmla="*/ 2 h 7"/>
                <a:gd name="T10" fmla="*/ 5 w 83"/>
                <a:gd name="T11" fmla="*/ 2 h 7"/>
                <a:gd name="T12" fmla="*/ 0 w 83"/>
                <a:gd name="T13" fmla="*/ 4 h 7"/>
                <a:gd name="T14" fmla="*/ 5 w 83"/>
                <a:gd name="T15" fmla="*/ 5 h 7"/>
                <a:gd name="T16" fmla="*/ 29 w 8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">
                  <a:moveTo>
                    <a:pt x="29" y="5"/>
                  </a:moveTo>
                  <a:cubicBezTo>
                    <a:pt x="44" y="7"/>
                    <a:pt x="59" y="5"/>
                    <a:pt x="73" y="6"/>
                  </a:cubicBezTo>
                  <a:cubicBezTo>
                    <a:pt x="77" y="6"/>
                    <a:pt x="80" y="5"/>
                    <a:pt x="82" y="4"/>
                  </a:cubicBezTo>
                  <a:cubicBezTo>
                    <a:pt x="83" y="1"/>
                    <a:pt x="78" y="2"/>
                    <a:pt x="75" y="1"/>
                  </a:cubicBezTo>
                  <a:cubicBezTo>
                    <a:pt x="71" y="1"/>
                    <a:pt x="67" y="1"/>
                    <a:pt x="63" y="2"/>
                  </a:cubicBezTo>
                  <a:cubicBezTo>
                    <a:pt x="44" y="0"/>
                    <a:pt x="25" y="3"/>
                    <a:pt x="5" y="2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13" y="4"/>
                    <a:pt x="22" y="3"/>
                    <a:pt x="29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A72D9966-EF0B-4243-8D6A-48D2BEFBC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3219450"/>
              <a:ext cx="79375" cy="14288"/>
            </a:xfrm>
            <a:custGeom>
              <a:avLst/>
              <a:gdLst>
                <a:gd name="T0" fmla="*/ 18 w 42"/>
                <a:gd name="T1" fmla="*/ 8 h 8"/>
                <a:gd name="T2" fmla="*/ 40 w 42"/>
                <a:gd name="T3" fmla="*/ 4 h 8"/>
                <a:gd name="T4" fmla="*/ 37 w 42"/>
                <a:gd name="T5" fmla="*/ 1 h 8"/>
                <a:gd name="T6" fmla="*/ 18 w 42"/>
                <a:gd name="T7" fmla="*/ 0 h 8"/>
                <a:gd name="T8" fmla="*/ 2 w 42"/>
                <a:gd name="T9" fmla="*/ 4 h 8"/>
                <a:gd name="T10" fmla="*/ 18 w 4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">
                  <a:moveTo>
                    <a:pt x="18" y="8"/>
                  </a:moveTo>
                  <a:cubicBezTo>
                    <a:pt x="27" y="8"/>
                    <a:pt x="34" y="7"/>
                    <a:pt x="40" y="4"/>
                  </a:cubicBezTo>
                  <a:cubicBezTo>
                    <a:pt x="42" y="3"/>
                    <a:pt x="41" y="1"/>
                    <a:pt x="37" y="1"/>
                  </a:cubicBezTo>
                  <a:cubicBezTo>
                    <a:pt x="31" y="0"/>
                    <a:pt x="24" y="0"/>
                    <a:pt x="18" y="0"/>
                  </a:cubicBezTo>
                  <a:cubicBezTo>
                    <a:pt x="7" y="0"/>
                    <a:pt x="0" y="2"/>
                    <a:pt x="2" y="4"/>
                  </a:cubicBezTo>
                  <a:cubicBezTo>
                    <a:pt x="5" y="7"/>
                    <a:pt x="12" y="7"/>
                    <a:pt x="18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0F8087C3-885A-4CCC-95C0-2C349D00B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3324225"/>
              <a:ext cx="120650" cy="9525"/>
            </a:xfrm>
            <a:custGeom>
              <a:avLst/>
              <a:gdLst>
                <a:gd name="T0" fmla="*/ 57 w 64"/>
                <a:gd name="T1" fmla="*/ 0 h 5"/>
                <a:gd name="T2" fmla="*/ 4 w 64"/>
                <a:gd name="T3" fmla="*/ 1 h 5"/>
                <a:gd name="T4" fmla="*/ 1 w 64"/>
                <a:gd name="T5" fmla="*/ 2 h 5"/>
                <a:gd name="T6" fmla="*/ 4 w 64"/>
                <a:gd name="T7" fmla="*/ 3 h 5"/>
                <a:gd name="T8" fmla="*/ 64 w 64"/>
                <a:gd name="T9" fmla="*/ 3 h 5"/>
                <a:gd name="T10" fmla="*/ 57 w 6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">
                  <a:moveTo>
                    <a:pt x="57" y="0"/>
                  </a:moveTo>
                  <a:cubicBezTo>
                    <a:pt x="39" y="0"/>
                    <a:pt x="22" y="0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24" y="3"/>
                    <a:pt x="44" y="5"/>
                    <a:pt x="64" y="3"/>
                  </a:cubicBezTo>
                  <a:cubicBezTo>
                    <a:pt x="61" y="2"/>
                    <a:pt x="59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DF144164-4E60-4327-8666-A89900385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525" y="3328988"/>
              <a:ext cx="1587" cy="1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86500BF5-F07E-4D39-A33D-D2C12E80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3989388"/>
              <a:ext cx="85725" cy="19050"/>
            </a:xfrm>
            <a:custGeom>
              <a:avLst/>
              <a:gdLst>
                <a:gd name="T0" fmla="*/ 45 w 45"/>
                <a:gd name="T1" fmla="*/ 3 h 10"/>
                <a:gd name="T2" fmla="*/ 44 w 45"/>
                <a:gd name="T3" fmla="*/ 1 h 10"/>
                <a:gd name="T4" fmla="*/ 40 w 45"/>
                <a:gd name="T5" fmla="*/ 0 h 10"/>
                <a:gd name="T6" fmla="*/ 0 w 45"/>
                <a:gd name="T7" fmla="*/ 0 h 10"/>
                <a:gd name="T8" fmla="*/ 8 w 45"/>
                <a:gd name="T9" fmla="*/ 6 h 10"/>
                <a:gd name="T10" fmla="*/ 45 w 45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0">
                  <a:moveTo>
                    <a:pt x="45" y="3"/>
                  </a:moveTo>
                  <a:cubicBezTo>
                    <a:pt x="45" y="3"/>
                    <a:pt x="45" y="2"/>
                    <a:pt x="44" y="1"/>
                  </a:cubicBezTo>
                  <a:cubicBezTo>
                    <a:pt x="44" y="1"/>
                    <a:pt x="41" y="0"/>
                    <a:pt x="40" y="0"/>
                  </a:cubicBezTo>
                  <a:cubicBezTo>
                    <a:pt x="27" y="4"/>
                    <a:pt x="13" y="3"/>
                    <a:pt x="0" y="0"/>
                  </a:cubicBezTo>
                  <a:cubicBezTo>
                    <a:pt x="2" y="2"/>
                    <a:pt x="4" y="4"/>
                    <a:pt x="8" y="6"/>
                  </a:cubicBezTo>
                  <a:cubicBezTo>
                    <a:pt x="20" y="10"/>
                    <a:pt x="36" y="9"/>
                    <a:pt x="4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60FDF6C-BB09-4CD1-98CE-FE6D8CDB7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5" y="3989388"/>
              <a:ext cx="158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B9B25D19-D0C3-4937-A068-7976F8572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16313"/>
              <a:ext cx="41275" cy="33338"/>
            </a:xfrm>
            <a:custGeom>
              <a:avLst/>
              <a:gdLst>
                <a:gd name="T0" fmla="*/ 21 w 22"/>
                <a:gd name="T1" fmla="*/ 13 h 17"/>
                <a:gd name="T2" fmla="*/ 17 w 22"/>
                <a:gd name="T3" fmla="*/ 0 h 17"/>
                <a:gd name="T4" fmla="*/ 0 w 22"/>
                <a:gd name="T5" fmla="*/ 12 h 17"/>
                <a:gd name="T6" fmla="*/ 10 w 22"/>
                <a:gd name="T7" fmla="*/ 15 h 17"/>
                <a:gd name="T8" fmla="*/ 21 w 22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13"/>
                  </a:moveTo>
                  <a:cubicBezTo>
                    <a:pt x="20" y="9"/>
                    <a:pt x="19" y="5"/>
                    <a:pt x="17" y="0"/>
                  </a:cubicBezTo>
                  <a:cubicBezTo>
                    <a:pt x="11" y="4"/>
                    <a:pt x="5" y="8"/>
                    <a:pt x="0" y="12"/>
                  </a:cubicBezTo>
                  <a:cubicBezTo>
                    <a:pt x="3" y="13"/>
                    <a:pt x="6" y="14"/>
                    <a:pt x="10" y="15"/>
                  </a:cubicBezTo>
                  <a:cubicBezTo>
                    <a:pt x="15" y="17"/>
                    <a:pt x="22" y="15"/>
                    <a:pt x="2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FCD71E35-453F-48F0-A566-11EC93352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385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5F8FA04E-9D86-4D01-936F-639724D90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3557588"/>
              <a:ext cx="44450" cy="30163"/>
            </a:xfrm>
            <a:custGeom>
              <a:avLst/>
              <a:gdLst>
                <a:gd name="T0" fmla="*/ 8 w 23"/>
                <a:gd name="T1" fmla="*/ 0 h 16"/>
                <a:gd name="T2" fmla="*/ 2 w 23"/>
                <a:gd name="T3" fmla="*/ 8 h 16"/>
                <a:gd name="T4" fmla="*/ 7 w 23"/>
                <a:gd name="T5" fmla="*/ 14 h 16"/>
                <a:gd name="T6" fmla="*/ 17 w 23"/>
                <a:gd name="T7" fmla="*/ 15 h 16"/>
                <a:gd name="T8" fmla="*/ 16 w 23"/>
                <a:gd name="T9" fmla="*/ 11 h 16"/>
                <a:gd name="T10" fmla="*/ 8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5" y="4"/>
                    <a:pt x="4" y="6"/>
                    <a:pt x="2" y="8"/>
                  </a:cubicBezTo>
                  <a:cubicBezTo>
                    <a:pt x="0" y="11"/>
                    <a:pt x="3" y="12"/>
                    <a:pt x="7" y="14"/>
                  </a:cubicBezTo>
                  <a:cubicBezTo>
                    <a:pt x="10" y="15"/>
                    <a:pt x="13" y="16"/>
                    <a:pt x="17" y="15"/>
                  </a:cubicBezTo>
                  <a:cubicBezTo>
                    <a:pt x="23" y="14"/>
                    <a:pt x="19" y="12"/>
                    <a:pt x="16" y="11"/>
                  </a:cubicBezTo>
                  <a:cubicBezTo>
                    <a:pt x="8" y="8"/>
                    <a:pt x="10" y="5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0098AD6E-8652-4D42-9C5D-662414F8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217863"/>
              <a:ext cx="60325" cy="6350"/>
            </a:xfrm>
            <a:custGeom>
              <a:avLst/>
              <a:gdLst>
                <a:gd name="T0" fmla="*/ 8 w 32"/>
                <a:gd name="T1" fmla="*/ 4 h 4"/>
                <a:gd name="T2" fmla="*/ 29 w 32"/>
                <a:gd name="T3" fmla="*/ 3 h 4"/>
                <a:gd name="T4" fmla="*/ 32 w 32"/>
                <a:gd name="T5" fmla="*/ 2 h 4"/>
                <a:gd name="T6" fmla="*/ 28 w 32"/>
                <a:gd name="T7" fmla="*/ 0 h 4"/>
                <a:gd name="T8" fmla="*/ 2 w 32"/>
                <a:gd name="T9" fmla="*/ 1 h 4"/>
                <a:gd name="T10" fmla="*/ 0 w 32"/>
                <a:gd name="T11" fmla="*/ 3 h 4"/>
                <a:gd name="T12" fmla="*/ 2 w 32"/>
                <a:gd name="T13" fmla="*/ 4 h 4"/>
                <a:gd name="T14" fmla="*/ 8 w 3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">
                  <a:moveTo>
                    <a:pt x="8" y="4"/>
                  </a:moveTo>
                  <a:cubicBezTo>
                    <a:pt x="15" y="4"/>
                    <a:pt x="22" y="4"/>
                    <a:pt x="29" y="3"/>
                  </a:cubicBezTo>
                  <a:cubicBezTo>
                    <a:pt x="30" y="3"/>
                    <a:pt x="32" y="2"/>
                    <a:pt x="32" y="2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19" y="0"/>
                    <a:pt x="10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4C1208F7-7AF6-42FB-9529-D1825DA5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609975"/>
              <a:ext cx="50800" cy="14288"/>
            </a:xfrm>
            <a:custGeom>
              <a:avLst/>
              <a:gdLst>
                <a:gd name="T0" fmla="*/ 9 w 27"/>
                <a:gd name="T1" fmla="*/ 1 h 7"/>
                <a:gd name="T2" fmla="*/ 2 w 27"/>
                <a:gd name="T3" fmla="*/ 1 h 7"/>
                <a:gd name="T4" fmla="*/ 5 w 27"/>
                <a:gd name="T5" fmla="*/ 5 h 7"/>
                <a:gd name="T6" fmla="*/ 17 w 27"/>
                <a:gd name="T7" fmla="*/ 6 h 7"/>
                <a:gd name="T8" fmla="*/ 26 w 27"/>
                <a:gd name="T9" fmla="*/ 3 h 7"/>
                <a:gd name="T10" fmla="*/ 17 w 27"/>
                <a:gd name="T11" fmla="*/ 1 h 7"/>
                <a:gd name="T12" fmla="*/ 9 w 2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">
                  <a:moveTo>
                    <a:pt x="9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2" y="4"/>
                    <a:pt x="5" y="5"/>
                  </a:cubicBezTo>
                  <a:cubicBezTo>
                    <a:pt x="8" y="6"/>
                    <a:pt x="12" y="7"/>
                    <a:pt x="17" y="6"/>
                  </a:cubicBezTo>
                  <a:cubicBezTo>
                    <a:pt x="22" y="6"/>
                    <a:pt x="27" y="4"/>
                    <a:pt x="26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4" y="1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9D602B56-F8BF-499B-B0C1-32C04549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3970338"/>
              <a:ext cx="31750" cy="15875"/>
            </a:xfrm>
            <a:custGeom>
              <a:avLst/>
              <a:gdLst>
                <a:gd name="T0" fmla="*/ 11 w 17"/>
                <a:gd name="T1" fmla="*/ 0 h 8"/>
                <a:gd name="T2" fmla="*/ 3 w 17"/>
                <a:gd name="T3" fmla="*/ 3 h 8"/>
                <a:gd name="T4" fmla="*/ 4 w 17"/>
                <a:gd name="T5" fmla="*/ 8 h 8"/>
                <a:gd name="T6" fmla="*/ 12 w 17"/>
                <a:gd name="T7" fmla="*/ 5 h 8"/>
                <a:gd name="T8" fmla="*/ 13 w 17"/>
                <a:gd name="T9" fmla="*/ 0 h 8"/>
                <a:gd name="T10" fmla="*/ 11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1" y="0"/>
                  </a:moveTo>
                  <a:cubicBezTo>
                    <a:pt x="6" y="0"/>
                    <a:pt x="4" y="2"/>
                    <a:pt x="3" y="3"/>
                  </a:cubicBezTo>
                  <a:cubicBezTo>
                    <a:pt x="2" y="5"/>
                    <a:pt x="0" y="7"/>
                    <a:pt x="4" y="8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4" y="3"/>
                    <a:pt x="17" y="2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7BA68CC4-46E2-446B-A001-A734B660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3860800"/>
              <a:ext cx="31750" cy="14288"/>
            </a:xfrm>
            <a:custGeom>
              <a:avLst/>
              <a:gdLst>
                <a:gd name="T0" fmla="*/ 0 w 17"/>
                <a:gd name="T1" fmla="*/ 6 h 8"/>
                <a:gd name="T2" fmla="*/ 6 w 17"/>
                <a:gd name="T3" fmla="*/ 8 h 8"/>
                <a:gd name="T4" fmla="*/ 17 w 17"/>
                <a:gd name="T5" fmla="*/ 4 h 8"/>
                <a:gd name="T6" fmla="*/ 9 w 17"/>
                <a:gd name="T7" fmla="*/ 0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0" y="7"/>
                    <a:pt x="3" y="8"/>
                    <a:pt x="6" y="8"/>
                  </a:cubicBezTo>
                  <a:cubicBezTo>
                    <a:pt x="13" y="8"/>
                    <a:pt x="17" y="6"/>
                    <a:pt x="17" y="4"/>
                  </a:cubicBezTo>
                  <a:cubicBezTo>
                    <a:pt x="16" y="3"/>
                    <a:pt x="13" y="1"/>
                    <a:pt x="9" y="0"/>
                  </a:cubicBezTo>
                  <a:cubicBezTo>
                    <a:pt x="5" y="0"/>
                    <a:pt x="1" y="3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0980A66B-C7A7-4185-8A9C-4C0CBFCF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3970338"/>
              <a:ext cx="34925" cy="15875"/>
            </a:xfrm>
            <a:custGeom>
              <a:avLst/>
              <a:gdLst>
                <a:gd name="T0" fmla="*/ 10 w 18"/>
                <a:gd name="T1" fmla="*/ 1 h 8"/>
                <a:gd name="T2" fmla="*/ 0 w 18"/>
                <a:gd name="T3" fmla="*/ 5 h 8"/>
                <a:gd name="T4" fmla="*/ 6 w 18"/>
                <a:gd name="T5" fmla="*/ 8 h 8"/>
                <a:gd name="T6" fmla="*/ 15 w 18"/>
                <a:gd name="T7" fmla="*/ 5 h 8"/>
                <a:gd name="T8" fmla="*/ 15 w 18"/>
                <a:gd name="T9" fmla="*/ 1 h 8"/>
                <a:gd name="T10" fmla="*/ 10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0" y="1"/>
                  </a:moveTo>
                  <a:cubicBezTo>
                    <a:pt x="6" y="2"/>
                    <a:pt x="3" y="4"/>
                    <a:pt x="0" y="5"/>
                  </a:cubicBezTo>
                  <a:cubicBezTo>
                    <a:pt x="1" y="7"/>
                    <a:pt x="3" y="8"/>
                    <a:pt x="6" y="8"/>
                  </a:cubicBezTo>
                  <a:cubicBezTo>
                    <a:pt x="12" y="8"/>
                    <a:pt x="13" y="6"/>
                    <a:pt x="15" y="5"/>
                  </a:cubicBezTo>
                  <a:cubicBezTo>
                    <a:pt x="17" y="3"/>
                    <a:pt x="18" y="2"/>
                    <a:pt x="15" y="1"/>
                  </a:cubicBezTo>
                  <a:cubicBezTo>
                    <a:pt x="14" y="0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1D3E6B96-3ABC-468C-B9CA-0D908C9F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3502025"/>
              <a:ext cx="38100" cy="9525"/>
            </a:xfrm>
            <a:custGeom>
              <a:avLst/>
              <a:gdLst>
                <a:gd name="T0" fmla="*/ 3 w 20"/>
                <a:gd name="T1" fmla="*/ 1 h 5"/>
                <a:gd name="T2" fmla="*/ 0 w 20"/>
                <a:gd name="T3" fmla="*/ 2 h 5"/>
                <a:gd name="T4" fmla="*/ 3 w 20"/>
                <a:gd name="T5" fmla="*/ 4 h 5"/>
                <a:gd name="T6" fmla="*/ 17 w 20"/>
                <a:gd name="T7" fmla="*/ 4 h 5"/>
                <a:gd name="T8" fmla="*/ 20 w 20"/>
                <a:gd name="T9" fmla="*/ 3 h 5"/>
                <a:gd name="T10" fmla="*/ 17 w 20"/>
                <a:gd name="T11" fmla="*/ 1 h 5"/>
                <a:gd name="T12" fmla="*/ 11 w 20"/>
                <a:gd name="T13" fmla="*/ 0 h 5"/>
                <a:gd name="T14" fmla="*/ 3 w 20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18" y="4"/>
                    <a:pt x="20" y="3"/>
                    <a:pt x="20" y="3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6" y="1"/>
                    <a:pt x="14" y="1"/>
                    <a:pt x="11" y="0"/>
                  </a:cubicBezTo>
                  <a:cubicBezTo>
                    <a:pt x="9" y="0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CDB44C1F-414C-419D-9DC9-E6FE3D90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3186113"/>
              <a:ext cx="34925" cy="6350"/>
            </a:xfrm>
            <a:custGeom>
              <a:avLst/>
              <a:gdLst>
                <a:gd name="T0" fmla="*/ 8 w 18"/>
                <a:gd name="T1" fmla="*/ 3 h 3"/>
                <a:gd name="T2" fmla="*/ 17 w 18"/>
                <a:gd name="T3" fmla="*/ 2 h 3"/>
                <a:gd name="T4" fmla="*/ 10 w 18"/>
                <a:gd name="T5" fmla="*/ 0 h 3"/>
                <a:gd name="T6" fmla="*/ 4 w 18"/>
                <a:gd name="T7" fmla="*/ 0 h 3"/>
                <a:gd name="T8" fmla="*/ 0 w 18"/>
                <a:gd name="T9" fmla="*/ 1 h 3"/>
                <a:gd name="T10" fmla="*/ 3 w 18"/>
                <a:gd name="T11" fmla="*/ 2 h 3"/>
                <a:gd name="T12" fmla="*/ 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8" y="3"/>
                  </a:moveTo>
                  <a:cubicBezTo>
                    <a:pt x="12" y="3"/>
                    <a:pt x="16" y="3"/>
                    <a:pt x="17" y="2"/>
                  </a:cubicBezTo>
                  <a:cubicBezTo>
                    <a:pt x="18" y="0"/>
                    <a:pt x="14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7" y="3"/>
                    <a:pt x="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29BE4C10-F44F-472F-B77E-BD7016C8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3968750"/>
              <a:ext cx="28575" cy="9525"/>
            </a:xfrm>
            <a:custGeom>
              <a:avLst/>
              <a:gdLst>
                <a:gd name="T0" fmla="*/ 7 w 15"/>
                <a:gd name="T1" fmla="*/ 1 h 5"/>
                <a:gd name="T2" fmla="*/ 0 w 15"/>
                <a:gd name="T3" fmla="*/ 3 h 5"/>
                <a:gd name="T4" fmla="*/ 5 w 15"/>
                <a:gd name="T5" fmla="*/ 5 h 5"/>
                <a:gd name="T6" fmla="*/ 14 w 15"/>
                <a:gd name="T7" fmla="*/ 2 h 5"/>
                <a:gd name="T8" fmla="*/ 7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7" y="1"/>
                  </a:moveTo>
                  <a:cubicBezTo>
                    <a:pt x="3" y="1"/>
                    <a:pt x="0" y="2"/>
                    <a:pt x="0" y="3"/>
                  </a:cubicBezTo>
                  <a:cubicBezTo>
                    <a:pt x="0" y="5"/>
                    <a:pt x="2" y="5"/>
                    <a:pt x="5" y="5"/>
                  </a:cubicBezTo>
                  <a:cubicBezTo>
                    <a:pt x="9" y="5"/>
                    <a:pt x="15" y="4"/>
                    <a:pt x="14" y="2"/>
                  </a:cubicBezTo>
                  <a:cubicBezTo>
                    <a:pt x="13" y="1"/>
                    <a:pt x="10" y="0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68D22B59-B3E3-4F2B-9155-ACCA7EFA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659188"/>
              <a:ext cx="26987" cy="12700"/>
            </a:xfrm>
            <a:custGeom>
              <a:avLst/>
              <a:gdLst>
                <a:gd name="T0" fmla="*/ 0 w 14"/>
                <a:gd name="T1" fmla="*/ 4 h 6"/>
                <a:gd name="T2" fmla="*/ 9 w 14"/>
                <a:gd name="T3" fmla="*/ 6 h 6"/>
                <a:gd name="T4" fmla="*/ 14 w 14"/>
                <a:gd name="T5" fmla="*/ 4 h 6"/>
                <a:gd name="T6" fmla="*/ 7 w 14"/>
                <a:gd name="T7" fmla="*/ 0 h 6"/>
                <a:gd name="T8" fmla="*/ 0 w 1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cubicBezTo>
                    <a:pt x="0" y="6"/>
                    <a:pt x="5" y="6"/>
                    <a:pt x="9" y="6"/>
                  </a:cubicBezTo>
                  <a:cubicBezTo>
                    <a:pt x="12" y="6"/>
                    <a:pt x="14" y="5"/>
                    <a:pt x="14" y="4"/>
                  </a:cubicBezTo>
                  <a:cubicBezTo>
                    <a:pt x="12" y="2"/>
                    <a:pt x="12" y="0"/>
                    <a:pt x="7" y="0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55DB80BA-9332-4193-960E-823A57F9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3889375"/>
              <a:ext cx="28575" cy="7938"/>
            </a:xfrm>
            <a:custGeom>
              <a:avLst/>
              <a:gdLst>
                <a:gd name="T0" fmla="*/ 2 w 15"/>
                <a:gd name="T1" fmla="*/ 0 h 4"/>
                <a:gd name="T2" fmla="*/ 0 w 15"/>
                <a:gd name="T3" fmla="*/ 2 h 4"/>
                <a:gd name="T4" fmla="*/ 11 w 15"/>
                <a:gd name="T5" fmla="*/ 4 h 4"/>
                <a:gd name="T6" fmla="*/ 14 w 15"/>
                <a:gd name="T7" fmla="*/ 2 h 4"/>
                <a:gd name="T8" fmla="*/ 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4"/>
                    <a:pt x="6" y="4"/>
                    <a:pt x="11" y="4"/>
                  </a:cubicBezTo>
                  <a:cubicBezTo>
                    <a:pt x="14" y="4"/>
                    <a:pt x="15" y="3"/>
                    <a:pt x="14" y="2"/>
                  </a:cubicBezTo>
                  <a:cubicBezTo>
                    <a:pt x="11" y="0"/>
                    <a:pt x="7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EBC6105F-D1D0-48A9-A3AC-6188194E8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3967163"/>
              <a:ext cx="25400" cy="9525"/>
            </a:xfrm>
            <a:custGeom>
              <a:avLst/>
              <a:gdLst>
                <a:gd name="T0" fmla="*/ 1 w 13"/>
                <a:gd name="T1" fmla="*/ 3 h 5"/>
                <a:gd name="T2" fmla="*/ 5 w 13"/>
                <a:gd name="T3" fmla="*/ 5 h 5"/>
                <a:gd name="T4" fmla="*/ 12 w 13"/>
                <a:gd name="T5" fmla="*/ 3 h 5"/>
                <a:gd name="T6" fmla="*/ 8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0" y="4"/>
                    <a:pt x="2" y="5"/>
                    <a:pt x="5" y="5"/>
                  </a:cubicBezTo>
                  <a:cubicBezTo>
                    <a:pt x="9" y="5"/>
                    <a:pt x="11" y="4"/>
                    <a:pt x="12" y="3"/>
                  </a:cubicBezTo>
                  <a:cubicBezTo>
                    <a:pt x="13" y="2"/>
                    <a:pt x="11" y="1"/>
                    <a:pt x="8" y="0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755563C8-045F-498D-9AF1-A74B4F6A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12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768594F9-0A4E-4433-A1AC-2DED7EF1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4463"/>
              <a:ext cx="15875" cy="14288"/>
            </a:xfrm>
            <a:custGeom>
              <a:avLst/>
              <a:gdLst>
                <a:gd name="T0" fmla="*/ 4 w 8"/>
                <a:gd name="T1" fmla="*/ 7 h 8"/>
                <a:gd name="T2" fmla="*/ 7 w 8"/>
                <a:gd name="T3" fmla="*/ 5 h 8"/>
                <a:gd name="T4" fmla="*/ 0 w 8"/>
                <a:gd name="T5" fmla="*/ 0 h 8"/>
                <a:gd name="T6" fmla="*/ 0 w 8"/>
                <a:gd name="T7" fmla="*/ 6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1" y="8"/>
                    <a:pt x="4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F90C3167-CE0F-4EC0-B020-AF3A705E6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508375"/>
              <a:ext cx="15875" cy="9525"/>
            </a:xfrm>
            <a:custGeom>
              <a:avLst/>
              <a:gdLst>
                <a:gd name="T0" fmla="*/ 1 w 8"/>
                <a:gd name="T1" fmla="*/ 3 h 5"/>
                <a:gd name="T2" fmla="*/ 3 w 8"/>
                <a:gd name="T3" fmla="*/ 5 h 5"/>
                <a:gd name="T4" fmla="*/ 5 w 8"/>
                <a:gd name="T5" fmla="*/ 4 h 5"/>
                <a:gd name="T6" fmla="*/ 6 w 8"/>
                <a:gd name="T7" fmla="*/ 2 h 5"/>
                <a:gd name="T8" fmla="*/ 5 w 8"/>
                <a:gd name="T9" fmla="*/ 0 h 5"/>
                <a:gd name="T10" fmla="*/ 4 w 8"/>
                <a:gd name="T11" fmla="*/ 0 h 5"/>
                <a:gd name="T12" fmla="*/ 1 w 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3"/>
                  </a:moveTo>
                  <a:cubicBezTo>
                    <a:pt x="0" y="4"/>
                    <a:pt x="0" y="5"/>
                    <a:pt x="3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DDF39AFF-DE40-4106-A88A-38C1FD5A2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954463"/>
              <a:ext cx="20637" cy="4763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4 w 11"/>
                <a:gd name="T5" fmla="*/ 3 h 3"/>
                <a:gd name="T6" fmla="*/ 10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7" y="3"/>
                    <a:pt x="10" y="2"/>
                    <a:pt x="10" y="1"/>
                  </a:cubicBezTo>
                  <a:cubicBezTo>
                    <a:pt x="11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750C3B0C-6B3E-4A02-BC8B-FE315F55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3889375"/>
              <a:ext cx="23812" cy="9525"/>
            </a:xfrm>
            <a:custGeom>
              <a:avLst/>
              <a:gdLst>
                <a:gd name="T0" fmla="*/ 1 w 12"/>
                <a:gd name="T1" fmla="*/ 3 h 5"/>
                <a:gd name="T2" fmla="*/ 3 w 12"/>
                <a:gd name="T3" fmla="*/ 5 h 5"/>
                <a:gd name="T4" fmla="*/ 11 w 12"/>
                <a:gd name="T5" fmla="*/ 3 h 5"/>
                <a:gd name="T6" fmla="*/ 10 w 12"/>
                <a:gd name="T7" fmla="*/ 1 h 5"/>
                <a:gd name="T8" fmla="*/ 1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3"/>
                  </a:moveTo>
                  <a:cubicBezTo>
                    <a:pt x="0" y="4"/>
                    <a:pt x="0" y="4"/>
                    <a:pt x="3" y="5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6586AE1B-0242-4166-ABA4-0D3C60B6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968750"/>
              <a:ext cx="12700" cy="6350"/>
            </a:xfrm>
            <a:custGeom>
              <a:avLst/>
              <a:gdLst>
                <a:gd name="T0" fmla="*/ 0 w 7"/>
                <a:gd name="T1" fmla="*/ 1 h 3"/>
                <a:gd name="T2" fmla="*/ 3 w 7"/>
                <a:gd name="T3" fmla="*/ 3 h 3"/>
                <a:gd name="T4" fmla="*/ 7 w 7"/>
                <a:gd name="T5" fmla="*/ 2 h 3"/>
                <a:gd name="T6" fmla="*/ 3 w 7"/>
                <a:gd name="T7" fmla="*/ 0 h 3"/>
                <a:gd name="T8" fmla="*/ 0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0" y="2"/>
                    <a:pt x="2" y="2"/>
                    <a:pt x="3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E5747AFE-DB62-4DE7-8D24-D40B27CA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221038"/>
              <a:ext cx="28575" cy="3175"/>
            </a:xfrm>
            <a:custGeom>
              <a:avLst/>
              <a:gdLst>
                <a:gd name="T0" fmla="*/ 0 w 15"/>
                <a:gd name="T1" fmla="*/ 1 h 2"/>
                <a:gd name="T2" fmla="*/ 15 w 15"/>
                <a:gd name="T3" fmla="*/ 2 h 2"/>
                <a:gd name="T4" fmla="*/ 0 w 1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cubicBezTo>
                    <a:pt x="4" y="2"/>
                    <a:pt x="10" y="2"/>
                    <a:pt x="15" y="2"/>
                  </a:cubicBezTo>
                  <a:cubicBezTo>
                    <a:pt x="10" y="0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D236D63C-7379-413B-B88D-5B76E207A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892550"/>
              <a:ext cx="15875" cy="9525"/>
            </a:xfrm>
            <a:custGeom>
              <a:avLst/>
              <a:gdLst>
                <a:gd name="T0" fmla="*/ 2 w 8"/>
                <a:gd name="T1" fmla="*/ 1 h 5"/>
                <a:gd name="T2" fmla="*/ 0 w 8"/>
                <a:gd name="T3" fmla="*/ 4 h 5"/>
                <a:gd name="T4" fmla="*/ 3 w 8"/>
                <a:gd name="T5" fmla="*/ 5 h 5"/>
                <a:gd name="T6" fmla="*/ 5 w 8"/>
                <a:gd name="T7" fmla="*/ 4 h 5"/>
                <a:gd name="T8" fmla="*/ 8 w 8"/>
                <a:gd name="T9" fmla="*/ 1 h 5"/>
                <a:gd name="T10" fmla="*/ 4 w 8"/>
                <a:gd name="T11" fmla="*/ 0 h 5"/>
                <a:gd name="T12" fmla="*/ 2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1809F27C-40BA-4D1A-AE35-7BC784B7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3201988"/>
              <a:ext cx="20637" cy="9525"/>
            </a:xfrm>
            <a:custGeom>
              <a:avLst/>
              <a:gdLst>
                <a:gd name="T0" fmla="*/ 10 w 11"/>
                <a:gd name="T1" fmla="*/ 3 h 5"/>
                <a:gd name="T2" fmla="*/ 6 w 11"/>
                <a:gd name="T3" fmla="*/ 0 h 5"/>
                <a:gd name="T4" fmla="*/ 0 w 11"/>
                <a:gd name="T5" fmla="*/ 2 h 5"/>
                <a:gd name="T6" fmla="*/ 4 w 11"/>
                <a:gd name="T7" fmla="*/ 5 h 5"/>
                <a:gd name="T8" fmla="*/ 10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3"/>
                  </a:moveTo>
                  <a:cubicBezTo>
                    <a:pt x="11" y="1"/>
                    <a:pt x="8" y="1"/>
                    <a:pt x="6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9" y="5"/>
                    <a:pt x="10" y="4"/>
                    <a:pt x="1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345EBC72-D679-4CF7-A551-C1803F80FA06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07" y="1424775"/>
            <a:ext cx="10595766" cy="4645555"/>
          </a:xfrm>
          <a:prstGeom prst="rect">
            <a:avLst/>
          </a:prstGeom>
        </p:spPr>
      </p:pic>
      <p:sp>
        <p:nvSpPr>
          <p:cNvPr id="1097" name="矩形: 圆角 1096">
            <a:extLst>
              <a:ext uri="{FF2B5EF4-FFF2-40B4-BE49-F238E27FC236}">
                <a16:creationId xmlns:a16="http://schemas.microsoft.com/office/drawing/2014/main" id="{927F4A43-8E7F-4F64-9751-0E3497456475}"/>
              </a:ext>
            </a:extLst>
          </p:cNvPr>
          <p:cNvSpPr/>
          <p:nvPr/>
        </p:nvSpPr>
        <p:spPr>
          <a:xfrm>
            <a:off x="821413" y="1451085"/>
            <a:ext cx="10597305" cy="4644107"/>
          </a:xfrm>
          <a:prstGeom prst="roundRect">
            <a:avLst>
              <a:gd name="adj" fmla="val 6544"/>
            </a:avLst>
          </a:prstGeom>
          <a:solidFill>
            <a:srgbClr val="FBF0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068A9EA-3C7C-42CE-A3E3-E928F2ED81C7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30" y="1454456"/>
            <a:ext cx="10595766" cy="4645555"/>
          </a:xfrm>
          <a:prstGeom prst="rect">
            <a:avLst/>
          </a:prstGeom>
        </p:spPr>
      </p:pic>
      <p:cxnSp>
        <p:nvCxnSpPr>
          <p:cNvPr id="1102" name="直接连接符 1101">
            <a:extLst>
              <a:ext uri="{FF2B5EF4-FFF2-40B4-BE49-F238E27FC236}">
                <a16:creationId xmlns:a16="http://schemas.microsoft.com/office/drawing/2014/main" id="{AEC7E940-6902-46C9-AC3F-8B76E612D1AB}"/>
              </a:ext>
            </a:extLst>
          </p:cNvPr>
          <p:cNvCxnSpPr>
            <a:cxnSpLocks/>
          </p:cNvCxnSpPr>
          <p:nvPr/>
        </p:nvCxnSpPr>
        <p:spPr>
          <a:xfrm>
            <a:off x="1280913" y="3380529"/>
            <a:ext cx="3246468" cy="0"/>
          </a:xfrm>
          <a:prstGeom prst="line">
            <a:avLst/>
          </a:prstGeom>
          <a:ln w="2540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直接连接符 1102">
            <a:extLst>
              <a:ext uri="{FF2B5EF4-FFF2-40B4-BE49-F238E27FC236}">
                <a16:creationId xmlns:a16="http://schemas.microsoft.com/office/drawing/2014/main" id="{B721B824-66B9-4E11-9F2B-B6D5E4AD6F24}"/>
              </a:ext>
            </a:extLst>
          </p:cNvPr>
          <p:cNvCxnSpPr>
            <a:cxnSpLocks/>
          </p:cNvCxnSpPr>
          <p:nvPr/>
        </p:nvCxnSpPr>
        <p:spPr>
          <a:xfrm>
            <a:off x="7645725" y="3380529"/>
            <a:ext cx="3246468" cy="0"/>
          </a:xfrm>
          <a:prstGeom prst="line">
            <a:avLst/>
          </a:prstGeom>
          <a:ln w="2540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4" name="文本框 1103">
            <a:extLst>
              <a:ext uri="{FF2B5EF4-FFF2-40B4-BE49-F238E27FC236}">
                <a16:creationId xmlns:a16="http://schemas.microsoft.com/office/drawing/2014/main" id="{45EDB7A9-EB37-4E81-9B2D-66E54997A9D7}"/>
              </a:ext>
            </a:extLst>
          </p:cNvPr>
          <p:cNvSpPr txBox="1"/>
          <p:nvPr/>
        </p:nvSpPr>
        <p:spPr>
          <a:xfrm>
            <a:off x="1374038" y="2902815"/>
            <a:ext cx="324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6"/>
                </a:solidFill>
                <a:latin typeface="猫啃网风雅宋" panose="02020700000000000000" pitchFamily="18" charset="-122"/>
                <a:ea typeface="猫啃网风雅宋" panose="02020700000000000000" pitchFamily="18" charset="-122"/>
              </a:defRPr>
            </a:lvl1pPr>
          </a:lstStyle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人员冗余，人效低下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9A22B5-C5EA-4CBD-8B7C-AF008AB33178}"/>
              </a:ext>
            </a:extLst>
          </p:cNvPr>
          <p:cNvSpPr txBox="1"/>
          <p:nvPr/>
        </p:nvSpPr>
        <p:spPr>
          <a:xfrm>
            <a:off x="1508920" y="3522227"/>
            <a:ext cx="305200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组织目前人员超出正常编制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，平均人效低于同业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，继续精简人手，提高人效。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52F2407-B939-40DD-8115-F8D35798B8B2}"/>
              </a:ext>
            </a:extLst>
          </p:cNvPr>
          <p:cNvSpPr txBox="1"/>
          <p:nvPr/>
        </p:nvSpPr>
        <p:spPr>
          <a:xfrm>
            <a:off x="7557832" y="2902815"/>
            <a:ext cx="389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猫啃网风雅宋" panose="02020700000000000000" pitchFamily="18" charset="-122"/>
                <a:ea typeface="猫啃网风雅宋" panose="02020700000000000000" pitchFamily="18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平均年龄偏大，缺少活力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E8247CC7-736A-4818-A051-35047DB862E9}"/>
              </a:ext>
            </a:extLst>
          </p:cNvPr>
          <p:cNvSpPr txBox="1"/>
          <p:nvPr/>
        </p:nvSpPr>
        <p:spPr>
          <a:xfrm>
            <a:off x="7549237" y="3477471"/>
            <a:ext cx="3456159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组织目前人员平均年龄偏大，是公司平均年龄最大的部门，学习能力及应变能力有待加强，需要新鲜血液补充</a:t>
            </a:r>
          </a:p>
        </p:txBody>
      </p: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D60E9708-A781-42CA-9F8D-0C5E8F725475}"/>
              </a:ext>
            </a:extLst>
          </p:cNvPr>
          <p:cNvGrpSpPr/>
          <p:nvPr/>
        </p:nvGrpSpPr>
        <p:grpSpPr>
          <a:xfrm>
            <a:off x="4845306" y="2164596"/>
            <a:ext cx="2501388" cy="2481170"/>
            <a:chOff x="5104520" y="2543184"/>
            <a:chExt cx="2501388" cy="2481170"/>
          </a:xfrm>
        </p:grpSpPr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C3D6077A-CEEF-4169-820E-323BD62BF766}"/>
                </a:ext>
              </a:extLst>
            </p:cNvPr>
            <p:cNvSpPr/>
            <p:nvPr/>
          </p:nvSpPr>
          <p:spPr>
            <a:xfrm>
              <a:off x="5246921" y="2681050"/>
              <a:ext cx="2292204" cy="2290720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E4F2982-5CB2-4A73-934F-98E3E7D7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520" y="2543184"/>
              <a:ext cx="2452688" cy="2451100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F1ACC83-0C2A-414F-8E07-10A096B2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258" y="2643104"/>
              <a:ext cx="493713" cy="42863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75990B5-33F1-411C-A543-327598BB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471" y="3581316"/>
              <a:ext cx="36513" cy="28575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A42DBE1-0481-4507-BF05-819747903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583" y="3440029"/>
              <a:ext cx="60325" cy="201613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56882BB-634B-4D21-B013-70D1DDAE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646" y="2909804"/>
              <a:ext cx="184150" cy="176213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B17937E-484A-47FB-A4D5-E46C4CC6F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383" y="4386179"/>
              <a:ext cx="260350" cy="339725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4ED520A1-2F7F-42F9-8E56-4CE7F455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796" y="4635416"/>
              <a:ext cx="122238" cy="115888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444ED15-67B3-491B-B422-EA70733DA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973" y="3353343"/>
              <a:ext cx="12700" cy="14763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50B62BE9-BFA2-410A-A9DC-F1160B63A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433" y="4695741"/>
              <a:ext cx="646113" cy="2476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B8813782-EF7F-419B-85AD-2881CA54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496" y="4421104"/>
              <a:ext cx="209550" cy="242888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DA8C93B3-060F-4774-AD0E-6513E5B8A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458" y="4808454"/>
              <a:ext cx="392113" cy="215900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E249697B-C126-4B55-9457-0083B5BF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071" y="2609766"/>
              <a:ext cx="152400" cy="95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33638FCA-DF52-4386-B5A1-C6B62352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758" y="3428916"/>
              <a:ext cx="58738" cy="1825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F928ED02-EB7E-4FEA-923C-90CF6A7B3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821" y="4129004"/>
              <a:ext cx="50800" cy="14446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36121A33-E6CE-40FA-8950-3161EE27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771" y="4394116"/>
              <a:ext cx="106363" cy="14605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9082988A-AAF1-4024-B683-B0E167E6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433" y="4275054"/>
              <a:ext cx="128588" cy="2270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39F2F53D-62D7-42D6-BA7A-DE51504D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796" y="4397291"/>
              <a:ext cx="754063" cy="573088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8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FCEC1F7-0157-4D14-9328-7455497601E8}"/>
              </a:ext>
            </a:extLst>
          </p:cNvPr>
          <p:cNvSpPr/>
          <p:nvPr/>
        </p:nvSpPr>
        <p:spPr>
          <a:xfrm>
            <a:off x="0" y="2767633"/>
            <a:ext cx="12192000" cy="4089600"/>
          </a:xfrm>
          <a:prstGeom prst="rect">
            <a:avLst/>
          </a:prstGeom>
          <a:solidFill>
            <a:srgbClr val="7A2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BF77E1-6E74-4E74-B9FA-974E69DE5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9"/>
          <a:stretch/>
        </p:blipFill>
        <p:spPr>
          <a:xfrm>
            <a:off x="0" y="-21186"/>
            <a:ext cx="12192000" cy="288410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7C8B32E-15A0-47CD-A411-4BF7FF0BF023}"/>
              </a:ext>
            </a:extLst>
          </p:cNvPr>
          <p:cNvSpPr/>
          <p:nvPr/>
        </p:nvSpPr>
        <p:spPr>
          <a:xfrm>
            <a:off x="833860" y="1471544"/>
            <a:ext cx="10597305" cy="4644107"/>
          </a:xfrm>
          <a:prstGeom prst="roundRect">
            <a:avLst>
              <a:gd name="adj" fmla="val 6544"/>
            </a:avLst>
          </a:prstGeom>
          <a:solidFill>
            <a:srgbClr val="FBF0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3A0802-675A-4227-AF1A-3E1B5D66299A}"/>
              </a:ext>
            </a:extLst>
          </p:cNvPr>
          <p:cNvPicPr>
            <a:picLocks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30" y="1474099"/>
            <a:ext cx="10595766" cy="4645555"/>
          </a:xfrm>
          <a:prstGeom prst="rect">
            <a:avLst/>
          </a:prstGeom>
        </p:spPr>
      </p:pic>
      <p:pic>
        <p:nvPicPr>
          <p:cNvPr id="4" name="图片 3" descr="图片包含 建筑, 桌子, 小, 黑暗&#10;&#10;描述已自动生成">
            <a:extLst>
              <a:ext uri="{FF2B5EF4-FFF2-40B4-BE49-F238E27FC236}">
                <a16:creationId xmlns:a16="http://schemas.microsoft.com/office/drawing/2014/main" id="{C5409B89-DA8C-421F-9D4C-E6FDFB85B8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1270" y="2359603"/>
            <a:ext cx="3611043" cy="2579734"/>
          </a:xfrm>
          <a:prstGeom prst="rect">
            <a:avLst/>
          </a:prstGeom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4CE832D-3B06-4C8B-8827-F50E35149F7D}"/>
              </a:ext>
            </a:extLst>
          </p:cNvPr>
          <p:cNvSpPr>
            <a:spLocks noEditPoints="1"/>
          </p:cNvSpPr>
          <p:nvPr/>
        </p:nvSpPr>
        <p:spPr bwMode="auto">
          <a:xfrm rot="1011475">
            <a:off x="154793" y="3712728"/>
            <a:ext cx="6671897" cy="1952248"/>
          </a:xfrm>
          <a:custGeom>
            <a:avLst/>
            <a:gdLst>
              <a:gd name="T0" fmla="*/ 1645 w 12644"/>
              <a:gd name="T1" fmla="*/ 1230 h 7366"/>
              <a:gd name="T2" fmla="*/ 2473 w 12644"/>
              <a:gd name="T3" fmla="*/ 988 h 7366"/>
              <a:gd name="T4" fmla="*/ 3574 w 12644"/>
              <a:gd name="T5" fmla="*/ 641 h 7366"/>
              <a:gd name="T6" fmla="*/ 5318 w 12644"/>
              <a:gd name="T7" fmla="*/ 59 h 7366"/>
              <a:gd name="T8" fmla="*/ 5802 w 12644"/>
              <a:gd name="T9" fmla="*/ 198 h 7366"/>
              <a:gd name="T10" fmla="*/ 6396 w 12644"/>
              <a:gd name="T11" fmla="*/ 505 h 7366"/>
              <a:gd name="T12" fmla="*/ 6588 w 12644"/>
              <a:gd name="T13" fmla="*/ 680 h 7366"/>
              <a:gd name="T14" fmla="*/ 6684 w 12644"/>
              <a:gd name="T15" fmla="*/ 896 h 7366"/>
              <a:gd name="T16" fmla="*/ 8041 w 12644"/>
              <a:gd name="T17" fmla="*/ 865 h 7366"/>
              <a:gd name="T18" fmla="*/ 9460 w 12644"/>
              <a:gd name="T19" fmla="*/ 1201 h 7366"/>
              <a:gd name="T20" fmla="*/ 9887 w 12644"/>
              <a:gd name="T21" fmla="*/ 1452 h 7366"/>
              <a:gd name="T22" fmla="*/ 10572 w 12644"/>
              <a:gd name="T23" fmla="*/ 1885 h 7366"/>
              <a:gd name="T24" fmla="*/ 10434 w 12644"/>
              <a:gd name="T25" fmla="*/ 2163 h 7366"/>
              <a:gd name="T26" fmla="*/ 10789 w 12644"/>
              <a:gd name="T27" fmla="*/ 2510 h 7366"/>
              <a:gd name="T28" fmla="*/ 9628 w 12644"/>
              <a:gd name="T29" fmla="*/ 2519 h 7366"/>
              <a:gd name="T30" fmla="*/ 10046 w 12644"/>
              <a:gd name="T31" fmla="*/ 2928 h 7366"/>
              <a:gd name="T32" fmla="*/ 11587 w 12644"/>
              <a:gd name="T33" fmla="*/ 3474 h 7366"/>
              <a:gd name="T34" fmla="*/ 10855 w 12644"/>
              <a:gd name="T35" fmla="*/ 3563 h 7366"/>
              <a:gd name="T36" fmla="*/ 11359 w 12644"/>
              <a:gd name="T37" fmla="*/ 4135 h 7366"/>
              <a:gd name="T38" fmla="*/ 9846 w 12644"/>
              <a:gd name="T39" fmla="*/ 4241 h 7366"/>
              <a:gd name="T40" fmla="*/ 8997 w 12644"/>
              <a:gd name="T41" fmla="*/ 4240 h 7366"/>
              <a:gd name="T42" fmla="*/ 8797 w 12644"/>
              <a:gd name="T43" fmla="*/ 4335 h 7366"/>
              <a:gd name="T44" fmla="*/ 9501 w 12644"/>
              <a:gd name="T45" fmla="*/ 4510 h 7366"/>
              <a:gd name="T46" fmla="*/ 10663 w 12644"/>
              <a:gd name="T47" fmla="*/ 4954 h 7366"/>
              <a:gd name="T48" fmla="*/ 9894 w 12644"/>
              <a:gd name="T49" fmla="*/ 5118 h 7366"/>
              <a:gd name="T50" fmla="*/ 9980 w 12644"/>
              <a:gd name="T51" fmla="*/ 5313 h 7366"/>
              <a:gd name="T52" fmla="*/ 10843 w 12644"/>
              <a:gd name="T53" fmla="*/ 5894 h 7366"/>
              <a:gd name="T54" fmla="*/ 8954 w 12644"/>
              <a:gd name="T55" fmla="*/ 5952 h 7366"/>
              <a:gd name="T56" fmla="*/ 9215 w 12644"/>
              <a:gd name="T57" fmla="*/ 6175 h 7366"/>
              <a:gd name="T58" fmla="*/ 7817 w 12644"/>
              <a:gd name="T59" fmla="*/ 6507 h 7366"/>
              <a:gd name="T60" fmla="*/ 6986 w 12644"/>
              <a:gd name="T61" fmla="*/ 6664 h 7366"/>
              <a:gd name="T62" fmla="*/ 7898 w 12644"/>
              <a:gd name="T63" fmla="*/ 6817 h 7366"/>
              <a:gd name="T64" fmla="*/ 6375 w 12644"/>
              <a:gd name="T65" fmla="*/ 6987 h 7366"/>
              <a:gd name="T66" fmla="*/ 6008 w 12644"/>
              <a:gd name="T67" fmla="*/ 7169 h 7366"/>
              <a:gd name="T68" fmla="*/ 5420 w 12644"/>
              <a:gd name="T69" fmla="*/ 7328 h 7366"/>
              <a:gd name="T70" fmla="*/ 4998 w 12644"/>
              <a:gd name="T71" fmla="*/ 6987 h 7366"/>
              <a:gd name="T72" fmla="*/ 2967 w 12644"/>
              <a:gd name="T73" fmla="*/ 7283 h 7366"/>
              <a:gd name="T74" fmla="*/ 2302 w 12644"/>
              <a:gd name="T75" fmla="*/ 7061 h 7366"/>
              <a:gd name="T76" fmla="*/ 601 w 12644"/>
              <a:gd name="T77" fmla="*/ 7219 h 7366"/>
              <a:gd name="T78" fmla="*/ 2146 w 12644"/>
              <a:gd name="T79" fmla="*/ 6586 h 7366"/>
              <a:gd name="T80" fmla="*/ 1614 w 12644"/>
              <a:gd name="T81" fmla="*/ 6646 h 7366"/>
              <a:gd name="T82" fmla="*/ 1188 w 12644"/>
              <a:gd name="T83" fmla="*/ 6428 h 7366"/>
              <a:gd name="T84" fmla="*/ 1429 w 12644"/>
              <a:gd name="T85" fmla="*/ 5094 h 7366"/>
              <a:gd name="T86" fmla="*/ 927 w 12644"/>
              <a:gd name="T87" fmla="*/ 5115 h 7366"/>
              <a:gd name="T88" fmla="*/ 1674 w 12644"/>
              <a:gd name="T89" fmla="*/ 4619 h 7366"/>
              <a:gd name="T90" fmla="*/ 610 w 12644"/>
              <a:gd name="T91" fmla="*/ 4950 h 7366"/>
              <a:gd name="T92" fmla="*/ 1468 w 12644"/>
              <a:gd name="T93" fmla="*/ 4232 h 7366"/>
              <a:gd name="T94" fmla="*/ 1971 w 12644"/>
              <a:gd name="T95" fmla="*/ 3816 h 7366"/>
              <a:gd name="T96" fmla="*/ 898 w 12644"/>
              <a:gd name="T97" fmla="*/ 3676 h 7366"/>
              <a:gd name="T98" fmla="*/ 951 w 12644"/>
              <a:gd name="T99" fmla="*/ 3566 h 7366"/>
              <a:gd name="T100" fmla="*/ 1233 w 12644"/>
              <a:gd name="T101" fmla="*/ 3012 h 7366"/>
              <a:gd name="T102" fmla="*/ 1163 w 12644"/>
              <a:gd name="T103" fmla="*/ 2727 h 7366"/>
              <a:gd name="T104" fmla="*/ 1963 w 12644"/>
              <a:gd name="T105" fmla="*/ 2134 h 7366"/>
              <a:gd name="T106" fmla="*/ 1318 w 12644"/>
              <a:gd name="T107" fmla="*/ 2099 h 7366"/>
              <a:gd name="T108" fmla="*/ 9054 w 12644"/>
              <a:gd name="T109" fmla="*/ 3768 h 7366"/>
              <a:gd name="T110" fmla="*/ 8860 w 12644"/>
              <a:gd name="T111" fmla="*/ 3693 h 7366"/>
              <a:gd name="T112" fmla="*/ 9891 w 12644"/>
              <a:gd name="T113" fmla="*/ 1642 h 7366"/>
              <a:gd name="T114" fmla="*/ 3138 w 12644"/>
              <a:gd name="T115" fmla="*/ 6339 h 7366"/>
              <a:gd name="T116" fmla="*/ 3663 w 12644"/>
              <a:gd name="T117" fmla="*/ 6932 h 7366"/>
              <a:gd name="T118" fmla="*/ 2773 w 12644"/>
              <a:gd name="T119" fmla="*/ 6264 h 7366"/>
              <a:gd name="T120" fmla="*/ 8800 w 12644"/>
              <a:gd name="T121" fmla="*/ 4110 h 7366"/>
              <a:gd name="T122" fmla="*/ 1919 w 12644"/>
              <a:gd name="T123" fmla="*/ 6380 h 7366"/>
              <a:gd name="T124" fmla="*/ 2843 w 12644"/>
              <a:gd name="T125" fmla="*/ 7252 h 7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44" h="7366">
                <a:moveTo>
                  <a:pt x="1317" y="2100"/>
                </a:moveTo>
                <a:cubicBezTo>
                  <a:pt x="1347" y="2076"/>
                  <a:pt x="1377" y="2052"/>
                  <a:pt x="1407" y="2028"/>
                </a:cubicBezTo>
                <a:cubicBezTo>
                  <a:pt x="1412" y="2024"/>
                  <a:pt x="1418" y="2018"/>
                  <a:pt x="1424" y="2018"/>
                </a:cubicBezTo>
                <a:cubicBezTo>
                  <a:pt x="1477" y="2019"/>
                  <a:pt x="1518" y="1997"/>
                  <a:pt x="1563" y="1972"/>
                </a:cubicBezTo>
                <a:cubicBezTo>
                  <a:pt x="1596" y="1953"/>
                  <a:pt x="1614" y="1926"/>
                  <a:pt x="1637" y="1901"/>
                </a:cubicBezTo>
                <a:cubicBezTo>
                  <a:pt x="1649" y="1887"/>
                  <a:pt x="1660" y="1869"/>
                  <a:pt x="1665" y="1851"/>
                </a:cubicBezTo>
                <a:cubicBezTo>
                  <a:pt x="1669" y="1837"/>
                  <a:pt x="1667" y="1813"/>
                  <a:pt x="1659" y="1808"/>
                </a:cubicBezTo>
                <a:cubicBezTo>
                  <a:pt x="1646" y="1801"/>
                  <a:pt x="1620" y="1799"/>
                  <a:pt x="1611" y="1808"/>
                </a:cubicBezTo>
                <a:cubicBezTo>
                  <a:pt x="1555" y="1860"/>
                  <a:pt x="1493" y="1889"/>
                  <a:pt x="1411" y="1878"/>
                </a:cubicBezTo>
                <a:cubicBezTo>
                  <a:pt x="1413" y="1867"/>
                  <a:pt x="1419" y="1854"/>
                  <a:pt x="1418" y="1841"/>
                </a:cubicBezTo>
                <a:cubicBezTo>
                  <a:pt x="1417" y="1829"/>
                  <a:pt x="1414" y="1811"/>
                  <a:pt x="1405" y="1805"/>
                </a:cubicBezTo>
                <a:cubicBezTo>
                  <a:pt x="1397" y="1800"/>
                  <a:pt x="1379" y="1803"/>
                  <a:pt x="1367" y="1809"/>
                </a:cubicBezTo>
                <a:cubicBezTo>
                  <a:pt x="1353" y="1815"/>
                  <a:pt x="1343" y="1831"/>
                  <a:pt x="1329" y="1837"/>
                </a:cubicBezTo>
                <a:cubicBezTo>
                  <a:pt x="1305" y="1847"/>
                  <a:pt x="1280" y="1857"/>
                  <a:pt x="1254" y="1861"/>
                </a:cubicBezTo>
                <a:cubicBezTo>
                  <a:pt x="1186" y="1872"/>
                  <a:pt x="1115" y="1875"/>
                  <a:pt x="1058" y="1920"/>
                </a:cubicBezTo>
                <a:cubicBezTo>
                  <a:pt x="1028" y="1944"/>
                  <a:pt x="996" y="1950"/>
                  <a:pt x="959" y="1949"/>
                </a:cubicBezTo>
                <a:cubicBezTo>
                  <a:pt x="909" y="1949"/>
                  <a:pt x="858" y="1956"/>
                  <a:pt x="808" y="1956"/>
                </a:cubicBezTo>
                <a:cubicBezTo>
                  <a:pt x="785" y="1955"/>
                  <a:pt x="761" y="1948"/>
                  <a:pt x="739" y="1939"/>
                </a:cubicBezTo>
                <a:cubicBezTo>
                  <a:pt x="731" y="1936"/>
                  <a:pt x="722" y="1921"/>
                  <a:pt x="722" y="1913"/>
                </a:cubicBezTo>
                <a:cubicBezTo>
                  <a:pt x="723" y="1905"/>
                  <a:pt x="737" y="1899"/>
                  <a:pt x="746" y="1893"/>
                </a:cubicBezTo>
                <a:cubicBezTo>
                  <a:pt x="751" y="1890"/>
                  <a:pt x="757" y="1890"/>
                  <a:pt x="763" y="1889"/>
                </a:cubicBezTo>
                <a:cubicBezTo>
                  <a:pt x="873" y="1875"/>
                  <a:pt x="977" y="1839"/>
                  <a:pt x="1078" y="1796"/>
                </a:cubicBezTo>
                <a:cubicBezTo>
                  <a:pt x="1129" y="1773"/>
                  <a:pt x="1181" y="1750"/>
                  <a:pt x="1231" y="1724"/>
                </a:cubicBezTo>
                <a:cubicBezTo>
                  <a:pt x="1247" y="1716"/>
                  <a:pt x="1258" y="1696"/>
                  <a:pt x="1274" y="1684"/>
                </a:cubicBezTo>
                <a:cubicBezTo>
                  <a:pt x="1294" y="1668"/>
                  <a:pt x="1317" y="1653"/>
                  <a:pt x="1339" y="1640"/>
                </a:cubicBezTo>
                <a:cubicBezTo>
                  <a:pt x="1356" y="1629"/>
                  <a:pt x="1380" y="1625"/>
                  <a:pt x="1391" y="1610"/>
                </a:cubicBezTo>
                <a:cubicBezTo>
                  <a:pt x="1441" y="1541"/>
                  <a:pt x="1515" y="1501"/>
                  <a:pt x="1581" y="1450"/>
                </a:cubicBezTo>
                <a:cubicBezTo>
                  <a:pt x="1604" y="1431"/>
                  <a:pt x="1621" y="1406"/>
                  <a:pt x="1642" y="1385"/>
                </a:cubicBezTo>
                <a:cubicBezTo>
                  <a:pt x="1668" y="1359"/>
                  <a:pt x="1694" y="1335"/>
                  <a:pt x="1726" y="1305"/>
                </a:cubicBezTo>
                <a:cubicBezTo>
                  <a:pt x="1723" y="1300"/>
                  <a:pt x="1718" y="1287"/>
                  <a:pt x="1708" y="1279"/>
                </a:cubicBezTo>
                <a:cubicBezTo>
                  <a:pt x="1688" y="1261"/>
                  <a:pt x="1668" y="1244"/>
                  <a:pt x="1645" y="1230"/>
                </a:cubicBezTo>
                <a:cubicBezTo>
                  <a:pt x="1629" y="1221"/>
                  <a:pt x="1609" y="1212"/>
                  <a:pt x="1592" y="1214"/>
                </a:cubicBezTo>
                <a:cubicBezTo>
                  <a:pt x="1522" y="1222"/>
                  <a:pt x="1453" y="1234"/>
                  <a:pt x="1383" y="1245"/>
                </a:cubicBezTo>
                <a:cubicBezTo>
                  <a:pt x="1372" y="1247"/>
                  <a:pt x="1362" y="1248"/>
                  <a:pt x="1349" y="1250"/>
                </a:cubicBezTo>
                <a:cubicBezTo>
                  <a:pt x="1393" y="1116"/>
                  <a:pt x="1560" y="948"/>
                  <a:pt x="1616" y="979"/>
                </a:cubicBezTo>
                <a:cubicBezTo>
                  <a:pt x="1615" y="982"/>
                  <a:pt x="1615" y="986"/>
                  <a:pt x="1612" y="988"/>
                </a:cubicBezTo>
                <a:cubicBezTo>
                  <a:pt x="1601" y="999"/>
                  <a:pt x="1572" y="998"/>
                  <a:pt x="1585" y="1026"/>
                </a:cubicBezTo>
                <a:cubicBezTo>
                  <a:pt x="1597" y="1050"/>
                  <a:pt x="1606" y="1078"/>
                  <a:pt x="1644" y="1073"/>
                </a:cubicBezTo>
                <a:cubicBezTo>
                  <a:pt x="1666" y="1070"/>
                  <a:pt x="1689" y="1074"/>
                  <a:pt x="1712" y="1076"/>
                </a:cubicBezTo>
                <a:cubicBezTo>
                  <a:pt x="1734" y="1077"/>
                  <a:pt x="1750" y="1070"/>
                  <a:pt x="1758" y="1049"/>
                </a:cubicBezTo>
                <a:cubicBezTo>
                  <a:pt x="1789" y="960"/>
                  <a:pt x="1866" y="920"/>
                  <a:pt x="1940" y="878"/>
                </a:cubicBezTo>
                <a:cubicBezTo>
                  <a:pt x="1983" y="854"/>
                  <a:pt x="2021" y="823"/>
                  <a:pt x="2064" y="799"/>
                </a:cubicBezTo>
                <a:cubicBezTo>
                  <a:pt x="2105" y="777"/>
                  <a:pt x="2149" y="761"/>
                  <a:pt x="2191" y="741"/>
                </a:cubicBezTo>
                <a:cubicBezTo>
                  <a:pt x="2202" y="737"/>
                  <a:pt x="2213" y="733"/>
                  <a:pt x="2222" y="726"/>
                </a:cubicBezTo>
                <a:cubicBezTo>
                  <a:pt x="2246" y="706"/>
                  <a:pt x="2271" y="689"/>
                  <a:pt x="2305" y="691"/>
                </a:cubicBezTo>
                <a:cubicBezTo>
                  <a:pt x="2311" y="692"/>
                  <a:pt x="2318" y="688"/>
                  <a:pt x="2323" y="684"/>
                </a:cubicBezTo>
                <a:cubicBezTo>
                  <a:pt x="2334" y="675"/>
                  <a:pt x="2347" y="656"/>
                  <a:pt x="2358" y="677"/>
                </a:cubicBezTo>
                <a:cubicBezTo>
                  <a:pt x="2365" y="691"/>
                  <a:pt x="2367" y="721"/>
                  <a:pt x="2358" y="729"/>
                </a:cubicBezTo>
                <a:cubicBezTo>
                  <a:pt x="2336" y="747"/>
                  <a:pt x="2337" y="763"/>
                  <a:pt x="2348" y="779"/>
                </a:cubicBezTo>
                <a:cubicBezTo>
                  <a:pt x="2311" y="815"/>
                  <a:pt x="2276" y="849"/>
                  <a:pt x="2241" y="882"/>
                </a:cubicBezTo>
                <a:cubicBezTo>
                  <a:pt x="2235" y="888"/>
                  <a:pt x="2226" y="893"/>
                  <a:pt x="2219" y="897"/>
                </a:cubicBezTo>
                <a:cubicBezTo>
                  <a:pt x="2171" y="922"/>
                  <a:pt x="2120" y="942"/>
                  <a:pt x="2078" y="973"/>
                </a:cubicBezTo>
                <a:cubicBezTo>
                  <a:pt x="2031" y="1006"/>
                  <a:pt x="1976" y="1013"/>
                  <a:pt x="1927" y="1036"/>
                </a:cubicBezTo>
                <a:cubicBezTo>
                  <a:pt x="1910" y="1043"/>
                  <a:pt x="1894" y="1055"/>
                  <a:pt x="1880" y="1067"/>
                </a:cubicBezTo>
                <a:cubicBezTo>
                  <a:pt x="1863" y="1080"/>
                  <a:pt x="1854" y="1096"/>
                  <a:pt x="1872" y="1116"/>
                </a:cubicBezTo>
                <a:cubicBezTo>
                  <a:pt x="1891" y="1137"/>
                  <a:pt x="1909" y="1145"/>
                  <a:pt x="1935" y="1131"/>
                </a:cubicBezTo>
                <a:cubicBezTo>
                  <a:pt x="2023" y="1086"/>
                  <a:pt x="2111" y="1041"/>
                  <a:pt x="2200" y="996"/>
                </a:cubicBezTo>
                <a:cubicBezTo>
                  <a:pt x="2204" y="994"/>
                  <a:pt x="2208" y="992"/>
                  <a:pt x="2212" y="991"/>
                </a:cubicBezTo>
                <a:cubicBezTo>
                  <a:pt x="2238" y="987"/>
                  <a:pt x="2264" y="984"/>
                  <a:pt x="2291" y="980"/>
                </a:cubicBezTo>
                <a:cubicBezTo>
                  <a:pt x="2303" y="1015"/>
                  <a:pt x="2309" y="1017"/>
                  <a:pt x="2352" y="1005"/>
                </a:cubicBezTo>
                <a:cubicBezTo>
                  <a:pt x="2390" y="995"/>
                  <a:pt x="2430" y="987"/>
                  <a:pt x="2469" y="978"/>
                </a:cubicBezTo>
                <a:cubicBezTo>
                  <a:pt x="2470" y="981"/>
                  <a:pt x="2472" y="985"/>
                  <a:pt x="2473" y="988"/>
                </a:cubicBezTo>
                <a:cubicBezTo>
                  <a:pt x="2424" y="1021"/>
                  <a:pt x="2375" y="1055"/>
                  <a:pt x="2326" y="1088"/>
                </a:cubicBezTo>
                <a:cubicBezTo>
                  <a:pt x="2327" y="1091"/>
                  <a:pt x="2328" y="1095"/>
                  <a:pt x="2330" y="1098"/>
                </a:cubicBezTo>
                <a:cubicBezTo>
                  <a:pt x="2350" y="1102"/>
                  <a:pt x="2372" y="1105"/>
                  <a:pt x="2392" y="1111"/>
                </a:cubicBezTo>
                <a:cubicBezTo>
                  <a:pt x="2399" y="1114"/>
                  <a:pt x="2408" y="1126"/>
                  <a:pt x="2408" y="1132"/>
                </a:cubicBezTo>
                <a:cubicBezTo>
                  <a:pt x="2405" y="1152"/>
                  <a:pt x="2399" y="1171"/>
                  <a:pt x="2391" y="1199"/>
                </a:cubicBezTo>
                <a:cubicBezTo>
                  <a:pt x="2426" y="1199"/>
                  <a:pt x="2460" y="1203"/>
                  <a:pt x="2493" y="1197"/>
                </a:cubicBezTo>
                <a:cubicBezTo>
                  <a:pt x="2518" y="1193"/>
                  <a:pt x="2540" y="1181"/>
                  <a:pt x="2565" y="1195"/>
                </a:cubicBezTo>
                <a:cubicBezTo>
                  <a:pt x="2569" y="1197"/>
                  <a:pt x="2577" y="1190"/>
                  <a:pt x="2583" y="1188"/>
                </a:cubicBezTo>
                <a:cubicBezTo>
                  <a:pt x="2603" y="1180"/>
                  <a:pt x="2622" y="1169"/>
                  <a:pt x="2643" y="1166"/>
                </a:cubicBezTo>
                <a:cubicBezTo>
                  <a:pt x="2664" y="1162"/>
                  <a:pt x="2685" y="1167"/>
                  <a:pt x="2690" y="1136"/>
                </a:cubicBezTo>
                <a:cubicBezTo>
                  <a:pt x="2692" y="1127"/>
                  <a:pt x="2716" y="1123"/>
                  <a:pt x="2730" y="1116"/>
                </a:cubicBezTo>
                <a:cubicBezTo>
                  <a:pt x="2730" y="1113"/>
                  <a:pt x="2730" y="1110"/>
                  <a:pt x="2730" y="1107"/>
                </a:cubicBezTo>
                <a:cubicBezTo>
                  <a:pt x="2716" y="1109"/>
                  <a:pt x="2697" y="1106"/>
                  <a:pt x="2688" y="1114"/>
                </a:cubicBezTo>
                <a:cubicBezTo>
                  <a:pt x="2667" y="1130"/>
                  <a:pt x="2651" y="1126"/>
                  <a:pt x="2632" y="1114"/>
                </a:cubicBezTo>
                <a:cubicBezTo>
                  <a:pt x="2617" y="1104"/>
                  <a:pt x="2606" y="1106"/>
                  <a:pt x="2591" y="1119"/>
                </a:cubicBezTo>
                <a:cubicBezTo>
                  <a:pt x="2572" y="1135"/>
                  <a:pt x="2546" y="1143"/>
                  <a:pt x="2520" y="1156"/>
                </a:cubicBezTo>
                <a:cubicBezTo>
                  <a:pt x="2527" y="1109"/>
                  <a:pt x="2536" y="1066"/>
                  <a:pt x="2586" y="1047"/>
                </a:cubicBezTo>
                <a:cubicBezTo>
                  <a:pt x="2604" y="1100"/>
                  <a:pt x="2610" y="1105"/>
                  <a:pt x="2677" y="1085"/>
                </a:cubicBezTo>
                <a:cubicBezTo>
                  <a:pt x="2762" y="1061"/>
                  <a:pt x="2845" y="1032"/>
                  <a:pt x="2929" y="1004"/>
                </a:cubicBezTo>
                <a:cubicBezTo>
                  <a:pt x="2976" y="989"/>
                  <a:pt x="3021" y="972"/>
                  <a:pt x="3068" y="958"/>
                </a:cubicBezTo>
                <a:cubicBezTo>
                  <a:pt x="3087" y="952"/>
                  <a:pt x="3108" y="951"/>
                  <a:pt x="3129" y="948"/>
                </a:cubicBezTo>
                <a:cubicBezTo>
                  <a:pt x="3127" y="946"/>
                  <a:pt x="3125" y="943"/>
                  <a:pt x="3123" y="940"/>
                </a:cubicBezTo>
                <a:cubicBezTo>
                  <a:pt x="3139" y="927"/>
                  <a:pt x="3154" y="912"/>
                  <a:pt x="3171" y="901"/>
                </a:cubicBezTo>
                <a:cubicBezTo>
                  <a:pt x="3198" y="884"/>
                  <a:pt x="3227" y="868"/>
                  <a:pt x="3255" y="852"/>
                </a:cubicBezTo>
                <a:cubicBezTo>
                  <a:pt x="3259" y="849"/>
                  <a:pt x="3263" y="844"/>
                  <a:pt x="3262" y="841"/>
                </a:cubicBezTo>
                <a:cubicBezTo>
                  <a:pt x="3254" y="799"/>
                  <a:pt x="3291" y="788"/>
                  <a:pt x="3311" y="766"/>
                </a:cubicBezTo>
                <a:cubicBezTo>
                  <a:pt x="3310" y="767"/>
                  <a:pt x="3310" y="767"/>
                  <a:pt x="3310" y="767"/>
                </a:cubicBezTo>
                <a:cubicBezTo>
                  <a:pt x="3332" y="759"/>
                  <a:pt x="3355" y="752"/>
                  <a:pt x="3377" y="744"/>
                </a:cubicBezTo>
                <a:cubicBezTo>
                  <a:pt x="3399" y="736"/>
                  <a:pt x="3421" y="727"/>
                  <a:pt x="3442" y="718"/>
                </a:cubicBezTo>
                <a:cubicBezTo>
                  <a:pt x="3448" y="715"/>
                  <a:pt x="3458" y="712"/>
                  <a:pt x="3459" y="708"/>
                </a:cubicBezTo>
                <a:cubicBezTo>
                  <a:pt x="3478" y="652"/>
                  <a:pt x="3531" y="653"/>
                  <a:pt x="3574" y="641"/>
                </a:cubicBezTo>
                <a:cubicBezTo>
                  <a:pt x="3624" y="627"/>
                  <a:pt x="3672" y="614"/>
                  <a:pt x="3715" y="583"/>
                </a:cubicBezTo>
                <a:cubicBezTo>
                  <a:pt x="3750" y="558"/>
                  <a:pt x="3793" y="544"/>
                  <a:pt x="3832" y="525"/>
                </a:cubicBezTo>
                <a:cubicBezTo>
                  <a:pt x="3882" y="501"/>
                  <a:pt x="3931" y="474"/>
                  <a:pt x="3956" y="420"/>
                </a:cubicBezTo>
                <a:cubicBezTo>
                  <a:pt x="3910" y="379"/>
                  <a:pt x="3862" y="377"/>
                  <a:pt x="3811" y="412"/>
                </a:cubicBezTo>
                <a:cubicBezTo>
                  <a:pt x="3806" y="415"/>
                  <a:pt x="3800" y="419"/>
                  <a:pt x="3796" y="418"/>
                </a:cubicBezTo>
                <a:cubicBezTo>
                  <a:pt x="3724" y="404"/>
                  <a:pt x="3655" y="411"/>
                  <a:pt x="3588" y="438"/>
                </a:cubicBezTo>
                <a:cubicBezTo>
                  <a:pt x="3581" y="440"/>
                  <a:pt x="3571" y="442"/>
                  <a:pt x="3565" y="439"/>
                </a:cubicBezTo>
                <a:cubicBezTo>
                  <a:pt x="3532" y="423"/>
                  <a:pt x="3499" y="405"/>
                  <a:pt x="3467" y="387"/>
                </a:cubicBezTo>
                <a:cubicBezTo>
                  <a:pt x="3463" y="385"/>
                  <a:pt x="3458" y="383"/>
                  <a:pt x="3456" y="380"/>
                </a:cubicBezTo>
                <a:cubicBezTo>
                  <a:pt x="3453" y="374"/>
                  <a:pt x="3449" y="363"/>
                  <a:pt x="3451" y="362"/>
                </a:cubicBezTo>
                <a:cubicBezTo>
                  <a:pt x="3478" y="341"/>
                  <a:pt x="3433" y="297"/>
                  <a:pt x="3479" y="281"/>
                </a:cubicBezTo>
                <a:cubicBezTo>
                  <a:pt x="3570" y="249"/>
                  <a:pt x="3661" y="223"/>
                  <a:pt x="3758" y="216"/>
                </a:cubicBezTo>
                <a:cubicBezTo>
                  <a:pt x="3819" y="212"/>
                  <a:pt x="3880" y="191"/>
                  <a:pt x="3941" y="177"/>
                </a:cubicBezTo>
                <a:cubicBezTo>
                  <a:pt x="3970" y="171"/>
                  <a:pt x="4001" y="168"/>
                  <a:pt x="4017" y="134"/>
                </a:cubicBezTo>
                <a:cubicBezTo>
                  <a:pt x="4020" y="127"/>
                  <a:pt x="4041" y="127"/>
                  <a:pt x="4055" y="126"/>
                </a:cubicBezTo>
                <a:cubicBezTo>
                  <a:pt x="4103" y="124"/>
                  <a:pt x="4151" y="123"/>
                  <a:pt x="4198" y="120"/>
                </a:cubicBezTo>
                <a:cubicBezTo>
                  <a:pt x="4209" y="119"/>
                  <a:pt x="4223" y="116"/>
                  <a:pt x="4230" y="109"/>
                </a:cubicBezTo>
                <a:cubicBezTo>
                  <a:pt x="4265" y="72"/>
                  <a:pt x="4308" y="81"/>
                  <a:pt x="4352" y="82"/>
                </a:cubicBezTo>
                <a:cubicBezTo>
                  <a:pt x="4421" y="85"/>
                  <a:pt x="4490" y="85"/>
                  <a:pt x="4559" y="84"/>
                </a:cubicBezTo>
                <a:cubicBezTo>
                  <a:pt x="4609" y="84"/>
                  <a:pt x="4656" y="74"/>
                  <a:pt x="4700" y="50"/>
                </a:cubicBezTo>
                <a:cubicBezTo>
                  <a:pt x="4709" y="45"/>
                  <a:pt x="4722" y="46"/>
                  <a:pt x="4734" y="47"/>
                </a:cubicBezTo>
                <a:cubicBezTo>
                  <a:pt x="4777" y="49"/>
                  <a:pt x="4821" y="56"/>
                  <a:pt x="4865" y="56"/>
                </a:cubicBezTo>
                <a:cubicBezTo>
                  <a:pt x="4889" y="56"/>
                  <a:pt x="4913" y="47"/>
                  <a:pt x="4937" y="42"/>
                </a:cubicBezTo>
                <a:cubicBezTo>
                  <a:pt x="4959" y="38"/>
                  <a:pt x="4981" y="30"/>
                  <a:pt x="5003" y="31"/>
                </a:cubicBezTo>
                <a:cubicBezTo>
                  <a:pt x="5071" y="34"/>
                  <a:pt x="5139" y="41"/>
                  <a:pt x="5207" y="45"/>
                </a:cubicBezTo>
                <a:cubicBezTo>
                  <a:pt x="5217" y="46"/>
                  <a:pt x="5229" y="42"/>
                  <a:pt x="5239" y="38"/>
                </a:cubicBezTo>
                <a:cubicBezTo>
                  <a:pt x="5300" y="12"/>
                  <a:pt x="5360" y="0"/>
                  <a:pt x="5426" y="15"/>
                </a:cubicBezTo>
                <a:cubicBezTo>
                  <a:pt x="5453" y="21"/>
                  <a:pt x="5483" y="17"/>
                  <a:pt x="5512" y="18"/>
                </a:cubicBezTo>
                <a:cubicBezTo>
                  <a:pt x="5521" y="18"/>
                  <a:pt x="5531" y="20"/>
                  <a:pt x="5545" y="21"/>
                </a:cubicBezTo>
                <a:cubicBezTo>
                  <a:pt x="5526" y="51"/>
                  <a:pt x="5502" y="54"/>
                  <a:pt x="5475" y="55"/>
                </a:cubicBezTo>
                <a:cubicBezTo>
                  <a:pt x="5423" y="55"/>
                  <a:pt x="5370" y="55"/>
                  <a:pt x="5318" y="59"/>
                </a:cubicBezTo>
                <a:cubicBezTo>
                  <a:pt x="5306" y="59"/>
                  <a:pt x="5295" y="73"/>
                  <a:pt x="5284" y="80"/>
                </a:cubicBezTo>
                <a:cubicBezTo>
                  <a:pt x="5296" y="87"/>
                  <a:pt x="5308" y="100"/>
                  <a:pt x="5319" y="99"/>
                </a:cubicBezTo>
                <a:cubicBezTo>
                  <a:pt x="5392" y="97"/>
                  <a:pt x="5465" y="90"/>
                  <a:pt x="5538" y="87"/>
                </a:cubicBezTo>
                <a:cubicBezTo>
                  <a:pt x="5582" y="85"/>
                  <a:pt x="5626" y="88"/>
                  <a:pt x="5670" y="86"/>
                </a:cubicBezTo>
                <a:cubicBezTo>
                  <a:pt x="5700" y="85"/>
                  <a:pt x="5731" y="81"/>
                  <a:pt x="5760" y="74"/>
                </a:cubicBezTo>
                <a:cubicBezTo>
                  <a:pt x="5855" y="55"/>
                  <a:pt x="5950" y="50"/>
                  <a:pt x="6045" y="67"/>
                </a:cubicBezTo>
                <a:cubicBezTo>
                  <a:pt x="6051" y="68"/>
                  <a:pt x="6060" y="67"/>
                  <a:pt x="6063" y="63"/>
                </a:cubicBezTo>
                <a:cubicBezTo>
                  <a:pt x="6082" y="37"/>
                  <a:pt x="6104" y="50"/>
                  <a:pt x="6129" y="50"/>
                </a:cubicBezTo>
                <a:cubicBezTo>
                  <a:pt x="6184" y="50"/>
                  <a:pt x="6241" y="75"/>
                  <a:pt x="6293" y="40"/>
                </a:cubicBezTo>
                <a:cubicBezTo>
                  <a:pt x="6297" y="37"/>
                  <a:pt x="6308" y="37"/>
                  <a:pt x="6308" y="39"/>
                </a:cubicBezTo>
                <a:cubicBezTo>
                  <a:pt x="6323" y="81"/>
                  <a:pt x="6362" y="62"/>
                  <a:pt x="6390" y="72"/>
                </a:cubicBezTo>
                <a:cubicBezTo>
                  <a:pt x="6394" y="73"/>
                  <a:pt x="6398" y="75"/>
                  <a:pt x="6413" y="80"/>
                </a:cubicBezTo>
                <a:cubicBezTo>
                  <a:pt x="6396" y="90"/>
                  <a:pt x="6386" y="99"/>
                  <a:pt x="6375" y="100"/>
                </a:cubicBezTo>
                <a:cubicBezTo>
                  <a:pt x="6296" y="105"/>
                  <a:pt x="6216" y="105"/>
                  <a:pt x="6137" y="114"/>
                </a:cubicBezTo>
                <a:cubicBezTo>
                  <a:pt x="6064" y="122"/>
                  <a:pt x="5991" y="104"/>
                  <a:pt x="5917" y="121"/>
                </a:cubicBezTo>
                <a:cubicBezTo>
                  <a:pt x="5857" y="135"/>
                  <a:pt x="5792" y="128"/>
                  <a:pt x="5730" y="131"/>
                </a:cubicBezTo>
                <a:cubicBezTo>
                  <a:pt x="5688" y="134"/>
                  <a:pt x="5646" y="138"/>
                  <a:pt x="5604" y="142"/>
                </a:cubicBezTo>
                <a:cubicBezTo>
                  <a:pt x="5534" y="149"/>
                  <a:pt x="5464" y="156"/>
                  <a:pt x="5394" y="165"/>
                </a:cubicBezTo>
                <a:cubicBezTo>
                  <a:pt x="5372" y="168"/>
                  <a:pt x="5351" y="176"/>
                  <a:pt x="5329" y="182"/>
                </a:cubicBezTo>
                <a:cubicBezTo>
                  <a:pt x="5345" y="195"/>
                  <a:pt x="5359" y="207"/>
                  <a:pt x="5373" y="217"/>
                </a:cubicBezTo>
                <a:cubicBezTo>
                  <a:pt x="5378" y="221"/>
                  <a:pt x="5386" y="223"/>
                  <a:pt x="5392" y="222"/>
                </a:cubicBezTo>
                <a:cubicBezTo>
                  <a:pt x="5449" y="211"/>
                  <a:pt x="5505" y="199"/>
                  <a:pt x="5562" y="189"/>
                </a:cubicBezTo>
                <a:cubicBezTo>
                  <a:pt x="5573" y="187"/>
                  <a:pt x="5585" y="191"/>
                  <a:pt x="5597" y="192"/>
                </a:cubicBezTo>
                <a:cubicBezTo>
                  <a:pt x="5598" y="195"/>
                  <a:pt x="5598" y="198"/>
                  <a:pt x="5599" y="202"/>
                </a:cubicBezTo>
                <a:cubicBezTo>
                  <a:pt x="5582" y="208"/>
                  <a:pt x="5566" y="215"/>
                  <a:pt x="5549" y="221"/>
                </a:cubicBezTo>
                <a:cubicBezTo>
                  <a:pt x="5550" y="224"/>
                  <a:pt x="5550" y="226"/>
                  <a:pt x="5551" y="229"/>
                </a:cubicBezTo>
                <a:cubicBezTo>
                  <a:pt x="5575" y="224"/>
                  <a:pt x="5600" y="219"/>
                  <a:pt x="5627" y="213"/>
                </a:cubicBezTo>
                <a:cubicBezTo>
                  <a:pt x="5627" y="234"/>
                  <a:pt x="5627" y="248"/>
                  <a:pt x="5627" y="263"/>
                </a:cubicBezTo>
                <a:cubicBezTo>
                  <a:pt x="5636" y="262"/>
                  <a:pt x="5651" y="264"/>
                  <a:pt x="5652" y="262"/>
                </a:cubicBezTo>
                <a:cubicBezTo>
                  <a:pt x="5655" y="249"/>
                  <a:pt x="5655" y="235"/>
                  <a:pt x="5656" y="219"/>
                </a:cubicBezTo>
                <a:cubicBezTo>
                  <a:pt x="5703" y="207"/>
                  <a:pt x="5749" y="173"/>
                  <a:pt x="5802" y="198"/>
                </a:cubicBezTo>
                <a:cubicBezTo>
                  <a:pt x="5803" y="201"/>
                  <a:pt x="5803" y="205"/>
                  <a:pt x="5804" y="209"/>
                </a:cubicBezTo>
                <a:cubicBezTo>
                  <a:pt x="5793" y="212"/>
                  <a:pt x="5783" y="217"/>
                  <a:pt x="5772" y="217"/>
                </a:cubicBezTo>
                <a:cubicBezTo>
                  <a:pt x="5718" y="221"/>
                  <a:pt x="5708" y="230"/>
                  <a:pt x="5698" y="283"/>
                </a:cubicBezTo>
                <a:cubicBezTo>
                  <a:pt x="5695" y="297"/>
                  <a:pt x="5686" y="310"/>
                  <a:pt x="5680" y="323"/>
                </a:cubicBezTo>
                <a:cubicBezTo>
                  <a:pt x="5676" y="321"/>
                  <a:pt x="5671" y="320"/>
                  <a:pt x="5667" y="318"/>
                </a:cubicBezTo>
                <a:cubicBezTo>
                  <a:pt x="5670" y="309"/>
                  <a:pt x="5673" y="301"/>
                  <a:pt x="5676" y="291"/>
                </a:cubicBezTo>
                <a:cubicBezTo>
                  <a:pt x="5674" y="290"/>
                  <a:pt x="5671" y="286"/>
                  <a:pt x="5669" y="287"/>
                </a:cubicBezTo>
                <a:cubicBezTo>
                  <a:pt x="5642" y="289"/>
                  <a:pt x="5616" y="292"/>
                  <a:pt x="5589" y="296"/>
                </a:cubicBezTo>
                <a:cubicBezTo>
                  <a:pt x="5586" y="297"/>
                  <a:pt x="5582" y="308"/>
                  <a:pt x="5583" y="309"/>
                </a:cubicBezTo>
                <a:cubicBezTo>
                  <a:pt x="5587" y="314"/>
                  <a:pt x="5593" y="318"/>
                  <a:pt x="5599" y="319"/>
                </a:cubicBezTo>
                <a:cubicBezTo>
                  <a:pt x="5612" y="320"/>
                  <a:pt x="5625" y="319"/>
                  <a:pt x="5639" y="319"/>
                </a:cubicBezTo>
                <a:cubicBezTo>
                  <a:pt x="5639" y="323"/>
                  <a:pt x="5640" y="326"/>
                  <a:pt x="5640" y="329"/>
                </a:cubicBezTo>
                <a:cubicBezTo>
                  <a:pt x="5632" y="335"/>
                  <a:pt x="5623" y="341"/>
                  <a:pt x="5614" y="347"/>
                </a:cubicBezTo>
                <a:cubicBezTo>
                  <a:pt x="5634" y="373"/>
                  <a:pt x="5633" y="376"/>
                  <a:pt x="5595" y="385"/>
                </a:cubicBezTo>
                <a:cubicBezTo>
                  <a:pt x="5598" y="351"/>
                  <a:pt x="5575" y="354"/>
                  <a:pt x="5553" y="356"/>
                </a:cubicBezTo>
                <a:cubicBezTo>
                  <a:pt x="5528" y="359"/>
                  <a:pt x="5537" y="377"/>
                  <a:pt x="5536" y="393"/>
                </a:cubicBezTo>
                <a:cubicBezTo>
                  <a:pt x="5535" y="402"/>
                  <a:pt x="5527" y="411"/>
                  <a:pt x="5522" y="421"/>
                </a:cubicBezTo>
                <a:cubicBezTo>
                  <a:pt x="5513" y="415"/>
                  <a:pt x="5501" y="412"/>
                  <a:pt x="5495" y="405"/>
                </a:cubicBezTo>
                <a:cubicBezTo>
                  <a:pt x="5485" y="389"/>
                  <a:pt x="5477" y="376"/>
                  <a:pt x="5454" y="395"/>
                </a:cubicBezTo>
                <a:cubicBezTo>
                  <a:pt x="5464" y="402"/>
                  <a:pt x="5471" y="407"/>
                  <a:pt x="5478" y="412"/>
                </a:cubicBezTo>
                <a:cubicBezTo>
                  <a:pt x="5465" y="420"/>
                  <a:pt x="5452" y="428"/>
                  <a:pt x="5437" y="437"/>
                </a:cubicBezTo>
                <a:cubicBezTo>
                  <a:pt x="5443" y="442"/>
                  <a:pt x="5444" y="444"/>
                  <a:pt x="5446" y="444"/>
                </a:cubicBezTo>
                <a:cubicBezTo>
                  <a:pt x="5560" y="451"/>
                  <a:pt x="5673" y="465"/>
                  <a:pt x="5787" y="454"/>
                </a:cubicBezTo>
                <a:cubicBezTo>
                  <a:pt x="5851" y="448"/>
                  <a:pt x="5916" y="446"/>
                  <a:pt x="5980" y="445"/>
                </a:cubicBezTo>
                <a:cubicBezTo>
                  <a:pt x="6010" y="445"/>
                  <a:pt x="6041" y="458"/>
                  <a:pt x="6071" y="457"/>
                </a:cubicBezTo>
                <a:cubicBezTo>
                  <a:pt x="6155" y="457"/>
                  <a:pt x="6239" y="452"/>
                  <a:pt x="6323" y="449"/>
                </a:cubicBezTo>
                <a:cubicBezTo>
                  <a:pt x="6338" y="449"/>
                  <a:pt x="6354" y="449"/>
                  <a:pt x="6369" y="449"/>
                </a:cubicBezTo>
                <a:cubicBezTo>
                  <a:pt x="6370" y="454"/>
                  <a:pt x="6371" y="458"/>
                  <a:pt x="6371" y="463"/>
                </a:cubicBezTo>
                <a:cubicBezTo>
                  <a:pt x="6341" y="471"/>
                  <a:pt x="6310" y="479"/>
                  <a:pt x="6279" y="487"/>
                </a:cubicBezTo>
                <a:cubicBezTo>
                  <a:pt x="6280" y="491"/>
                  <a:pt x="6280" y="494"/>
                  <a:pt x="6280" y="498"/>
                </a:cubicBezTo>
                <a:cubicBezTo>
                  <a:pt x="6319" y="501"/>
                  <a:pt x="6358" y="506"/>
                  <a:pt x="6396" y="505"/>
                </a:cubicBezTo>
                <a:cubicBezTo>
                  <a:pt x="6402" y="505"/>
                  <a:pt x="6407" y="475"/>
                  <a:pt x="6415" y="451"/>
                </a:cubicBezTo>
                <a:cubicBezTo>
                  <a:pt x="6432" y="451"/>
                  <a:pt x="6458" y="451"/>
                  <a:pt x="6490" y="451"/>
                </a:cubicBezTo>
                <a:cubicBezTo>
                  <a:pt x="6484" y="462"/>
                  <a:pt x="6480" y="468"/>
                  <a:pt x="6478" y="475"/>
                </a:cubicBezTo>
                <a:cubicBezTo>
                  <a:pt x="6477" y="482"/>
                  <a:pt x="6475" y="491"/>
                  <a:pt x="6478" y="496"/>
                </a:cubicBezTo>
                <a:cubicBezTo>
                  <a:pt x="6489" y="514"/>
                  <a:pt x="6555" y="509"/>
                  <a:pt x="6562" y="490"/>
                </a:cubicBezTo>
                <a:cubicBezTo>
                  <a:pt x="6564" y="485"/>
                  <a:pt x="6558" y="473"/>
                  <a:pt x="6553" y="471"/>
                </a:cubicBezTo>
                <a:cubicBezTo>
                  <a:pt x="6540" y="465"/>
                  <a:pt x="6525" y="463"/>
                  <a:pt x="6511" y="460"/>
                </a:cubicBezTo>
                <a:cubicBezTo>
                  <a:pt x="6511" y="456"/>
                  <a:pt x="6511" y="452"/>
                  <a:pt x="6511" y="448"/>
                </a:cubicBezTo>
                <a:cubicBezTo>
                  <a:pt x="6539" y="448"/>
                  <a:pt x="6566" y="448"/>
                  <a:pt x="6594" y="448"/>
                </a:cubicBezTo>
                <a:cubicBezTo>
                  <a:pt x="6613" y="449"/>
                  <a:pt x="6633" y="451"/>
                  <a:pt x="6652" y="452"/>
                </a:cubicBezTo>
                <a:cubicBezTo>
                  <a:pt x="6661" y="453"/>
                  <a:pt x="6675" y="453"/>
                  <a:pt x="6678" y="458"/>
                </a:cubicBezTo>
                <a:cubicBezTo>
                  <a:pt x="6703" y="502"/>
                  <a:pt x="6745" y="485"/>
                  <a:pt x="6781" y="487"/>
                </a:cubicBezTo>
                <a:cubicBezTo>
                  <a:pt x="6809" y="489"/>
                  <a:pt x="6838" y="490"/>
                  <a:pt x="6866" y="492"/>
                </a:cubicBezTo>
                <a:cubicBezTo>
                  <a:pt x="6870" y="492"/>
                  <a:pt x="6877" y="496"/>
                  <a:pt x="6879" y="494"/>
                </a:cubicBezTo>
                <a:cubicBezTo>
                  <a:pt x="6924" y="455"/>
                  <a:pt x="6987" y="489"/>
                  <a:pt x="7035" y="458"/>
                </a:cubicBezTo>
                <a:cubicBezTo>
                  <a:pt x="7044" y="452"/>
                  <a:pt x="7065" y="458"/>
                  <a:pt x="7075" y="466"/>
                </a:cubicBezTo>
                <a:cubicBezTo>
                  <a:pt x="7096" y="482"/>
                  <a:pt x="7115" y="482"/>
                  <a:pt x="7134" y="467"/>
                </a:cubicBezTo>
                <a:cubicBezTo>
                  <a:pt x="7172" y="437"/>
                  <a:pt x="7212" y="438"/>
                  <a:pt x="7256" y="454"/>
                </a:cubicBezTo>
                <a:cubicBezTo>
                  <a:pt x="7277" y="462"/>
                  <a:pt x="7304" y="455"/>
                  <a:pt x="7328" y="456"/>
                </a:cubicBezTo>
                <a:cubicBezTo>
                  <a:pt x="7365" y="456"/>
                  <a:pt x="7402" y="458"/>
                  <a:pt x="7440" y="460"/>
                </a:cubicBezTo>
                <a:cubicBezTo>
                  <a:pt x="7441" y="460"/>
                  <a:pt x="7444" y="486"/>
                  <a:pt x="7441" y="488"/>
                </a:cubicBezTo>
                <a:cubicBezTo>
                  <a:pt x="7409" y="501"/>
                  <a:pt x="7386" y="529"/>
                  <a:pt x="7347" y="531"/>
                </a:cubicBezTo>
                <a:cubicBezTo>
                  <a:pt x="7289" y="534"/>
                  <a:pt x="7232" y="548"/>
                  <a:pt x="7175" y="556"/>
                </a:cubicBezTo>
                <a:cubicBezTo>
                  <a:pt x="7162" y="558"/>
                  <a:pt x="7148" y="556"/>
                  <a:pt x="7135" y="557"/>
                </a:cubicBezTo>
                <a:cubicBezTo>
                  <a:pt x="7101" y="560"/>
                  <a:pt x="7068" y="564"/>
                  <a:pt x="7034" y="568"/>
                </a:cubicBezTo>
                <a:cubicBezTo>
                  <a:pt x="6995" y="573"/>
                  <a:pt x="6967" y="593"/>
                  <a:pt x="6944" y="626"/>
                </a:cubicBezTo>
                <a:cubicBezTo>
                  <a:pt x="6940" y="632"/>
                  <a:pt x="6911" y="631"/>
                  <a:pt x="6902" y="623"/>
                </a:cubicBezTo>
                <a:cubicBezTo>
                  <a:pt x="6882" y="607"/>
                  <a:pt x="6870" y="611"/>
                  <a:pt x="6860" y="629"/>
                </a:cubicBezTo>
                <a:cubicBezTo>
                  <a:pt x="6845" y="654"/>
                  <a:pt x="6826" y="658"/>
                  <a:pt x="6799" y="652"/>
                </a:cubicBezTo>
                <a:cubicBezTo>
                  <a:pt x="6784" y="648"/>
                  <a:pt x="6765" y="646"/>
                  <a:pt x="6752" y="651"/>
                </a:cubicBezTo>
                <a:cubicBezTo>
                  <a:pt x="6699" y="675"/>
                  <a:pt x="6643" y="674"/>
                  <a:pt x="6588" y="680"/>
                </a:cubicBezTo>
                <a:cubicBezTo>
                  <a:pt x="6580" y="681"/>
                  <a:pt x="6573" y="685"/>
                  <a:pt x="6565" y="693"/>
                </a:cubicBezTo>
                <a:cubicBezTo>
                  <a:pt x="6616" y="693"/>
                  <a:pt x="6667" y="693"/>
                  <a:pt x="6704" y="734"/>
                </a:cubicBezTo>
                <a:cubicBezTo>
                  <a:pt x="6646" y="739"/>
                  <a:pt x="6588" y="744"/>
                  <a:pt x="6530" y="748"/>
                </a:cubicBezTo>
                <a:cubicBezTo>
                  <a:pt x="6530" y="753"/>
                  <a:pt x="6530" y="758"/>
                  <a:pt x="6530" y="764"/>
                </a:cubicBezTo>
                <a:cubicBezTo>
                  <a:pt x="6564" y="765"/>
                  <a:pt x="6598" y="768"/>
                  <a:pt x="6632" y="768"/>
                </a:cubicBezTo>
                <a:cubicBezTo>
                  <a:pt x="6670" y="769"/>
                  <a:pt x="6709" y="766"/>
                  <a:pt x="6748" y="767"/>
                </a:cubicBezTo>
                <a:cubicBezTo>
                  <a:pt x="6765" y="768"/>
                  <a:pt x="6782" y="776"/>
                  <a:pt x="6800" y="780"/>
                </a:cubicBezTo>
                <a:cubicBezTo>
                  <a:pt x="6804" y="781"/>
                  <a:pt x="6808" y="786"/>
                  <a:pt x="6812" y="786"/>
                </a:cubicBezTo>
                <a:cubicBezTo>
                  <a:pt x="6885" y="776"/>
                  <a:pt x="6956" y="817"/>
                  <a:pt x="7031" y="796"/>
                </a:cubicBezTo>
                <a:cubicBezTo>
                  <a:pt x="7041" y="793"/>
                  <a:pt x="7055" y="806"/>
                  <a:pt x="7068" y="812"/>
                </a:cubicBezTo>
                <a:cubicBezTo>
                  <a:pt x="7059" y="819"/>
                  <a:pt x="7050" y="826"/>
                  <a:pt x="7041" y="832"/>
                </a:cubicBezTo>
                <a:cubicBezTo>
                  <a:pt x="7008" y="853"/>
                  <a:pt x="6977" y="836"/>
                  <a:pt x="6943" y="831"/>
                </a:cubicBezTo>
                <a:cubicBezTo>
                  <a:pt x="6891" y="822"/>
                  <a:pt x="6837" y="822"/>
                  <a:pt x="6784" y="822"/>
                </a:cubicBezTo>
                <a:cubicBezTo>
                  <a:pt x="6706" y="822"/>
                  <a:pt x="6629" y="825"/>
                  <a:pt x="6552" y="827"/>
                </a:cubicBezTo>
                <a:cubicBezTo>
                  <a:pt x="6519" y="828"/>
                  <a:pt x="6486" y="830"/>
                  <a:pt x="6453" y="835"/>
                </a:cubicBezTo>
                <a:cubicBezTo>
                  <a:pt x="6440" y="837"/>
                  <a:pt x="6429" y="849"/>
                  <a:pt x="6415" y="858"/>
                </a:cubicBezTo>
                <a:cubicBezTo>
                  <a:pt x="6390" y="829"/>
                  <a:pt x="6356" y="827"/>
                  <a:pt x="6316" y="836"/>
                </a:cubicBezTo>
                <a:cubicBezTo>
                  <a:pt x="6286" y="843"/>
                  <a:pt x="6253" y="841"/>
                  <a:pt x="6221" y="844"/>
                </a:cubicBezTo>
                <a:cubicBezTo>
                  <a:pt x="6188" y="847"/>
                  <a:pt x="6156" y="847"/>
                  <a:pt x="6132" y="879"/>
                </a:cubicBezTo>
                <a:cubicBezTo>
                  <a:pt x="6119" y="896"/>
                  <a:pt x="6096" y="897"/>
                  <a:pt x="6075" y="879"/>
                </a:cubicBezTo>
                <a:cubicBezTo>
                  <a:pt x="6068" y="873"/>
                  <a:pt x="6051" y="872"/>
                  <a:pt x="6042" y="876"/>
                </a:cubicBezTo>
                <a:cubicBezTo>
                  <a:pt x="6024" y="884"/>
                  <a:pt x="6009" y="896"/>
                  <a:pt x="5994" y="916"/>
                </a:cubicBezTo>
                <a:cubicBezTo>
                  <a:pt x="6056" y="918"/>
                  <a:pt x="6118" y="922"/>
                  <a:pt x="6180" y="920"/>
                </a:cubicBezTo>
                <a:cubicBezTo>
                  <a:pt x="6216" y="919"/>
                  <a:pt x="6249" y="902"/>
                  <a:pt x="6267" y="866"/>
                </a:cubicBezTo>
                <a:cubicBezTo>
                  <a:pt x="6271" y="858"/>
                  <a:pt x="6289" y="856"/>
                  <a:pt x="6300" y="852"/>
                </a:cubicBezTo>
                <a:cubicBezTo>
                  <a:pt x="6302" y="855"/>
                  <a:pt x="6304" y="858"/>
                  <a:pt x="6305" y="861"/>
                </a:cubicBezTo>
                <a:cubicBezTo>
                  <a:pt x="6301" y="870"/>
                  <a:pt x="6297" y="878"/>
                  <a:pt x="6293" y="888"/>
                </a:cubicBezTo>
                <a:cubicBezTo>
                  <a:pt x="6297" y="889"/>
                  <a:pt x="6300" y="891"/>
                  <a:pt x="6303" y="891"/>
                </a:cubicBezTo>
                <a:cubicBezTo>
                  <a:pt x="6356" y="888"/>
                  <a:pt x="6410" y="885"/>
                  <a:pt x="6463" y="882"/>
                </a:cubicBezTo>
                <a:cubicBezTo>
                  <a:pt x="6466" y="882"/>
                  <a:pt x="6468" y="881"/>
                  <a:pt x="6470" y="881"/>
                </a:cubicBezTo>
                <a:cubicBezTo>
                  <a:pt x="6541" y="886"/>
                  <a:pt x="6613" y="892"/>
                  <a:pt x="6684" y="896"/>
                </a:cubicBezTo>
                <a:cubicBezTo>
                  <a:pt x="6705" y="898"/>
                  <a:pt x="6727" y="896"/>
                  <a:pt x="6748" y="895"/>
                </a:cubicBezTo>
                <a:cubicBezTo>
                  <a:pt x="6792" y="893"/>
                  <a:pt x="6839" y="881"/>
                  <a:pt x="6879" y="891"/>
                </a:cubicBezTo>
                <a:cubicBezTo>
                  <a:pt x="6927" y="904"/>
                  <a:pt x="6963" y="901"/>
                  <a:pt x="7003" y="871"/>
                </a:cubicBezTo>
                <a:cubicBezTo>
                  <a:pt x="7020" y="858"/>
                  <a:pt x="7048" y="855"/>
                  <a:pt x="7071" y="852"/>
                </a:cubicBezTo>
                <a:cubicBezTo>
                  <a:pt x="7089" y="849"/>
                  <a:pt x="7107" y="852"/>
                  <a:pt x="7112" y="878"/>
                </a:cubicBezTo>
                <a:cubicBezTo>
                  <a:pt x="7114" y="887"/>
                  <a:pt x="7131" y="893"/>
                  <a:pt x="7144" y="903"/>
                </a:cubicBezTo>
                <a:cubicBezTo>
                  <a:pt x="7154" y="826"/>
                  <a:pt x="7172" y="812"/>
                  <a:pt x="7244" y="808"/>
                </a:cubicBezTo>
                <a:cubicBezTo>
                  <a:pt x="7278" y="807"/>
                  <a:pt x="7311" y="795"/>
                  <a:pt x="7345" y="793"/>
                </a:cubicBezTo>
                <a:cubicBezTo>
                  <a:pt x="7387" y="789"/>
                  <a:pt x="7429" y="792"/>
                  <a:pt x="7470" y="789"/>
                </a:cubicBezTo>
                <a:cubicBezTo>
                  <a:pt x="7485" y="789"/>
                  <a:pt x="7499" y="780"/>
                  <a:pt x="7513" y="776"/>
                </a:cubicBezTo>
                <a:cubicBezTo>
                  <a:pt x="7535" y="770"/>
                  <a:pt x="7556" y="763"/>
                  <a:pt x="7578" y="760"/>
                </a:cubicBezTo>
                <a:cubicBezTo>
                  <a:pt x="7595" y="758"/>
                  <a:pt x="7612" y="763"/>
                  <a:pt x="7629" y="761"/>
                </a:cubicBezTo>
                <a:cubicBezTo>
                  <a:pt x="7660" y="759"/>
                  <a:pt x="7680" y="765"/>
                  <a:pt x="7670" y="806"/>
                </a:cubicBezTo>
                <a:cubicBezTo>
                  <a:pt x="7721" y="822"/>
                  <a:pt x="7770" y="837"/>
                  <a:pt x="7820" y="852"/>
                </a:cubicBezTo>
                <a:cubicBezTo>
                  <a:pt x="7820" y="855"/>
                  <a:pt x="7820" y="857"/>
                  <a:pt x="7820" y="860"/>
                </a:cubicBezTo>
                <a:cubicBezTo>
                  <a:pt x="7787" y="860"/>
                  <a:pt x="7754" y="860"/>
                  <a:pt x="7722" y="859"/>
                </a:cubicBezTo>
                <a:cubicBezTo>
                  <a:pt x="7686" y="859"/>
                  <a:pt x="7651" y="852"/>
                  <a:pt x="7616" y="857"/>
                </a:cubicBezTo>
                <a:cubicBezTo>
                  <a:pt x="7603" y="859"/>
                  <a:pt x="7592" y="883"/>
                  <a:pt x="7580" y="897"/>
                </a:cubicBezTo>
                <a:cubicBezTo>
                  <a:pt x="7556" y="884"/>
                  <a:pt x="7568" y="855"/>
                  <a:pt x="7619" y="814"/>
                </a:cubicBezTo>
                <a:cubicBezTo>
                  <a:pt x="7598" y="793"/>
                  <a:pt x="7574" y="797"/>
                  <a:pt x="7555" y="812"/>
                </a:cubicBezTo>
                <a:cubicBezTo>
                  <a:pt x="7536" y="826"/>
                  <a:pt x="7521" y="847"/>
                  <a:pt x="7506" y="866"/>
                </a:cubicBezTo>
                <a:cubicBezTo>
                  <a:pt x="7502" y="871"/>
                  <a:pt x="7503" y="884"/>
                  <a:pt x="7508" y="888"/>
                </a:cubicBezTo>
                <a:cubicBezTo>
                  <a:pt x="7527" y="906"/>
                  <a:pt x="7521" y="922"/>
                  <a:pt x="7494" y="943"/>
                </a:cubicBezTo>
                <a:cubicBezTo>
                  <a:pt x="7536" y="943"/>
                  <a:pt x="7567" y="943"/>
                  <a:pt x="7598" y="943"/>
                </a:cubicBezTo>
                <a:cubicBezTo>
                  <a:pt x="7618" y="943"/>
                  <a:pt x="7638" y="941"/>
                  <a:pt x="7658" y="941"/>
                </a:cubicBezTo>
                <a:cubicBezTo>
                  <a:pt x="7692" y="941"/>
                  <a:pt x="7726" y="942"/>
                  <a:pt x="7759" y="940"/>
                </a:cubicBezTo>
                <a:cubicBezTo>
                  <a:pt x="7769" y="939"/>
                  <a:pt x="7777" y="929"/>
                  <a:pt x="7786" y="923"/>
                </a:cubicBezTo>
                <a:cubicBezTo>
                  <a:pt x="7799" y="915"/>
                  <a:pt x="7812" y="901"/>
                  <a:pt x="7826" y="901"/>
                </a:cubicBezTo>
                <a:cubicBezTo>
                  <a:pt x="7869" y="900"/>
                  <a:pt x="7913" y="906"/>
                  <a:pt x="7957" y="907"/>
                </a:cubicBezTo>
                <a:cubicBezTo>
                  <a:pt x="7979" y="907"/>
                  <a:pt x="8010" y="920"/>
                  <a:pt x="8015" y="879"/>
                </a:cubicBezTo>
                <a:cubicBezTo>
                  <a:pt x="8015" y="873"/>
                  <a:pt x="8031" y="865"/>
                  <a:pt x="8041" y="865"/>
                </a:cubicBezTo>
                <a:cubicBezTo>
                  <a:pt x="8061" y="863"/>
                  <a:pt x="8083" y="861"/>
                  <a:pt x="8102" y="866"/>
                </a:cubicBezTo>
                <a:cubicBezTo>
                  <a:pt x="8186" y="889"/>
                  <a:pt x="8265" y="841"/>
                  <a:pt x="8349" y="849"/>
                </a:cubicBezTo>
                <a:cubicBezTo>
                  <a:pt x="8369" y="851"/>
                  <a:pt x="8391" y="834"/>
                  <a:pt x="8413" y="828"/>
                </a:cubicBezTo>
                <a:cubicBezTo>
                  <a:pt x="8431" y="824"/>
                  <a:pt x="8450" y="824"/>
                  <a:pt x="8468" y="822"/>
                </a:cubicBezTo>
                <a:cubicBezTo>
                  <a:pt x="8469" y="825"/>
                  <a:pt x="8470" y="828"/>
                  <a:pt x="8471" y="830"/>
                </a:cubicBezTo>
                <a:cubicBezTo>
                  <a:pt x="8440" y="848"/>
                  <a:pt x="8410" y="865"/>
                  <a:pt x="8372" y="886"/>
                </a:cubicBezTo>
                <a:cubicBezTo>
                  <a:pt x="8390" y="895"/>
                  <a:pt x="8396" y="902"/>
                  <a:pt x="8403" y="902"/>
                </a:cubicBezTo>
                <a:cubicBezTo>
                  <a:pt x="8441" y="903"/>
                  <a:pt x="8481" y="909"/>
                  <a:pt x="8518" y="902"/>
                </a:cubicBezTo>
                <a:cubicBezTo>
                  <a:pt x="8582" y="889"/>
                  <a:pt x="8585" y="887"/>
                  <a:pt x="8649" y="922"/>
                </a:cubicBezTo>
                <a:cubicBezTo>
                  <a:pt x="8635" y="931"/>
                  <a:pt x="8624" y="943"/>
                  <a:pt x="8612" y="944"/>
                </a:cubicBezTo>
                <a:cubicBezTo>
                  <a:pt x="8572" y="946"/>
                  <a:pt x="8541" y="963"/>
                  <a:pt x="8513" y="991"/>
                </a:cubicBezTo>
                <a:cubicBezTo>
                  <a:pt x="8509" y="995"/>
                  <a:pt x="8499" y="995"/>
                  <a:pt x="8491" y="996"/>
                </a:cubicBezTo>
                <a:cubicBezTo>
                  <a:pt x="8471" y="1000"/>
                  <a:pt x="8452" y="1004"/>
                  <a:pt x="8432" y="1007"/>
                </a:cubicBezTo>
                <a:cubicBezTo>
                  <a:pt x="8431" y="993"/>
                  <a:pt x="8430" y="979"/>
                  <a:pt x="8429" y="965"/>
                </a:cubicBezTo>
                <a:cubicBezTo>
                  <a:pt x="8425" y="964"/>
                  <a:pt x="8421" y="962"/>
                  <a:pt x="8418" y="960"/>
                </a:cubicBezTo>
                <a:cubicBezTo>
                  <a:pt x="8410" y="972"/>
                  <a:pt x="8403" y="983"/>
                  <a:pt x="8396" y="995"/>
                </a:cubicBezTo>
                <a:cubicBezTo>
                  <a:pt x="8408" y="999"/>
                  <a:pt x="8421" y="1002"/>
                  <a:pt x="8433" y="1006"/>
                </a:cubicBezTo>
                <a:cubicBezTo>
                  <a:pt x="8452" y="1013"/>
                  <a:pt x="8471" y="1024"/>
                  <a:pt x="8491" y="1026"/>
                </a:cubicBezTo>
                <a:cubicBezTo>
                  <a:pt x="8526" y="1029"/>
                  <a:pt x="8561" y="1028"/>
                  <a:pt x="8590" y="1054"/>
                </a:cubicBezTo>
                <a:cubicBezTo>
                  <a:pt x="8596" y="1059"/>
                  <a:pt x="8608" y="1059"/>
                  <a:pt x="8617" y="1059"/>
                </a:cubicBezTo>
                <a:cubicBezTo>
                  <a:pt x="8686" y="1056"/>
                  <a:pt x="8756" y="1049"/>
                  <a:pt x="8826" y="1049"/>
                </a:cubicBezTo>
                <a:cubicBezTo>
                  <a:pt x="8896" y="1049"/>
                  <a:pt x="8966" y="1055"/>
                  <a:pt x="9038" y="1064"/>
                </a:cubicBezTo>
                <a:cubicBezTo>
                  <a:pt x="9000" y="1076"/>
                  <a:pt x="8962" y="1088"/>
                  <a:pt x="8927" y="1100"/>
                </a:cubicBezTo>
                <a:cubicBezTo>
                  <a:pt x="8956" y="1107"/>
                  <a:pt x="8987" y="1113"/>
                  <a:pt x="9018" y="1121"/>
                </a:cubicBezTo>
                <a:cubicBezTo>
                  <a:pt x="9025" y="1123"/>
                  <a:pt x="9035" y="1127"/>
                  <a:pt x="9038" y="1133"/>
                </a:cubicBezTo>
                <a:cubicBezTo>
                  <a:pt x="9057" y="1176"/>
                  <a:pt x="9095" y="1170"/>
                  <a:pt x="9131" y="1172"/>
                </a:cubicBezTo>
                <a:cubicBezTo>
                  <a:pt x="9165" y="1173"/>
                  <a:pt x="9197" y="1185"/>
                  <a:pt x="9231" y="1187"/>
                </a:cubicBezTo>
                <a:cubicBezTo>
                  <a:pt x="9244" y="1188"/>
                  <a:pt x="9261" y="1178"/>
                  <a:pt x="9271" y="1168"/>
                </a:cubicBezTo>
                <a:cubicBezTo>
                  <a:pt x="9298" y="1144"/>
                  <a:pt x="9362" y="1144"/>
                  <a:pt x="9373" y="1176"/>
                </a:cubicBezTo>
                <a:cubicBezTo>
                  <a:pt x="9390" y="1227"/>
                  <a:pt x="9427" y="1206"/>
                  <a:pt x="9456" y="1213"/>
                </a:cubicBezTo>
                <a:cubicBezTo>
                  <a:pt x="9458" y="1209"/>
                  <a:pt x="9459" y="1205"/>
                  <a:pt x="9460" y="1201"/>
                </a:cubicBezTo>
                <a:cubicBezTo>
                  <a:pt x="9448" y="1199"/>
                  <a:pt x="9435" y="1197"/>
                  <a:pt x="9424" y="1193"/>
                </a:cubicBezTo>
                <a:cubicBezTo>
                  <a:pt x="9413" y="1190"/>
                  <a:pt x="9403" y="1183"/>
                  <a:pt x="9393" y="1178"/>
                </a:cubicBezTo>
                <a:cubicBezTo>
                  <a:pt x="9401" y="1167"/>
                  <a:pt x="9406" y="1152"/>
                  <a:pt x="9416" y="1147"/>
                </a:cubicBezTo>
                <a:cubicBezTo>
                  <a:pt x="9456" y="1129"/>
                  <a:pt x="9486" y="1152"/>
                  <a:pt x="9518" y="1176"/>
                </a:cubicBezTo>
                <a:cubicBezTo>
                  <a:pt x="9511" y="1187"/>
                  <a:pt x="9506" y="1196"/>
                  <a:pt x="9496" y="1212"/>
                </a:cubicBezTo>
                <a:cubicBezTo>
                  <a:pt x="9527" y="1219"/>
                  <a:pt x="9554" y="1224"/>
                  <a:pt x="9581" y="1230"/>
                </a:cubicBezTo>
                <a:cubicBezTo>
                  <a:pt x="9606" y="1236"/>
                  <a:pt x="9631" y="1243"/>
                  <a:pt x="9653" y="1248"/>
                </a:cubicBezTo>
                <a:cubicBezTo>
                  <a:pt x="9675" y="1243"/>
                  <a:pt x="9696" y="1237"/>
                  <a:pt x="9718" y="1232"/>
                </a:cubicBezTo>
                <a:cubicBezTo>
                  <a:pt x="9719" y="1235"/>
                  <a:pt x="9720" y="1238"/>
                  <a:pt x="9721" y="1242"/>
                </a:cubicBezTo>
                <a:cubicBezTo>
                  <a:pt x="9709" y="1247"/>
                  <a:pt x="9696" y="1253"/>
                  <a:pt x="9684" y="1258"/>
                </a:cubicBezTo>
                <a:cubicBezTo>
                  <a:pt x="9804" y="1281"/>
                  <a:pt x="9924" y="1291"/>
                  <a:pt x="10050" y="1284"/>
                </a:cubicBezTo>
                <a:cubicBezTo>
                  <a:pt x="10045" y="1267"/>
                  <a:pt x="10042" y="1258"/>
                  <a:pt x="10036" y="1237"/>
                </a:cubicBezTo>
                <a:cubicBezTo>
                  <a:pt x="10070" y="1244"/>
                  <a:pt x="10096" y="1250"/>
                  <a:pt x="10123" y="1256"/>
                </a:cubicBezTo>
                <a:cubicBezTo>
                  <a:pt x="10142" y="1260"/>
                  <a:pt x="10161" y="1267"/>
                  <a:pt x="10180" y="1268"/>
                </a:cubicBezTo>
                <a:cubicBezTo>
                  <a:pt x="10206" y="1271"/>
                  <a:pt x="10232" y="1269"/>
                  <a:pt x="10257" y="1269"/>
                </a:cubicBezTo>
                <a:cubicBezTo>
                  <a:pt x="10258" y="1273"/>
                  <a:pt x="10259" y="1278"/>
                  <a:pt x="10260" y="1283"/>
                </a:cubicBezTo>
                <a:cubicBezTo>
                  <a:pt x="10242" y="1288"/>
                  <a:pt x="10224" y="1298"/>
                  <a:pt x="10206" y="1297"/>
                </a:cubicBezTo>
                <a:cubicBezTo>
                  <a:pt x="10165" y="1294"/>
                  <a:pt x="10128" y="1298"/>
                  <a:pt x="10090" y="1316"/>
                </a:cubicBezTo>
                <a:cubicBezTo>
                  <a:pt x="10068" y="1326"/>
                  <a:pt x="10040" y="1322"/>
                  <a:pt x="10015" y="1325"/>
                </a:cubicBezTo>
                <a:cubicBezTo>
                  <a:pt x="10002" y="1327"/>
                  <a:pt x="9989" y="1330"/>
                  <a:pt x="9976" y="1333"/>
                </a:cubicBezTo>
                <a:cubicBezTo>
                  <a:pt x="9975" y="1337"/>
                  <a:pt x="9975" y="1341"/>
                  <a:pt x="9974" y="1345"/>
                </a:cubicBezTo>
                <a:cubicBezTo>
                  <a:pt x="9987" y="1348"/>
                  <a:pt x="9999" y="1353"/>
                  <a:pt x="10012" y="1355"/>
                </a:cubicBezTo>
                <a:cubicBezTo>
                  <a:pt x="10069" y="1365"/>
                  <a:pt x="10127" y="1375"/>
                  <a:pt x="10184" y="1384"/>
                </a:cubicBezTo>
                <a:cubicBezTo>
                  <a:pt x="10184" y="1390"/>
                  <a:pt x="10185" y="1397"/>
                  <a:pt x="10185" y="1403"/>
                </a:cubicBezTo>
                <a:cubicBezTo>
                  <a:pt x="10159" y="1411"/>
                  <a:pt x="10133" y="1419"/>
                  <a:pt x="10105" y="1427"/>
                </a:cubicBezTo>
                <a:cubicBezTo>
                  <a:pt x="10111" y="1445"/>
                  <a:pt x="10143" y="1466"/>
                  <a:pt x="10110" y="1480"/>
                </a:cubicBezTo>
                <a:cubicBezTo>
                  <a:pt x="10089" y="1489"/>
                  <a:pt x="10055" y="1494"/>
                  <a:pt x="10038" y="1483"/>
                </a:cubicBezTo>
                <a:cubicBezTo>
                  <a:pt x="10022" y="1473"/>
                  <a:pt x="10014" y="1441"/>
                  <a:pt x="10012" y="1418"/>
                </a:cubicBezTo>
                <a:cubicBezTo>
                  <a:pt x="10009" y="1398"/>
                  <a:pt x="10002" y="1389"/>
                  <a:pt x="9985" y="1392"/>
                </a:cubicBezTo>
                <a:cubicBezTo>
                  <a:pt x="9953" y="1396"/>
                  <a:pt x="9920" y="1399"/>
                  <a:pt x="9890" y="1410"/>
                </a:cubicBezTo>
                <a:cubicBezTo>
                  <a:pt x="9872" y="1417"/>
                  <a:pt x="9862" y="1436"/>
                  <a:pt x="9887" y="1452"/>
                </a:cubicBezTo>
                <a:cubicBezTo>
                  <a:pt x="9893" y="1455"/>
                  <a:pt x="9896" y="1462"/>
                  <a:pt x="9900" y="1468"/>
                </a:cubicBezTo>
                <a:cubicBezTo>
                  <a:pt x="9939" y="1534"/>
                  <a:pt x="9957" y="1541"/>
                  <a:pt x="10032" y="1526"/>
                </a:cubicBezTo>
                <a:cubicBezTo>
                  <a:pt x="10044" y="1524"/>
                  <a:pt x="10058" y="1536"/>
                  <a:pt x="10072" y="1536"/>
                </a:cubicBezTo>
                <a:cubicBezTo>
                  <a:pt x="10115" y="1535"/>
                  <a:pt x="10158" y="1531"/>
                  <a:pt x="10201" y="1528"/>
                </a:cubicBezTo>
                <a:cubicBezTo>
                  <a:pt x="10212" y="1527"/>
                  <a:pt x="10222" y="1521"/>
                  <a:pt x="10232" y="1516"/>
                </a:cubicBezTo>
                <a:cubicBezTo>
                  <a:pt x="10241" y="1512"/>
                  <a:pt x="10249" y="1504"/>
                  <a:pt x="10258" y="1500"/>
                </a:cubicBezTo>
                <a:cubicBezTo>
                  <a:pt x="10281" y="1490"/>
                  <a:pt x="10313" y="1499"/>
                  <a:pt x="10318" y="1516"/>
                </a:cubicBezTo>
                <a:cubicBezTo>
                  <a:pt x="10326" y="1539"/>
                  <a:pt x="10305" y="1582"/>
                  <a:pt x="10283" y="1584"/>
                </a:cubicBezTo>
                <a:cubicBezTo>
                  <a:pt x="10257" y="1587"/>
                  <a:pt x="10231" y="1584"/>
                  <a:pt x="10205" y="1584"/>
                </a:cubicBezTo>
                <a:cubicBezTo>
                  <a:pt x="10179" y="1583"/>
                  <a:pt x="10154" y="1582"/>
                  <a:pt x="10128" y="1580"/>
                </a:cubicBezTo>
                <a:cubicBezTo>
                  <a:pt x="10127" y="1585"/>
                  <a:pt x="10127" y="1590"/>
                  <a:pt x="10126" y="1595"/>
                </a:cubicBezTo>
                <a:cubicBezTo>
                  <a:pt x="10136" y="1600"/>
                  <a:pt x="10146" y="1606"/>
                  <a:pt x="10158" y="1609"/>
                </a:cubicBezTo>
                <a:cubicBezTo>
                  <a:pt x="10179" y="1614"/>
                  <a:pt x="10206" y="1610"/>
                  <a:pt x="10220" y="1622"/>
                </a:cubicBezTo>
                <a:cubicBezTo>
                  <a:pt x="10256" y="1652"/>
                  <a:pt x="10304" y="1656"/>
                  <a:pt x="10341" y="1681"/>
                </a:cubicBezTo>
                <a:cubicBezTo>
                  <a:pt x="10358" y="1693"/>
                  <a:pt x="10379" y="1700"/>
                  <a:pt x="10399" y="1709"/>
                </a:cubicBezTo>
                <a:cubicBezTo>
                  <a:pt x="10460" y="1734"/>
                  <a:pt x="10520" y="1759"/>
                  <a:pt x="10581" y="1785"/>
                </a:cubicBezTo>
                <a:cubicBezTo>
                  <a:pt x="10588" y="1788"/>
                  <a:pt x="10594" y="1793"/>
                  <a:pt x="10602" y="1795"/>
                </a:cubicBezTo>
                <a:cubicBezTo>
                  <a:pt x="10653" y="1813"/>
                  <a:pt x="10705" y="1830"/>
                  <a:pt x="10756" y="1848"/>
                </a:cubicBezTo>
                <a:cubicBezTo>
                  <a:pt x="10760" y="1849"/>
                  <a:pt x="10763" y="1851"/>
                  <a:pt x="10766" y="1851"/>
                </a:cubicBezTo>
                <a:cubicBezTo>
                  <a:pt x="10862" y="1864"/>
                  <a:pt x="10936" y="1930"/>
                  <a:pt x="11025" y="1959"/>
                </a:cubicBezTo>
                <a:cubicBezTo>
                  <a:pt x="11093" y="1981"/>
                  <a:pt x="11159" y="2006"/>
                  <a:pt x="11225" y="2033"/>
                </a:cubicBezTo>
                <a:cubicBezTo>
                  <a:pt x="11258" y="2046"/>
                  <a:pt x="11289" y="2065"/>
                  <a:pt x="11321" y="2082"/>
                </a:cubicBezTo>
                <a:cubicBezTo>
                  <a:pt x="11319" y="2086"/>
                  <a:pt x="11317" y="2091"/>
                  <a:pt x="11315" y="2095"/>
                </a:cubicBezTo>
                <a:cubicBezTo>
                  <a:pt x="11237" y="2067"/>
                  <a:pt x="11160" y="2037"/>
                  <a:pt x="11082" y="2011"/>
                </a:cubicBezTo>
                <a:cubicBezTo>
                  <a:pt x="11016" y="1990"/>
                  <a:pt x="10949" y="1973"/>
                  <a:pt x="10883" y="1954"/>
                </a:cubicBezTo>
                <a:cubicBezTo>
                  <a:pt x="10873" y="1950"/>
                  <a:pt x="10863" y="1941"/>
                  <a:pt x="10853" y="1939"/>
                </a:cubicBezTo>
                <a:cubicBezTo>
                  <a:pt x="10833" y="1937"/>
                  <a:pt x="10814" y="1939"/>
                  <a:pt x="10789" y="1939"/>
                </a:cubicBezTo>
                <a:cubicBezTo>
                  <a:pt x="10795" y="1953"/>
                  <a:pt x="10798" y="1961"/>
                  <a:pt x="10803" y="1974"/>
                </a:cubicBezTo>
                <a:cubicBezTo>
                  <a:pt x="10757" y="1968"/>
                  <a:pt x="10715" y="1962"/>
                  <a:pt x="10668" y="1955"/>
                </a:cubicBezTo>
                <a:cubicBezTo>
                  <a:pt x="10707" y="1911"/>
                  <a:pt x="10705" y="1907"/>
                  <a:pt x="10654" y="1897"/>
                </a:cubicBezTo>
                <a:cubicBezTo>
                  <a:pt x="10631" y="1892"/>
                  <a:pt x="10607" y="1890"/>
                  <a:pt x="10572" y="1885"/>
                </a:cubicBezTo>
                <a:cubicBezTo>
                  <a:pt x="10602" y="1928"/>
                  <a:pt x="10583" y="1935"/>
                  <a:pt x="10555" y="1935"/>
                </a:cubicBezTo>
                <a:cubicBezTo>
                  <a:pt x="10528" y="1934"/>
                  <a:pt x="10500" y="1930"/>
                  <a:pt x="10472" y="1930"/>
                </a:cubicBezTo>
                <a:cubicBezTo>
                  <a:pt x="10459" y="1931"/>
                  <a:pt x="10438" y="1937"/>
                  <a:pt x="10434" y="1946"/>
                </a:cubicBezTo>
                <a:cubicBezTo>
                  <a:pt x="10426" y="1965"/>
                  <a:pt x="10441" y="1972"/>
                  <a:pt x="10460" y="1976"/>
                </a:cubicBezTo>
                <a:cubicBezTo>
                  <a:pt x="10470" y="1977"/>
                  <a:pt x="10479" y="1988"/>
                  <a:pt x="10488" y="1995"/>
                </a:cubicBezTo>
                <a:cubicBezTo>
                  <a:pt x="10479" y="2000"/>
                  <a:pt x="10470" y="2006"/>
                  <a:pt x="10461" y="2011"/>
                </a:cubicBezTo>
                <a:cubicBezTo>
                  <a:pt x="10454" y="2014"/>
                  <a:pt x="10447" y="2016"/>
                  <a:pt x="10430" y="2022"/>
                </a:cubicBezTo>
                <a:cubicBezTo>
                  <a:pt x="10449" y="2035"/>
                  <a:pt x="10461" y="2048"/>
                  <a:pt x="10475" y="2053"/>
                </a:cubicBezTo>
                <a:cubicBezTo>
                  <a:pt x="10534" y="2072"/>
                  <a:pt x="10592" y="2091"/>
                  <a:pt x="10652" y="2105"/>
                </a:cubicBezTo>
                <a:cubicBezTo>
                  <a:pt x="10752" y="2128"/>
                  <a:pt x="10853" y="2148"/>
                  <a:pt x="10953" y="2170"/>
                </a:cubicBezTo>
                <a:cubicBezTo>
                  <a:pt x="10988" y="2178"/>
                  <a:pt x="11023" y="2188"/>
                  <a:pt x="11059" y="2195"/>
                </a:cubicBezTo>
                <a:cubicBezTo>
                  <a:pt x="11088" y="2201"/>
                  <a:pt x="11118" y="2202"/>
                  <a:pt x="11147" y="2207"/>
                </a:cubicBezTo>
                <a:cubicBezTo>
                  <a:pt x="11157" y="2209"/>
                  <a:pt x="11165" y="2218"/>
                  <a:pt x="11174" y="2224"/>
                </a:cubicBezTo>
                <a:cubicBezTo>
                  <a:pt x="11164" y="2228"/>
                  <a:pt x="11155" y="2233"/>
                  <a:pt x="11146" y="2234"/>
                </a:cubicBezTo>
                <a:cubicBezTo>
                  <a:pt x="11103" y="2235"/>
                  <a:pt x="11061" y="2236"/>
                  <a:pt x="11019" y="2235"/>
                </a:cubicBezTo>
                <a:cubicBezTo>
                  <a:pt x="11006" y="2235"/>
                  <a:pt x="10993" y="2230"/>
                  <a:pt x="10980" y="2226"/>
                </a:cubicBezTo>
                <a:cubicBezTo>
                  <a:pt x="10971" y="2224"/>
                  <a:pt x="10962" y="2217"/>
                  <a:pt x="10954" y="2218"/>
                </a:cubicBezTo>
                <a:cubicBezTo>
                  <a:pt x="10942" y="2220"/>
                  <a:pt x="10930" y="2226"/>
                  <a:pt x="10918" y="2230"/>
                </a:cubicBezTo>
                <a:cubicBezTo>
                  <a:pt x="10927" y="2239"/>
                  <a:pt x="10934" y="2251"/>
                  <a:pt x="10945" y="2255"/>
                </a:cubicBezTo>
                <a:cubicBezTo>
                  <a:pt x="11038" y="2291"/>
                  <a:pt x="11038" y="2290"/>
                  <a:pt x="11073" y="2328"/>
                </a:cubicBezTo>
                <a:cubicBezTo>
                  <a:pt x="11066" y="2329"/>
                  <a:pt x="11061" y="2331"/>
                  <a:pt x="11057" y="2330"/>
                </a:cubicBezTo>
                <a:cubicBezTo>
                  <a:pt x="11026" y="2324"/>
                  <a:pt x="10995" y="2319"/>
                  <a:pt x="10964" y="2311"/>
                </a:cubicBezTo>
                <a:cubicBezTo>
                  <a:pt x="10931" y="2304"/>
                  <a:pt x="10901" y="2303"/>
                  <a:pt x="10881" y="2337"/>
                </a:cubicBezTo>
                <a:cubicBezTo>
                  <a:pt x="10878" y="2342"/>
                  <a:pt x="10865" y="2345"/>
                  <a:pt x="10858" y="2343"/>
                </a:cubicBezTo>
                <a:cubicBezTo>
                  <a:pt x="10810" y="2331"/>
                  <a:pt x="10762" y="2319"/>
                  <a:pt x="10714" y="2305"/>
                </a:cubicBezTo>
                <a:cubicBezTo>
                  <a:pt x="10703" y="2301"/>
                  <a:pt x="10694" y="2292"/>
                  <a:pt x="10685" y="2285"/>
                </a:cubicBezTo>
                <a:cubicBezTo>
                  <a:pt x="10686" y="2281"/>
                  <a:pt x="10688" y="2277"/>
                  <a:pt x="10689" y="2272"/>
                </a:cubicBezTo>
                <a:cubicBezTo>
                  <a:pt x="10719" y="2274"/>
                  <a:pt x="10749" y="2276"/>
                  <a:pt x="10780" y="2277"/>
                </a:cubicBezTo>
                <a:cubicBezTo>
                  <a:pt x="10780" y="2275"/>
                  <a:pt x="10781" y="2272"/>
                  <a:pt x="10781" y="2269"/>
                </a:cubicBezTo>
                <a:cubicBezTo>
                  <a:pt x="10725" y="2244"/>
                  <a:pt x="10672" y="2214"/>
                  <a:pt x="10614" y="2196"/>
                </a:cubicBezTo>
                <a:cubicBezTo>
                  <a:pt x="10556" y="2178"/>
                  <a:pt x="10495" y="2172"/>
                  <a:pt x="10434" y="2163"/>
                </a:cubicBezTo>
                <a:cubicBezTo>
                  <a:pt x="10424" y="2161"/>
                  <a:pt x="10405" y="2165"/>
                  <a:pt x="10401" y="2173"/>
                </a:cubicBezTo>
                <a:cubicBezTo>
                  <a:pt x="10385" y="2203"/>
                  <a:pt x="10366" y="2194"/>
                  <a:pt x="10349" y="2179"/>
                </a:cubicBezTo>
                <a:cubicBezTo>
                  <a:pt x="10326" y="2160"/>
                  <a:pt x="10302" y="2154"/>
                  <a:pt x="10273" y="2159"/>
                </a:cubicBezTo>
                <a:cubicBezTo>
                  <a:pt x="10247" y="2164"/>
                  <a:pt x="10224" y="2159"/>
                  <a:pt x="10206" y="2136"/>
                </a:cubicBezTo>
                <a:cubicBezTo>
                  <a:pt x="10198" y="2126"/>
                  <a:pt x="10184" y="2119"/>
                  <a:pt x="10172" y="2115"/>
                </a:cubicBezTo>
                <a:cubicBezTo>
                  <a:pt x="10113" y="2097"/>
                  <a:pt x="10055" y="2077"/>
                  <a:pt x="9995" y="2066"/>
                </a:cubicBezTo>
                <a:cubicBezTo>
                  <a:pt x="9959" y="2059"/>
                  <a:pt x="9921" y="2064"/>
                  <a:pt x="9884" y="2068"/>
                </a:cubicBezTo>
                <a:cubicBezTo>
                  <a:pt x="9874" y="2069"/>
                  <a:pt x="9865" y="2084"/>
                  <a:pt x="9855" y="2093"/>
                </a:cubicBezTo>
                <a:cubicBezTo>
                  <a:pt x="9864" y="2102"/>
                  <a:pt x="9873" y="2111"/>
                  <a:pt x="9883" y="2119"/>
                </a:cubicBezTo>
                <a:cubicBezTo>
                  <a:pt x="9886" y="2122"/>
                  <a:pt x="9891" y="2124"/>
                  <a:pt x="9896" y="2123"/>
                </a:cubicBezTo>
                <a:cubicBezTo>
                  <a:pt x="9968" y="2114"/>
                  <a:pt x="10010" y="2173"/>
                  <a:pt x="10065" y="2201"/>
                </a:cubicBezTo>
                <a:cubicBezTo>
                  <a:pt x="10084" y="2211"/>
                  <a:pt x="10105" y="2228"/>
                  <a:pt x="10128" y="2207"/>
                </a:cubicBezTo>
                <a:cubicBezTo>
                  <a:pt x="10129" y="2206"/>
                  <a:pt x="10130" y="2205"/>
                  <a:pt x="10131" y="2205"/>
                </a:cubicBezTo>
                <a:cubicBezTo>
                  <a:pt x="10179" y="2209"/>
                  <a:pt x="10228" y="2213"/>
                  <a:pt x="10275" y="2217"/>
                </a:cubicBezTo>
                <a:cubicBezTo>
                  <a:pt x="10268" y="2269"/>
                  <a:pt x="10229" y="2262"/>
                  <a:pt x="10196" y="2266"/>
                </a:cubicBezTo>
                <a:cubicBezTo>
                  <a:pt x="10183" y="2267"/>
                  <a:pt x="10169" y="2268"/>
                  <a:pt x="10155" y="2271"/>
                </a:cubicBezTo>
                <a:cubicBezTo>
                  <a:pt x="10142" y="2274"/>
                  <a:pt x="10129" y="2280"/>
                  <a:pt x="10116" y="2285"/>
                </a:cubicBezTo>
                <a:cubicBezTo>
                  <a:pt x="10129" y="2298"/>
                  <a:pt x="10139" y="2315"/>
                  <a:pt x="10154" y="2321"/>
                </a:cubicBezTo>
                <a:cubicBezTo>
                  <a:pt x="10214" y="2348"/>
                  <a:pt x="10276" y="2372"/>
                  <a:pt x="10339" y="2396"/>
                </a:cubicBezTo>
                <a:cubicBezTo>
                  <a:pt x="10350" y="2400"/>
                  <a:pt x="10363" y="2399"/>
                  <a:pt x="10375" y="2400"/>
                </a:cubicBezTo>
                <a:cubicBezTo>
                  <a:pt x="10394" y="2401"/>
                  <a:pt x="10414" y="2399"/>
                  <a:pt x="10432" y="2403"/>
                </a:cubicBezTo>
                <a:cubicBezTo>
                  <a:pt x="10467" y="2410"/>
                  <a:pt x="10477" y="2404"/>
                  <a:pt x="10483" y="2369"/>
                </a:cubicBezTo>
                <a:cubicBezTo>
                  <a:pt x="10484" y="2363"/>
                  <a:pt x="10492" y="2357"/>
                  <a:pt x="10498" y="2354"/>
                </a:cubicBezTo>
                <a:cubicBezTo>
                  <a:pt x="10502" y="2351"/>
                  <a:pt x="10509" y="2352"/>
                  <a:pt x="10514" y="2353"/>
                </a:cubicBezTo>
                <a:cubicBezTo>
                  <a:pt x="10594" y="2380"/>
                  <a:pt x="10673" y="2407"/>
                  <a:pt x="10752" y="2435"/>
                </a:cubicBezTo>
                <a:cubicBezTo>
                  <a:pt x="10760" y="2438"/>
                  <a:pt x="10767" y="2445"/>
                  <a:pt x="10776" y="2452"/>
                </a:cubicBezTo>
                <a:cubicBezTo>
                  <a:pt x="10753" y="2468"/>
                  <a:pt x="10732" y="2482"/>
                  <a:pt x="10713" y="2499"/>
                </a:cubicBezTo>
                <a:cubicBezTo>
                  <a:pt x="10705" y="2505"/>
                  <a:pt x="10702" y="2517"/>
                  <a:pt x="10697" y="2527"/>
                </a:cubicBezTo>
                <a:cubicBezTo>
                  <a:pt x="10711" y="2530"/>
                  <a:pt x="10725" y="2537"/>
                  <a:pt x="10739" y="2537"/>
                </a:cubicBezTo>
                <a:cubicBezTo>
                  <a:pt x="10746" y="2537"/>
                  <a:pt x="10752" y="2524"/>
                  <a:pt x="10759" y="2519"/>
                </a:cubicBezTo>
                <a:cubicBezTo>
                  <a:pt x="10768" y="2515"/>
                  <a:pt x="10779" y="2513"/>
                  <a:pt x="10789" y="2510"/>
                </a:cubicBezTo>
                <a:cubicBezTo>
                  <a:pt x="10790" y="2520"/>
                  <a:pt x="10791" y="2530"/>
                  <a:pt x="10791" y="2540"/>
                </a:cubicBezTo>
                <a:cubicBezTo>
                  <a:pt x="10791" y="2544"/>
                  <a:pt x="10788" y="2548"/>
                  <a:pt x="10786" y="2555"/>
                </a:cubicBezTo>
                <a:cubicBezTo>
                  <a:pt x="10860" y="2569"/>
                  <a:pt x="10933" y="2583"/>
                  <a:pt x="11003" y="2596"/>
                </a:cubicBezTo>
                <a:cubicBezTo>
                  <a:pt x="10992" y="2615"/>
                  <a:pt x="10982" y="2630"/>
                  <a:pt x="10970" y="2651"/>
                </a:cubicBezTo>
                <a:cubicBezTo>
                  <a:pt x="10967" y="2640"/>
                  <a:pt x="10963" y="2634"/>
                  <a:pt x="10963" y="2628"/>
                </a:cubicBezTo>
                <a:cubicBezTo>
                  <a:pt x="10964" y="2605"/>
                  <a:pt x="10949" y="2600"/>
                  <a:pt x="10930" y="2599"/>
                </a:cubicBezTo>
                <a:cubicBezTo>
                  <a:pt x="10891" y="2598"/>
                  <a:pt x="10853" y="2596"/>
                  <a:pt x="10815" y="2596"/>
                </a:cubicBezTo>
                <a:cubicBezTo>
                  <a:pt x="10800" y="2597"/>
                  <a:pt x="10785" y="2601"/>
                  <a:pt x="10771" y="2604"/>
                </a:cubicBezTo>
                <a:cubicBezTo>
                  <a:pt x="10771" y="2607"/>
                  <a:pt x="10772" y="2611"/>
                  <a:pt x="10772" y="2614"/>
                </a:cubicBezTo>
                <a:cubicBezTo>
                  <a:pt x="10846" y="2642"/>
                  <a:pt x="10919" y="2669"/>
                  <a:pt x="10993" y="2697"/>
                </a:cubicBezTo>
                <a:cubicBezTo>
                  <a:pt x="10991" y="2702"/>
                  <a:pt x="10990" y="2707"/>
                  <a:pt x="10988" y="2712"/>
                </a:cubicBezTo>
                <a:cubicBezTo>
                  <a:pt x="10927" y="2695"/>
                  <a:pt x="10866" y="2680"/>
                  <a:pt x="10806" y="2660"/>
                </a:cubicBezTo>
                <a:cubicBezTo>
                  <a:pt x="10771" y="2649"/>
                  <a:pt x="10738" y="2631"/>
                  <a:pt x="10703" y="2619"/>
                </a:cubicBezTo>
                <a:cubicBezTo>
                  <a:pt x="10675" y="2609"/>
                  <a:pt x="10644" y="2604"/>
                  <a:pt x="10616" y="2594"/>
                </a:cubicBezTo>
                <a:cubicBezTo>
                  <a:pt x="10582" y="2583"/>
                  <a:pt x="10551" y="2566"/>
                  <a:pt x="10517" y="2554"/>
                </a:cubicBezTo>
                <a:cubicBezTo>
                  <a:pt x="10501" y="2547"/>
                  <a:pt x="10482" y="2545"/>
                  <a:pt x="10465" y="2540"/>
                </a:cubicBezTo>
                <a:cubicBezTo>
                  <a:pt x="10439" y="2532"/>
                  <a:pt x="10414" y="2523"/>
                  <a:pt x="10388" y="2515"/>
                </a:cubicBezTo>
                <a:cubicBezTo>
                  <a:pt x="10350" y="2502"/>
                  <a:pt x="10311" y="2490"/>
                  <a:pt x="10272" y="2478"/>
                </a:cubicBezTo>
                <a:cubicBezTo>
                  <a:pt x="10194" y="2455"/>
                  <a:pt x="10117" y="2432"/>
                  <a:pt x="10039" y="2411"/>
                </a:cubicBezTo>
                <a:cubicBezTo>
                  <a:pt x="10008" y="2403"/>
                  <a:pt x="9976" y="2402"/>
                  <a:pt x="9945" y="2394"/>
                </a:cubicBezTo>
                <a:cubicBezTo>
                  <a:pt x="9905" y="2384"/>
                  <a:pt x="9866" y="2373"/>
                  <a:pt x="9828" y="2358"/>
                </a:cubicBezTo>
                <a:cubicBezTo>
                  <a:pt x="9740" y="2325"/>
                  <a:pt x="9647" y="2334"/>
                  <a:pt x="9558" y="2322"/>
                </a:cubicBezTo>
                <a:cubicBezTo>
                  <a:pt x="9556" y="2343"/>
                  <a:pt x="9554" y="2360"/>
                  <a:pt x="9553" y="2377"/>
                </a:cubicBezTo>
                <a:cubicBezTo>
                  <a:pt x="9553" y="2381"/>
                  <a:pt x="9554" y="2386"/>
                  <a:pt x="9557" y="2390"/>
                </a:cubicBezTo>
                <a:cubicBezTo>
                  <a:pt x="9566" y="2402"/>
                  <a:pt x="9628" y="2405"/>
                  <a:pt x="9639" y="2395"/>
                </a:cubicBezTo>
                <a:cubicBezTo>
                  <a:pt x="9689" y="2348"/>
                  <a:pt x="9741" y="2356"/>
                  <a:pt x="9778" y="2415"/>
                </a:cubicBezTo>
                <a:cubicBezTo>
                  <a:pt x="9803" y="2417"/>
                  <a:pt x="9831" y="2391"/>
                  <a:pt x="9862" y="2425"/>
                </a:cubicBezTo>
                <a:cubicBezTo>
                  <a:pt x="9843" y="2427"/>
                  <a:pt x="9832" y="2426"/>
                  <a:pt x="9822" y="2429"/>
                </a:cubicBezTo>
                <a:cubicBezTo>
                  <a:pt x="9804" y="2434"/>
                  <a:pt x="9787" y="2441"/>
                  <a:pt x="9769" y="2447"/>
                </a:cubicBezTo>
                <a:cubicBezTo>
                  <a:pt x="9762" y="2450"/>
                  <a:pt x="9754" y="2457"/>
                  <a:pt x="9748" y="2456"/>
                </a:cubicBezTo>
                <a:cubicBezTo>
                  <a:pt x="9693" y="2447"/>
                  <a:pt x="9656" y="2473"/>
                  <a:pt x="9628" y="2519"/>
                </a:cubicBezTo>
                <a:cubicBezTo>
                  <a:pt x="9651" y="2537"/>
                  <a:pt x="9672" y="2557"/>
                  <a:pt x="9711" y="2555"/>
                </a:cubicBezTo>
                <a:cubicBezTo>
                  <a:pt x="9772" y="2552"/>
                  <a:pt x="9834" y="2556"/>
                  <a:pt x="9895" y="2563"/>
                </a:cubicBezTo>
                <a:cubicBezTo>
                  <a:pt x="9909" y="2564"/>
                  <a:pt x="9932" y="2585"/>
                  <a:pt x="9933" y="2598"/>
                </a:cubicBezTo>
                <a:cubicBezTo>
                  <a:pt x="9935" y="2622"/>
                  <a:pt x="9950" y="2623"/>
                  <a:pt x="9963" y="2625"/>
                </a:cubicBezTo>
                <a:cubicBezTo>
                  <a:pt x="10019" y="2637"/>
                  <a:pt x="10075" y="2646"/>
                  <a:pt x="10131" y="2657"/>
                </a:cubicBezTo>
                <a:cubicBezTo>
                  <a:pt x="10199" y="2671"/>
                  <a:pt x="10266" y="2684"/>
                  <a:pt x="10334" y="2701"/>
                </a:cubicBezTo>
                <a:cubicBezTo>
                  <a:pt x="10377" y="2711"/>
                  <a:pt x="10384" y="2723"/>
                  <a:pt x="10374" y="2757"/>
                </a:cubicBezTo>
                <a:cubicBezTo>
                  <a:pt x="10344" y="2738"/>
                  <a:pt x="10313" y="2730"/>
                  <a:pt x="10279" y="2742"/>
                </a:cubicBezTo>
                <a:cubicBezTo>
                  <a:pt x="10270" y="2746"/>
                  <a:pt x="10257" y="2736"/>
                  <a:pt x="10246" y="2732"/>
                </a:cubicBezTo>
                <a:cubicBezTo>
                  <a:pt x="10240" y="2730"/>
                  <a:pt x="10233" y="2727"/>
                  <a:pt x="10227" y="2726"/>
                </a:cubicBezTo>
                <a:cubicBezTo>
                  <a:pt x="10160" y="2721"/>
                  <a:pt x="10092" y="2723"/>
                  <a:pt x="10027" y="2708"/>
                </a:cubicBezTo>
                <a:cubicBezTo>
                  <a:pt x="9957" y="2691"/>
                  <a:pt x="9885" y="2703"/>
                  <a:pt x="9816" y="2684"/>
                </a:cubicBezTo>
                <a:cubicBezTo>
                  <a:pt x="9733" y="2661"/>
                  <a:pt x="9648" y="2663"/>
                  <a:pt x="9563" y="2665"/>
                </a:cubicBezTo>
                <a:cubicBezTo>
                  <a:pt x="9523" y="2666"/>
                  <a:pt x="9483" y="2659"/>
                  <a:pt x="9444" y="2659"/>
                </a:cubicBezTo>
                <a:cubicBezTo>
                  <a:pt x="9422" y="2659"/>
                  <a:pt x="9400" y="2668"/>
                  <a:pt x="9378" y="2673"/>
                </a:cubicBezTo>
                <a:cubicBezTo>
                  <a:pt x="9367" y="2676"/>
                  <a:pt x="9356" y="2683"/>
                  <a:pt x="9345" y="2682"/>
                </a:cubicBezTo>
                <a:cubicBezTo>
                  <a:pt x="9306" y="2676"/>
                  <a:pt x="9298" y="2707"/>
                  <a:pt x="9300" y="2730"/>
                </a:cubicBezTo>
                <a:cubicBezTo>
                  <a:pt x="9300" y="2743"/>
                  <a:pt x="9327" y="2764"/>
                  <a:pt x="9344" y="2765"/>
                </a:cubicBezTo>
                <a:cubicBezTo>
                  <a:pt x="9404" y="2771"/>
                  <a:pt x="9466" y="2770"/>
                  <a:pt x="9526" y="2773"/>
                </a:cubicBezTo>
                <a:cubicBezTo>
                  <a:pt x="9572" y="2776"/>
                  <a:pt x="9617" y="2783"/>
                  <a:pt x="9662" y="2786"/>
                </a:cubicBezTo>
                <a:cubicBezTo>
                  <a:pt x="9721" y="2789"/>
                  <a:pt x="9780" y="2792"/>
                  <a:pt x="9838" y="2790"/>
                </a:cubicBezTo>
                <a:cubicBezTo>
                  <a:pt x="9852" y="2790"/>
                  <a:pt x="9864" y="2774"/>
                  <a:pt x="9878" y="2767"/>
                </a:cubicBezTo>
                <a:cubicBezTo>
                  <a:pt x="9902" y="2755"/>
                  <a:pt x="9927" y="2744"/>
                  <a:pt x="9952" y="2734"/>
                </a:cubicBezTo>
                <a:cubicBezTo>
                  <a:pt x="9955" y="2732"/>
                  <a:pt x="9966" y="2742"/>
                  <a:pt x="9965" y="2746"/>
                </a:cubicBezTo>
                <a:cubicBezTo>
                  <a:pt x="9965" y="2754"/>
                  <a:pt x="9961" y="2765"/>
                  <a:pt x="9955" y="2769"/>
                </a:cubicBezTo>
                <a:cubicBezTo>
                  <a:pt x="9942" y="2777"/>
                  <a:pt x="9927" y="2782"/>
                  <a:pt x="9903" y="2792"/>
                </a:cubicBezTo>
                <a:cubicBezTo>
                  <a:pt x="9921" y="2802"/>
                  <a:pt x="9933" y="2813"/>
                  <a:pt x="9942" y="2812"/>
                </a:cubicBezTo>
                <a:cubicBezTo>
                  <a:pt x="9980" y="2806"/>
                  <a:pt x="9979" y="2828"/>
                  <a:pt x="9975" y="2853"/>
                </a:cubicBezTo>
                <a:cubicBezTo>
                  <a:pt x="9974" y="2860"/>
                  <a:pt x="9972" y="2868"/>
                  <a:pt x="9973" y="2867"/>
                </a:cubicBezTo>
                <a:cubicBezTo>
                  <a:pt x="9988" y="2886"/>
                  <a:pt x="9999" y="2902"/>
                  <a:pt x="10012" y="2913"/>
                </a:cubicBezTo>
                <a:cubicBezTo>
                  <a:pt x="10021" y="2921"/>
                  <a:pt x="10034" y="2926"/>
                  <a:pt x="10046" y="2928"/>
                </a:cubicBezTo>
                <a:cubicBezTo>
                  <a:pt x="10052" y="2929"/>
                  <a:pt x="10066" y="2918"/>
                  <a:pt x="10065" y="2914"/>
                </a:cubicBezTo>
                <a:cubicBezTo>
                  <a:pt x="10064" y="2904"/>
                  <a:pt x="10058" y="2893"/>
                  <a:pt x="10051" y="2885"/>
                </a:cubicBezTo>
                <a:cubicBezTo>
                  <a:pt x="10040" y="2874"/>
                  <a:pt x="10027" y="2865"/>
                  <a:pt x="10018" y="2858"/>
                </a:cubicBezTo>
                <a:cubicBezTo>
                  <a:pt x="10055" y="2854"/>
                  <a:pt x="10094" y="2852"/>
                  <a:pt x="10133" y="2846"/>
                </a:cubicBezTo>
                <a:cubicBezTo>
                  <a:pt x="10144" y="2844"/>
                  <a:pt x="10158" y="2835"/>
                  <a:pt x="10163" y="2825"/>
                </a:cubicBezTo>
                <a:cubicBezTo>
                  <a:pt x="10178" y="2797"/>
                  <a:pt x="10200" y="2785"/>
                  <a:pt x="10230" y="2788"/>
                </a:cubicBezTo>
                <a:cubicBezTo>
                  <a:pt x="10263" y="2791"/>
                  <a:pt x="10295" y="2798"/>
                  <a:pt x="10328" y="2803"/>
                </a:cubicBezTo>
                <a:cubicBezTo>
                  <a:pt x="10341" y="2805"/>
                  <a:pt x="10355" y="2808"/>
                  <a:pt x="10369" y="2807"/>
                </a:cubicBezTo>
                <a:cubicBezTo>
                  <a:pt x="10398" y="2805"/>
                  <a:pt x="10417" y="2817"/>
                  <a:pt x="10441" y="2836"/>
                </a:cubicBezTo>
                <a:cubicBezTo>
                  <a:pt x="10468" y="2856"/>
                  <a:pt x="10507" y="2863"/>
                  <a:pt x="10540" y="2875"/>
                </a:cubicBezTo>
                <a:cubicBezTo>
                  <a:pt x="10547" y="2877"/>
                  <a:pt x="10556" y="2873"/>
                  <a:pt x="10561" y="2877"/>
                </a:cubicBezTo>
                <a:cubicBezTo>
                  <a:pt x="10603" y="2902"/>
                  <a:pt x="10650" y="2909"/>
                  <a:pt x="10696" y="2923"/>
                </a:cubicBezTo>
                <a:cubicBezTo>
                  <a:pt x="10770" y="2947"/>
                  <a:pt x="10839" y="2982"/>
                  <a:pt x="10917" y="2995"/>
                </a:cubicBezTo>
                <a:cubicBezTo>
                  <a:pt x="10940" y="2999"/>
                  <a:pt x="10967" y="3003"/>
                  <a:pt x="10977" y="3040"/>
                </a:cubicBezTo>
                <a:cubicBezTo>
                  <a:pt x="10937" y="3040"/>
                  <a:pt x="10901" y="3040"/>
                  <a:pt x="10865" y="3040"/>
                </a:cubicBezTo>
                <a:cubicBezTo>
                  <a:pt x="10864" y="3048"/>
                  <a:pt x="10863" y="3052"/>
                  <a:pt x="10864" y="3053"/>
                </a:cubicBezTo>
                <a:cubicBezTo>
                  <a:pt x="10904" y="3080"/>
                  <a:pt x="10943" y="3107"/>
                  <a:pt x="10984" y="3133"/>
                </a:cubicBezTo>
                <a:cubicBezTo>
                  <a:pt x="10993" y="3139"/>
                  <a:pt x="11006" y="3139"/>
                  <a:pt x="11017" y="3140"/>
                </a:cubicBezTo>
                <a:cubicBezTo>
                  <a:pt x="11023" y="3141"/>
                  <a:pt x="11031" y="3137"/>
                  <a:pt x="11037" y="3139"/>
                </a:cubicBezTo>
                <a:cubicBezTo>
                  <a:pt x="11055" y="3144"/>
                  <a:pt x="11072" y="3152"/>
                  <a:pt x="11089" y="3159"/>
                </a:cubicBezTo>
                <a:cubicBezTo>
                  <a:pt x="11091" y="3159"/>
                  <a:pt x="11089" y="3171"/>
                  <a:pt x="11088" y="3171"/>
                </a:cubicBezTo>
                <a:cubicBezTo>
                  <a:pt x="11071" y="3170"/>
                  <a:pt x="11053" y="3169"/>
                  <a:pt x="11036" y="3168"/>
                </a:cubicBezTo>
                <a:cubicBezTo>
                  <a:pt x="11017" y="3167"/>
                  <a:pt x="10998" y="3164"/>
                  <a:pt x="10980" y="3163"/>
                </a:cubicBezTo>
                <a:cubicBezTo>
                  <a:pt x="10979" y="3169"/>
                  <a:pt x="10977" y="3172"/>
                  <a:pt x="10978" y="3173"/>
                </a:cubicBezTo>
                <a:cubicBezTo>
                  <a:pt x="11030" y="3198"/>
                  <a:pt x="11078" y="3232"/>
                  <a:pt x="11143" y="3215"/>
                </a:cubicBezTo>
                <a:cubicBezTo>
                  <a:pt x="11159" y="3210"/>
                  <a:pt x="11190" y="3225"/>
                  <a:pt x="11199" y="3240"/>
                </a:cubicBezTo>
                <a:cubicBezTo>
                  <a:pt x="11215" y="3267"/>
                  <a:pt x="11239" y="3272"/>
                  <a:pt x="11263" y="3281"/>
                </a:cubicBezTo>
                <a:cubicBezTo>
                  <a:pt x="11278" y="3287"/>
                  <a:pt x="11293" y="3292"/>
                  <a:pt x="11307" y="3299"/>
                </a:cubicBezTo>
                <a:cubicBezTo>
                  <a:pt x="11342" y="3317"/>
                  <a:pt x="11377" y="3336"/>
                  <a:pt x="11412" y="3354"/>
                </a:cubicBezTo>
                <a:cubicBezTo>
                  <a:pt x="11449" y="3372"/>
                  <a:pt x="11489" y="3384"/>
                  <a:pt x="11522" y="3406"/>
                </a:cubicBezTo>
                <a:cubicBezTo>
                  <a:pt x="11548" y="3422"/>
                  <a:pt x="11567" y="3450"/>
                  <a:pt x="11587" y="3474"/>
                </a:cubicBezTo>
                <a:cubicBezTo>
                  <a:pt x="11591" y="3478"/>
                  <a:pt x="11588" y="3490"/>
                  <a:pt x="11588" y="3488"/>
                </a:cubicBezTo>
                <a:cubicBezTo>
                  <a:pt x="11558" y="3489"/>
                  <a:pt x="11533" y="3490"/>
                  <a:pt x="11509" y="3492"/>
                </a:cubicBezTo>
                <a:cubicBezTo>
                  <a:pt x="11449" y="3496"/>
                  <a:pt x="11392" y="3491"/>
                  <a:pt x="11339" y="3461"/>
                </a:cubicBezTo>
                <a:cubicBezTo>
                  <a:pt x="11308" y="3443"/>
                  <a:pt x="11276" y="3422"/>
                  <a:pt x="11236" y="3439"/>
                </a:cubicBezTo>
                <a:cubicBezTo>
                  <a:pt x="11229" y="3443"/>
                  <a:pt x="11216" y="3443"/>
                  <a:pt x="11211" y="3439"/>
                </a:cubicBezTo>
                <a:cubicBezTo>
                  <a:pt x="11189" y="3419"/>
                  <a:pt x="11176" y="3432"/>
                  <a:pt x="11162" y="3453"/>
                </a:cubicBezTo>
                <a:cubicBezTo>
                  <a:pt x="11175" y="3461"/>
                  <a:pt x="11188" y="3469"/>
                  <a:pt x="11207" y="3481"/>
                </a:cubicBezTo>
                <a:cubicBezTo>
                  <a:pt x="11188" y="3482"/>
                  <a:pt x="11176" y="3483"/>
                  <a:pt x="11164" y="3484"/>
                </a:cubicBezTo>
                <a:cubicBezTo>
                  <a:pt x="11179" y="3529"/>
                  <a:pt x="11188" y="3528"/>
                  <a:pt x="11233" y="3526"/>
                </a:cubicBezTo>
                <a:cubicBezTo>
                  <a:pt x="11254" y="3526"/>
                  <a:pt x="11286" y="3547"/>
                  <a:pt x="11296" y="3567"/>
                </a:cubicBezTo>
                <a:cubicBezTo>
                  <a:pt x="11309" y="3594"/>
                  <a:pt x="11326" y="3607"/>
                  <a:pt x="11352" y="3616"/>
                </a:cubicBezTo>
                <a:cubicBezTo>
                  <a:pt x="11437" y="3645"/>
                  <a:pt x="11522" y="3674"/>
                  <a:pt x="11607" y="3704"/>
                </a:cubicBezTo>
                <a:cubicBezTo>
                  <a:pt x="11617" y="3707"/>
                  <a:pt x="11627" y="3715"/>
                  <a:pt x="11634" y="3723"/>
                </a:cubicBezTo>
                <a:cubicBezTo>
                  <a:pt x="11640" y="3732"/>
                  <a:pt x="11642" y="3743"/>
                  <a:pt x="11646" y="3753"/>
                </a:cubicBezTo>
                <a:cubicBezTo>
                  <a:pt x="11634" y="3753"/>
                  <a:pt x="11619" y="3757"/>
                  <a:pt x="11611" y="3752"/>
                </a:cubicBezTo>
                <a:cubicBezTo>
                  <a:pt x="11541" y="3702"/>
                  <a:pt x="11457" y="3688"/>
                  <a:pt x="11378" y="3661"/>
                </a:cubicBezTo>
                <a:cubicBezTo>
                  <a:pt x="11360" y="3655"/>
                  <a:pt x="11342" y="3646"/>
                  <a:pt x="11325" y="3638"/>
                </a:cubicBezTo>
                <a:cubicBezTo>
                  <a:pt x="11267" y="3610"/>
                  <a:pt x="11207" y="3607"/>
                  <a:pt x="11144" y="3617"/>
                </a:cubicBezTo>
                <a:cubicBezTo>
                  <a:pt x="11119" y="3621"/>
                  <a:pt x="11090" y="3624"/>
                  <a:pt x="11065" y="3597"/>
                </a:cubicBezTo>
                <a:cubicBezTo>
                  <a:pt x="11079" y="3590"/>
                  <a:pt x="11089" y="3585"/>
                  <a:pt x="11104" y="3578"/>
                </a:cubicBezTo>
                <a:cubicBezTo>
                  <a:pt x="11085" y="3568"/>
                  <a:pt x="11068" y="3557"/>
                  <a:pt x="11050" y="3550"/>
                </a:cubicBezTo>
                <a:cubicBezTo>
                  <a:pt x="11044" y="3548"/>
                  <a:pt x="11034" y="3554"/>
                  <a:pt x="11026" y="3556"/>
                </a:cubicBezTo>
                <a:cubicBezTo>
                  <a:pt x="11028" y="3563"/>
                  <a:pt x="11029" y="3570"/>
                  <a:pt x="11032" y="3578"/>
                </a:cubicBezTo>
                <a:cubicBezTo>
                  <a:pt x="11036" y="3589"/>
                  <a:pt x="11040" y="3600"/>
                  <a:pt x="11044" y="3611"/>
                </a:cubicBezTo>
                <a:cubicBezTo>
                  <a:pt x="11036" y="3613"/>
                  <a:pt x="11024" y="3618"/>
                  <a:pt x="11020" y="3615"/>
                </a:cubicBezTo>
                <a:cubicBezTo>
                  <a:pt x="11008" y="3606"/>
                  <a:pt x="10992" y="3591"/>
                  <a:pt x="10993" y="3581"/>
                </a:cubicBezTo>
                <a:cubicBezTo>
                  <a:pt x="10997" y="3538"/>
                  <a:pt x="10983" y="3522"/>
                  <a:pt x="10939" y="3518"/>
                </a:cubicBezTo>
                <a:cubicBezTo>
                  <a:pt x="10903" y="3515"/>
                  <a:pt x="10868" y="3495"/>
                  <a:pt x="10826" y="3489"/>
                </a:cubicBezTo>
                <a:cubicBezTo>
                  <a:pt x="10836" y="3504"/>
                  <a:pt x="10845" y="3519"/>
                  <a:pt x="10854" y="3535"/>
                </a:cubicBezTo>
                <a:cubicBezTo>
                  <a:pt x="10856" y="3539"/>
                  <a:pt x="10856" y="3545"/>
                  <a:pt x="10856" y="3550"/>
                </a:cubicBezTo>
                <a:cubicBezTo>
                  <a:pt x="10856" y="3555"/>
                  <a:pt x="10853" y="3561"/>
                  <a:pt x="10855" y="3563"/>
                </a:cubicBezTo>
                <a:cubicBezTo>
                  <a:pt x="10880" y="3589"/>
                  <a:pt x="10902" y="3624"/>
                  <a:pt x="10934" y="3639"/>
                </a:cubicBezTo>
                <a:cubicBezTo>
                  <a:pt x="10999" y="3671"/>
                  <a:pt x="11069" y="3695"/>
                  <a:pt x="11139" y="3720"/>
                </a:cubicBezTo>
                <a:cubicBezTo>
                  <a:pt x="11179" y="3734"/>
                  <a:pt x="11220" y="3742"/>
                  <a:pt x="11261" y="3753"/>
                </a:cubicBezTo>
                <a:cubicBezTo>
                  <a:pt x="11306" y="3765"/>
                  <a:pt x="11351" y="3777"/>
                  <a:pt x="11396" y="3789"/>
                </a:cubicBezTo>
                <a:cubicBezTo>
                  <a:pt x="11404" y="3791"/>
                  <a:pt x="11413" y="3795"/>
                  <a:pt x="11417" y="3801"/>
                </a:cubicBezTo>
                <a:cubicBezTo>
                  <a:pt x="11445" y="3836"/>
                  <a:pt x="11481" y="3852"/>
                  <a:pt x="11528" y="3844"/>
                </a:cubicBezTo>
                <a:cubicBezTo>
                  <a:pt x="11530" y="3897"/>
                  <a:pt x="11572" y="3903"/>
                  <a:pt x="11606" y="3918"/>
                </a:cubicBezTo>
                <a:cubicBezTo>
                  <a:pt x="11615" y="3922"/>
                  <a:pt x="11630" y="3922"/>
                  <a:pt x="11634" y="3929"/>
                </a:cubicBezTo>
                <a:cubicBezTo>
                  <a:pt x="11666" y="3982"/>
                  <a:pt x="11724" y="3976"/>
                  <a:pt x="11771" y="3986"/>
                </a:cubicBezTo>
                <a:cubicBezTo>
                  <a:pt x="11875" y="4010"/>
                  <a:pt x="11967" y="4048"/>
                  <a:pt x="12052" y="4115"/>
                </a:cubicBezTo>
                <a:cubicBezTo>
                  <a:pt x="12092" y="4147"/>
                  <a:pt x="12152" y="4156"/>
                  <a:pt x="12196" y="4191"/>
                </a:cubicBezTo>
                <a:cubicBezTo>
                  <a:pt x="12207" y="4200"/>
                  <a:pt x="12235" y="4192"/>
                  <a:pt x="12241" y="4218"/>
                </a:cubicBezTo>
                <a:cubicBezTo>
                  <a:pt x="12242" y="4218"/>
                  <a:pt x="12243" y="4219"/>
                  <a:pt x="12244" y="4219"/>
                </a:cubicBezTo>
                <a:cubicBezTo>
                  <a:pt x="12288" y="4211"/>
                  <a:pt x="12311" y="4246"/>
                  <a:pt x="12343" y="4264"/>
                </a:cubicBezTo>
                <a:cubicBezTo>
                  <a:pt x="12353" y="4270"/>
                  <a:pt x="12370" y="4263"/>
                  <a:pt x="12377" y="4263"/>
                </a:cubicBezTo>
                <a:cubicBezTo>
                  <a:pt x="12400" y="4283"/>
                  <a:pt x="12420" y="4300"/>
                  <a:pt x="12439" y="4319"/>
                </a:cubicBezTo>
                <a:cubicBezTo>
                  <a:pt x="12450" y="4330"/>
                  <a:pt x="12459" y="4345"/>
                  <a:pt x="12469" y="4358"/>
                </a:cubicBezTo>
                <a:cubicBezTo>
                  <a:pt x="12456" y="4367"/>
                  <a:pt x="12443" y="4376"/>
                  <a:pt x="12427" y="4388"/>
                </a:cubicBezTo>
                <a:cubicBezTo>
                  <a:pt x="12437" y="4423"/>
                  <a:pt x="12476" y="4430"/>
                  <a:pt x="12504" y="4448"/>
                </a:cubicBezTo>
                <a:cubicBezTo>
                  <a:pt x="12535" y="4467"/>
                  <a:pt x="12570" y="4479"/>
                  <a:pt x="12599" y="4501"/>
                </a:cubicBezTo>
                <a:cubicBezTo>
                  <a:pt x="12618" y="4515"/>
                  <a:pt x="12631" y="4540"/>
                  <a:pt x="12644" y="4566"/>
                </a:cubicBezTo>
                <a:cubicBezTo>
                  <a:pt x="12566" y="4529"/>
                  <a:pt x="12490" y="4487"/>
                  <a:pt x="12409" y="4457"/>
                </a:cubicBezTo>
                <a:cubicBezTo>
                  <a:pt x="12329" y="4427"/>
                  <a:pt x="12245" y="4409"/>
                  <a:pt x="12162" y="4386"/>
                </a:cubicBezTo>
                <a:cubicBezTo>
                  <a:pt x="12160" y="4391"/>
                  <a:pt x="12158" y="4395"/>
                  <a:pt x="12156" y="4400"/>
                </a:cubicBezTo>
                <a:cubicBezTo>
                  <a:pt x="12176" y="4415"/>
                  <a:pt x="12196" y="4430"/>
                  <a:pt x="12216" y="4445"/>
                </a:cubicBezTo>
                <a:cubicBezTo>
                  <a:pt x="12214" y="4447"/>
                  <a:pt x="12213" y="4449"/>
                  <a:pt x="12212" y="4451"/>
                </a:cubicBezTo>
                <a:cubicBezTo>
                  <a:pt x="12204" y="4447"/>
                  <a:pt x="12195" y="4443"/>
                  <a:pt x="12187" y="4439"/>
                </a:cubicBezTo>
                <a:cubicBezTo>
                  <a:pt x="12124" y="4403"/>
                  <a:pt x="12062" y="4364"/>
                  <a:pt x="11997" y="4334"/>
                </a:cubicBezTo>
                <a:cubicBezTo>
                  <a:pt x="11939" y="4308"/>
                  <a:pt x="11878" y="4289"/>
                  <a:pt x="11817" y="4271"/>
                </a:cubicBezTo>
                <a:cubicBezTo>
                  <a:pt x="11740" y="4248"/>
                  <a:pt x="11662" y="4231"/>
                  <a:pt x="11585" y="4208"/>
                </a:cubicBezTo>
                <a:cubicBezTo>
                  <a:pt x="11509" y="4186"/>
                  <a:pt x="11432" y="4165"/>
                  <a:pt x="11359" y="4135"/>
                </a:cubicBezTo>
                <a:cubicBezTo>
                  <a:pt x="11291" y="4108"/>
                  <a:pt x="11225" y="4112"/>
                  <a:pt x="11158" y="4127"/>
                </a:cubicBezTo>
                <a:cubicBezTo>
                  <a:pt x="11140" y="4131"/>
                  <a:pt x="11123" y="4158"/>
                  <a:pt x="11113" y="4178"/>
                </a:cubicBezTo>
                <a:cubicBezTo>
                  <a:pt x="11102" y="4202"/>
                  <a:pt x="11090" y="4207"/>
                  <a:pt x="11065" y="4201"/>
                </a:cubicBezTo>
                <a:cubicBezTo>
                  <a:pt x="11005" y="4187"/>
                  <a:pt x="10944" y="4174"/>
                  <a:pt x="10883" y="4162"/>
                </a:cubicBezTo>
                <a:cubicBezTo>
                  <a:pt x="10873" y="4160"/>
                  <a:pt x="10860" y="4161"/>
                  <a:pt x="10850" y="4163"/>
                </a:cubicBezTo>
                <a:cubicBezTo>
                  <a:pt x="10790" y="4179"/>
                  <a:pt x="10733" y="4159"/>
                  <a:pt x="10676" y="4148"/>
                </a:cubicBezTo>
                <a:cubicBezTo>
                  <a:pt x="10634" y="4139"/>
                  <a:pt x="10594" y="4119"/>
                  <a:pt x="10551" y="4110"/>
                </a:cubicBezTo>
                <a:cubicBezTo>
                  <a:pt x="10500" y="4099"/>
                  <a:pt x="10448" y="4093"/>
                  <a:pt x="10396" y="4084"/>
                </a:cubicBezTo>
                <a:cubicBezTo>
                  <a:pt x="10384" y="4082"/>
                  <a:pt x="10371" y="4082"/>
                  <a:pt x="10360" y="4076"/>
                </a:cubicBezTo>
                <a:cubicBezTo>
                  <a:pt x="10275" y="4030"/>
                  <a:pt x="10179" y="4020"/>
                  <a:pt x="10087" y="4001"/>
                </a:cubicBezTo>
                <a:cubicBezTo>
                  <a:pt x="10081" y="4000"/>
                  <a:pt x="10073" y="4000"/>
                  <a:pt x="10070" y="3997"/>
                </a:cubicBezTo>
                <a:cubicBezTo>
                  <a:pt x="10035" y="3954"/>
                  <a:pt x="9980" y="3966"/>
                  <a:pt x="9935" y="3947"/>
                </a:cubicBezTo>
                <a:cubicBezTo>
                  <a:pt x="9904" y="3934"/>
                  <a:pt x="9886" y="3954"/>
                  <a:pt x="9885" y="3977"/>
                </a:cubicBezTo>
                <a:cubicBezTo>
                  <a:pt x="9885" y="3996"/>
                  <a:pt x="9898" y="4022"/>
                  <a:pt x="9914" y="4035"/>
                </a:cubicBezTo>
                <a:cubicBezTo>
                  <a:pt x="9928" y="4047"/>
                  <a:pt x="9953" y="4044"/>
                  <a:pt x="9973" y="4049"/>
                </a:cubicBezTo>
                <a:cubicBezTo>
                  <a:pt x="9985" y="4051"/>
                  <a:pt x="9996" y="4057"/>
                  <a:pt x="10008" y="4061"/>
                </a:cubicBezTo>
                <a:cubicBezTo>
                  <a:pt x="10000" y="4073"/>
                  <a:pt x="9994" y="4089"/>
                  <a:pt x="9983" y="4098"/>
                </a:cubicBezTo>
                <a:cubicBezTo>
                  <a:pt x="9968" y="4110"/>
                  <a:pt x="9949" y="4119"/>
                  <a:pt x="9931" y="4127"/>
                </a:cubicBezTo>
                <a:cubicBezTo>
                  <a:pt x="9924" y="4130"/>
                  <a:pt x="9910" y="4131"/>
                  <a:pt x="9907" y="4127"/>
                </a:cubicBezTo>
                <a:cubicBezTo>
                  <a:pt x="9865" y="4077"/>
                  <a:pt x="9808" y="4100"/>
                  <a:pt x="9757" y="4094"/>
                </a:cubicBezTo>
                <a:cubicBezTo>
                  <a:pt x="9733" y="4091"/>
                  <a:pt x="9709" y="4094"/>
                  <a:pt x="9685" y="4096"/>
                </a:cubicBezTo>
                <a:cubicBezTo>
                  <a:pt x="9662" y="4098"/>
                  <a:pt x="9637" y="4101"/>
                  <a:pt x="9645" y="4133"/>
                </a:cubicBezTo>
                <a:cubicBezTo>
                  <a:pt x="9620" y="4145"/>
                  <a:pt x="9597" y="4162"/>
                  <a:pt x="9572" y="4166"/>
                </a:cubicBezTo>
                <a:cubicBezTo>
                  <a:pt x="9552" y="4170"/>
                  <a:pt x="9528" y="4161"/>
                  <a:pt x="9506" y="4155"/>
                </a:cubicBezTo>
                <a:cubicBezTo>
                  <a:pt x="9500" y="4153"/>
                  <a:pt x="9495" y="4141"/>
                  <a:pt x="9489" y="4140"/>
                </a:cubicBezTo>
                <a:cubicBezTo>
                  <a:pt x="9481" y="4138"/>
                  <a:pt x="9472" y="4144"/>
                  <a:pt x="9463" y="4146"/>
                </a:cubicBezTo>
                <a:cubicBezTo>
                  <a:pt x="9467" y="4154"/>
                  <a:pt x="9469" y="4167"/>
                  <a:pt x="9475" y="4169"/>
                </a:cubicBezTo>
                <a:cubicBezTo>
                  <a:pt x="9519" y="4180"/>
                  <a:pt x="9562" y="4192"/>
                  <a:pt x="9607" y="4197"/>
                </a:cubicBezTo>
                <a:cubicBezTo>
                  <a:pt x="9630" y="4199"/>
                  <a:pt x="9654" y="4184"/>
                  <a:pt x="9678" y="4183"/>
                </a:cubicBezTo>
                <a:cubicBezTo>
                  <a:pt x="9708" y="4182"/>
                  <a:pt x="9733" y="4192"/>
                  <a:pt x="9758" y="4214"/>
                </a:cubicBezTo>
                <a:cubicBezTo>
                  <a:pt x="9779" y="4232"/>
                  <a:pt x="9816" y="4232"/>
                  <a:pt x="9846" y="4241"/>
                </a:cubicBezTo>
                <a:cubicBezTo>
                  <a:pt x="9861" y="4245"/>
                  <a:pt x="9877" y="4250"/>
                  <a:pt x="9891" y="4262"/>
                </a:cubicBezTo>
                <a:cubicBezTo>
                  <a:pt x="9853" y="4276"/>
                  <a:pt x="9816" y="4294"/>
                  <a:pt x="9777" y="4301"/>
                </a:cubicBezTo>
                <a:cubicBezTo>
                  <a:pt x="9755" y="4304"/>
                  <a:pt x="9730" y="4290"/>
                  <a:pt x="9707" y="4283"/>
                </a:cubicBezTo>
                <a:cubicBezTo>
                  <a:pt x="9683" y="4275"/>
                  <a:pt x="9661" y="4267"/>
                  <a:pt x="9638" y="4259"/>
                </a:cubicBezTo>
                <a:cubicBezTo>
                  <a:pt x="9627" y="4256"/>
                  <a:pt x="9617" y="4253"/>
                  <a:pt x="9599" y="4248"/>
                </a:cubicBezTo>
                <a:cubicBezTo>
                  <a:pt x="9605" y="4261"/>
                  <a:pt x="9609" y="4267"/>
                  <a:pt x="9611" y="4274"/>
                </a:cubicBezTo>
                <a:cubicBezTo>
                  <a:pt x="9618" y="4299"/>
                  <a:pt x="9598" y="4320"/>
                  <a:pt x="9573" y="4315"/>
                </a:cubicBezTo>
                <a:cubicBezTo>
                  <a:pt x="9551" y="4311"/>
                  <a:pt x="9529" y="4306"/>
                  <a:pt x="9506" y="4302"/>
                </a:cubicBezTo>
                <a:cubicBezTo>
                  <a:pt x="9484" y="4297"/>
                  <a:pt x="9478" y="4287"/>
                  <a:pt x="9490" y="4266"/>
                </a:cubicBezTo>
                <a:cubicBezTo>
                  <a:pt x="9495" y="4256"/>
                  <a:pt x="9497" y="4236"/>
                  <a:pt x="9492" y="4232"/>
                </a:cubicBezTo>
                <a:cubicBezTo>
                  <a:pt x="9478" y="4222"/>
                  <a:pt x="9472" y="4195"/>
                  <a:pt x="9442" y="4213"/>
                </a:cubicBezTo>
                <a:cubicBezTo>
                  <a:pt x="9418" y="4228"/>
                  <a:pt x="9386" y="4230"/>
                  <a:pt x="9357" y="4236"/>
                </a:cubicBezTo>
                <a:cubicBezTo>
                  <a:pt x="9350" y="4237"/>
                  <a:pt x="9341" y="4236"/>
                  <a:pt x="9335" y="4232"/>
                </a:cubicBezTo>
                <a:cubicBezTo>
                  <a:pt x="9298" y="4211"/>
                  <a:pt x="9282" y="4213"/>
                  <a:pt x="9258" y="4251"/>
                </a:cubicBezTo>
                <a:cubicBezTo>
                  <a:pt x="9233" y="4216"/>
                  <a:pt x="9208" y="4183"/>
                  <a:pt x="9181" y="4147"/>
                </a:cubicBezTo>
                <a:cubicBezTo>
                  <a:pt x="9182" y="4146"/>
                  <a:pt x="9185" y="4140"/>
                  <a:pt x="9190" y="4137"/>
                </a:cubicBezTo>
                <a:cubicBezTo>
                  <a:pt x="9218" y="4114"/>
                  <a:pt x="9216" y="4089"/>
                  <a:pt x="9185" y="4070"/>
                </a:cubicBezTo>
                <a:cubicBezTo>
                  <a:pt x="9154" y="4051"/>
                  <a:pt x="9124" y="4032"/>
                  <a:pt x="9097" y="4008"/>
                </a:cubicBezTo>
                <a:cubicBezTo>
                  <a:pt x="9086" y="3999"/>
                  <a:pt x="9081" y="3978"/>
                  <a:pt x="9083" y="3964"/>
                </a:cubicBezTo>
                <a:cubicBezTo>
                  <a:pt x="9086" y="3935"/>
                  <a:pt x="9071" y="3930"/>
                  <a:pt x="9050" y="3928"/>
                </a:cubicBezTo>
                <a:cubicBezTo>
                  <a:pt x="9023" y="3925"/>
                  <a:pt x="9024" y="3944"/>
                  <a:pt x="9023" y="3962"/>
                </a:cubicBezTo>
                <a:cubicBezTo>
                  <a:pt x="9022" y="3997"/>
                  <a:pt x="9021" y="4032"/>
                  <a:pt x="9020" y="4067"/>
                </a:cubicBezTo>
                <a:cubicBezTo>
                  <a:pt x="9020" y="4072"/>
                  <a:pt x="9025" y="4080"/>
                  <a:pt x="9030" y="4083"/>
                </a:cubicBezTo>
                <a:cubicBezTo>
                  <a:pt x="9035" y="4086"/>
                  <a:pt x="9043" y="4085"/>
                  <a:pt x="9050" y="4086"/>
                </a:cubicBezTo>
                <a:cubicBezTo>
                  <a:pt x="9125" y="4090"/>
                  <a:pt x="9125" y="4090"/>
                  <a:pt x="9146" y="4163"/>
                </a:cubicBezTo>
                <a:cubicBezTo>
                  <a:pt x="9148" y="4169"/>
                  <a:pt x="9154" y="4175"/>
                  <a:pt x="9156" y="4181"/>
                </a:cubicBezTo>
                <a:cubicBezTo>
                  <a:pt x="9159" y="4191"/>
                  <a:pt x="9167" y="4208"/>
                  <a:pt x="9163" y="4212"/>
                </a:cubicBezTo>
                <a:cubicBezTo>
                  <a:pt x="9155" y="4220"/>
                  <a:pt x="9141" y="4224"/>
                  <a:pt x="9128" y="4225"/>
                </a:cubicBezTo>
                <a:cubicBezTo>
                  <a:pt x="9108" y="4228"/>
                  <a:pt x="9088" y="4228"/>
                  <a:pt x="9068" y="4229"/>
                </a:cubicBezTo>
                <a:cubicBezTo>
                  <a:pt x="9064" y="4229"/>
                  <a:pt x="9057" y="4232"/>
                  <a:pt x="9055" y="4230"/>
                </a:cubicBezTo>
                <a:cubicBezTo>
                  <a:pt x="9031" y="4212"/>
                  <a:pt x="9012" y="4210"/>
                  <a:pt x="8997" y="4240"/>
                </a:cubicBezTo>
                <a:cubicBezTo>
                  <a:pt x="8986" y="4234"/>
                  <a:pt x="8973" y="4230"/>
                  <a:pt x="8964" y="4221"/>
                </a:cubicBezTo>
                <a:cubicBezTo>
                  <a:pt x="8944" y="4201"/>
                  <a:pt x="8925" y="4183"/>
                  <a:pt x="8890" y="4201"/>
                </a:cubicBezTo>
                <a:cubicBezTo>
                  <a:pt x="8906" y="4208"/>
                  <a:pt x="8922" y="4216"/>
                  <a:pt x="8947" y="4227"/>
                </a:cubicBezTo>
                <a:cubicBezTo>
                  <a:pt x="8913" y="4231"/>
                  <a:pt x="8885" y="4236"/>
                  <a:pt x="8858" y="4236"/>
                </a:cubicBezTo>
                <a:cubicBezTo>
                  <a:pt x="8815" y="4237"/>
                  <a:pt x="8773" y="4232"/>
                  <a:pt x="8750" y="4186"/>
                </a:cubicBezTo>
                <a:cubicBezTo>
                  <a:pt x="8747" y="4179"/>
                  <a:pt x="8737" y="4175"/>
                  <a:pt x="8729" y="4171"/>
                </a:cubicBezTo>
                <a:cubicBezTo>
                  <a:pt x="8705" y="4158"/>
                  <a:pt x="8678" y="4150"/>
                  <a:pt x="8658" y="4133"/>
                </a:cubicBezTo>
                <a:cubicBezTo>
                  <a:pt x="8633" y="4112"/>
                  <a:pt x="8614" y="4112"/>
                  <a:pt x="8587" y="4127"/>
                </a:cubicBezTo>
                <a:cubicBezTo>
                  <a:pt x="8577" y="4133"/>
                  <a:pt x="8561" y="4129"/>
                  <a:pt x="8548" y="4128"/>
                </a:cubicBezTo>
                <a:cubicBezTo>
                  <a:pt x="8536" y="4127"/>
                  <a:pt x="8524" y="4121"/>
                  <a:pt x="8512" y="4123"/>
                </a:cubicBezTo>
                <a:cubicBezTo>
                  <a:pt x="8473" y="4127"/>
                  <a:pt x="8434" y="4133"/>
                  <a:pt x="8396" y="4140"/>
                </a:cubicBezTo>
                <a:cubicBezTo>
                  <a:pt x="8368" y="4146"/>
                  <a:pt x="8342" y="4157"/>
                  <a:pt x="8314" y="4161"/>
                </a:cubicBezTo>
                <a:cubicBezTo>
                  <a:pt x="8291" y="4165"/>
                  <a:pt x="8267" y="4162"/>
                  <a:pt x="8243" y="4163"/>
                </a:cubicBezTo>
                <a:cubicBezTo>
                  <a:pt x="8235" y="4164"/>
                  <a:pt x="8221" y="4164"/>
                  <a:pt x="8219" y="4168"/>
                </a:cubicBezTo>
                <a:cubicBezTo>
                  <a:pt x="8208" y="4193"/>
                  <a:pt x="8188" y="4184"/>
                  <a:pt x="8172" y="4180"/>
                </a:cubicBezTo>
                <a:cubicBezTo>
                  <a:pt x="8105" y="4165"/>
                  <a:pt x="8041" y="4179"/>
                  <a:pt x="7975" y="4189"/>
                </a:cubicBezTo>
                <a:cubicBezTo>
                  <a:pt x="7943" y="4193"/>
                  <a:pt x="7910" y="4191"/>
                  <a:pt x="7877" y="4194"/>
                </a:cubicBezTo>
                <a:cubicBezTo>
                  <a:pt x="7861" y="4195"/>
                  <a:pt x="7846" y="4200"/>
                  <a:pt x="7829" y="4204"/>
                </a:cubicBezTo>
                <a:cubicBezTo>
                  <a:pt x="7833" y="4212"/>
                  <a:pt x="7833" y="4216"/>
                  <a:pt x="7835" y="4216"/>
                </a:cubicBezTo>
                <a:cubicBezTo>
                  <a:pt x="7907" y="4224"/>
                  <a:pt x="7979" y="4231"/>
                  <a:pt x="8052" y="4240"/>
                </a:cubicBezTo>
                <a:cubicBezTo>
                  <a:pt x="8111" y="4247"/>
                  <a:pt x="8171" y="4257"/>
                  <a:pt x="8230" y="4265"/>
                </a:cubicBezTo>
                <a:cubicBezTo>
                  <a:pt x="8254" y="4268"/>
                  <a:pt x="8276" y="4274"/>
                  <a:pt x="8294" y="4244"/>
                </a:cubicBezTo>
                <a:cubicBezTo>
                  <a:pt x="8311" y="4214"/>
                  <a:pt x="8370" y="4229"/>
                  <a:pt x="8388" y="4258"/>
                </a:cubicBezTo>
                <a:cubicBezTo>
                  <a:pt x="8394" y="4268"/>
                  <a:pt x="8415" y="4273"/>
                  <a:pt x="8429" y="4274"/>
                </a:cubicBezTo>
                <a:cubicBezTo>
                  <a:pt x="8447" y="4275"/>
                  <a:pt x="8456" y="4273"/>
                  <a:pt x="8466" y="4296"/>
                </a:cubicBezTo>
                <a:cubicBezTo>
                  <a:pt x="8474" y="4316"/>
                  <a:pt x="8505" y="4336"/>
                  <a:pt x="8528" y="4340"/>
                </a:cubicBezTo>
                <a:cubicBezTo>
                  <a:pt x="8602" y="4355"/>
                  <a:pt x="8676" y="4362"/>
                  <a:pt x="8750" y="4374"/>
                </a:cubicBezTo>
                <a:cubicBezTo>
                  <a:pt x="8760" y="4375"/>
                  <a:pt x="8770" y="4386"/>
                  <a:pt x="8776" y="4395"/>
                </a:cubicBezTo>
                <a:cubicBezTo>
                  <a:pt x="8784" y="4410"/>
                  <a:pt x="8789" y="4427"/>
                  <a:pt x="8797" y="4448"/>
                </a:cubicBezTo>
                <a:cubicBezTo>
                  <a:pt x="8804" y="4414"/>
                  <a:pt x="8811" y="4387"/>
                  <a:pt x="8814" y="4359"/>
                </a:cubicBezTo>
                <a:cubicBezTo>
                  <a:pt x="8815" y="4352"/>
                  <a:pt x="8803" y="4344"/>
                  <a:pt x="8797" y="4335"/>
                </a:cubicBezTo>
                <a:cubicBezTo>
                  <a:pt x="8793" y="4327"/>
                  <a:pt x="8784" y="4317"/>
                  <a:pt x="8786" y="4310"/>
                </a:cubicBezTo>
                <a:cubicBezTo>
                  <a:pt x="8789" y="4302"/>
                  <a:pt x="8801" y="4292"/>
                  <a:pt x="8809" y="4293"/>
                </a:cubicBezTo>
                <a:cubicBezTo>
                  <a:pt x="8843" y="4294"/>
                  <a:pt x="8878" y="4299"/>
                  <a:pt x="8914" y="4302"/>
                </a:cubicBezTo>
                <a:cubicBezTo>
                  <a:pt x="8885" y="4329"/>
                  <a:pt x="8857" y="4348"/>
                  <a:pt x="8839" y="4374"/>
                </a:cubicBezTo>
                <a:cubicBezTo>
                  <a:pt x="8831" y="4385"/>
                  <a:pt x="8839" y="4413"/>
                  <a:pt x="8847" y="4429"/>
                </a:cubicBezTo>
                <a:cubicBezTo>
                  <a:pt x="8863" y="4459"/>
                  <a:pt x="8917" y="4467"/>
                  <a:pt x="8958" y="4441"/>
                </a:cubicBezTo>
                <a:cubicBezTo>
                  <a:pt x="8935" y="4439"/>
                  <a:pt x="8921" y="4437"/>
                  <a:pt x="8906" y="4436"/>
                </a:cubicBezTo>
                <a:cubicBezTo>
                  <a:pt x="8882" y="4436"/>
                  <a:pt x="8868" y="4427"/>
                  <a:pt x="8879" y="4401"/>
                </a:cubicBezTo>
                <a:cubicBezTo>
                  <a:pt x="8887" y="4382"/>
                  <a:pt x="8893" y="4360"/>
                  <a:pt x="8907" y="4349"/>
                </a:cubicBezTo>
                <a:cubicBezTo>
                  <a:pt x="8919" y="4340"/>
                  <a:pt x="8954" y="4341"/>
                  <a:pt x="8957" y="4348"/>
                </a:cubicBezTo>
                <a:cubicBezTo>
                  <a:pt x="8976" y="4384"/>
                  <a:pt x="9009" y="4389"/>
                  <a:pt x="9042" y="4397"/>
                </a:cubicBezTo>
                <a:cubicBezTo>
                  <a:pt x="9072" y="4404"/>
                  <a:pt x="9104" y="4411"/>
                  <a:pt x="9135" y="4410"/>
                </a:cubicBezTo>
                <a:cubicBezTo>
                  <a:pt x="9147" y="4410"/>
                  <a:pt x="9160" y="4390"/>
                  <a:pt x="9172" y="4379"/>
                </a:cubicBezTo>
                <a:cubicBezTo>
                  <a:pt x="9178" y="4373"/>
                  <a:pt x="9183" y="4362"/>
                  <a:pt x="9189" y="4361"/>
                </a:cubicBezTo>
                <a:cubicBezTo>
                  <a:pt x="9209" y="4356"/>
                  <a:pt x="9230" y="4354"/>
                  <a:pt x="9250" y="4354"/>
                </a:cubicBezTo>
                <a:cubicBezTo>
                  <a:pt x="9274" y="4354"/>
                  <a:pt x="9276" y="4378"/>
                  <a:pt x="9289" y="4391"/>
                </a:cubicBezTo>
                <a:cubicBezTo>
                  <a:pt x="9304" y="4407"/>
                  <a:pt x="9329" y="4416"/>
                  <a:pt x="9351" y="4423"/>
                </a:cubicBezTo>
                <a:cubicBezTo>
                  <a:pt x="9389" y="4436"/>
                  <a:pt x="9428" y="4444"/>
                  <a:pt x="9467" y="4454"/>
                </a:cubicBezTo>
                <a:cubicBezTo>
                  <a:pt x="9468" y="4451"/>
                  <a:pt x="9469" y="4449"/>
                  <a:pt x="9470" y="4446"/>
                </a:cubicBezTo>
                <a:cubicBezTo>
                  <a:pt x="9465" y="4442"/>
                  <a:pt x="9459" y="4438"/>
                  <a:pt x="9454" y="4433"/>
                </a:cubicBezTo>
                <a:cubicBezTo>
                  <a:pt x="9446" y="4425"/>
                  <a:pt x="9439" y="4416"/>
                  <a:pt x="9431" y="4407"/>
                </a:cubicBezTo>
                <a:cubicBezTo>
                  <a:pt x="9442" y="4402"/>
                  <a:pt x="9452" y="4394"/>
                  <a:pt x="9463" y="4391"/>
                </a:cubicBezTo>
                <a:cubicBezTo>
                  <a:pt x="9488" y="4386"/>
                  <a:pt x="9515" y="4381"/>
                  <a:pt x="9527" y="4413"/>
                </a:cubicBezTo>
                <a:cubicBezTo>
                  <a:pt x="9530" y="4422"/>
                  <a:pt x="9529" y="4432"/>
                  <a:pt x="9530" y="4438"/>
                </a:cubicBezTo>
                <a:cubicBezTo>
                  <a:pt x="9542" y="4453"/>
                  <a:pt x="9554" y="4468"/>
                  <a:pt x="9566" y="4483"/>
                </a:cubicBezTo>
                <a:cubicBezTo>
                  <a:pt x="9569" y="4486"/>
                  <a:pt x="9575" y="4488"/>
                  <a:pt x="9580" y="4488"/>
                </a:cubicBezTo>
                <a:cubicBezTo>
                  <a:pt x="9600" y="4490"/>
                  <a:pt x="9620" y="4490"/>
                  <a:pt x="9640" y="4494"/>
                </a:cubicBezTo>
                <a:cubicBezTo>
                  <a:pt x="9647" y="4495"/>
                  <a:pt x="9652" y="4504"/>
                  <a:pt x="9658" y="4510"/>
                </a:cubicBezTo>
                <a:cubicBezTo>
                  <a:pt x="9651" y="4513"/>
                  <a:pt x="9643" y="4521"/>
                  <a:pt x="9636" y="4520"/>
                </a:cubicBezTo>
                <a:cubicBezTo>
                  <a:pt x="9599" y="4518"/>
                  <a:pt x="9561" y="4512"/>
                  <a:pt x="9524" y="4509"/>
                </a:cubicBezTo>
                <a:cubicBezTo>
                  <a:pt x="9516" y="4508"/>
                  <a:pt x="9504" y="4506"/>
                  <a:pt x="9501" y="4510"/>
                </a:cubicBezTo>
                <a:cubicBezTo>
                  <a:pt x="9477" y="4545"/>
                  <a:pt x="9447" y="4542"/>
                  <a:pt x="9412" y="4529"/>
                </a:cubicBezTo>
                <a:cubicBezTo>
                  <a:pt x="9406" y="4527"/>
                  <a:pt x="9395" y="4535"/>
                  <a:pt x="9386" y="4538"/>
                </a:cubicBezTo>
                <a:cubicBezTo>
                  <a:pt x="9393" y="4543"/>
                  <a:pt x="9400" y="4549"/>
                  <a:pt x="9407" y="4553"/>
                </a:cubicBezTo>
                <a:cubicBezTo>
                  <a:pt x="9438" y="4570"/>
                  <a:pt x="9478" y="4566"/>
                  <a:pt x="9502" y="4598"/>
                </a:cubicBezTo>
                <a:cubicBezTo>
                  <a:pt x="9506" y="4604"/>
                  <a:pt x="9520" y="4605"/>
                  <a:pt x="9529" y="4604"/>
                </a:cubicBezTo>
                <a:cubicBezTo>
                  <a:pt x="9560" y="4602"/>
                  <a:pt x="9579" y="4603"/>
                  <a:pt x="9597" y="4640"/>
                </a:cubicBezTo>
                <a:cubicBezTo>
                  <a:pt x="9623" y="4689"/>
                  <a:pt x="9658" y="4740"/>
                  <a:pt x="9725" y="4744"/>
                </a:cubicBezTo>
                <a:cubicBezTo>
                  <a:pt x="9734" y="4745"/>
                  <a:pt x="9744" y="4737"/>
                  <a:pt x="9753" y="4734"/>
                </a:cubicBezTo>
                <a:cubicBezTo>
                  <a:pt x="9754" y="4729"/>
                  <a:pt x="9754" y="4725"/>
                  <a:pt x="9755" y="4720"/>
                </a:cubicBezTo>
                <a:cubicBezTo>
                  <a:pt x="9738" y="4714"/>
                  <a:pt x="9721" y="4707"/>
                  <a:pt x="9703" y="4703"/>
                </a:cubicBezTo>
                <a:cubicBezTo>
                  <a:pt x="9689" y="4699"/>
                  <a:pt x="9675" y="4698"/>
                  <a:pt x="9660" y="4696"/>
                </a:cubicBezTo>
                <a:cubicBezTo>
                  <a:pt x="9662" y="4683"/>
                  <a:pt x="9665" y="4670"/>
                  <a:pt x="9668" y="4653"/>
                </a:cubicBezTo>
                <a:cubicBezTo>
                  <a:pt x="9662" y="4650"/>
                  <a:pt x="9651" y="4644"/>
                  <a:pt x="9640" y="4638"/>
                </a:cubicBezTo>
                <a:cubicBezTo>
                  <a:pt x="9643" y="4634"/>
                  <a:pt x="9646" y="4630"/>
                  <a:pt x="9649" y="4627"/>
                </a:cubicBezTo>
                <a:cubicBezTo>
                  <a:pt x="9678" y="4618"/>
                  <a:pt x="9701" y="4635"/>
                  <a:pt x="9727" y="4645"/>
                </a:cubicBezTo>
                <a:cubicBezTo>
                  <a:pt x="9742" y="4650"/>
                  <a:pt x="9758" y="4653"/>
                  <a:pt x="9774" y="4655"/>
                </a:cubicBezTo>
                <a:cubicBezTo>
                  <a:pt x="9820" y="4659"/>
                  <a:pt x="9867" y="4662"/>
                  <a:pt x="9913" y="4667"/>
                </a:cubicBezTo>
                <a:cubicBezTo>
                  <a:pt x="9918" y="4668"/>
                  <a:pt x="9926" y="4676"/>
                  <a:pt x="9926" y="4679"/>
                </a:cubicBezTo>
                <a:cubicBezTo>
                  <a:pt x="9924" y="4686"/>
                  <a:pt x="9918" y="4694"/>
                  <a:pt x="9913" y="4695"/>
                </a:cubicBezTo>
                <a:cubicBezTo>
                  <a:pt x="9894" y="4699"/>
                  <a:pt x="9880" y="4705"/>
                  <a:pt x="9886" y="4728"/>
                </a:cubicBezTo>
                <a:cubicBezTo>
                  <a:pt x="9855" y="4740"/>
                  <a:pt x="9817" y="4717"/>
                  <a:pt x="9789" y="4743"/>
                </a:cubicBezTo>
                <a:cubicBezTo>
                  <a:pt x="9789" y="4747"/>
                  <a:pt x="9789" y="4751"/>
                  <a:pt x="9789" y="4755"/>
                </a:cubicBezTo>
                <a:cubicBezTo>
                  <a:pt x="9811" y="4759"/>
                  <a:pt x="9832" y="4764"/>
                  <a:pt x="9854" y="4768"/>
                </a:cubicBezTo>
                <a:cubicBezTo>
                  <a:pt x="9915" y="4777"/>
                  <a:pt x="9975" y="4786"/>
                  <a:pt x="10036" y="4795"/>
                </a:cubicBezTo>
                <a:cubicBezTo>
                  <a:pt x="10042" y="4796"/>
                  <a:pt x="10053" y="4799"/>
                  <a:pt x="10055" y="4796"/>
                </a:cubicBezTo>
                <a:cubicBezTo>
                  <a:pt x="10079" y="4768"/>
                  <a:pt x="10104" y="4786"/>
                  <a:pt x="10128" y="4793"/>
                </a:cubicBezTo>
                <a:cubicBezTo>
                  <a:pt x="10195" y="4813"/>
                  <a:pt x="10261" y="4836"/>
                  <a:pt x="10328" y="4853"/>
                </a:cubicBezTo>
                <a:cubicBezTo>
                  <a:pt x="10376" y="4864"/>
                  <a:pt x="10426" y="4864"/>
                  <a:pt x="10473" y="4874"/>
                </a:cubicBezTo>
                <a:cubicBezTo>
                  <a:pt x="10572" y="4895"/>
                  <a:pt x="10670" y="4920"/>
                  <a:pt x="10768" y="4951"/>
                </a:cubicBezTo>
                <a:cubicBezTo>
                  <a:pt x="10734" y="4948"/>
                  <a:pt x="10701" y="4945"/>
                  <a:pt x="10667" y="4942"/>
                </a:cubicBezTo>
                <a:cubicBezTo>
                  <a:pt x="10666" y="4946"/>
                  <a:pt x="10664" y="4950"/>
                  <a:pt x="10663" y="4954"/>
                </a:cubicBezTo>
                <a:cubicBezTo>
                  <a:pt x="10699" y="4971"/>
                  <a:pt x="10735" y="4987"/>
                  <a:pt x="10771" y="5004"/>
                </a:cubicBezTo>
                <a:cubicBezTo>
                  <a:pt x="10770" y="5006"/>
                  <a:pt x="10769" y="5009"/>
                  <a:pt x="10768" y="5011"/>
                </a:cubicBezTo>
                <a:cubicBezTo>
                  <a:pt x="10723" y="5001"/>
                  <a:pt x="10678" y="4992"/>
                  <a:pt x="10634" y="4981"/>
                </a:cubicBezTo>
                <a:cubicBezTo>
                  <a:pt x="10626" y="4980"/>
                  <a:pt x="10618" y="4975"/>
                  <a:pt x="10614" y="4970"/>
                </a:cubicBezTo>
                <a:cubicBezTo>
                  <a:pt x="10565" y="4897"/>
                  <a:pt x="10490" y="4899"/>
                  <a:pt x="10416" y="4897"/>
                </a:cubicBezTo>
                <a:cubicBezTo>
                  <a:pt x="10399" y="4897"/>
                  <a:pt x="10380" y="4893"/>
                  <a:pt x="10366" y="4884"/>
                </a:cubicBezTo>
                <a:cubicBezTo>
                  <a:pt x="10331" y="4860"/>
                  <a:pt x="10296" y="4876"/>
                  <a:pt x="10261" y="4877"/>
                </a:cubicBezTo>
                <a:cubicBezTo>
                  <a:pt x="10221" y="4879"/>
                  <a:pt x="10172" y="4894"/>
                  <a:pt x="10144" y="4876"/>
                </a:cubicBezTo>
                <a:cubicBezTo>
                  <a:pt x="10091" y="4841"/>
                  <a:pt x="10041" y="4879"/>
                  <a:pt x="9992" y="4867"/>
                </a:cubicBezTo>
                <a:cubicBezTo>
                  <a:pt x="9987" y="4865"/>
                  <a:pt x="9980" y="4867"/>
                  <a:pt x="9975" y="4865"/>
                </a:cubicBezTo>
                <a:cubicBezTo>
                  <a:pt x="9911" y="4830"/>
                  <a:pt x="9840" y="4864"/>
                  <a:pt x="9774" y="4845"/>
                </a:cubicBezTo>
                <a:cubicBezTo>
                  <a:pt x="9753" y="4839"/>
                  <a:pt x="9729" y="4840"/>
                  <a:pt x="9706" y="4839"/>
                </a:cubicBezTo>
                <a:cubicBezTo>
                  <a:pt x="9679" y="4837"/>
                  <a:pt x="9652" y="4837"/>
                  <a:pt x="9625" y="4834"/>
                </a:cubicBezTo>
                <a:cubicBezTo>
                  <a:pt x="9577" y="4830"/>
                  <a:pt x="9528" y="4821"/>
                  <a:pt x="9480" y="4821"/>
                </a:cubicBezTo>
                <a:cubicBezTo>
                  <a:pt x="9440" y="4820"/>
                  <a:pt x="9398" y="4824"/>
                  <a:pt x="9359" y="4833"/>
                </a:cubicBezTo>
                <a:cubicBezTo>
                  <a:pt x="9340" y="4837"/>
                  <a:pt x="9323" y="4855"/>
                  <a:pt x="9306" y="4867"/>
                </a:cubicBezTo>
                <a:cubicBezTo>
                  <a:pt x="9307" y="4872"/>
                  <a:pt x="9309" y="4877"/>
                  <a:pt x="9311" y="4882"/>
                </a:cubicBezTo>
                <a:cubicBezTo>
                  <a:pt x="9332" y="4882"/>
                  <a:pt x="9352" y="4881"/>
                  <a:pt x="9373" y="4882"/>
                </a:cubicBezTo>
                <a:cubicBezTo>
                  <a:pt x="9382" y="4882"/>
                  <a:pt x="9399" y="4885"/>
                  <a:pt x="9399" y="4890"/>
                </a:cubicBezTo>
                <a:cubicBezTo>
                  <a:pt x="9405" y="4920"/>
                  <a:pt x="9430" y="4917"/>
                  <a:pt x="9450" y="4919"/>
                </a:cubicBezTo>
                <a:cubicBezTo>
                  <a:pt x="9483" y="4922"/>
                  <a:pt x="9521" y="4912"/>
                  <a:pt x="9548" y="4926"/>
                </a:cubicBezTo>
                <a:cubicBezTo>
                  <a:pt x="9593" y="4949"/>
                  <a:pt x="9633" y="4932"/>
                  <a:pt x="9675" y="4929"/>
                </a:cubicBezTo>
                <a:cubicBezTo>
                  <a:pt x="9705" y="4926"/>
                  <a:pt x="9734" y="4925"/>
                  <a:pt x="9769" y="4923"/>
                </a:cubicBezTo>
                <a:cubicBezTo>
                  <a:pt x="9760" y="4947"/>
                  <a:pt x="9752" y="4965"/>
                  <a:pt x="9748" y="4975"/>
                </a:cubicBezTo>
                <a:cubicBezTo>
                  <a:pt x="9714" y="4979"/>
                  <a:pt x="9685" y="4983"/>
                  <a:pt x="9656" y="4987"/>
                </a:cubicBezTo>
                <a:cubicBezTo>
                  <a:pt x="9665" y="5002"/>
                  <a:pt x="9673" y="5016"/>
                  <a:pt x="9683" y="5033"/>
                </a:cubicBezTo>
                <a:cubicBezTo>
                  <a:pt x="9672" y="5036"/>
                  <a:pt x="9662" y="5039"/>
                  <a:pt x="9651" y="5041"/>
                </a:cubicBezTo>
                <a:cubicBezTo>
                  <a:pt x="9651" y="5044"/>
                  <a:pt x="9651" y="5047"/>
                  <a:pt x="9650" y="5049"/>
                </a:cubicBezTo>
                <a:cubicBezTo>
                  <a:pt x="9697" y="5057"/>
                  <a:pt x="9744" y="5064"/>
                  <a:pt x="9791" y="5074"/>
                </a:cubicBezTo>
                <a:cubicBezTo>
                  <a:pt x="9802" y="5076"/>
                  <a:pt x="9814" y="5085"/>
                  <a:pt x="9820" y="5094"/>
                </a:cubicBezTo>
                <a:cubicBezTo>
                  <a:pt x="9840" y="5125"/>
                  <a:pt x="9858" y="5131"/>
                  <a:pt x="9894" y="5118"/>
                </a:cubicBezTo>
                <a:cubicBezTo>
                  <a:pt x="9911" y="5112"/>
                  <a:pt x="9929" y="5109"/>
                  <a:pt x="9947" y="5108"/>
                </a:cubicBezTo>
                <a:cubicBezTo>
                  <a:pt x="9955" y="5108"/>
                  <a:pt x="9969" y="5116"/>
                  <a:pt x="9971" y="5122"/>
                </a:cubicBezTo>
                <a:cubicBezTo>
                  <a:pt x="9979" y="5147"/>
                  <a:pt x="9998" y="5153"/>
                  <a:pt x="10020" y="5159"/>
                </a:cubicBezTo>
                <a:cubicBezTo>
                  <a:pt x="10062" y="5171"/>
                  <a:pt x="10102" y="5188"/>
                  <a:pt x="10144" y="5200"/>
                </a:cubicBezTo>
                <a:cubicBezTo>
                  <a:pt x="10159" y="5205"/>
                  <a:pt x="10176" y="5204"/>
                  <a:pt x="10192" y="5204"/>
                </a:cubicBezTo>
                <a:cubicBezTo>
                  <a:pt x="10212" y="5204"/>
                  <a:pt x="10233" y="5204"/>
                  <a:pt x="10256" y="5204"/>
                </a:cubicBezTo>
                <a:cubicBezTo>
                  <a:pt x="10242" y="5256"/>
                  <a:pt x="10249" y="5261"/>
                  <a:pt x="10295" y="5266"/>
                </a:cubicBezTo>
                <a:cubicBezTo>
                  <a:pt x="10332" y="5271"/>
                  <a:pt x="10368" y="5286"/>
                  <a:pt x="10405" y="5296"/>
                </a:cubicBezTo>
                <a:cubicBezTo>
                  <a:pt x="10444" y="5307"/>
                  <a:pt x="10484" y="5317"/>
                  <a:pt x="10523" y="5330"/>
                </a:cubicBezTo>
                <a:cubicBezTo>
                  <a:pt x="10544" y="5337"/>
                  <a:pt x="10562" y="5349"/>
                  <a:pt x="10582" y="5359"/>
                </a:cubicBezTo>
                <a:cubicBezTo>
                  <a:pt x="10587" y="5362"/>
                  <a:pt x="10593" y="5365"/>
                  <a:pt x="10598" y="5365"/>
                </a:cubicBezTo>
                <a:cubicBezTo>
                  <a:pt x="10652" y="5355"/>
                  <a:pt x="10695" y="5384"/>
                  <a:pt x="10743" y="5398"/>
                </a:cubicBezTo>
                <a:cubicBezTo>
                  <a:pt x="10742" y="5402"/>
                  <a:pt x="10741" y="5406"/>
                  <a:pt x="10741" y="5410"/>
                </a:cubicBezTo>
                <a:cubicBezTo>
                  <a:pt x="10719" y="5407"/>
                  <a:pt x="10698" y="5403"/>
                  <a:pt x="10676" y="5401"/>
                </a:cubicBezTo>
                <a:cubicBezTo>
                  <a:pt x="10650" y="5399"/>
                  <a:pt x="10624" y="5398"/>
                  <a:pt x="10597" y="5397"/>
                </a:cubicBezTo>
                <a:cubicBezTo>
                  <a:pt x="10575" y="5395"/>
                  <a:pt x="10553" y="5395"/>
                  <a:pt x="10531" y="5390"/>
                </a:cubicBezTo>
                <a:cubicBezTo>
                  <a:pt x="10486" y="5380"/>
                  <a:pt x="10441" y="5367"/>
                  <a:pt x="10397" y="5353"/>
                </a:cubicBezTo>
                <a:cubicBezTo>
                  <a:pt x="10377" y="5347"/>
                  <a:pt x="10357" y="5338"/>
                  <a:pt x="10340" y="5325"/>
                </a:cubicBezTo>
                <a:cubicBezTo>
                  <a:pt x="10320" y="5310"/>
                  <a:pt x="10282" y="5313"/>
                  <a:pt x="10270" y="5335"/>
                </a:cubicBezTo>
                <a:cubicBezTo>
                  <a:pt x="10262" y="5351"/>
                  <a:pt x="10269" y="5359"/>
                  <a:pt x="10287" y="5364"/>
                </a:cubicBezTo>
                <a:cubicBezTo>
                  <a:pt x="10316" y="5373"/>
                  <a:pt x="10343" y="5387"/>
                  <a:pt x="10371" y="5401"/>
                </a:cubicBezTo>
                <a:cubicBezTo>
                  <a:pt x="10323" y="5407"/>
                  <a:pt x="10281" y="5386"/>
                  <a:pt x="10240" y="5367"/>
                </a:cubicBezTo>
                <a:cubicBezTo>
                  <a:pt x="10234" y="5365"/>
                  <a:pt x="10235" y="5348"/>
                  <a:pt x="10232" y="5338"/>
                </a:cubicBezTo>
                <a:cubicBezTo>
                  <a:pt x="10230" y="5328"/>
                  <a:pt x="10229" y="5312"/>
                  <a:pt x="10223" y="5310"/>
                </a:cubicBezTo>
                <a:cubicBezTo>
                  <a:pt x="10209" y="5305"/>
                  <a:pt x="10193" y="5307"/>
                  <a:pt x="10178" y="5306"/>
                </a:cubicBezTo>
                <a:cubicBezTo>
                  <a:pt x="10178" y="5316"/>
                  <a:pt x="10175" y="5328"/>
                  <a:pt x="10179" y="5335"/>
                </a:cubicBezTo>
                <a:cubicBezTo>
                  <a:pt x="10183" y="5342"/>
                  <a:pt x="10195" y="5345"/>
                  <a:pt x="10203" y="5350"/>
                </a:cubicBezTo>
                <a:cubicBezTo>
                  <a:pt x="10202" y="5353"/>
                  <a:pt x="10200" y="5357"/>
                  <a:pt x="10198" y="5361"/>
                </a:cubicBezTo>
                <a:cubicBezTo>
                  <a:pt x="10173" y="5350"/>
                  <a:pt x="10148" y="5340"/>
                  <a:pt x="10123" y="5329"/>
                </a:cubicBezTo>
                <a:cubicBezTo>
                  <a:pt x="10110" y="5331"/>
                  <a:pt x="10092" y="5337"/>
                  <a:pt x="10076" y="5335"/>
                </a:cubicBezTo>
                <a:cubicBezTo>
                  <a:pt x="10044" y="5330"/>
                  <a:pt x="10012" y="5319"/>
                  <a:pt x="9980" y="5313"/>
                </a:cubicBezTo>
                <a:cubicBezTo>
                  <a:pt x="9914" y="5300"/>
                  <a:pt x="9845" y="5292"/>
                  <a:pt x="9780" y="5274"/>
                </a:cubicBezTo>
                <a:cubicBezTo>
                  <a:pt x="9737" y="5262"/>
                  <a:pt x="9701" y="5274"/>
                  <a:pt x="9658" y="5283"/>
                </a:cubicBezTo>
                <a:cubicBezTo>
                  <a:pt x="9664" y="5292"/>
                  <a:pt x="9668" y="5303"/>
                  <a:pt x="9673" y="5304"/>
                </a:cubicBezTo>
                <a:cubicBezTo>
                  <a:pt x="9718" y="5311"/>
                  <a:pt x="9747" y="5344"/>
                  <a:pt x="9785" y="5371"/>
                </a:cubicBezTo>
                <a:cubicBezTo>
                  <a:pt x="9783" y="5390"/>
                  <a:pt x="9790" y="5405"/>
                  <a:pt x="9819" y="5404"/>
                </a:cubicBezTo>
                <a:cubicBezTo>
                  <a:pt x="9826" y="5403"/>
                  <a:pt x="9836" y="5411"/>
                  <a:pt x="9842" y="5417"/>
                </a:cubicBezTo>
                <a:cubicBezTo>
                  <a:pt x="9866" y="5443"/>
                  <a:pt x="9895" y="5440"/>
                  <a:pt x="9927" y="5433"/>
                </a:cubicBezTo>
                <a:cubicBezTo>
                  <a:pt x="9938" y="5431"/>
                  <a:pt x="9952" y="5436"/>
                  <a:pt x="9965" y="5439"/>
                </a:cubicBezTo>
                <a:cubicBezTo>
                  <a:pt x="9984" y="5444"/>
                  <a:pt x="10002" y="5450"/>
                  <a:pt x="10021" y="5455"/>
                </a:cubicBezTo>
                <a:cubicBezTo>
                  <a:pt x="10038" y="5460"/>
                  <a:pt x="10056" y="5463"/>
                  <a:pt x="10074" y="5468"/>
                </a:cubicBezTo>
                <a:cubicBezTo>
                  <a:pt x="10117" y="5483"/>
                  <a:pt x="10161" y="5498"/>
                  <a:pt x="10204" y="5513"/>
                </a:cubicBezTo>
                <a:cubicBezTo>
                  <a:pt x="10211" y="5515"/>
                  <a:pt x="10219" y="5516"/>
                  <a:pt x="10227" y="5518"/>
                </a:cubicBezTo>
                <a:cubicBezTo>
                  <a:pt x="10264" y="5525"/>
                  <a:pt x="10300" y="5531"/>
                  <a:pt x="10336" y="5540"/>
                </a:cubicBezTo>
                <a:cubicBezTo>
                  <a:pt x="10410" y="5558"/>
                  <a:pt x="10484" y="5579"/>
                  <a:pt x="10558" y="5597"/>
                </a:cubicBezTo>
                <a:cubicBezTo>
                  <a:pt x="10590" y="5604"/>
                  <a:pt x="10623" y="5608"/>
                  <a:pt x="10655" y="5613"/>
                </a:cubicBezTo>
                <a:cubicBezTo>
                  <a:pt x="10694" y="5620"/>
                  <a:pt x="10733" y="5626"/>
                  <a:pt x="10771" y="5633"/>
                </a:cubicBezTo>
                <a:cubicBezTo>
                  <a:pt x="10784" y="5636"/>
                  <a:pt x="10795" y="5643"/>
                  <a:pt x="10810" y="5649"/>
                </a:cubicBezTo>
                <a:cubicBezTo>
                  <a:pt x="10796" y="5671"/>
                  <a:pt x="10777" y="5674"/>
                  <a:pt x="10756" y="5668"/>
                </a:cubicBezTo>
                <a:cubicBezTo>
                  <a:pt x="10722" y="5659"/>
                  <a:pt x="10689" y="5648"/>
                  <a:pt x="10654" y="5641"/>
                </a:cubicBezTo>
                <a:cubicBezTo>
                  <a:pt x="10641" y="5638"/>
                  <a:pt x="10627" y="5642"/>
                  <a:pt x="10604" y="5643"/>
                </a:cubicBezTo>
                <a:cubicBezTo>
                  <a:pt x="10623" y="5664"/>
                  <a:pt x="10635" y="5676"/>
                  <a:pt x="10649" y="5691"/>
                </a:cubicBezTo>
                <a:cubicBezTo>
                  <a:pt x="10636" y="5697"/>
                  <a:pt x="10627" y="5700"/>
                  <a:pt x="10617" y="5704"/>
                </a:cubicBezTo>
                <a:cubicBezTo>
                  <a:pt x="10619" y="5707"/>
                  <a:pt x="10620" y="5712"/>
                  <a:pt x="10621" y="5712"/>
                </a:cubicBezTo>
                <a:cubicBezTo>
                  <a:pt x="10636" y="5710"/>
                  <a:pt x="10650" y="5706"/>
                  <a:pt x="10664" y="5705"/>
                </a:cubicBezTo>
                <a:cubicBezTo>
                  <a:pt x="10676" y="5704"/>
                  <a:pt x="10688" y="5706"/>
                  <a:pt x="10700" y="5707"/>
                </a:cubicBezTo>
                <a:cubicBezTo>
                  <a:pt x="10694" y="5716"/>
                  <a:pt x="10689" y="5726"/>
                  <a:pt x="10681" y="5733"/>
                </a:cubicBezTo>
                <a:cubicBezTo>
                  <a:pt x="10675" y="5739"/>
                  <a:pt x="10665" y="5742"/>
                  <a:pt x="10652" y="5748"/>
                </a:cubicBezTo>
                <a:cubicBezTo>
                  <a:pt x="10729" y="5809"/>
                  <a:pt x="10826" y="5835"/>
                  <a:pt x="10892" y="5903"/>
                </a:cubicBezTo>
                <a:cubicBezTo>
                  <a:pt x="10889" y="5908"/>
                  <a:pt x="10885" y="5913"/>
                  <a:pt x="10881" y="5918"/>
                </a:cubicBezTo>
                <a:cubicBezTo>
                  <a:pt x="10869" y="5908"/>
                  <a:pt x="10857" y="5899"/>
                  <a:pt x="10845" y="5889"/>
                </a:cubicBezTo>
                <a:cubicBezTo>
                  <a:pt x="10844" y="5891"/>
                  <a:pt x="10844" y="5893"/>
                  <a:pt x="10843" y="5894"/>
                </a:cubicBezTo>
                <a:cubicBezTo>
                  <a:pt x="10823" y="5886"/>
                  <a:pt x="10803" y="5879"/>
                  <a:pt x="10784" y="5869"/>
                </a:cubicBezTo>
                <a:cubicBezTo>
                  <a:pt x="10747" y="5849"/>
                  <a:pt x="10712" y="5822"/>
                  <a:pt x="10673" y="5807"/>
                </a:cubicBezTo>
                <a:cubicBezTo>
                  <a:pt x="10629" y="5790"/>
                  <a:pt x="10582" y="5777"/>
                  <a:pt x="10536" y="5773"/>
                </a:cubicBezTo>
                <a:cubicBezTo>
                  <a:pt x="10473" y="5768"/>
                  <a:pt x="10424" y="5733"/>
                  <a:pt x="10370" y="5707"/>
                </a:cubicBezTo>
                <a:cubicBezTo>
                  <a:pt x="10354" y="5699"/>
                  <a:pt x="10334" y="5696"/>
                  <a:pt x="10315" y="5697"/>
                </a:cubicBezTo>
                <a:cubicBezTo>
                  <a:pt x="10276" y="5698"/>
                  <a:pt x="10238" y="5699"/>
                  <a:pt x="10204" y="5674"/>
                </a:cubicBezTo>
                <a:cubicBezTo>
                  <a:pt x="10195" y="5668"/>
                  <a:pt x="10184" y="5662"/>
                  <a:pt x="10173" y="5660"/>
                </a:cubicBezTo>
                <a:cubicBezTo>
                  <a:pt x="10090" y="5644"/>
                  <a:pt x="10007" y="5630"/>
                  <a:pt x="9924" y="5615"/>
                </a:cubicBezTo>
                <a:cubicBezTo>
                  <a:pt x="9868" y="5605"/>
                  <a:pt x="9813" y="5594"/>
                  <a:pt x="9757" y="5585"/>
                </a:cubicBezTo>
                <a:cubicBezTo>
                  <a:pt x="9748" y="5583"/>
                  <a:pt x="9738" y="5585"/>
                  <a:pt x="9726" y="5585"/>
                </a:cubicBezTo>
                <a:cubicBezTo>
                  <a:pt x="9729" y="5592"/>
                  <a:pt x="9729" y="5598"/>
                  <a:pt x="9731" y="5598"/>
                </a:cubicBezTo>
                <a:cubicBezTo>
                  <a:pt x="9769" y="5607"/>
                  <a:pt x="9808" y="5615"/>
                  <a:pt x="9846" y="5624"/>
                </a:cubicBezTo>
                <a:cubicBezTo>
                  <a:pt x="9861" y="5628"/>
                  <a:pt x="9875" y="5635"/>
                  <a:pt x="9889" y="5640"/>
                </a:cubicBezTo>
                <a:cubicBezTo>
                  <a:pt x="9888" y="5644"/>
                  <a:pt x="9888" y="5649"/>
                  <a:pt x="9887" y="5653"/>
                </a:cubicBezTo>
                <a:cubicBezTo>
                  <a:pt x="9877" y="5655"/>
                  <a:pt x="9867" y="5661"/>
                  <a:pt x="9857" y="5659"/>
                </a:cubicBezTo>
                <a:cubicBezTo>
                  <a:pt x="9793" y="5652"/>
                  <a:pt x="9729" y="5641"/>
                  <a:pt x="9664" y="5635"/>
                </a:cubicBezTo>
                <a:cubicBezTo>
                  <a:pt x="9599" y="5629"/>
                  <a:pt x="9532" y="5627"/>
                  <a:pt x="9467" y="5622"/>
                </a:cubicBezTo>
                <a:cubicBezTo>
                  <a:pt x="9440" y="5620"/>
                  <a:pt x="9414" y="5610"/>
                  <a:pt x="9387" y="5607"/>
                </a:cubicBezTo>
                <a:cubicBezTo>
                  <a:pt x="9347" y="5602"/>
                  <a:pt x="9306" y="5600"/>
                  <a:pt x="9266" y="5596"/>
                </a:cubicBezTo>
                <a:cubicBezTo>
                  <a:pt x="9246" y="5594"/>
                  <a:pt x="9229" y="5591"/>
                  <a:pt x="9214" y="5610"/>
                </a:cubicBezTo>
                <a:cubicBezTo>
                  <a:pt x="9208" y="5618"/>
                  <a:pt x="9188" y="5620"/>
                  <a:pt x="9176" y="5617"/>
                </a:cubicBezTo>
                <a:cubicBezTo>
                  <a:pt x="9159" y="5612"/>
                  <a:pt x="9143" y="5606"/>
                  <a:pt x="9136" y="5627"/>
                </a:cubicBezTo>
                <a:cubicBezTo>
                  <a:pt x="9130" y="5644"/>
                  <a:pt x="9117" y="5663"/>
                  <a:pt x="9141" y="5679"/>
                </a:cubicBezTo>
                <a:cubicBezTo>
                  <a:pt x="9146" y="5682"/>
                  <a:pt x="9148" y="5689"/>
                  <a:pt x="9152" y="5696"/>
                </a:cubicBezTo>
                <a:cubicBezTo>
                  <a:pt x="9112" y="5698"/>
                  <a:pt x="9112" y="5698"/>
                  <a:pt x="9143" y="5768"/>
                </a:cubicBezTo>
                <a:cubicBezTo>
                  <a:pt x="9131" y="5767"/>
                  <a:pt x="9121" y="5768"/>
                  <a:pt x="9112" y="5764"/>
                </a:cubicBezTo>
                <a:cubicBezTo>
                  <a:pt x="9080" y="5751"/>
                  <a:pt x="9057" y="5768"/>
                  <a:pt x="9045" y="5792"/>
                </a:cubicBezTo>
                <a:cubicBezTo>
                  <a:pt x="9034" y="5815"/>
                  <a:pt x="9021" y="5814"/>
                  <a:pt x="9005" y="5806"/>
                </a:cubicBezTo>
                <a:cubicBezTo>
                  <a:pt x="8974" y="5791"/>
                  <a:pt x="8952" y="5797"/>
                  <a:pt x="8937" y="5828"/>
                </a:cubicBezTo>
                <a:cubicBezTo>
                  <a:pt x="8928" y="5845"/>
                  <a:pt x="8915" y="5860"/>
                  <a:pt x="8907" y="5878"/>
                </a:cubicBezTo>
                <a:cubicBezTo>
                  <a:pt x="8891" y="5917"/>
                  <a:pt x="8911" y="5950"/>
                  <a:pt x="8954" y="5952"/>
                </a:cubicBezTo>
                <a:cubicBezTo>
                  <a:pt x="9000" y="5954"/>
                  <a:pt x="9047" y="5953"/>
                  <a:pt x="9096" y="5953"/>
                </a:cubicBezTo>
                <a:cubicBezTo>
                  <a:pt x="9097" y="5924"/>
                  <a:pt x="9115" y="5914"/>
                  <a:pt x="9143" y="5921"/>
                </a:cubicBezTo>
                <a:cubicBezTo>
                  <a:pt x="9151" y="5924"/>
                  <a:pt x="9162" y="5931"/>
                  <a:pt x="9165" y="5939"/>
                </a:cubicBezTo>
                <a:cubicBezTo>
                  <a:pt x="9183" y="5986"/>
                  <a:pt x="9186" y="5988"/>
                  <a:pt x="9232" y="5975"/>
                </a:cubicBezTo>
                <a:cubicBezTo>
                  <a:pt x="9265" y="5966"/>
                  <a:pt x="9267" y="5969"/>
                  <a:pt x="9259" y="6006"/>
                </a:cubicBezTo>
                <a:cubicBezTo>
                  <a:pt x="9281" y="6006"/>
                  <a:pt x="9303" y="6006"/>
                  <a:pt x="9334" y="6006"/>
                </a:cubicBezTo>
                <a:cubicBezTo>
                  <a:pt x="9319" y="5978"/>
                  <a:pt x="9308" y="5957"/>
                  <a:pt x="9295" y="5934"/>
                </a:cubicBezTo>
                <a:cubicBezTo>
                  <a:pt x="9321" y="5926"/>
                  <a:pt x="9340" y="5929"/>
                  <a:pt x="9351" y="5956"/>
                </a:cubicBezTo>
                <a:cubicBezTo>
                  <a:pt x="9364" y="5987"/>
                  <a:pt x="9404" y="6008"/>
                  <a:pt x="9435" y="5999"/>
                </a:cubicBezTo>
                <a:cubicBezTo>
                  <a:pt x="9446" y="5995"/>
                  <a:pt x="9453" y="5979"/>
                  <a:pt x="9463" y="5969"/>
                </a:cubicBezTo>
                <a:cubicBezTo>
                  <a:pt x="9470" y="5962"/>
                  <a:pt x="9478" y="5951"/>
                  <a:pt x="9487" y="5950"/>
                </a:cubicBezTo>
                <a:cubicBezTo>
                  <a:pt x="9493" y="5949"/>
                  <a:pt x="9505" y="5961"/>
                  <a:pt x="9508" y="5969"/>
                </a:cubicBezTo>
                <a:cubicBezTo>
                  <a:pt x="9510" y="5976"/>
                  <a:pt x="9508" y="5989"/>
                  <a:pt x="9503" y="5995"/>
                </a:cubicBezTo>
                <a:cubicBezTo>
                  <a:pt x="9481" y="6020"/>
                  <a:pt x="9475" y="6042"/>
                  <a:pt x="9501" y="6069"/>
                </a:cubicBezTo>
                <a:cubicBezTo>
                  <a:pt x="9509" y="6078"/>
                  <a:pt x="9509" y="6096"/>
                  <a:pt x="9512" y="6110"/>
                </a:cubicBezTo>
                <a:cubicBezTo>
                  <a:pt x="9501" y="6112"/>
                  <a:pt x="9488" y="6118"/>
                  <a:pt x="9477" y="6116"/>
                </a:cubicBezTo>
                <a:cubicBezTo>
                  <a:pt x="9431" y="6108"/>
                  <a:pt x="9385" y="6105"/>
                  <a:pt x="9348" y="6065"/>
                </a:cubicBezTo>
                <a:cubicBezTo>
                  <a:pt x="9335" y="6051"/>
                  <a:pt x="9304" y="6053"/>
                  <a:pt x="9280" y="6050"/>
                </a:cubicBezTo>
                <a:cubicBezTo>
                  <a:pt x="9211" y="6042"/>
                  <a:pt x="9142" y="6034"/>
                  <a:pt x="9072" y="6030"/>
                </a:cubicBezTo>
                <a:cubicBezTo>
                  <a:pt x="9042" y="6028"/>
                  <a:pt x="9012" y="6036"/>
                  <a:pt x="8982" y="6042"/>
                </a:cubicBezTo>
                <a:cubicBezTo>
                  <a:pt x="8950" y="6048"/>
                  <a:pt x="8918" y="6059"/>
                  <a:pt x="8886" y="6062"/>
                </a:cubicBezTo>
                <a:cubicBezTo>
                  <a:pt x="8851" y="6065"/>
                  <a:pt x="8786" y="6108"/>
                  <a:pt x="8777" y="6142"/>
                </a:cubicBezTo>
                <a:cubicBezTo>
                  <a:pt x="8775" y="6150"/>
                  <a:pt x="8782" y="6160"/>
                  <a:pt x="8785" y="6168"/>
                </a:cubicBezTo>
                <a:cubicBezTo>
                  <a:pt x="8789" y="6179"/>
                  <a:pt x="8794" y="6188"/>
                  <a:pt x="8800" y="6203"/>
                </a:cubicBezTo>
                <a:cubicBezTo>
                  <a:pt x="8725" y="6181"/>
                  <a:pt x="8646" y="6190"/>
                  <a:pt x="8614" y="6225"/>
                </a:cubicBezTo>
                <a:cubicBezTo>
                  <a:pt x="8644" y="6227"/>
                  <a:pt x="8670" y="6231"/>
                  <a:pt x="8697" y="6232"/>
                </a:cubicBezTo>
                <a:cubicBezTo>
                  <a:pt x="8779" y="6232"/>
                  <a:pt x="8861" y="6230"/>
                  <a:pt x="8943" y="6231"/>
                </a:cubicBezTo>
                <a:cubicBezTo>
                  <a:pt x="9016" y="6233"/>
                  <a:pt x="9089" y="6239"/>
                  <a:pt x="9162" y="6243"/>
                </a:cubicBezTo>
                <a:cubicBezTo>
                  <a:pt x="9164" y="6244"/>
                  <a:pt x="9166" y="6244"/>
                  <a:pt x="9168" y="6244"/>
                </a:cubicBezTo>
                <a:cubicBezTo>
                  <a:pt x="9191" y="6239"/>
                  <a:pt x="9214" y="6234"/>
                  <a:pt x="9237" y="6229"/>
                </a:cubicBezTo>
                <a:cubicBezTo>
                  <a:pt x="9230" y="6211"/>
                  <a:pt x="9222" y="6193"/>
                  <a:pt x="9215" y="6175"/>
                </a:cubicBezTo>
                <a:cubicBezTo>
                  <a:pt x="9213" y="6170"/>
                  <a:pt x="9211" y="6165"/>
                  <a:pt x="9206" y="6152"/>
                </a:cubicBezTo>
                <a:cubicBezTo>
                  <a:pt x="9242" y="6152"/>
                  <a:pt x="9276" y="6145"/>
                  <a:pt x="9306" y="6154"/>
                </a:cubicBezTo>
                <a:cubicBezTo>
                  <a:pt x="9357" y="6169"/>
                  <a:pt x="9392" y="6213"/>
                  <a:pt x="9429" y="6249"/>
                </a:cubicBezTo>
                <a:cubicBezTo>
                  <a:pt x="9450" y="6270"/>
                  <a:pt x="9442" y="6298"/>
                  <a:pt x="9414" y="6310"/>
                </a:cubicBezTo>
                <a:cubicBezTo>
                  <a:pt x="9407" y="6313"/>
                  <a:pt x="9399" y="6316"/>
                  <a:pt x="9393" y="6320"/>
                </a:cubicBezTo>
                <a:cubicBezTo>
                  <a:pt x="9357" y="6340"/>
                  <a:pt x="9355" y="6366"/>
                  <a:pt x="9389" y="6389"/>
                </a:cubicBezTo>
                <a:cubicBezTo>
                  <a:pt x="9382" y="6398"/>
                  <a:pt x="9376" y="6407"/>
                  <a:pt x="9369" y="6416"/>
                </a:cubicBezTo>
                <a:cubicBezTo>
                  <a:pt x="9399" y="6446"/>
                  <a:pt x="9396" y="6455"/>
                  <a:pt x="9356" y="6467"/>
                </a:cubicBezTo>
                <a:cubicBezTo>
                  <a:pt x="9351" y="6469"/>
                  <a:pt x="9343" y="6471"/>
                  <a:pt x="9342" y="6475"/>
                </a:cubicBezTo>
                <a:cubicBezTo>
                  <a:pt x="9329" y="6508"/>
                  <a:pt x="9304" y="6516"/>
                  <a:pt x="9271" y="6521"/>
                </a:cubicBezTo>
                <a:cubicBezTo>
                  <a:pt x="9226" y="6529"/>
                  <a:pt x="9182" y="6546"/>
                  <a:pt x="9137" y="6556"/>
                </a:cubicBezTo>
                <a:cubicBezTo>
                  <a:pt x="9108" y="6563"/>
                  <a:pt x="9077" y="6568"/>
                  <a:pt x="9046" y="6568"/>
                </a:cubicBezTo>
                <a:cubicBezTo>
                  <a:pt x="9007" y="6568"/>
                  <a:pt x="8968" y="6562"/>
                  <a:pt x="8928" y="6559"/>
                </a:cubicBezTo>
                <a:cubicBezTo>
                  <a:pt x="8920" y="6558"/>
                  <a:pt x="8909" y="6556"/>
                  <a:pt x="8905" y="6559"/>
                </a:cubicBezTo>
                <a:cubicBezTo>
                  <a:pt x="8881" y="6588"/>
                  <a:pt x="8855" y="6577"/>
                  <a:pt x="8828" y="6566"/>
                </a:cubicBezTo>
                <a:cubicBezTo>
                  <a:pt x="8818" y="6562"/>
                  <a:pt x="8805" y="6568"/>
                  <a:pt x="8794" y="6568"/>
                </a:cubicBezTo>
                <a:cubicBezTo>
                  <a:pt x="8761" y="6568"/>
                  <a:pt x="8729" y="6567"/>
                  <a:pt x="8696" y="6567"/>
                </a:cubicBezTo>
                <a:cubicBezTo>
                  <a:pt x="8694" y="6566"/>
                  <a:pt x="8692" y="6565"/>
                  <a:pt x="8690" y="6565"/>
                </a:cubicBezTo>
                <a:cubicBezTo>
                  <a:pt x="8621" y="6593"/>
                  <a:pt x="8558" y="6538"/>
                  <a:pt x="8490" y="6555"/>
                </a:cubicBezTo>
                <a:cubicBezTo>
                  <a:pt x="8470" y="6560"/>
                  <a:pt x="8450" y="6557"/>
                  <a:pt x="8447" y="6529"/>
                </a:cubicBezTo>
                <a:cubicBezTo>
                  <a:pt x="8447" y="6525"/>
                  <a:pt x="8439" y="6522"/>
                  <a:pt x="8435" y="6518"/>
                </a:cubicBezTo>
                <a:cubicBezTo>
                  <a:pt x="8419" y="6562"/>
                  <a:pt x="8389" y="6569"/>
                  <a:pt x="8352" y="6538"/>
                </a:cubicBezTo>
                <a:cubicBezTo>
                  <a:pt x="8335" y="6524"/>
                  <a:pt x="8318" y="6513"/>
                  <a:pt x="8304" y="6542"/>
                </a:cubicBezTo>
                <a:cubicBezTo>
                  <a:pt x="8301" y="6547"/>
                  <a:pt x="8294" y="6553"/>
                  <a:pt x="8291" y="6552"/>
                </a:cubicBezTo>
                <a:cubicBezTo>
                  <a:pt x="8247" y="6534"/>
                  <a:pt x="8194" y="6565"/>
                  <a:pt x="8151" y="6520"/>
                </a:cubicBezTo>
                <a:cubicBezTo>
                  <a:pt x="8135" y="6503"/>
                  <a:pt x="8095" y="6509"/>
                  <a:pt x="8061" y="6504"/>
                </a:cubicBezTo>
                <a:cubicBezTo>
                  <a:pt x="8063" y="6520"/>
                  <a:pt x="8064" y="6528"/>
                  <a:pt x="8065" y="6539"/>
                </a:cubicBezTo>
                <a:cubicBezTo>
                  <a:pt x="8059" y="6539"/>
                  <a:pt x="8053" y="6541"/>
                  <a:pt x="8050" y="6539"/>
                </a:cubicBezTo>
                <a:cubicBezTo>
                  <a:pt x="8006" y="6501"/>
                  <a:pt x="7958" y="6498"/>
                  <a:pt x="7904" y="6514"/>
                </a:cubicBezTo>
                <a:cubicBezTo>
                  <a:pt x="7895" y="6516"/>
                  <a:pt x="7883" y="6503"/>
                  <a:pt x="7872" y="6503"/>
                </a:cubicBezTo>
                <a:cubicBezTo>
                  <a:pt x="7853" y="6502"/>
                  <a:pt x="7835" y="6504"/>
                  <a:pt x="7817" y="6507"/>
                </a:cubicBezTo>
                <a:cubicBezTo>
                  <a:pt x="7809" y="6508"/>
                  <a:pt x="7799" y="6519"/>
                  <a:pt x="7793" y="6516"/>
                </a:cubicBezTo>
                <a:cubicBezTo>
                  <a:pt x="7730" y="6494"/>
                  <a:pt x="7672" y="6545"/>
                  <a:pt x="7609" y="6527"/>
                </a:cubicBezTo>
                <a:cubicBezTo>
                  <a:pt x="7597" y="6523"/>
                  <a:pt x="7584" y="6521"/>
                  <a:pt x="7572" y="6518"/>
                </a:cubicBezTo>
                <a:cubicBezTo>
                  <a:pt x="7561" y="6515"/>
                  <a:pt x="7549" y="6508"/>
                  <a:pt x="7539" y="6510"/>
                </a:cubicBezTo>
                <a:cubicBezTo>
                  <a:pt x="7497" y="6523"/>
                  <a:pt x="7455" y="6512"/>
                  <a:pt x="7413" y="6512"/>
                </a:cubicBezTo>
                <a:cubicBezTo>
                  <a:pt x="7394" y="6512"/>
                  <a:pt x="7375" y="6521"/>
                  <a:pt x="7357" y="6521"/>
                </a:cubicBezTo>
                <a:cubicBezTo>
                  <a:pt x="7314" y="6522"/>
                  <a:pt x="7271" y="6520"/>
                  <a:pt x="7228" y="6521"/>
                </a:cubicBezTo>
                <a:cubicBezTo>
                  <a:pt x="7217" y="6522"/>
                  <a:pt x="7207" y="6534"/>
                  <a:pt x="7197" y="6541"/>
                </a:cubicBezTo>
                <a:cubicBezTo>
                  <a:pt x="7206" y="6551"/>
                  <a:pt x="7214" y="6561"/>
                  <a:pt x="7224" y="6570"/>
                </a:cubicBezTo>
                <a:cubicBezTo>
                  <a:pt x="7227" y="6573"/>
                  <a:pt x="7233" y="6575"/>
                  <a:pt x="7238" y="6577"/>
                </a:cubicBezTo>
                <a:cubicBezTo>
                  <a:pt x="7216" y="6614"/>
                  <a:pt x="7189" y="6623"/>
                  <a:pt x="7151" y="6618"/>
                </a:cubicBezTo>
                <a:cubicBezTo>
                  <a:pt x="7096" y="6609"/>
                  <a:pt x="7041" y="6613"/>
                  <a:pt x="6986" y="6623"/>
                </a:cubicBezTo>
                <a:cubicBezTo>
                  <a:pt x="6933" y="6632"/>
                  <a:pt x="6877" y="6630"/>
                  <a:pt x="6823" y="6634"/>
                </a:cubicBezTo>
                <a:cubicBezTo>
                  <a:pt x="6808" y="6634"/>
                  <a:pt x="6792" y="6636"/>
                  <a:pt x="6777" y="6638"/>
                </a:cubicBezTo>
                <a:cubicBezTo>
                  <a:pt x="6777" y="6642"/>
                  <a:pt x="6776" y="6646"/>
                  <a:pt x="6775" y="6650"/>
                </a:cubicBezTo>
                <a:cubicBezTo>
                  <a:pt x="6786" y="6654"/>
                  <a:pt x="6798" y="6658"/>
                  <a:pt x="6809" y="6664"/>
                </a:cubicBezTo>
                <a:cubicBezTo>
                  <a:pt x="6816" y="6668"/>
                  <a:pt x="6824" y="6673"/>
                  <a:pt x="6826" y="6680"/>
                </a:cubicBezTo>
                <a:cubicBezTo>
                  <a:pt x="6828" y="6685"/>
                  <a:pt x="6821" y="6696"/>
                  <a:pt x="6816" y="6698"/>
                </a:cubicBezTo>
                <a:cubicBezTo>
                  <a:pt x="6798" y="6704"/>
                  <a:pt x="6780" y="6707"/>
                  <a:pt x="6761" y="6710"/>
                </a:cubicBezTo>
                <a:cubicBezTo>
                  <a:pt x="6744" y="6712"/>
                  <a:pt x="6726" y="6713"/>
                  <a:pt x="6708" y="6714"/>
                </a:cubicBezTo>
                <a:cubicBezTo>
                  <a:pt x="6708" y="6719"/>
                  <a:pt x="6708" y="6723"/>
                  <a:pt x="6708" y="6727"/>
                </a:cubicBezTo>
                <a:cubicBezTo>
                  <a:pt x="6718" y="6731"/>
                  <a:pt x="6728" y="6734"/>
                  <a:pt x="6741" y="6738"/>
                </a:cubicBezTo>
                <a:cubicBezTo>
                  <a:pt x="6738" y="6747"/>
                  <a:pt x="6735" y="6757"/>
                  <a:pt x="6732" y="6767"/>
                </a:cubicBezTo>
                <a:cubicBezTo>
                  <a:pt x="6767" y="6784"/>
                  <a:pt x="6776" y="6780"/>
                  <a:pt x="6788" y="6747"/>
                </a:cubicBezTo>
                <a:cubicBezTo>
                  <a:pt x="6791" y="6740"/>
                  <a:pt x="6803" y="6731"/>
                  <a:pt x="6812" y="6731"/>
                </a:cubicBezTo>
                <a:cubicBezTo>
                  <a:pt x="6827" y="6730"/>
                  <a:pt x="6845" y="6731"/>
                  <a:pt x="6859" y="6738"/>
                </a:cubicBezTo>
                <a:cubicBezTo>
                  <a:pt x="6876" y="6746"/>
                  <a:pt x="6888" y="6742"/>
                  <a:pt x="6902" y="6732"/>
                </a:cubicBezTo>
                <a:cubicBezTo>
                  <a:pt x="6909" y="6726"/>
                  <a:pt x="6921" y="6729"/>
                  <a:pt x="6930" y="6726"/>
                </a:cubicBezTo>
                <a:cubicBezTo>
                  <a:pt x="6945" y="6723"/>
                  <a:pt x="6959" y="6717"/>
                  <a:pt x="6980" y="6710"/>
                </a:cubicBezTo>
                <a:cubicBezTo>
                  <a:pt x="6961" y="6695"/>
                  <a:pt x="6952" y="6686"/>
                  <a:pt x="6935" y="6672"/>
                </a:cubicBezTo>
                <a:cubicBezTo>
                  <a:pt x="6958" y="6669"/>
                  <a:pt x="6972" y="6665"/>
                  <a:pt x="6986" y="6664"/>
                </a:cubicBezTo>
                <a:cubicBezTo>
                  <a:pt x="7093" y="6656"/>
                  <a:pt x="7200" y="6648"/>
                  <a:pt x="7307" y="6640"/>
                </a:cubicBezTo>
                <a:cubicBezTo>
                  <a:pt x="7365" y="6636"/>
                  <a:pt x="7424" y="6622"/>
                  <a:pt x="7480" y="6628"/>
                </a:cubicBezTo>
                <a:cubicBezTo>
                  <a:pt x="7554" y="6637"/>
                  <a:pt x="7625" y="6624"/>
                  <a:pt x="7697" y="6616"/>
                </a:cubicBezTo>
                <a:cubicBezTo>
                  <a:pt x="7745" y="6611"/>
                  <a:pt x="7794" y="6613"/>
                  <a:pt x="7843" y="6611"/>
                </a:cubicBezTo>
                <a:cubicBezTo>
                  <a:pt x="7941" y="6606"/>
                  <a:pt x="8039" y="6600"/>
                  <a:pt x="8137" y="6594"/>
                </a:cubicBezTo>
                <a:cubicBezTo>
                  <a:pt x="8154" y="6593"/>
                  <a:pt x="8172" y="6592"/>
                  <a:pt x="8188" y="6594"/>
                </a:cubicBezTo>
                <a:cubicBezTo>
                  <a:pt x="8199" y="6596"/>
                  <a:pt x="8209" y="6605"/>
                  <a:pt x="8222" y="6612"/>
                </a:cubicBezTo>
                <a:cubicBezTo>
                  <a:pt x="8177" y="6643"/>
                  <a:pt x="8138" y="6627"/>
                  <a:pt x="8098" y="6624"/>
                </a:cubicBezTo>
                <a:cubicBezTo>
                  <a:pt x="8086" y="6623"/>
                  <a:pt x="8074" y="6629"/>
                  <a:pt x="8062" y="6632"/>
                </a:cubicBezTo>
                <a:cubicBezTo>
                  <a:pt x="8053" y="6635"/>
                  <a:pt x="8046" y="6642"/>
                  <a:pt x="8037" y="6643"/>
                </a:cubicBezTo>
                <a:cubicBezTo>
                  <a:pt x="8003" y="6646"/>
                  <a:pt x="7968" y="6647"/>
                  <a:pt x="7934" y="6650"/>
                </a:cubicBezTo>
                <a:cubicBezTo>
                  <a:pt x="7922" y="6652"/>
                  <a:pt x="7911" y="6661"/>
                  <a:pt x="7899" y="6663"/>
                </a:cubicBezTo>
                <a:cubicBezTo>
                  <a:pt x="7877" y="6667"/>
                  <a:pt x="7854" y="6673"/>
                  <a:pt x="7833" y="6669"/>
                </a:cubicBezTo>
                <a:cubicBezTo>
                  <a:pt x="7800" y="6662"/>
                  <a:pt x="7768" y="6657"/>
                  <a:pt x="7737" y="6676"/>
                </a:cubicBezTo>
                <a:cubicBezTo>
                  <a:pt x="7733" y="6678"/>
                  <a:pt x="7727" y="6680"/>
                  <a:pt x="7724" y="6678"/>
                </a:cubicBezTo>
                <a:cubicBezTo>
                  <a:pt x="7677" y="6647"/>
                  <a:pt x="7641" y="6689"/>
                  <a:pt x="7600" y="6696"/>
                </a:cubicBezTo>
                <a:cubicBezTo>
                  <a:pt x="7579" y="6699"/>
                  <a:pt x="7559" y="6706"/>
                  <a:pt x="7538" y="6711"/>
                </a:cubicBezTo>
                <a:cubicBezTo>
                  <a:pt x="7538" y="6715"/>
                  <a:pt x="7537" y="6718"/>
                  <a:pt x="7537" y="6721"/>
                </a:cubicBezTo>
                <a:cubicBezTo>
                  <a:pt x="7546" y="6725"/>
                  <a:pt x="7555" y="6732"/>
                  <a:pt x="7564" y="6732"/>
                </a:cubicBezTo>
                <a:cubicBezTo>
                  <a:pt x="7662" y="6732"/>
                  <a:pt x="7760" y="6730"/>
                  <a:pt x="7857" y="6729"/>
                </a:cubicBezTo>
                <a:cubicBezTo>
                  <a:pt x="7878" y="6729"/>
                  <a:pt x="7898" y="6733"/>
                  <a:pt x="7918" y="6735"/>
                </a:cubicBezTo>
                <a:cubicBezTo>
                  <a:pt x="7933" y="6737"/>
                  <a:pt x="7949" y="6743"/>
                  <a:pt x="7962" y="6740"/>
                </a:cubicBezTo>
                <a:cubicBezTo>
                  <a:pt x="7987" y="6733"/>
                  <a:pt x="8009" y="6733"/>
                  <a:pt x="8033" y="6745"/>
                </a:cubicBezTo>
                <a:cubicBezTo>
                  <a:pt x="8041" y="6750"/>
                  <a:pt x="8054" y="6745"/>
                  <a:pt x="8065" y="6742"/>
                </a:cubicBezTo>
                <a:cubicBezTo>
                  <a:pt x="8095" y="6734"/>
                  <a:pt x="8125" y="6724"/>
                  <a:pt x="8163" y="6712"/>
                </a:cubicBezTo>
                <a:cubicBezTo>
                  <a:pt x="8154" y="6777"/>
                  <a:pt x="8205" y="6743"/>
                  <a:pt x="8221" y="6763"/>
                </a:cubicBezTo>
                <a:cubicBezTo>
                  <a:pt x="8204" y="6806"/>
                  <a:pt x="8151" y="6831"/>
                  <a:pt x="8116" y="6808"/>
                </a:cubicBezTo>
                <a:cubicBezTo>
                  <a:pt x="8080" y="6785"/>
                  <a:pt x="8045" y="6796"/>
                  <a:pt x="8009" y="6806"/>
                </a:cubicBezTo>
                <a:cubicBezTo>
                  <a:pt x="8004" y="6808"/>
                  <a:pt x="7999" y="6815"/>
                  <a:pt x="7996" y="6821"/>
                </a:cubicBezTo>
                <a:cubicBezTo>
                  <a:pt x="7982" y="6849"/>
                  <a:pt x="7955" y="6853"/>
                  <a:pt x="7939" y="6825"/>
                </a:cubicBezTo>
                <a:cubicBezTo>
                  <a:pt x="7926" y="6803"/>
                  <a:pt x="7916" y="6808"/>
                  <a:pt x="7898" y="6817"/>
                </a:cubicBezTo>
                <a:cubicBezTo>
                  <a:pt x="7867" y="6833"/>
                  <a:pt x="7838" y="6861"/>
                  <a:pt x="7797" y="6846"/>
                </a:cubicBezTo>
                <a:cubicBezTo>
                  <a:pt x="7785" y="6841"/>
                  <a:pt x="7769" y="6847"/>
                  <a:pt x="7770" y="6824"/>
                </a:cubicBezTo>
                <a:cubicBezTo>
                  <a:pt x="7771" y="6821"/>
                  <a:pt x="7756" y="6812"/>
                  <a:pt x="7749" y="6813"/>
                </a:cubicBezTo>
                <a:cubicBezTo>
                  <a:pt x="7741" y="6814"/>
                  <a:pt x="7729" y="6821"/>
                  <a:pt x="7726" y="6828"/>
                </a:cubicBezTo>
                <a:cubicBezTo>
                  <a:pt x="7716" y="6857"/>
                  <a:pt x="7700" y="6864"/>
                  <a:pt x="7671" y="6855"/>
                </a:cubicBezTo>
                <a:cubicBezTo>
                  <a:pt x="7657" y="6851"/>
                  <a:pt x="7640" y="6856"/>
                  <a:pt x="7624" y="6858"/>
                </a:cubicBezTo>
                <a:cubicBezTo>
                  <a:pt x="7600" y="6861"/>
                  <a:pt x="7578" y="6860"/>
                  <a:pt x="7575" y="6819"/>
                </a:cubicBezTo>
                <a:cubicBezTo>
                  <a:pt x="7544" y="6833"/>
                  <a:pt x="7517" y="6843"/>
                  <a:pt x="7492" y="6857"/>
                </a:cubicBezTo>
                <a:cubicBezTo>
                  <a:pt x="7457" y="6877"/>
                  <a:pt x="7422" y="6866"/>
                  <a:pt x="7386" y="6861"/>
                </a:cubicBezTo>
                <a:cubicBezTo>
                  <a:pt x="7374" y="6860"/>
                  <a:pt x="7360" y="6859"/>
                  <a:pt x="7350" y="6864"/>
                </a:cubicBezTo>
                <a:cubicBezTo>
                  <a:pt x="7331" y="6873"/>
                  <a:pt x="7321" y="6870"/>
                  <a:pt x="7302" y="6857"/>
                </a:cubicBezTo>
                <a:cubicBezTo>
                  <a:pt x="7289" y="6848"/>
                  <a:pt x="7254" y="6855"/>
                  <a:pt x="7238" y="6867"/>
                </a:cubicBezTo>
                <a:cubicBezTo>
                  <a:pt x="7206" y="6891"/>
                  <a:pt x="7180" y="6888"/>
                  <a:pt x="7152" y="6865"/>
                </a:cubicBezTo>
                <a:cubicBezTo>
                  <a:pt x="7131" y="6905"/>
                  <a:pt x="7112" y="6911"/>
                  <a:pt x="7075" y="6895"/>
                </a:cubicBezTo>
                <a:cubicBezTo>
                  <a:pt x="7044" y="6906"/>
                  <a:pt x="7020" y="6915"/>
                  <a:pt x="6991" y="6925"/>
                </a:cubicBezTo>
                <a:cubicBezTo>
                  <a:pt x="6988" y="6903"/>
                  <a:pt x="6986" y="6892"/>
                  <a:pt x="6984" y="6882"/>
                </a:cubicBezTo>
                <a:cubicBezTo>
                  <a:pt x="7004" y="6880"/>
                  <a:pt x="7024" y="6879"/>
                  <a:pt x="7044" y="6877"/>
                </a:cubicBezTo>
                <a:cubicBezTo>
                  <a:pt x="7043" y="6871"/>
                  <a:pt x="7043" y="6865"/>
                  <a:pt x="7042" y="6859"/>
                </a:cubicBezTo>
                <a:cubicBezTo>
                  <a:pt x="6964" y="6865"/>
                  <a:pt x="6885" y="6871"/>
                  <a:pt x="6807" y="6876"/>
                </a:cubicBezTo>
                <a:cubicBezTo>
                  <a:pt x="6807" y="6879"/>
                  <a:pt x="6807" y="6881"/>
                  <a:pt x="6807" y="6883"/>
                </a:cubicBezTo>
                <a:cubicBezTo>
                  <a:pt x="6842" y="6888"/>
                  <a:pt x="6878" y="6893"/>
                  <a:pt x="6917" y="6898"/>
                </a:cubicBezTo>
                <a:cubicBezTo>
                  <a:pt x="6886" y="6934"/>
                  <a:pt x="6823" y="6944"/>
                  <a:pt x="6792" y="6921"/>
                </a:cubicBezTo>
                <a:cubicBezTo>
                  <a:pt x="6783" y="6914"/>
                  <a:pt x="6781" y="6899"/>
                  <a:pt x="6774" y="6883"/>
                </a:cubicBezTo>
                <a:cubicBezTo>
                  <a:pt x="6721" y="6870"/>
                  <a:pt x="6663" y="6871"/>
                  <a:pt x="6604" y="6881"/>
                </a:cubicBezTo>
                <a:cubicBezTo>
                  <a:pt x="6598" y="6882"/>
                  <a:pt x="6593" y="6893"/>
                  <a:pt x="6588" y="6899"/>
                </a:cubicBezTo>
                <a:cubicBezTo>
                  <a:pt x="6595" y="6903"/>
                  <a:pt x="6603" y="6912"/>
                  <a:pt x="6610" y="6911"/>
                </a:cubicBezTo>
                <a:cubicBezTo>
                  <a:pt x="6635" y="6910"/>
                  <a:pt x="6659" y="6904"/>
                  <a:pt x="6685" y="6903"/>
                </a:cubicBezTo>
                <a:cubicBezTo>
                  <a:pt x="6697" y="6902"/>
                  <a:pt x="6710" y="6908"/>
                  <a:pt x="6723" y="6910"/>
                </a:cubicBezTo>
                <a:cubicBezTo>
                  <a:pt x="6724" y="6914"/>
                  <a:pt x="6725" y="6918"/>
                  <a:pt x="6726" y="6922"/>
                </a:cubicBezTo>
                <a:cubicBezTo>
                  <a:pt x="6709" y="6929"/>
                  <a:pt x="6692" y="6939"/>
                  <a:pt x="6674" y="6942"/>
                </a:cubicBezTo>
                <a:cubicBezTo>
                  <a:pt x="6574" y="6958"/>
                  <a:pt x="6475" y="6973"/>
                  <a:pt x="6375" y="6987"/>
                </a:cubicBezTo>
                <a:cubicBezTo>
                  <a:pt x="6358" y="6989"/>
                  <a:pt x="6339" y="6986"/>
                  <a:pt x="6321" y="6986"/>
                </a:cubicBezTo>
                <a:cubicBezTo>
                  <a:pt x="6245" y="6985"/>
                  <a:pt x="6169" y="6982"/>
                  <a:pt x="6094" y="6985"/>
                </a:cubicBezTo>
                <a:cubicBezTo>
                  <a:pt x="6027" y="6988"/>
                  <a:pt x="5961" y="6999"/>
                  <a:pt x="5894" y="7004"/>
                </a:cubicBezTo>
                <a:cubicBezTo>
                  <a:pt x="5855" y="7007"/>
                  <a:pt x="5817" y="7022"/>
                  <a:pt x="5777" y="7002"/>
                </a:cubicBezTo>
                <a:cubicBezTo>
                  <a:pt x="5765" y="6995"/>
                  <a:pt x="5743" y="7010"/>
                  <a:pt x="5725" y="7011"/>
                </a:cubicBezTo>
                <a:cubicBezTo>
                  <a:pt x="5711" y="7013"/>
                  <a:pt x="5696" y="7008"/>
                  <a:pt x="5681" y="7006"/>
                </a:cubicBezTo>
                <a:cubicBezTo>
                  <a:pt x="5665" y="7003"/>
                  <a:pt x="5648" y="6994"/>
                  <a:pt x="5633" y="6997"/>
                </a:cubicBezTo>
                <a:cubicBezTo>
                  <a:pt x="5580" y="7008"/>
                  <a:pt x="5528" y="7023"/>
                  <a:pt x="5475" y="7035"/>
                </a:cubicBezTo>
                <a:cubicBezTo>
                  <a:pt x="5411" y="7050"/>
                  <a:pt x="5346" y="7062"/>
                  <a:pt x="5281" y="7074"/>
                </a:cubicBezTo>
                <a:cubicBezTo>
                  <a:pt x="5272" y="7076"/>
                  <a:pt x="5261" y="7073"/>
                  <a:pt x="5251" y="7072"/>
                </a:cubicBezTo>
                <a:cubicBezTo>
                  <a:pt x="5250" y="7068"/>
                  <a:pt x="5249" y="7065"/>
                  <a:pt x="5249" y="7061"/>
                </a:cubicBezTo>
                <a:cubicBezTo>
                  <a:pt x="5274" y="7052"/>
                  <a:pt x="5300" y="7043"/>
                  <a:pt x="5332" y="7032"/>
                </a:cubicBezTo>
                <a:cubicBezTo>
                  <a:pt x="5306" y="7011"/>
                  <a:pt x="5291" y="7010"/>
                  <a:pt x="5264" y="7018"/>
                </a:cubicBezTo>
                <a:cubicBezTo>
                  <a:pt x="5228" y="7029"/>
                  <a:pt x="5186" y="7019"/>
                  <a:pt x="5147" y="7019"/>
                </a:cubicBezTo>
                <a:cubicBezTo>
                  <a:pt x="5126" y="7018"/>
                  <a:pt x="5105" y="7019"/>
                  <a:pt x="5084" y="7019"/>
                </a:cubicBezTo>
                <a:cubicBezTo>
                  <a:pt x="5061" y="7020"/>
                  <a:pt x="5038" y="7020"/>
                  <a:pt x="5016" y="7024"/>
                </a:cubicBezTo>
                <a:cubicBezTo>
                  <a:pt x="4980" y="7029"/>
                  <a:pt x="4944" y="7036"/>
                  <a:pt x="4909" y="7043"/>
                </a:cubicBezTo>
                <a:cubicBezTo>
                  <a:pt x="4909" y="7046"/>
                  <a:pt x="4910" y="7048"/>
                  <a:pt x="4910" y="7051"/>
                </a:cubicBezTo>
                <a:cubicBezTo>
                  <a:pt x="4954" y="7061"/>
                  <a:pt x="4998" y="7071"/>
                  <a:pt x="5043" y="7079"/>
                </a:cubicBezTo>
                <a:cubicBezTo>
                  <a:pt x="5067" y="7083"/>
                  <a:pt x="5093" y="7081"/>
                  <a:pt x="5118" y="7084"/>
                </a:cubicBezTo>
                <a:cubicBezTo>
                  <a:pt x="5140" y="7088"/>
                  <a:pt x="5161" y="7095"/>
                  <a:pt x="5183" y="7101"/>
                </a:cubicBezTo>
                <a:cubicBezTo>
                  <a:pt x="5198" y="7104"/>
                  <a:pt x="5214" y="7107"/>
                  <a:pt x="5229" y="7111"/>
                </a:cubicBezTo>
                <a:cubicBezTo>
                  <a:pt x="5249" y="7115"/>
                  <a:pt x="5268" y="7120"/>
                  <a:pt x="5287" y="7125"/>
                </a:cubicBezTo>
                <a:cubicBezTo>
                  <a:pt x="5298" y="7127"/>
                  <a:pt x="5309" y="7132"/>
                  <a:pt x="5320" y="7132"/>
                </a:cubicBezTo>
                <a:cubicBezTo>
                  <a:pt x="5393" y="7136"/>
                  <a:pt x="5466" y="7140"/>
                  <a:pt x="5539" y="7142"/>
                </a:cubicBezTo>
                <a:cubicBezTo>
                  <a:pt x="5567" y="7142"/>
                  <a:pt x="5595" y="7133"/>
                  <a:pt x="5623" y="7133"/>
                </a:cubicBezTo>
                <a:cubicBezTo>
                  <a:pt x="5676" y="7132"/>
                  <a:pt x="5730" y="7134"/>
                  <a:pt x="5783" y="7135"/>
                </a:cubicBezTo>
                <a:cubicBezTo>
                  <a:pt x="5815" y="7137"/>
                  <a:pt x="5847" y="7139"/>
                  <a:pt x="5870" y="7109"/>
                </a:cubicBezTo>
                <a:cubicBezTo>
                  <a:pt x="5874" y="7105"/>
                  <a:pt x="5885" y="7102"/>
                  <a:pt x="5891" y="7103"/>
                </a:cubicBezTo>
                <a:cubicBezTo>
                  <a:pt x="5936" y="7111"/>
                  <a:pt x="5981" y="7120"/>
                  <a:pt x="6030" y="7130"/>
                </a:cubicBezTo>
                <a:cubicBezTo>
                  <a:pt x="6025" y="7139"/>
                  <a:pt x="6018" y="7168"/>
                  <a:pt x="6008" y="7169"/>
                </a:cubicBezTo>
                <a:cubicBezTo>
                  <a:pt x="5977" y="7172"/>
                  <a:pt x="5942" y="7200"/>
                  <a:pt x="5912" y="7165"/>
                </a:cubicBezTo>
                <a:cubicBezTo>
                  <a:pt x="5900" y="7151"/>
                  <a:pt x="5890" y="7155"/>
                  <a:pt x="5880" y="7169"/>
                </a:cubicBezTo>
                <a:cubicBezTo>
                  <a:pt x="5868" y="7186"/>
                  <a:pt x="5854" y="7195"/>
                  <a:pt x="5834" y="7180"/>
                </a:cubicBezTo>
                <a:cubicBezTo>
                  <a:pt x="5828" y="7176"/>
                  <a:pt x="5818" y="7175"/>
                  <a:pt x="5811" y="7175"/>
                </a:cubicBezTo>
                <a:cubicBezTo>
                  <a:pt x="5759" y="7181"/>
                  <a:pt x="5708" y="7188"/>
                  <a:pt x="5656" y="7193"/>
                </a:cubicBezTo>
                <a:cubicBezTo>
                  <a:pt x="5622" y="7197"/>
                  <a:pt x="5586" y="7197"/>
                  <a:pt x="5551" y="7199"/>
                </a:cubicBezTo>
                <a:cubicBezTo>
                  <a:pt x="5516" y="7200"/>
                  <a:pt x="5481" y="7204"/>
                  <a:pt x="5446" y="7204"/>
                </a:cubicBezTo>
                <a:cubicBezTo>
                  <a:pt x="5381" y="7204"/>
                  <a:pt x="5317" y="7200"/>
                  <a:pt x="5252" y="7201"/>
                </a:cubicBezTo>
                <a:cubicBezTo>
                  <a:pt x="5231" y="7201"/>
                  <a:pt x="5210" y="7210"/>
                  <a:pt x="5189" y="7214"/>
                </a:cubicBezTo>
                <a:cubicBezTo>
                  <a:pt x="5164" y="7217"/>
                  <a:pt x="5138" y="7219"/>
                  <a:pt x="5112" y="7222"/>
                </a:cubicBezTo>
                <a:cubicBezTo>
                  <a:pt x="5107" y="7222"/>
                  <a:pt x="5099" y="7224"/>
                  <a:pt x="5097" y="7227"/>
                </a:cubicBezTo>
                <a:cubicBezTo>
                  <a:pt x="5090" y="7237"/>
                  <a:pt x="5085" y="7248"/>
                  <a:pt x="5080" y="7258"/>
                </a:cubicBezTo>
                <a:cubicBezTo>
                  <a:pt x="5091" y="7262"/>
                  <a:pt x="5102" y="7270"/>
                  <a:pt x="5112" y="7269"/>
                </a:cubicBezTo>
                <a:cubicBezTo>
                  <a:pt x="5153" y="7264"/>
                  <a:pt x="5194" y="7257"/>
                  <a:pt x="5236" y="7252"/>
                </a:cubicBezTo>
                <a:cubicBezTo>
                  <a:pt x="5252" y="7250"/>
                  <a:pt x="5269" y="7251"/>
                  <a:pt x="5283" y="7256"/>
                </a:cubicBezTo>
                <a:cubicBezTo>
                  <a:pt x="5306" y="7265"/>
                  <a:pt x="5324" y="7264"/>
                  <a:pt x="5343" y="7246"/>
                </a:cubicBezTo>
                <a:cubicBezTo>
                  <a:pt x="5349" y="7240"/>
                  <a:pt x="5367" y="7239"/>
                  <a:pt x="5376" y="7243"/>
                </a:cubicBezTo>
                <a:cubicBezTo>
                  <a:pt x="5444" y="7274"/>
                  <a:pt x="5517" y="7274"/>
                  <a:pt x="5584" y="7261"/>
                </a:cubicBezTo>
                <a:cubicBezTo>
                  <a:pt x="5647" y="7247"/>
                  <a:pt x="5708" y="7264"/>
                  <a:pt x="5771" y="7254"/>
                </a:cubicBezTo>
                <a:cubicBezTo>
                  <a:pt x="5860" y="7241"/>
                  <a:pt x="5951" y="7243"/>
                  <a:pt x="6041" y="7239"/>
                </a:cubicBezTo>
                <a:cubicBezTo>
                  <a:pt x="6079" y="7238"/>
                  <a:pt x="6116" y="7239"/>
                  <a:pt x="6154" y="7238"/>
                </a:cubicBezTo>
                <a:cubicBezTo>
                  <a:pt x="6162" y="7238"/>
                  <a:pt x="6170" y="7239"/>
                  <a:pt x="6178" y="7238"/>
                </a:cubicBezTo>
                <a:cubicBezTo>
                  <a:pt x="6239" y="7233"/>
                  <a:pt x="6300" y="7228"/>
                  <a:pt x="6361" y="7222"/>
                </a:cubicBezTo>
                <a:cubicBezTo>
                  <a:pt x="6392" y="7219"/>
                  <a:pt x="6423" y="7214"/>
                  <a:pt x="6458" y="7216"/>
                </a:cubicBezTo>
                <a:cubicBezTo>
                  <a:pt x="6453" y="7223"/>
                  <a:pt x="6448" y="7232"/>
                  <a:pt x="6441" y="7234"/>
                </a:cubicBezTo>
                <a:cubicBezTo>
                  <a:pt x="6418" y="7241"/>
                  <a:pt x="6395" y="7248"/>
                  <a:pt x="6371" y="7248"/>
                </a:cubicBezTo>
                <a:cubicBezTo>
                  <a:pt x="6316" y="7250"/>
                  <a:pt x="6265" y="7260"/>
                  <a:pt x="6221" y="7296"/>
                </a:cubicBezTo>
                <a:cubicBezTo>
                  <a:pt x="6214" y="7302"/>
                  <a:pt x="6202" y="7304"/>
                  <a:pt x="6192" y="7304"/>
                </a:cubicBezTo>
                <a:cubicBezTo>
                  <a:pt x="6090" y="7312"/>
                  <a:pt x="5987" y="7320"/>
                  <a:pt x="5885" y="7325"/>
                </a:cubicBezTo>
                <a:cubicBezTo>
                  <a:pt x="5755" y="7331"/>
                  <a:pt x="5626" y="7334"/>
                  <a:pt x="5497" y="7337"/>
                </a:cubicBezTo>
                <a:cubicBezTo>
                  <a:pt x="5471" y="7338"/>
                  <a:pt x="5445" y="7327"/>
                  <a:pt x="5420" y="7328"/>
                </a:cubicBezTo>
                <a:cubicBezTo>
                  <a:pt x="5364" y="7330"/>
                  <a:pt x="5309" y="7337"/>
                  <a:pt x="5253" y="7340"/>
                </a:cubicBezTo>
                <a:cubicBezTo>
                  <a:pt x="5232" y="7341"/>
                  <a:pt x="5211" y="7333"/>
                  <a:pt x="5190" y="7333"/>
                </a:cubicBezTo>
                <a:cubicBezTo>
                  <a:pt x="5160" y="7333"/>
                  <a:pt x="5129" y="7332"/>
                  <a:pt x="5100" y="7338"/>
                </a:cubicBezTo>
                <a:cubicBezTo>
                  <a:pt x="5060" y="7347"/>
                  <a:pt x="5040" y="7340"/>
                  <a:pt x="5023" y="7302"/>
                </a:cubicBezTo>
                <a:cubicBezTo>
                  <a:pt x="4985" y="7281"/>
                  <a:pt x="4959" y="7346"/>
                  <a:pt x="4914" y="7313"/>
                </a:cubicBezTo>
                <a:cubicBezTo>
                  <a:pt x="4924" y="7306"/>
                  <a:pt x="4934" y="7302"/>
                  <a:pt x="4939" y="7296"/>
                </a:cubicBezTo>
                <a:cubicBezTo>
                  <a:pt x="4946" y="7286"/>
                  <a:pt x="4955" y="7273"/>
                  <a:pt x="4953" y="7264"/>
                </a:cubicBezTo>
                <a:cubicBezTo>
                  <a:pt x="4952" y="7256"/>
                  <a:pt x="4937" y="7245"/>
                  <a:pt x="4927" y="7244"/>
                </a:cubicBezTo>
                <a:cubicBezTo>
                  <a:pt x="4859" y="7239"/>
                  <a:pt x="4790" y="7226"/>
                  <a:pt x="4727" y="7265"/>
                </a:cubicBezTo>
                <a:cubicBezTo>
                  <a:pt x="4721" y="7269"/>
                  <a:pt x="4707" y="7264"/>
                  <a:pt x="4700" y="7260"/>
                </a:cubicBezTo>
                <a:cubicBezTo>
                  <a:pt x="4677" y="7246"/>
                  <a:pt x="4655" y="7244"/>
                  <a:pt x="4629" y="7251"/>
                </a:cubicBezTo>
                <a:cubicBezTo>
                  <a:pt x="4595" y="7259"/>
                  <a:pt x="4560" y="7259"/>
                  <a:pt x="4526" y="7261"/>
                </a:cubicBezTo>
                <a:cubicBezTo>
                  <a:pt x="4487" y="7264"/>
                  <a:pt x="4447" y="7266"/>
                  <a:pt x="4407" y="7268"/>
                </a:cubicBezTo>
                <a:cubicBezTo>
                  <a:pt x="4393" y="7268"/>
                  <a:pt x="4379" y="7265"/>
                  <a:pt x="4356" y="7263"/>
                </a:cubicBezTo>
                <a:cubicBezTo>
                  <a:pt x="4368" y="7252"/>
                  <a:pt x="4370" y="7249"/>
                  <a:pt x="4373" y="7246"/>
                </a:cubicBezTo>
                <a:cubicBezTo>
                  <a:pt x="4385" y="7235"/>
                  <a:pt x="4397" y="7224"/>
                  <a:pt x="4408" y="7213"/>
                </a:cubicBezTo>
                <a:cubicBezTo>
                  <a:pt x="4392" y="7201"/>
                  <a:pt x="4378" y="7183"/>
                  <a:pt x="4361" y="7177"/>
                </a:cubicBezTo>
                <a:cubicBezTo>
                  <a:pt x="4343" y="7171"/>
                  <a:pt x="4327" y="7166"/>
                  <a:pt x="4335" y="7147"/>
                </a:cubicBezTo>
                <a:cubicBezTo>
                  <a:pt x="4340" y="7135"/>
                  <a:pt x="4362" y="7118"/>
                  <a:pt x="4370" y="7120"/>
                </a:cubicBezTo>
                <a:cubicBezTo>
                  <a:pt x="4418" y="7135"/>
                  <a:pt x="4468" y="7132"/>
                  <a:pt x="4514" y="7160"/>
                </a:cubicBezTo>
                <a:cubicBezTo>
                  <a:pt x="4543" y="7177"/>
                  <a:pt x="4586" y="7171"/>
                  <a:pt x="4623" y="7173"/>
                </a:cubicBezTo>
                <a:cubicBezTo>
                  <a:pt x="4653" y="7174"/>
                  <a:pt x="4685" y="7177"/>
                  <a:pt x="4713" y="7169"/>
                </a:cubicBezTo>
                <a:cubicBezTo>
                  <a:pt x="4748" y="7159"/>
                  <a:pt x="4780" y="7139"/>
                  <a:pt x="4813" y="7121"/>
                </a:cubicBezTo>
                <a:cubicBezTo>
                  <a:pt x="4829" y="7113"/>
                  <a:pt x="4842" y="7101"/>
                  <a:pt x="4857" y="7092"/>
                </a:cubicBezTo>
                <a:cubicBezTo>
                  <a:pt x="4864" y="7087"/>
                  <a:pt x="4875" y="7085"/>
                  <a:pt x="4880" y="7078"/>
                </a:cubicBezTo>
                <a:cubicBezTo>
                  <a:pt x="4886" y="7069"/>
                  <a:pt x="4891" y="7057"/>
                  <a:pt x="4890" y="7046"/>
                </a:cubicBezTo>
                <a:cubicBezTo>
                  <a:pt x="4890" y="7042"/>
                  <a:pt x="4873" y="7038"/>
                  <a:pt x="4864" y="7036"/>
                </a:cubicBezTo>
                <a:cubicBezTo>
                  <a:pt x="4857" y="7034"/>
                  <a:pt x="4849" y="7035"/>
                  <a:pt x="4840" y="7034"/>
                </a:cubicBezTo>
                <a:cubicBezTo>
                  <a:pt x="4843" y="7007"/>
                  <a:pt x="4862" y="7001"/>
                  <a:pt x="4876" y="7010"/>
                </a:cubicBezTo>
                <a:cubicBezTo>
                  <a:pt x="4907" y="7031"/>
                  <a:pt x="4933" y="7018"/>
                  <a:pt x="4960" y="7007"/>
                </a:cubicBezTo>
                <a:cubicBezTo>
                  <a:pt x="4973" y="7002"/>
                  <a:pt x="4985" y="6999"/>
                  <a:pt x="4998" y="6987"/>
                </a:cubicBezTo>
                <a:cubicBezTo>
                  <a:pt x="4979" y="6987"/>
                  <a:pt x="4960" y="6987"/>
                  <a:pt x="4941" y="6987"/>
                </a:cubicBezTo>
                <a:cubicBezTo>
                  <a:pt x="4912" y="6987"/>
                  <a:pt x="4884" y="6986"/>
                  <a:pt x="4855" y="6987"/>
                </a:cubicBezTo>
                <a:cubicBezTo>
                  <a:pt x="4847" y="6988"/>
                  <a:pt x="4839" y="6997"/>
                  <a:pt x="4830" y="7000"/>
                </a:cubicBezTo>
                <a:cubicBezTo>
                  <a:pt x="4819" y="7005"/>
                  <a:pt x="4808" y="7009"/>
                  <a:pt x="4793" y="7014"/>
                </a:cubicBezTo>
                <a:cubicBezTo>
                  <a:pt x="4801" y="6963"/>
                  <a:pt x="4800" y="6962"/>
                  <a:pt x="4762" y="6955"/>
                </a:cubicBezTo>
                <a:cubicBezTo>
                  <a:pt x="4748" y="6965"/>
                  <a:pt x="4736" y="6979"/>
                  <a:pt x="4726" y="6979"/>
                </a:cubicBezTo>
                <a:cubicBezTo>
                  <a:pt x="4715" y="6978"/>
                  <a:pt x="4706" y="6963"/>
                  <a:pt x="4696" y="6954"/>
                </a:cubicBezTo>
                <a:cubicBezTo>
                  <a:pt x="4688" y="6947"/>
                  <a:pt x="4680" y="6935"/>
                  <a:pt x="4671" y="6935"/>
                </a:cubicBezTo>
                <a:cubicBezTo>
                  <a:pt x="4639" y="6934"/>
                  <a:pt x="4638" y="6917"/>
                  <a:pt x="4651" y="6886"/>
                </a:cubicBezTo>
                <a:cubicBezTo>
                  <a:pt x="4570" y="6902"/>
                  <a:pt x="4494" y="6918"/>
                  <a:pt x="4418" y="6933"/>
                </a:cubicBezTo>
                <a:cubicBezTo>
                  <a:pt x="4402" y="6937"/>
                  <a:pt x="4385" y="6936"/>
                  <a:pt x="4368" y="6933"/>
                </a:cubicBezTo>
                <a:cubicBezTo>
                  <a:pt x="4337" y="6926"/>
                  <a:pt x="4371" y="7020"/>
                  <a:pt x="4314" y="6971"/>
                </a:cubicBezTo>
                <a:cubicBezTo>
                  <a:pt x="4220" y="6994"/>
                  <a:pt x="4132" y="7015"/>
                  <a:pt x="4042" y="7036"/>
                </a:cubicBezTo>
                <a:cubicBezTo>
                  <a:pt x="4042" y="7026"/>
                  <a:pt x="4042" y="7014"/>
                  <a:pt x="4042" y="6993"/>
                </a:cubicBezTo>
                <a:cubicBezTo>
                  <a:pt x="4010" y="7005"/>
                  <a:pt x="3983" y="7016"/>
                  <a:pt x="3953" y="7028"/>
                </a:cubicBezTo>
                <a:cubicBezTo>
                  <a:pt x="3951" y="7015"/>
                  <a:pt x="3949" y="7004"/>
                  <a:pt x="3947" y="6987"/>
                </a:cubicBezTo>
                <a:cubicBezTo>
                  <a:pt x="3919" y="6997"/>
                  <a:pt x="3892" y="7006"/>
                  <a:pt x="3865" y="7016"/>
                </a:cubicBezTo>
                <a:cubicBezTo>
                  <a:pt x="3842" y="7025"/>
                  <a:pt x="3820" y="7036"/>
                  <a:pt x="3797" y="7043"/>
                </a:cubicBezTo>
                <a:cubicBezTo>
                  <a:pt x="3753" y="7058"/>
                  <a:pt x="3707" y="7060"/>
                  <a:pt x="3663" y="7084"/>
                </a:cubicBezTo>
                <a:cubicBezTo>
                  <a:pt x="3630" y="7102"/>
                  <a:pt x="3583" y="7099"/>
                  <a:pt x="3542" y="7096"/>
                </a:cubicBezTo>
                <a:cubicBezTo>
                  <a:pt x="3507" y="7093"/>
                  <a:pt x="3472" y="7080"/>
                  <a:pt x="3448" y="7119"/>
                </a:cubicBezTo>
                <a:cubicBezTo>
                  <a:pt x="3447" y="7120"/>
                  <a:pt x="3432" y="7115"/>
                  <a:pt x="3429" y="7110"/>
                </a:cubicBezTo>
                <a:cubicBezTo>
                  <a:pt x="3425" y="7103"/>
                  <a:pt x="3426" y="7093"/>
                  <a:pt x="3424" y="7080"/>
                </a:cubicBezTo>
                <a:cubicBezTo>
                  <a:pt x="3391" y="7089"/>
                  <a:pt x="3359" y="7097"/>
                  <a:pt x="3328" y="7106"/>
                </a:cubicBezTo>
                <a:cubicBezTo>
                  <a:pt x="3313" y="7111"/>
                  <a:pt x="3297" y="7114"/>
                  <a:pt x="3284" y="7122"/>
                </a:cubicBezTo>
                <a:cubicBezTo>
                  <a:pt x="3272" y="7129"/>
                  <a:pt x="3265" y="7143"/>
                  <a:pt x="3254" y="7151"/>
                </a:cubicBezTo>
                <a:cubicBezTo>
                  <a:pt x="3242" y="7160"/>
                  <a:pt x="3228" y="7170"/>
                  <a:pt x="3213" y="7174"/>
                </a:cubicBezTo>
                <a:cubicBezTo>
                  <a:pt x="3193" y="7180"/>
                  <a:pt x="3171" y="7180"/>
                  <a:pt x="3142" y="7184"/>
                </a:cubicBezTo>
                <a:cubicBezTo>
                  <a:pt x="3155" y="7195"/>
                  <a:pt x="3162" y="7200"/>
                  <a:pt x="3170" y="7207"/>
                </a:cubicBezTo>
                <a:cubicBezTo>
                  <a:pt x="3160" y="7215"/>
                  <a:pt x="3154" y="7225"/>
                  <a:pt x="3145" y="7228"/>
                </a:cubicBezTo>
                <a:cubicBezTo>
                  <a:pt x="3086" y="7248"/>
                  <a:pt x="3027" y="7270"/>
                  <a:pt x="2967" y="7283"/>
                </a:cubicBezTo>
                <a:cubicBezTo>
                  <a:pt x="2926" y="7291"/>
                  <a:pt x="2890" y="7300"/>
                  <a:pt x="2862" y="7333"/>
                </a:cubicBezTo>
                <a:cubicBezTo>
                  <a:pt x="2855" y="7342"/>
                  <a:pt x="2842" y="7351"/>
                  <a:pt x="2831" y="7352"/>
                </a:cubicBezTo>
                <a:cubicBezTo>
                  <a:pt x="2776" y="7359"/>
                  <a:pt x="2722" y="7364"/>
                  <a:pt x="2667" y="7366"/>
                </a:cubicBezTo>
                <a:cubicBezTo>
                  <a:pt x="2656" y="7366"/>
                  <a:pt x="2644" y="7352"/>
                  <a:pt x="2632" y="7344"/>
                </a:cubicBezTo>
                <a:cubicBezTo>
                  <a:pt x="2643" y="7338"/>
                  <a:pt x="2654" y="7326"/>
                  <a:pt x="2666" y="7326"/>
                </a:cubicBezTo>
                <a:cubicBezTo>
                  <a:pt x="2722" y="7323"/>
                  <a:pt x="2770" y="7304"/>
                  <a:pt x="2813" y="7254"/>
                </a:cubicBezTo>
                <a:cubicBezTo>
                  <a:pt x="2765" y="7251"/>
                  <a:pt x="2723" y="7249"/>
                  <a:pt x="2680" y="7246"/>
                </a:cubicBezTo>
                <a:cubicBezTo>
                  <a:pt x="2680" y="7243"/>
                  <a:pt x="2680" y="7239"/>
                  <a:pt x="2679" y="7236"/>
                </a:cubicBezTo>
                <a:cubicBezTo>
                  <a:pt x="2818" y="7185"/>
                  <a:pt x="2956" y="7134"/>
                  <a:pt x="3097" y="7100"/>
                </a:cubicBezTo>
                <a:cubicBezTo>
                  <a:pt x="3101" y="7114"/>
                  <a:pt x="3101" y="7134"/>
                  <a:pt x="3110" y="7139"/>
                </a:cubicBezTo>
                <a:cubicBezTo>
                  <a:pt x="3119" y="7145"/>
                  <a:pt x="3136" y="7137"/>
                  <a:pt x="3149" y="7134"/>
                </a:cubicBezTo>
                <a:cubicBezTo>
                  <a:pt x="3158" y="7132"/>
                  <a:pt x="3167" y="7125"/>
                  <a:pt x="3175" y="7127"/>
                </a:cubicBezTo>
                <a:cubicBezTo>
                  <a:pt x="3238" y="7138"/>
                  <a:pt x="3283" y="7092"/>
                  <a:pt x="3338" y="7079"/>
                </a:cubicBezTo>
                <a:cubicBezTo>
                  <a:pt x="3338" y="7076"/>
                  <a:pt x="3337" y="7073"/>
                  <a:pt x="3336" y="7070"/>
                </a:cubicBezTo>
                <a:cubicBezTo>
                  <a:pt x="3307" y="7075"/>
                  <a:pt x="3278" y="7082"/>
                  <a:pt x="3249" y="7085"/>
                </a:cubicBezTo>
                <a:cubicBezTo>
                  <a:pt x="3227" y="7088"/>
                  <a:pt x="3205" y="7086"/>
                  <a:pt x="3183" y="7087"/>
                </a:cubicBezTo>
                <a:cubicBezTo>
                  <a:pt x="3155" y="7088"/>
                  <a:pt x="3129" y="7085"/>
                  <a:pt x="3102" y="7082"/>
                </a:cubicBezTo>
                <a:cubicBezTo>
                  <a:pt x="3063" y="7079"/>
                  <a:pt x="3023" y="7091"/>
                  <a:pt x="2984" y="7099"/>
                </a:cubicBezTo>
                <a:cubicBezTo>
                  <a:pt x="2952" y="7105"/>
                  <a:pt x="2920" y="7115"/>
                  <a:pt x="2881" y="7125"/>
                </a:cubicBezTo>
                <a:cubicBezTo>
                  <a:pt x="2917" y="7082"/>
                  <a:pt x="2958" y="7070"/>
                  <a:pt x="3005" y="7065"/>
                </a:cubicBezTo>
                <a:cubicBezTo>
                  <a:pt x="3064" y="7059"/>
                  <a:pt x="3121" y="7044"/>
                  <a:pt x="3179" y="7033"/>
                </a:cubicBezTo>
                <a:cubicBezTo>
                  <a:pt x="3197" y="7030"/>
                  <a:pt x="3215" y="7025"/>
                  <a:pt x="3240" y="7019"/>
                </a:cubicBezTo>
                <a:cubicBezTo>
                  <a:pt x="3162" y="6995"/>
                  <a:pt x="3095" y="6962"/>
                  <a:pt x="3015" y="6979"/>
                </a:cubicBezTo>
                <a:cubicBezTo>
                  <a:pt x="2974" y="6987"/>
                  <a:pt x="2929" y="6977"/>
                  <a:pt x="2886" y="6977"/>
                </a:cubicBezTo>
                <a:cubicBezTo>
                  <a:pt x="2863" y="6977"/>
                  <a:pt x="2839" y="6977"/>
                  <a:pt x="2819" y="6985"/>
                </a:cubicBezTo>
                <a:cubicBezTo>
                  <a:pt x="2681" y="7045"/>
                  <a:pt x="2532" y="7057"/>
                  <a:pt x="2389" y="7095"/>
                </a:cubicBezTo>
                <a:cubicBezTo>
                  <a:pt x="2333" y="7110"/>
                  <a:pt x="2278" y="7127"/>
                  <a:pt x="2222" y="7143"/>
                </a:cubicBezTo>
                <a:cubicBezTo>
                  <a:pt x="2210" y="7146"/>
                  <a:pt x="2197" y="7148"/>
                  <a:pt x="2185" y="7150"/>
                </a:cubicBezTo>
                <a:cubicBezTo>
                  <a:pt x="2183" y="7146"/>
                  <a:pt x="2181" y="7141"/>
                  <a:pt x="2179" y="7137"/>
                </a:cubicBezTo>
                <a:cubicBezTo>
                  <a:pt x="2219" y="7115"/>
                  <a:pt x="2260" y="7093"/>
                  <a:pt x="2300" y="7071"/>
                </a:cubicBezTo>
                <a:cubicBezTo>
                  <a:pt x="2301" y="7068"/>
                  <a:pt x="2301" y="7064"/>
                  <a:pt x="2302" y="7061"/>
                </a:cubicBezTo>
                <a:cubicBezTo>
                  <a:pt x="2265" y="7054"/>
                  <a:pt x="2228" y="7046"/>
                  <a:pt x="2188" y="7039"/>
                </a:cubicBezTo>
                <a:cubicBezTo>
                  <a:pt x="2196" y="7028"/>
                  <a:pt x="2203" y="7020"/>
                  <a:pt x="2209" y="7011"/>
                </a:cubicBezTo>
                <a:cubicBezTo>
                  <a:pt x="2234" y="6975"/>
                  <a:pt x="2229" y="6960"/>
                  <a:pt x="2190" y="6942"/>
                </a:cubicBezTo>
                <a:cubicBezTo>
                  <a:pt x="2180" y="6937"/>
                  <a:pt x="2177" y="6920"/>
                  <a:pt x="2168" y="6905"/>
                </a:cubicBezTo>
                <a:cubicBezTo>
                  <a:pt x="2150" y="6911"/>
                  <a:pt x="2124" y="6919"/>
                  <a:pt x="2098" y="6927"/>
                </a:cubicBezTo>
                <a:cubicBezTo>
                  <a:pt x="2097" y="6924"/>
                  <a:pt x="2096" y="6920"/>
                  <a:pt x="2095" y="6917"/>
                </a:cubicBezTo>
                <a:cubicBezTo>
                  <a:pt x="2146" y="6898"/>
                  <a:pt x="2198" y="6879"/>
                  <a:pt x="2249" y="6858"/>
                </a:cubicBezTo>
                <a:cubicBezTo>
                  <a:pt x="2287" y="6844"/>
                  <a:pt x="2333" y="6841"/>
                  <a:pt x="2348" y="6792"/>
                </a:cubicBezTo>
                <a:cubicBezTo>
                  <a:pt x="2349" y="6789"/>
                  <a:pt x="2360" y="6785"/>
                  <a:pt x="2363" y="6787"/>
                </a:cubicBezTo>
                <a:cubicBezTo>
                  <a:pt x="2386" y="6802"/>
                  <a:pt x="2401" y="6783"/>
                  <a:pt x="2418" y="6775"/>
                </a:cubicBezTo>
                <a:cubicBezTo>
                  <a:pt x="2438" y="6766"/>
                  <a:pt x="2458" y="6758"/>
                  <a:pt x="2478" y="6750"/>
                </a:cubicBezTo>
                <a:cubicBezTo>
                  <a:pt x="2489" y="6746"/>
                  <a:pt x="2500" y="6742"/>
                  <a:pt x="2511" y="6738"/>
                </a:cubicBezTo>
                <a:cubicBezTo>
                  <a:pt x="2511" y="6734"/>
                  <a:pt x="2510" y="6731"/>
                  <a:pt x="2510" y="6728"/>
                </a:cubicBezTo>
                <a:cubicBezTo>
                  <a:pt x="2482" y="6729"/>
                  <a:pt x="2454" y="6728"/>
                  <a:pt x="2428" y="6733"/>
                </a:cubicBezTo>
                <a:cubicBezTo>
                  <a:pt x="2350" y="6747"/>
                  <a:pt x="2273" y="6771"/>
                  <a:pt x="2195" y="6776"/>
                </a:cubicBezTo>
                <a:cubicBezTo>
                  <a:pt x="2134" y="6780"/>
                  <a:pt x="2080" y="6798"/>
                  <a:pt x="2024" y="6817"/>
                </a:cubicBezTo>
                <a:cubicBezTo>
                  <a:pt x="2002" y="6824"/>
                  <a:pt x="1979" y="6833"/>
                  <a:pt x="1960" y="6846"/>
                </a:cubicBezTo>
                <a:cubicBezTo>
                  <a:pt x="1914" y="6880"/>
                  <a:pt x="1859" y="6840"/>
                  <a:pt x="1810" y="6868"/>
                </a:cubicBezTo>
                <a:cubicBezTo>
                  <a:pt x="1754" y="6900"/>
                  <a:pt x="1692" y="6918"/>
                  <a:pt x="1632" y="6943"/>
                </a:cubicBezTo>
                <a:cubicBezTo>
                  <a:pt x="1575" y="6967"/>
                  <a:pt x="1517" y="6990"/>
                  <a:pt x="1460" y="7016"/>
                </a:cubicBezTo>
                <a:cubicBezTo>
                  <a:pt x="1443" y="7024"/>
                  <a:pt x="1428" y="7038"/>
                  <a:pt x="1415" y="7051"/>
                </a:cubicBezTo>
                <a:cubicBezTo>
                  <a:pt x="1398" y="7069"/>
                  <a:pt x="1385" y="7091"/>
                  <a:pt x="1356" y="7073"/>
                </a:cubicBezTo>
                <a:cubicBezTo>
                  <a:pt x="1351" y="7070"/>
                  <a:pt x="1339" y="7076"/>
                  <a:pt x="1332" y="7081"/>
                </a:cubicBezTo>
                <a:cubicBezTo>
                  <a:pt x="1313" y="7094"/>
                  <a:pt x="1297" y="7110"/>
                  <a:pt x="1277" y="7122"/>
                </a:cubicBezTo>
                <a:cubicBezTo>
                  <a:pt x="1269" y="7128"/>
                  <a:pt x="1253" y="7131"/>
                  <a:pt x="1247" y="7126"/>
                </a:cubicBezTo>
                <a:cubicBezTo>
                  <a:pt x="1225" y="7110"/>
                  <a:pt x="1205" y="7119"/>
                  <a:pt x="1187" y="7130"/>
                </a:cubicBezTo>
                <a:cubicBezTo>
                  <a:pt x="1136" y="7160"/>
                  <a:pt x="1083" y="7176"/>
                  <a:pt x="1022" y="7178"/>
                </a:cubicBezTo>
                <a:cubicBezTo>
                  <a:pt x="969" y="7179"/>
                  <a:pt x="917" y="7195"/>
                  <a:pt x="864" y="7204"/>
                </a:cubicBezTo>
                <a:cubicBezTo>
                  <a:pt x="788" y="7216"/>
                  <a:pt x="712" y="7226"/>
                  <a:pt x="635" y="7237"/>
                </a:cubicBezTo>
                <a:cubicBezTo>
                  <a:pt x="625" y="7238"/>
                  <a:pt x="613" y="7235"/>
                  <a:pt x="603" y="7234"/>
                </a:cubicBezTo>
                <a:cubicBezTo>
                  <a:pt x="602" y="7229"/>
                  <a:pt x="602" y="7224"/>
                  <a:pt x="601" y="7219"/>
                </a:cubicBezTo>
                <a:cubicBezTo>
                  <a:pt x="644" y="7209"/>
                  <a:pt x="687" y="7196"/>
                  <a:pt x="731" y="7190"/>
                </a:cubicBezTo>
                <a:cubicBezTo>
                  <a:pt x="850" y="7173"/>
                  <a:pt x="965" y="7147"/>
                  <a:pt x="1077" y="7104"/>
                </a:cubicBezTo>
                <a:cubicBezTo>
                  <a:pt x="1111" y="7091"/>
                  <a:pt x="1142" y="7066"/>
                  <a:pt x="1175" y="7050"/>
                </a:cubicBezTo>
                <a:cubicBezTo>
                  <a:pt x="1196" y="7040"/>
                  <a:pt x="1218" y="7033"/>
                  <a:pt x="1240" y="7031"/>
                </a:cubicBezTo>
                <a:cubicBezTo>
                  <a:pt x="1276" y="7027"/>
                  <a:pt x="1304" y="7014"/>
                  <a:pt x="1325" y="6982"/>
                </a:cubicBezTo>
                <a:cubicBezTo>
                  <a:pt x="1321" y="6975"/>
                  <a:pt x="1315" y="6966"/>
                  <a:pt x="1312" y="6961"/>
                </a:cubicBezTo>
                <a:cubicBezTo>
                  <a:pt x="1333" y="6951"/>
                  <a:pt x="1354" y="6942"/>
                  <a:pt x="1374" y="6933"/>
                </a:cubicBezTo>
                <a:cubicBezTo>
                  <a:pt x="1359" y="6887"/>
                  <a:pt x="1350" y="6888"/>
                  <a:pt x="1312" y="6901"/>
                </a:cubicBezTo>
                <a:cubicBezTo>
                  <a:pt x="1259" y="6920"/>
                  <a:pt x="1203" y="6931"/>
                  <a:pt x="1148" y="6945"/>
                </a:cubicBezTo>
                <a:cubicBezTo>
                  <a:pt x="1146" y="6941"/>
                  <a:pt x="1145" y="6937"/>
                  <a:pt x="1143" y="6933"/>
                </a:cubicBezTo>
                <a:cubicBezTo>
                  <a:pt x="1177" y="6914"/>
                  <a:pt x="1211" y="6893"/>
                  <a:pt x="1246" y="6875"/>
                </a:cubicBezTo>
                <a:cubicBezTo>
                  <a:pt x="1287" y="6855"/>
                  <a:pt x="1324" y="6829"/>
                  <a:pt x="1373" y="6827"/>
                </a:cubicBezTo>
                <a:cubicBezTo>
                  <a:pt x="1391" y="6825"/>
                  <a:pt x="1407" y="6803"/>
                  <a:pt x="1425" y="6790"/>
                </a:cubicBezTo>
                <a:cubicBezTo>
                  <a:pt x="1428" y="6788"/>
                  <a:pt x="1432" y="6783"/>
                  <a:pt x="1436" y="6782"/>
                </a:cubicBezTo>
                <a:cubicBezTo>
                  <a:pt x="1499" y="6780"/>
                  <a:pt x="1541" y="6741"/>
                  <a:pt x="1587" y="6704"/>
                </a:cubicBezTo>
                <a:cubicBezTo>
                  <a:pt x="1603" y="6690"/>
                  <a:pt x="1640" y="6702"/>
                  <a:pt x="1668" y="6702"/>
                </a:cubicBezTo>
                <a:cubicBezTo>
                  <a:pt x="1669" y="6705"/>
                  <a:pt x="1669" y="6708"/>
                  <a:pt x="1670" y="6711"/>
                </a:cubicBezTo>
                <a:cubicBezTo>
                  <a:pt x="1650" y="6720"/>
                  <a:pt x="1629" y="6728"/>
                  <a:pt x="1610" y="6738"/>
                </a:cubicBezTo>
                <a:cubicBezTo>
                  <a:pt x="1587" y="6751"/>
                  <a:pt x="1564" y="6764"/>
                  <a:pt x="1542" y="6779"/>
                </a:cubicBezTo>
                <a:cubicBezTo>
                  <a:pt x="1515" y="6800"/>
                  <a:pt x="1481" y="6816"/>
                  <a:pt x="1475" y="6856"/>
                </a:cubicBezTo>
                <a:cubicBezTo>
                  <a:pt x="1474" y="6861"/>
                  <a:pt x="1473" y="6867"/>
                  <a:pt x="1471" y="6877"/>
                </a:cubicBezTo>
                <a:cubicBezTo>
                  <a:pt x="1484" y="6874"/>
                  <a:pt x="1494" y="6874"/>
                  <a:pt x="1503" y="6870"/>
                </a:cubicBezTo>
                <a:cubicBezTo>
                  <a:pt x="1587" y="6836"/>
                  <a:pt x="1672" y="6803"/>
                  <a:pt x="1755" y="6766"/>
                </a:cubicBezTo>
                <a:cubicBezTo>
                  <a:pt x="1770" y="6759"/>
                  <a:pt x="1777" y="6736"/>
                  <a:pt x="1790" y="6716"/>
                </a:cubicBezTo>
                <a:cubicBezTo>
                  <a:pt x="1806" y="6718"/>
                  <a:pt x="1828" y="6721"/>
                  <a:pt x="1855" y="6724"/>
                </a:cubicBezTo>
                <a:cubicBezTo>
                  <a:pt x="1845" y="6732"/>
                  <a:pt x="1839" y="6738"/>
                  <a:pt x="1833" y="6743"/>
                </a:cubicBezTo>
                <a:cubicBezTo>
                  <a:pt x="1902" y="6763"/>
                  <a:pt x="1953" y="6718"/>
                  <a:pt x="2010" y="6700"/>
                </a:cubicBezTo>
                <a:cubicBezTo>
                  <a:pt x="2089" y="6675"/>
                  <a:pt x="2165" y="6641"/>
                  <a:pt x="2242" y="6610"/>
                </a:cubicBezTo>
                <a:cubicBezTo>
                  <a:pt x="2251" y="6606"/>
                  <a:pt x="2258" y="6599"/>
                  <a:pt x="2264" y="6586"/>
                </a:cubicBezTo>
                <a:cubicBezTo>
                  <a:pt x="2237" y="6593"/>
                  <a:pt x="2211" y="6599"/>
                  <a:pt x="2185" y="6606"/>
                </a:cubicBezTo>
                <a:cubicBezTo>
                  <a:pt x="2164" y="6612"/>
                  <a:pt x="2149" y="6607"/>
                  <a:pt x="2146" y="6586"/>
                </a:cubicBezTo>
                <a:cubicBezTo>
                  <a:pt x="2143" y="6564"/>
                  <a:pt x="2156" y="6553"/>
                  <a:pt x="2178" y="6551"/>
                </a:cubicBezTo>
                <a:cubicBezTo>
                  <a:pt x="2196" y="6549"/>
                  <a:pt x="2214" y="6545"/>
                  <a:pt x="2232" y="6541"/>
                </a:cubicBezTo>
                <a:cubicBezTo>
                  <a:pt x="2250" y="6537"/>
                  <a:pt x="2266" y="6535"/>
                  <a:pt x="2281" y="6554"/>
                </a:cubicBezTo>
                <a:cubicBezTo>
                  <a:pt x="2285" y="6560"/>
                  <a:pt x="2303" y="6560"/>
                  <a:pt x="2314" y="6558"/>
                </a:cubicBezTo>
                <a:cubicBezTo>
                  <a:pt x="2328" y="6555"/>
                  <a:pt x="2342" y="6548"/>
                  <a:pt x="2354" y="6540"/>
                </a:cubicBezTo>
                <a:cubicBezTo>
                  <a:pt x="2365" y="6535"/>
                  <a:pt x="2374" y="6526"/>
                  <a:pt x="2381" y="6513"/>
                </a:cubicBezTo>
                <a:cubicBezTo>
                  <a:pt x="2343" y="6525"/>
                  <a:pt x="2309" y="6534"/>
                  <a:pt x="2287" y="6498"/>
                </a:cubicBezTo>
                <a:cubicBezTo>
                  <a:pt x="2224" y="6514"/>
                  <a:pt x="2163" y="6529"/>
                  <a:pt x="2102" y="6545"/>
                </a:cubicBezTo>
                <a:cubicBezTo>
                  <a:pt x="2101" y="6543"/>
                  <a:pt x="2100" y="6542"/>
                  <a:pt x="2099" y="6540"/>
                </a:cubicBezTo>
                <a:cubicBezTo>
                  <a:pt x="2110" y="6533"/>
                  <a:pt x="2119" y="6525"/>
                  <a:pt x="2131" y="6521"/>
                </a:cubicBezTo>
                <a:cubicBezTo>
                  <a:pt x="2168" y="6506"/>
                  <a:pt x="2205" y="6494"/>
                  <a:pt x="2239" y="6470"/>
                </a:cubicBezTo>
                <a:cubicBezTo>
                  <a:pt x="2269" y="6448"/>
                  <a:pt x="2308" y="6438"/>
                  <a:pt x="2345" y="6426"/>
                </a:cubicBezTo>
                <a:cubicBezTo>
                  <a:pt x="2435" y="6396"/>
                  <a:pt x="2526" y="6367"/>
                  <a:pt x="2617" y="6337"/>
                </a:cubicBezTo>
                <a:cubicBezTo>
                  <a:pt x="2627" y="6334"/>
                  <a:pt x="2639" y="6331"/>
                  <a:pt x="2644" y="6324"/>
                </a:cubicBezTo>
                <a:cubicBezTo>
                  <a:pt x="2652" y="6311"/>
                  <a:pt x="2655" y="6296"/>
                  <a:pt x="2660" y="6281"/>
                </a:cubicBezTo>
                <a:cubicBezTo>
                  <a:pt x="2646" y="6278"/>
                  <a:pt x="2631" y="6272"/>
                  <a:pt x="2617" y="6271"/>
                </a:cubicBezTo>
                <a:cubicBezTo>
                  <a:pt x="2601" y="6271"/>
                  <a:pt x="2586" y="6277"/>
                  <a:pt x="2567" y="6280"/>
                </a:cubicBezTo>
                <a:cubicBezTo>
                  <a:pt x="2571" y="6290"/>
                  <a:pt x="2575" y="6299"/>
                  <a:pt x="2582" y="6317"/>
                </a:cubicBezTo>
                <a:cubicBezTo>
                  <a:pt x="2550" y="6317"/>
                  <a:pt x="2521" y="6314"/>
                  <a:pt x="2494" y="6318"/>
                </a:cubicBezTo>
                <a:cubicBezTo>
                  <a:pt x="2461" y="6322"/>
                  <a:pt x="2428" y="6332"/>
                  <a:pt x="2396" y="6342"/>
                </a:cubicBezTo>
                <a:cubicBezTo>
                  <a:pt x="2365" y="6351"/>
                  <a:pt x="2334" y="6362"/>
                  <a:pt x="2304" y="6376"/>
                </a:cubicBezTo>
                <a:cubicBezTo>
                  <a:pt x="2290" y="6383"/>
                  <a:pt x="2274" y="6395"/>
                  <a:pt x="2266" y="6408"/>
                </a:cubicBezTo>
                <a:cubicBezTo>
                  <a:pt x="2253" y="6430"/>
                  <a:pt x="2239" y="6437"/>
                  <a:pt x="2214" y="6436"/>
                </a:cubicBezTo>
                <a:cubicBezTo>
                  <a:pt x="2176" y="6434"/>
                  <a:pt x="2138" y="6435"/>
                  <a:pt x="2102" y="6454"/>
                </a:cubicBezTo>
                <a:cubicBezTo>
                  <a:pt x="2058" y="6478"/>
                  <a:pt x="2002" y="6465"/>
                  <a:pt x="1960" y="6497"/>
                </a:cubicBezTo>
                <a:cubicBezTo>
                  <a:pt x="1947" y="6507"/>
                  <a:pt x="1932" y="6513"/>
                  <a:pt x="1919" y="6522"/>
                </a:cubicBezTo>
                <a:cubicBezTo>
                  <a:pt x="1882" y="6546"/>
                  <a:pt x="1847" y="6574"/>
                  <a:pt x="1800" y="6579"/>
                </a:cubicBezTo>
                <a:cubicBezTo>
                  <a:pt x="1788" y="6580"/>
                  <a:pt x="1776" y="6594"/>
                  <a:pt x="1765" y="6603"/>
                </a:cubicBezTo>
                <a:cubicBezTo>
                  <a:pt x="1757" y="6610"/>
                  <a:pt x="1751" y="6619"/>
                  <a:pt x="1740" y="6629"/>
                </a:cubicBezTo>
                <a:cubicBezTo>
                  <a:pt x="1718" y="6584"/>
                  <a:pt x="1694" y="6614"/>
                  <a:pt x="1671" y="6622"/>
                </a:cubicBezTo>
                <a:cubicBezTo>
                  <a:pt x="1652" y="6629"/>
                  <a:pt x="1633" y="6639"/>
                  <a:pt x="1614" y="6646"/>
                </a:cubicBezTo>
                <a:cubicBezTo>
                  <a:pt x="1607" y="6648"/>
                  <a:pt x="1594" y="6647"/>
                  <a:pt x="1591" y="6642"/>
                </a:cubicBezTo>
                <a:cubicBezTo>
                  <a:pt x="1587" y="6637"/>
                  <a:pt x="1588" y="6624"/>
                  <a:pt x="1591" y="6617"/>
                </a:cubicBezTo>
                <a:cubicBezTo>
                  <a:pt x="1599" y="6602"/>
                  <a:pt x="1610" y="6588"/>
                  <a:pt x="1619" y="6574"/>
                </a:cubicBezTo>
                <a:cubicBezTo>
                  <a:pt x="1624" y="6566"/>
                  <a:pt x="1627" y="6557"/>
                  <a:pt x="1635" y="6541"/>
                </a:cubicBezTo>
                <a:cubicBezTo>
                  <a:pt x="1594" y="6554"/>
                  <a:pt x="1562" y="6564"/>
                  <a:pt x="1531" y="6576"/>
                </a:cubicBezTo>
                <a:cubicBezTo>
                  <a:pt x="1480" y="6596"/>
                  <a:pt x="1429" y="6615"/>
                  <a:pt x="1380" y="6638"/>
                </a:cubicBezTo>
                <a:cubicBezTo>
                  <a:pt x="1287" y="6681"/>
                  <a:pt x="1196" y="6728"/>
                  <a:pt x="1104" y="6772"/>
                </a:cubicBezTo>
                <a:cubicBezTo>
                  <a:pt x="1093" y="6778"/>
                  <a:pt x="1080" y="6782"/>
                  <a:pt x="1068" y="6781"/>
                </a:cubicBezTo>
                <a:cubicBezTo>
                  <a:pt x="1023" y="6781"/>
                  <a:pt x="979" y="6784"/>
                  <a:pt x="939" y="6808"/>
                </a:cubicBezTo>
                <a:cubicBezTo>
                  <a:pt x="926" y="6816"/>
                  <a:pt x="909" y="6817"/>
                  <a:pt x="889" y="6822"/>
                </a:cubicBezTo>
                <a:cubicBezTo>
                  <a:pt x="892" y="6811"/>
                  <a:pt x="895" y="6803"/>
                  <a:pt x="898" y="6791"/>
                </a:cubicBezTo>
                <a:cubicBezTo>
                  <a:pt x="884" y="6800"/>
                  <a:pt x="872" y="6807"/>
                  <a:pt x="861" y="6814"/>
                </a:cubicBezTo>
                <a:cubicBezTo>
                  <a:pt x="858" y="6813"/>
                  <a:pt x="856" y="6811"/>
                  <a:pt x="854" y="6810"/>
                </a:cubicBezTo>
                <a:cubicBezTo>
                  <a:pt x="856" y="6804"/>
                  <a:pt x="858" y="6793"/>
                  <a:pt x="862" y="6792"/>
                </a:cubicBezTo>
                <a:cubicBezTo>
                  <a:pt x="891" y="6786"/>
                  <a:pt x="907" y="6766"/>
                  <a:pt x="926" y="6745"/>
                </a:cubicBezTo>
                <a:cubicBezTo>
                  <a:pt x="937" y="6733"/>
                  <a:pt x="959" y="6730"/>
                  <a:pt x="975" y="6723"/>
                </a:cubicBezTo>
                <a:cubicBezTo>
                  <a:pt x="984" y="6720"/>
                  <a:pt x="995" y="6718"/>
                  <a:pt x="1000" y="6712"/>
                </a:cubicBezTo>
                <a:cubicBezTo>
                  <a:pt x="1006" y="6704"/>
                  <a:pt x="1007" y="6692"/>
                  <a:pt x="1010" y="6682"/>
                </a:cubicBezTo>
                <a:cubicBezTo>
                  <a:pt x="1000" y="6681"/>
                  <a:pt x="990" y="6679"/>
                  <a:pt x="980" y="6681"/>
                </a:cubicBezTo>
                <a:cubicBezTo>
                  <a:pt x="963" y="6683"/>
                  <a:pt x="947" y="6687"/>
                  <a:pt x="930" y="6691"/>
                </a:cubicBezTo>
                <a:cubicBezTo>
                  <a:pt x="926" y="6672"/>
                  <a:pt x="923" y="6653"/>
                  <a:pt x="918" y="6628"/>
                </a:cubicBezTo>
                <a:cubicBezTo>
                  <a:pt x="905" y="6626"/>
                  <a:pt x="884" y="6624"/>
                  <a:pt x="862" y="6621"/>
                </a:cubicBezTo>
                <a:cubicBezTo>
                  <a:pt x="861" y="6617"/>
                  <a:pt x="860" y="6614"/>
                  <a:pt x="859" y="6610"/>
                </a:cubicBezTo>
                <a:cubicBezTo>
                  <a:pt x="905" y="6592"/>
                  <a:pt x="950" y="6573"/>
                  <a:pt x="1000" y="6553"/>
                </a:cubicBezTo>
                <a:cubicBezTo>
                  <a:pt x="989" y="6544"/>
                  <a:pt x="983" y="6539"/>
                  <a:pt x="968" y="6526"/>
                </a:cubicBezTo>
                <a:cubicBezTo>
                  <a:pt x="1022" y="6508"/>
                  <a:pt x="1068" y="6493"/>
                  <a:pt x="1115" y="6477"/>
                </a:cubicBezTo>
                <a:cubicBezTo>
                  <a:pt x="1115" y="6475"/>
                  <a:pt x="1114" y="6473"/>
                  <a:pt x="1113" y="6471"/>
                </a:cubicBezTo>
                <a:cubicBezTo>
                  <a:pt x="1100" y="6469"/>
                  <a:pt x="1087" y="6466"/>
                  <a:pt x="1074" y="6464"/>
                </a:cubicBezTo>
                <a:cubicBezTo>
                  <a:pt x="1073" y="6461"/>
                  <a:pt x="1072" y="6458"/>
                  <a:pt x="1071" y="6455"/>
                </a:cubicBezTo>
                <a:cubicBezTo>
                  <a:pt x="1084" y="6451"/>
                  <a:pt x="1097" y="6445"/>
                  <a:pt x="1110" y="6442"/>
                </a:cubicBezTo>
                <a:cubicBezTo>
                  <a:pt x="1136" y="6437"/>
                  <a:pt x="1163" y="6435"/>
                  <a:pt x="1188" y="6428"/>
                </a:cubicBezTo>
                <a:cubicBezTo>
                  <a:pt x="1216" y="6421"/>
                  <a:pt x="1244" y="6411"/>
                  <a:pt x="1271" y="6401"/>
                </a:cubicBezTo>
                <a:cubicBezTo>
                  <a:pt x="1286" y="6395"/>
                  <a:pt x="1302" y="6388"/>
                  <a:pt x="1316" y="6379"/>
                </a:cubicBezTo>
                <a:cubicBezTo>
                  <a:pt x="1382" y="6337"/>
                  <a:pt x="1447" y="6294"/>
                  <a:pt x="1521" y="6246"/>
                </a:cubicBezTo>
                <a:cubicBezTo>
                  <a:pt x="1432" y="6224"/>
                  <a:pt x="1362" y="6271"/>
                  <a:pt x="1288" y="6286"/>
                </a:cubicBezTo>
                <a:cubicBezTo>
                  <a:pt x="1290" y="6237"/>
                  <a:pt x="1327" y="6190"/>
                  <a:pt x="1368" y="6180"/>
                </a:cubicBezTo>
                <a:cubicBezTo>
                  <a:pt x="1412" y="6170"/>
                  <a:pt x="1457" y="6162"/>
                  <a:pt x="1499" y="6148"/>
                </a:cubicBezTo>
                <a:cubicBezTo>
                  <a:pt x="1521" y="6141"/>
                  <a:pt x="1540" y="6124"/>
                  <a:pt x="1556" y="6108"/>
                </a:cubicBezTo>
                <a:cubicBezTo>
                  <a:pt x="1572" y="6093"/>
                  <a:pt x="1582" y="6086"/>
                  <a:pt x="1608" y="6090"/>
                </a:cubicBezTo>
                <a:cubicBezTo>
                  <a:pt x="1638" y="6094"/>
                  <a:pt x="1672" y="6077"/>
                  <a:pt x="1704" y="6068"/>
                </a:cubicBezTo>
                <a:cubicBezTo>
                  <a:pt x="1721" y="6063"/>
                  <a:pt x="1737" y="6053"/>
                  <a:pt x="1754" y="6047"/>
                </a:cubicBezTo>
                <a:cubicBezTo>
                  <a:pt x="1824" y="6026"/>
                  <a:pt x="1894" y="6005"/>
                  <a:pt x="1965" y="5984"/>
                </a:cubicBezTo>
                <a:cubicBezTo>
                  <a:pt x="2022" y="5966"/>
                  <a:pt x="2057" y="5920"/>
                  <a:pt x="2059" y="5859"/>
                </a:cubicBezTo>
                <a:cubicBezTo>
                  <a:pt x="2059" y="5840"/>
                  <a:pt x="2061" y="5825"/>
                  <a:pt x="2047" y="5805"/>
                </a:cubicBezTo>
                <a:cubicBezTo>
                  <a:pt x="2025" y="5776"/>
                  <a:pt x="2003" y="5780"/>
                  <a:pt x="1975" y="5788"/>
                </a:cubicBezTo>
                <a:cubicBezTo>
                  <a:pt x="1944" y="5797"/>
                  <a:pt x="1948" y="5818"/>
                  <a:pt x="1953" y="5843"/>
                </a:cubicBezTo>
                <a:cubicBezTo>
                  <a:pt x="1958" y="5874"/>
                  <a:pt x="1937" y="5887"/>
                  <a:pt x="1913" y="5896"/>
                </a:cubicBezTo>
                <a:cubicBezTo>
                  <a:pt x="1914" y="5876"/>
                  <a:pt x="1921" y="5855"/>
                  <a:pt x="1915" y="5838"/>
                </a:cubicBezTo>
                <a:cubicBezTo>
                  <a:pt x="1910" y="5826"/>
                  <a:pt x="1889" y="5819"/>
                  <a:pt x="1872" y="5808"/>
                </a:cubicBezTo>
                <a:cubicBezTo>
                  <a:pt x="1883" y="5791"/>
                  <a:pt x="1928" y="5774"/>
                  <a:pt x="1899" y="5737"/>
                </a:cubicBezTo>
                <a:cubicBezTo>
                  <a:pt x="1890" y="5725"/>
                  <a:pt x="1864" y="5726"/>
                  <a:pt x="1835" y="5724"/>
                </a:cubicBezTo>
                <a:cubicBezTo>
                  <a:pt x="1840" y="5702"/>
                  <a:pt x="1842" y="5678"/>
                  <a:pt x="1851" y="5657"/>
                </a:cubicBezTo>
                <a:cubicBezTo>
                  <a:pt x="1860" y="5635"/>
                  <a:pt x="1858" y="5623"/>
                  <a:pt x="1835" y="5620"/>
                </a:cubicBezTo>
                <a:cubicBezTo>
                  <a:pt x="1759" y="5608"/>
                  <a:pt x="1696" y="5569"/>
                  <a:pt x="1639" y="5522"/>
                </a:cubicBezTo>
                <a:cubicBezTo>
                  <a:pt x="1612" y="5500"/>
                  <a:pt x="1590" y="5469"/>
                  <a:pt x="1571" y="5439"/>
                </a:cubicBezTo>
                <a:cubicBezTo>
                  <a:pt x="1558" y="5419"/>
                  <a:pt x="1549" y="5403"/>
                  <a:pt x="1522" y="5399"/>
                </a:cubicBezTo>
                <a:cubicBezTo>
                  <a:pt x="1476" y="5392"/>
                  <a:pt x="1467" y="5360"/>
                  <a:pt x="1488" y="5320"/>
                </a:cubicBezTo>
                <a:cubicBezTo>
                  <a:pt x="1511" y="5276"/>
                  <a:pt x="1529" y="5229"/>
                  <a:pt x="1548" y="5183"/>
                </a:cubicBezTo>
                <a:cubicBezTo>
                  <a:pt x="1560" y="5157"/>
                  <a:pt x="1572" y="5131"/>
                  <a:pt x="1580" y="5105"/>
                </a:cubicBezTo>
                <a:cubicBezTo>
                  <a:pt x="1583" y="5095"/>
                  <a:pt x="1580" y="5078"/>
                  <a:pt x="1572" y="5072"/>
                </a:cubicBezTo>
                <a:cubicBezTo>
                  <a:pt x="1566" y="5066"/>
                  <a:pt x="1550" y="5069"/>
                  <a:pt x="1540" y="5071"/>
                </a:cubicBezTo>
                <a:cubicBezTo>
                  <a:pt x="1503" y="5078"/>
                  <a:pt x="1466" y="5085"/>
                  <a:pt x="1429" y="5094"/>
                </a:cubicBezTo>
                <a:cubicBezTo>
                  <a:pt x="1370" y="5109"/>
                  <a:pt x="1310" y="5125"/>
                  <a:pt x="1251" y="5141"/>
                </a:cubicBezTo>
                <a:cubicBezTo>
                  <a:pt x="1236" y="5144"/>
                  <a:pt x="1221" y="5150"/>
                  <a:pt x="1207" y="5148"/>
                </a:cubicBezTo>
                <a:cubicBezTo>
                  <a:pt x="1170" y="5142"/>
                  <a:pt x="1149" y="5165"/>
                  <a:pt x="1126" y="5187"/>
                </a:cubicBezTo>
                <a:cubicBezTo>
                  <a:pt x="1109" y="5203"/>
                  <a:pt x="1089" y="5217"/>
                  <a:pt x="1068" y="5226"/>
                </a:cubicBezTo>
                <a:cubicBezTo>
                  <a:pt x="966" y="5268"/>
                  <a:pt x="864" y="5310"/>
                  <a:pt x="761" y="5348"/>
                </a:cubicBezTo>
                <a:cubicBezTo>
                  <a:pt x="703" y="5370"/>
                  <a:pt x="643" y="5387"/>
                  <a:pt x="583" y="5403"/>
                </a:cubicBezTo>
                <a:cubicBezTo>
                  <a:pt x="546" y="5413"/>
                  <a:pt x="508" y="5413"/>
                  <a:pt x="471" y="5422"/>
                </a:cubicBezTo>
                <a:cubicBezTo>
                  <a:pt x="411" y="5436"/>
                  <a:pt x="352" y="5457"/>
                  <a:pt x="311" y="5504"/>
                </a:cubicBezTo>
                <a:cubicBezTo>
                  <a:pt x="298" y="5494"/>
                  <a:pt x="287" y="5478"/>
                  <a:pt x="280" y="5480"/>
                </a:cubicBezTo>
                <a:cubicBezTo>
                  <a:pt x="270" y="5483"/>
                  <a:pt x="265" y="5500"/>
                  <a:pt x="254" y="5506"/>
                </a:cubicBezTo>
                <a:cubicBezTo>
                  <a:pt x="232" y="5520"/>
                  <a:pt x="201" y="5547"/>
                  <a:pt x="184" y="5541"/>
                </a:cubicBezTo>
                <a:cubicBezTo>
                  <a:pt x="138" y="5522"/>
                  <a:pt x="106" y="5550"/>
                  <a:pt x="68" y="5562"/>
                </a:cubicBezTo>
                <a:cubicBezTo>
                  <a:pt x="53" y="5566"/>
                  <a:pt x="35" y="5568"/>
                  <a:pt x="19" y="5567"/>
                </a:cubicBezTo>
                <a:cubicBezTo>
                  <a:pt x="13" y="5567"/>
                  <a:pt x="7" y="5557"/>
                  <a:pt x="0" y="5552"/>
                </a:cubicBezTo>
                <a:cubicBezTo>
                  <a:pt x="7" y="5547"/>
                  <a:pt x="13" y="5541"/>
                  <a:pt x="20" y="5538"/>
                </a:cubicBezTo>
                <a:cubicBezTo>
                  <a:pt x="51" y="5527"/>
                  <a:pt x="84" y="5518"/>
                  <a:pt x="115" y="5505"/>
                </a:cubicBezTo>
                <a:cubicBezTo>
                  <a:pt x="124" y="5501"/>
                  <a:pt x="133" y="5488"/>
                  <a:pt x="134" y="5478"/>
                </a:cubicBezTo>
                <a:cubicBezTo>
                  <a:pt x="135" y="5471"/>
                  <a:pt x="120" y="5463"/>
                  <a:pt x="112" y="5457"/>
                </a:cubicBezTo>
                <a:cubicBezTo>
                  <a:pt x="94" y="5444"/>
                  <a:pt x="75" y="5432"/>
                  <a:pt x="55" y="5418"/>
                </a:cubicBezTo>
                <a:cubicBezTo>
                  <a:pt x="63" y="5406"/>
                  <a:pt x="67" y="5397"/>
                  <a:pt x="73" y="5392"/>
                </a:cubicBezTo>
                <a:cubicBezTo>
                  <a:pt x="117" y="5362"/>
                  <a:pt x="159" y="5327"/>
                  <a:pt x="206" y="5303"/>
                </a:cubicBezTo>
                <a:cubicBezTo>
                  <a:pt x="279" y="5265"/>
                  <a:pt x="354" y="5234"/>
                  <a:pt x="441" y="5253"/>
                </a:cubicBezTo>
                <a:cubicBezTo>
                  <a:pt x="486" y="5263"/>
                  <a:pt x="533" y="5252"/>
                  <a:pt x="560" y="5208"/>
                </a:cubicBezTo>
                <a:cubicBezTo>
                  <a:pt x="578" y="5180"/>
                  <a:pt x="614" y="5158"/>
                  <a:pt x="646" y="5145"/>
                </a:cubicBezTo>
                <a:cubicBezTo>
                  <a:pt x="716" y="5117"/>
                  <a:pt x="789" y="5100"/>
                  <a:pt x="859" y="5074"/>
                </a:cubicBezTo>
                <a:cubicBezTo>
                  <a:pt x="899" y="5059"/>
                  <a:pt x="935" y="5035"/>
                  <a:pt x="973" y="5016"/>
                </a:cubicBezTo>
                <a:cubicBezTo>
                  <a:pt x="1017" y="4995"/>
                  <a:pt x="1064" y="4994"/>
                  <a:pt x="1112" y="4992"/>
                </a:cubicBezTo>
                <a:cubicBezTo>
                  <a:pt x="1111" y="4999"/>
                  <a:pt x="1111" y="5003"/>
                  <a:pt x="1110" y="5003"/>
                </a:cubicBezTo>
                <a:cubicBezTo>
                  <a:pt x="1066" y="5010"/>
                  <a:pt x="1043" y="5064"/>
                  <a:pt x="992" y="5056"/>
                </a:cubicBezTo>
                <a:cubicBezTo>
                  <a:pt x="985" y="5055"/>
                  <a:pt x="969" y="5071"/>
                  <a:pt x="968" y="5080"/>
                </a:cubicBezTo>
                <a:cubicBezTo>
                  <a:pt x="966" y="5108"/>
                  <a:pt x="951" y="5114"/>
                  <a:pt x="927" y="5115"/>
                </a:cubicBezTo>
                <a:cubicBezTo>
                  <a:pt x="901" y="5115"/>
                  <a:pt x="875" y="5116"/>
                  <a:pt x="849" y="5122"/>
                </a:cubicBezTo>
                <a:cubicBezTo>
                  <a:pt x="836" y="5125"/>
                  <a:pt x="823" y="5138"/>
                  <a:pt x="812" y="5149"/>
                </a:cubicBezTo>
                <a:cubicBezTo>
                  <a:pt x="802" y="5159"/>
                  <a:pt x="794" y="5171"/>
                  <a:pt x="786" y="5184"/>
                </a:cubicBezTo>
                <a:cubicBezTo>
                  <a:pt x="782" y="5190"/>
                  <a:pt x="777" y="5201"/>
                  <a:pt x="779" y="5204"/>
                </a:cubicBezTo>
                <a:cubicBezTo>
                  <a:pt x="783" y="5211"/>
                  <a:pt x="793" y="5216"/>
                  <a:pt x="801" y="5216"/>
                </a:cubicBezTo>
                <a:cubicBezTo>
                  <a:pt x="816" y="5216"/>
                  <a:pt x="831" y="5214"/>
                  <a:pt x="845" y="5210"/>
                </a:cubicBezTo>
                <a:cubicBezTo>
                  <a:pt x="940" y="5184"/>
                  <a:pt x="1036" y="5157"/>
                  <a:pt x="1132" y="5133"/>
                </a:cubicBezTo>
                <a:cubicBezTo>
                  <a:pt x="1206" y="5114"/>
                  <a:pt x="1282" y="5100"/>
                  <a:pt x="1357" y="5080"/>
                </a:cubicBezTo>
                <a:cubicBezTo>
                  <a:pt x="1425" y="5061"/>
                  <a:pt x="1493" y="5037"/>
                  <a:pt x="1560" y="5014"/>
                </a:cubicBezTo>
                <a:cubicBezTo>
                  <a:pt x="1592" y="5003"/>
                  <a:pt x="1591" y="4994"/>
                  <a:pt x="1570" y="4969"/>
                </a:cubicBezTo>
                <a:cubicBezTo>
                  <a:pt x="1563" y="4961"/>
                  <a:pt x="1566" y="4944"/>
                  <a:pt x="1567" y="4932"/>
                </a:cubicBezTo>
                <a:cubicBezTo>
                  <a:pt x="1569" y="4921"/>
                  <a:pt x="1575" y="4910"/>
                  <a:pt x="1582" y="4895"/>
                </a:cubicBezTo>
                <a:cubicBezTo>
                  <a:pt x="1536" y="4907"/>
                  <a:pt x="1498" y="4919"/>
                  <a:pt x="1459" y="4928"/>
                </a:cubicBezTo>
                <a:cubicBezTo>
                  <a:pt x="1450" y="4931"/>
                  <a:pt x="1437" y="4928"/>
                  <a:pt x="1427" y="4923"/>
                </a:cubicBezTo>
                <a:cubicBezTo>
                  <a:pt x="1401" y="4913"/>
                  <a:pt x="1380" y="4910"/>
                  <a:pt x="1363" y="4938"/>
                </a:cubicBezTo>
                <a:cubicBezTo>
                  <a:pt x="1358" y="4947"/>
                  <a:pt x="1345" y="4950"/>
                  <a:pt x="1333" y="4957"/>
                </a:cubicBezTo>
                <a:cubicBezTo>
                  <a:pt x="1327" y="4904"/>
                  <a:pt x="1317" y="4897"/>
                  <a:pt x="1270" y="4907"/>
                </a:cubicBezTo>
                <a:cubicBezTo>
                  <a:pt x="1255" y="4911"/>
                  <a:pt x="1239" y="4913"/>
                  <a:pt x="1222" y="4911"/>
                </a:cubicBezTo>
                <a:cubicBezTo>
                  <a:pt x="1254" y="4872"/>
                  <a:pt x="1291" y="4842"/>
                  <a:pt x="1338" y="4829"/>
                </a:cubicBezTo>
                <a:cubicBezTo>
                  <a:pt x="1398" y="4812"/>
                  <a:pt x="1459" y="4799"/>
                  <a:pt x="1520" y="4784"/>
                </a:cubicBezTo>
                <a:cubicBezTo>
                  <a:pt x="1538" y="4779"/>
                  <a:pt x="1556" y="4770"/>
                  <a:pt x="1574" y="4765"/>
                </a:cubicBezTo>
                <a:cubicBezTo>
                  <a:pt x="1620" y="4752"/>
                  <a:pt x="1667" y="4742"/>
                  <a:pt x="1712" y="4727"/>
                </a:cubicBezTo>
                <a:cubicBezTo>
                  <a:pt x="1727" y="4722"/>
                  <a:pt x="1746" y="4709"/>
                  <a:pt x="1752" y="4695"/>
                </a:cubicBezTo>
                <a:cubicBezTo>
                  <a:pt x="1778" y="4630"/>
                  <a:pt x="1830" y="4603"/>
                  <a:pt x="1893" y="4588"/>
                </a:cubicBezTo>
                <a:cubicBezTo>
                  <a:pt x="1930" y="4580"/>
                  <a:pt x="1954" y="4551"/>
                  <a:pt x="1957" y="4506"/>
                </a:cubicBezTo>
                <a:cubicBezTo>
                  <a:pt x="1947" y="4506"/>
                  <a:pt x="1936" y="4504"/>
                  <a:pt x="1927" y="4506"/>
                </a:cubicBezTo>
                <a:cubicBezTo>
                  <a:pt x="1870" y="4519"/>
                  <a:pt x="1812" y="4529"/>
                  <a:pt x="1764" y="4564"/>
                </a:cubicBezTo>
                <a:cubicBezTo>
                  <a:pt x="1758" y="4568"/>
                  <a:pt x="1756" y="4577"/>
                  <a:pt x="1751" y="4583"/>
                </a:cubicBezTo>
                <a:cubicBezTo>
                  <a:pt x="1731" y="4608"/>
                  <a:pt x="1711" y="4632"/>
                  <a:pt x="1690" y="4655"/>
                </a:cubicBezTo>
                <a:cubicBezTo>
                  <a:pt x="1689" y="4656"/>
                  <a:pt x="1673" y="4648"/>
                  <a:pt x="1670" y="4642"/>
                </a:cubicBezTo>
                <a:cubicBezTo>
                  <a:pt x="1667" y="4637"/>
                  <a:pt x="1672" y="4627"/>
                  <a:pt x="1674" y="4619"/>
                </a:cubicBezTo>
                <a:cubicBezTo>
                  <a:pt x="1651" y="4593"/>
                  <a:pt x="1623" y="4606"/>
                  <a:pt x="1612" y="4623"/>
                </a:cubicBezTo>
                <a:cubicBezTo>
                  <a:pt x="1589" y="4657"/>
                  <a:pt x="1557" y="4653"/>
                  <a:pt x="1526" y="4652"/>
                </a:cubicBezTo>
                <a:cubicBezTo>
                  <a:pt x="1501" y="4651"/>
                  <a:pt x="1485" y="4651"/>
                  <a:pt x="1485" y="4684"/>
                </a:cubicBezTo>
                <a:cubicBezTo>
                  <a:pt x="1485" y="4711"/>
                  <a:pt x="1458" y="4721"/>
                  <a:pt x="1410" y="4713"/>
                </a:cubicBezTo>
                <a:cubicBezTo>
                  <a:pt x="1425" y="4705"/>
                  <a:pt x="1436" y="4699"/>
                  <a:pt x="1447" y="4693"/>
                </a:cubicBezTo>
                <a:cubicBezTo>
                  <a:pt x="1446" y="4690"/>
                  <a:pt x="1446" y="4686"/>
                  <a:pt x="1445" y="4683"/>
                </a:cubicBezTo>
                <a:cubicBezTo>
                  <a:pt x="1433" y="4683"/>
                  <a:pt x="1420" y="4681"/>
                  <a:pt x="1409" y="4685"/>
                </a:cubicBezTo>
                <a:cubicBezTo>
                  <a:pt x="1385" y="4693"/>
                  <a:pt x="1364" y="4705"/>
                  <a:pt x="1340" y="4713"/>
                </a:cubicBezTo>
                <a:cubicBezTo>
                  <a:pt x="1308" y="4723"/>
                  <a:pt x="1275" y="4730"/>
                  <a:pt x="1243" y="4740"/>
                </a:cubicBezTo>
                <a:cubicBezTo>
                  <a:pt x="1221" y="4748"/>
                  <a:pt x="1200" y="4758"/>
                  <a:pt x="1178" y="4767"/>
                </a:cubicBezTo>
                <a:cubicBezTo>
                  <a:pt x="1170" y="4770"/>
                  <a:pt x="1162" y="4773"/>
                  <a:pt x="1155" y="4771"/>
                </a:cubicBezTo>
                <a:cubicBezTo>
                  <a:pt x="1105" y="4760"/>
                  <a:pt x="1067" y="4783"/>
                  <a:pt x="1028" y="4808"/>
                </a:cubicBezTo>
                <a:cubicBezTo>
                  <a:pt x="1016" y="4817"/>
                  <a:pt x="998" y="4816"/>
                  <a:pt x="984" y="4823"/>
                </a:cubicBezTo>
                <a:cubicBezTo>
                  <a:pt x="970" y="4830"/>
                  <a:pt x="959" y="4841"/>
                  <a:pt x="938" y="4856"/>
                </a:cubicBezTo>
                <a:cubicBezTo>
                  <a:pt x="978" y="4874"/>
                  <a:pt x="1009" y="4885"/>
                  <a:pt x="1038" y="4900"/>
                </a:cubicBezTo>
                <a:cubicBezTo>
                  <a:pt x="1049" y="4906"/>
                  <a:pt x="1061" y="4920"/>
                  <a:pt x="1062" y="4931"/>
                </a:cubicBezTo>
                <a:cubicBezTo>
                  <a:pt x="1063" y="4939"/>
                  <a:pt x="1047" y="4954"/>
                  <a:pt x="1036" y="4956"/>
                </a:cubicBezTo>
                <a:cubicBezTo>
                  <a:pt x="1002" y="4964"/>
                  <a:pt x="967" y="4968"/>
                  <a:pt x="932" y="4974"/>
                </a:cubicBezTo>
                <a:cubicBezTo>
                  <a:pt x="919" y="4976"/>
                  <a:pt x="905" y="4979"/>
                  <a:pt x="893" y="4984"/>
                </a:cubicBezTo>
                <a:cubicBezTo>
                  <a:pt x="815" y="5017"/>
                  <a:pt x="738" y="5051"/>
                  <a:pt x="661" y="5084"/>
                </a:cubicBezTo>
                <a:cubicBezTo>
                  <a:pt x="630" y="5097"/>
                  <a:pt x="600" y="5109"/>
                  <a:pt x="568" y="5118"/>
                </a:cubicBezTo>
                <a:cubicBezTo>
                  <a:pt x="558" y="5121"/>
                  <a:pt x="544" y="5112"/>
                  <a:pt x="532" y="5109"/>
                </a:cubicBezTo>
                <a:cubicBezTo>
                  <a:pt x="538" y="5097"/>
                  <a:pt x="541" y="5083"/>
                  <a:pt x="549" y="5074"/>
                </a:cubicBezTo>
                <a:cubicBezTo>
                  <a:pt x="605" y="5017"/>
                  <a:pt x="683" y="5031"/>
                  <a:pt x="750" y="5013"/>
                </a:cubicBezTo>
                <a:cubicBezTo>
                  <a:pt x="775" y="5006"/>
                  <a:pt x="798" y="4993"/>
                  <a:pt x="822" y="4983"/>
                </a:cubicBezTo>
                <a:cubicBezTo>
                  <a:pt x="835" y="4977"/>
                  <a:pt x="849" y="4972"/>
                  <a:pt x="862" y="4967"/>
                </a:cubicBezTo>
                <a:cubicBezTo>
                  <a:pt x="888" y="4957"/>
                  <a:pt x="891" y="4946"/>
                  <a:pt x="873" y="4927"/>
                </a:cubicBezTo>
                <a:cubicBezTo>
                  <a:pt x="869" y="4924"/>
                  <a:pt x="864" y="4921"/>
                  <a:pt x="864" y="4917"/>
                </a:cubicBezTo>
                <a:cubicBezTo>
                  <a:pt x="861" y="4863"/>
                  <a:pt x="837" y="4890"/>
                  <a:pt x="811" y="4901"/>
                </a:cubicBezTo>
                <a:cubicBezTo>
                  <a:pt x="782" y="4912"/>
                  <a:pt x="749" y="4914"/>
                  <a:pt x="718" y="4921"/>
                </a:cubicBezTo>
                <a:cubicBezTo>
                  <a:pt x="682" y="4930"/>
                  <a:pt x="645" y="4937"/>
                  <a:pt x="610" y="4950"/>
                </a:cubicBezTo>
                <a:cubicBezTo>
                  <a:pt x="558" y="4968"/>
                  <a:pt x="508" y="4992"/>
                  <a:pt x="463" y="5027"/>
                </a:cubicBezTo>
                <a:cubicBezTo>
                  <a:pt x="448" y="5039"/>
                  <a:pt x="417" y="5031"/>
                  <a:pt x="385" y="5033"/>
                </a:cubicBezTo>
                <a:cubicBezTo>
                  <a:pt x="392" y="5022"/>
                  <a:pt x="395" y="5014"/>
                  <a:pt x="401" y="5010"/>
                </a:cubicBezTo>
                <a:cubicBezTo>
                  <a:pt x="425" y="4996"/>
                  <a:pt x="450" y="4982"/>
                  <a:pt x="476" y="4970"/>
                </a:cubicBezTo>
                <a:cubicBezTo>
                  <a:pt x="520" y="4949"/>
                  <a:pt x="565" y="4931"/>
                  <a:pt x="609" y="4911"/>
                </a:cubicBezTo>
                <a:cubicBezTo>
                  <a:pt x="612" y="4910"/>
                  <a:pt x="615" y="4910"/>
                  <a:pt x="616" y="4909"/>
                </a:cubicBezTo>
                <a:cubicBezTo>
                  <a:pt x="642" y="4873"/>
                  <a:pt x="680" y="4854"/>
                  <a:pt x="720" y="4837"/>
                </a:cubicBezTo>
                <a:cubicBezTo>
                  <a:pt x="724" y="4835"/>
                  <a:pt x="728" y="4831"/>
                  <a:pt x="729" y="4827"/>
                </a:cubicBezTo>
                <a:cubicBezTo>
                  <a:pt x="755" y="4750"/>
                  <a:pt x="829" y="4744"/>
                  <a:pt x="889" y="4716"/>
                </a:cubicBezTo>
                <a:cubicBezTo>
                  <a:pt x="898" y="4713"/>
                  <a:pt x="908" y="4712"/>
                  <a:pt x="915" y="4707"/>
                </a:cubicBezTo>
                <a:cubicBezTo>
                  <a:pt x="967" y="4670"/>
                  <a:pt x="1026" y="4668"/>
                  <a:pt x="1086" y="4674"/>
                </a:cubicBezTo>
                <a:cubicBezTo>
                  <a:pt x="1183" y="4684"/>
                  <a:pt x="1266" y="4644"/>
                  <a:pt x="1353" y="4609"/>
                </a:cubicBezTo>
                <a:cubicBezTo>
                  <a:pt x="1437" y="4576"/>
                  <a:pt x="1523" y="4546"/>
                  <a:pt x="1610" y="4517"/>
                </a:cubicBezTo>
                <a:cubicBezTo>
                  <a:pt x="1679" y="4494"/>
                  <a:pt x="1749" y="4475"/>
                  <a:pt x="1818" y="4452"/>
                </a:cubicBezTo>
                <a:cubicBezTo>
                  <a:pt x="1852" y="4440"/>
                  <a:pt x="1885" y="4424"/>
                  <a:pt x="1917" y="4407"/>
                </a:cubicBezTo>
                <a:cubicBezTo>
                  <a:pt x="1927" y="4402"/>
                  <a:pt x="1940" y="4386"/>
                  <a:pt x="1938" y="4378"/>
                </a:cubicBezTo>
                <a:cubicBezTo>
                  <a:pt x="1930" y="4349"/>
                  <a:pt x="1946" y="4333"/>
                  <a:pt x="1966" y="4319"/>
                </a:cubicBezTo>
                <a:cubicBezTo>
                  <a:pt x="1971" y="4315"/>
                  <a:pt x="1978" y="4312"/>
                  <a:pt x="1982" y="4307"/>
                </a:cubicBezTo>
                <a:cubicBezTo>
                  <a:pt x="1989" y="4297"/>
                  <a:pt x="1994" y="4287"/>
                  <a:pt x="2000" y="4277"/>
                </a:cubicBezTo>
                <a:cubicBezTo>
                  <a:pt x="1989" y="4272"/>
                  <a:pt x="1977" y="4263"/>
                  <a:pt x="1966" y="4263"/>
                </a:cubicBezTo>
                <a:cubicBezTo>
                  <a:pt x="1916" y="4267"/>
                  <a:pt x="1866" y="4274"/>
                  <a:pt x="1816" y="4279"/>
                </a:cubicBezTo>
                <a:cubicBezTo>
                  <a:pt x="1810" y="4280"/>
                  <a:pt x="1803" y="4279"/>
                  <a:pt x="1796" y="4276"/>
                </a:cubicBezTo>
                <a:cubicBezTo>
                  <a:pt x="1819" y="4250"/>
                  <a:pt x="1851" y="4246"/>
                  <a:pt x="1881" y="4242"/>
                </a:cubicBezTo>
                <a:cubicBezTo>
                  <a:pt x="1942" y="4232"/>
                  <a:pt x="2004" y="4228"/>
                  <a:pt x="2064" y="4216"/>
                </a:cubicBezTo>
                <a:cubicBezTo>
                  <a:pt x="2082" y="4212"/>
                  <a:pt x="2096" y="4189"/>
                  <a:pt x="2112" y="4175"/>
                </a:cubicBezTo>
                <a:cubicBezTo>
                  <a:pt x="2094" y="4155"/>
                  <a:pt x="2072" y="4154"/>
                  <a:pt x="2047" y="4158"/>
                </a:cubicBezTo>
                <a:cubicBezTo>
                  <a:pt x="1983" y="4168"/>
                  <a:pt x="1919" y="4173"/>
                  <a:pt x="1855" y="4186"/>
                </a:cubicBezTo>
                <a:cubicBezTo>
                  <a:pt x="1818" y="4194"/>
                  <a:pt x="1774" y="4181"/>
                  <a:pt x="1744" y="4218"/>
                </a:cubicBezTo>
                <a:cubicBezTo>
                  <a:pt x="1740" y="4223"/>
                  <a:pt x="1726" y="4220"/>
                  <a:pt x="1716" y="4219"/>
                </a:cubicBezTo>
                <a:cubicBezTo>
                  <a:pt x="1695" y="4217"/>
                  <a:pt x="1675" y="4211"/>
                  <a:pt x="1654" y="4212"/>
                </a:cubicBezTo>
                <a:cubicBezTo>
                  <a:pt x="1592" y="4217"/>
                  <a:pt x="1530" y="4224"/>
                  <a:pt x="1468" y="4232"/>
                </a:cubicBezTo>
                <a:cubicBezTo>
                  <a:pt x="1435" y="4237"/>
                  <a:pt x="1402" y="4246"/>
                  <a:pt x="1369" y="4255"/>
                </a:cubicBezTo>
                <a:cubicBezTo>
                  <a:pt x="1340" y="4263"/>
                  <a:pt x="1312" y="4272"/>
                  <a:pt x="1284" y="4281"/>
                </a:cubicBezTo>
                <a:cubicBezTo>
                  <a:pt x="1202" y="4307"/>
                  <a:pt x="1120" y="4333"/>
                  <a:pt x="1038" y="4360"/>
                </a:cubicBezTo>
                <a:cubicBezTo>
                  <a:pt x="1022" y="4365"/>
                  <a:pt x="1008" y="4377"/>
                  <a:pt x="993" y="4386"/>
                </a:cubicBezTo>
                <a:cubicBezTo>
                  <a:pt x="990" y="4382"/>
                  <a:pt x="987" y="4378"/>
                  <a:pt x="984" y="4375"/>
                </a:cubicBezTo>
                <a:cubicBezTo>
                  <a:pt x="996" y="4363"/>
                  <a:pt x="1007" y="4351"/>
                  <a:pt x="1020" y="4341"/>
                </a:cubicBezTo>
                <a:cubicBezTo>
                  <a:pt x="1033" y="4331"/>
                  <a:pt x="1047" y="4322"/>
                  <a:pt x="1060" y="4312"/>
                </a:cubicBezTo>
                <a:cubicBezTo>
                  <a:pt x="1065" y="4309"/>
                  <a:pt x="1069" y="4302"/>
                  <a:pt x="1074" y="4302"/>
                </a:cubicBezTo>
                <a:cubicBezTo>
                  <a:pt x="1127" y="4294"/>
                  <a:pt x="1175" y="4259"/>
                  <a:pt x="1233" y="4271"/>
                </a:cubicBezTo>
                <a:cubicBezTo>
                  <a:pt x="1240" y="4273"/>
                  <a:pt x="1247" y="4274"/>
                  <a:pt x="1253" y="4272"/>
                </a:cubicBezTo>
                <a:cubicBezTo>
                  <a:pt x="1298" y="4256"/>
                  <a:pt x="1343" y="4242"/>
                  <a:pt x="1386" y="4223"/>
                </a:cubicBezTo>
                <a:cubicBezTo>
                  <a:pt x="1399" y="4217"/>
                  <a:pt x="1411" y="4201"/>
                  <a:pt x="1414" y="4188"/>
                </a:cubicBezTo>
                <a:cubicBezTo>
                  <a:pt x="1425" y="4147"/>
                  <a:pt x="1452" y="4122"/>
                  <a:pt x="1487" y="4106"/>
                </a:cubicBezTo>
                <a:cubicBezTo>
                  <a:pt x="1532" y="4084"/>
                  <a:pt x="1579" y="4068"/>
                  <a:pt x="1626" y="4051"/>
                </a:cubicBezTo>
                <a:cubicBezTo>
                  <a:pt x="1681" y="4032"/>
                  <a:pt x="1736" y="4016"/>
                  <a:pt x="1791" y="3997"/>
                </a:cubicBezTo>
                <a:cubicBezTo>
                  <a:pt x="1818" y="3988"/>
                  <a:pt x="1815" y="3975"/>
                  <a:pt x="1796" y="3958"/>
                </a:cubicBezTo>
                <a:cubicBezTo>
                  <a:pt x="1782" y="3946"/>
                  <a:pt x="1771" y="3931"/>
                  <a:pt x="1759" y="3917"/>
                </a:cubicBezTo>
                <a:cubicBezTo>
                  <a:pt x="1761" y="3914"/>
                  <a:pt x="1764" y="3911"/>
                  <a:pt x="1767" y="3908"/>
                </a:cubicBezTo>
                <a:cubicBezTo>
                  <a:pt x="1774" y="3908"/>
                  <a:pt x="1785" y="3906"/>
                  <a:pt x="1788" y="3910"/>
                </a:cubicBezTo>
                <a:cubicBezTo>
                  <a:pt x="1812" y="3941"/>
                  <a:pt x="1839" y="3926"/>
                  <a:pt x="1866" y="3919"/>
                </a:cubicBezTo>
                <a:cubicBezTo>
                  <a:pt x="1919" y="3906"/>
                  <a:pt x="1971" y="3892"/>
                  <a:pt x="2029" y="3876"/>
                </a:cubicBezTo>
                <a:cubicBezTo>
                  <a:pt x="2016" y="3868"/>
                  <a:pt x="2008" y="3863"/>
                  <a:pt x="1994" y="3855"/>
                </a:cubicBezTo>
                <a:cubicBezTo>
                  <a:pt x="2027" y="3845"/>
                  <a:pt x="2055" y="3836"/>
                  <a:pt x="2084" y="3829"/>
                </a:cubicBezTo>
                <a:cubicBezTo>
                  <a:pt x="2134" y="3818"/>
                  <a:pt x="2140" y="3809"/>
                  <a:pt x="2126" y="3757"/>
                </a:cubicBezTo>
                <a:cubicBezTo>
                  <a:pt x="2087" y="3760"/>
                  <a:pt x="2048" y="3764"/>
                  <a:pt x="2006" y="3768"/>
                </a:cubicBezTo>
                <a:cubicBezTo>
                  <a:pt x="2014" y="3748"/>
                  <a:pt x="2020" y="3732"/>
                  <a:pt x="2026" y="3716"/>
                </a:cubicBezTo>
                <a:cubicBezTo>
                  <a:pt x="2023" y="3715"/>
                  <a:pt x="2020" y="3713"/>
                  <a:pt x="2017" y="3712"/>
                </a:cubicBezTo>
                <a:cubicBezTo>
                  <a:pt x="2001" y="3725"/>
                  <a:pt x="1983" y="3737"/>
                  <a:pt x="1968" y="3751"/>
                </a:cubicBezTo>
                <a:cubicBezTo>
                  <a:pt x="1956" y="3762"/>
                  <a:pt x="1954" y="3775"/>
                  <a:pt x="1974" y="3782"/>
                </a:cubicBezTo>
                <a:cubicBezTo>
                  <a:pt x="1981" y="3785"/>
                  <a:pt x="1987" y="3792"/>
                  <a:pt x="1993" y="3798"/>
                </a:cubicBezTo>
                <a:cubicBezTo>
                  <a:pt x="1986" y="3804"/>
                  <a:pt x="1979" y="3814"/>
                  <a:pt x="1971" y="3816"/>
                </a:cubicBezTo>
                <a:cubicBezTo>
                  <a:pt x="1928" y="3823"/>
                  <a:pt x="1885" y="3828"/>
                  <a:pt x="1843" y="3833"/>
                </a:cubicBezTo>
                <a:cubicBezTo>
                  <a:pt x="1798" y="3838"/>
                  <a:pt x="1753" y="3829"/>
                  <a:pt x="1709" y="3856"/>
                </a:cubicBezTo>
                <a:cubicBezTo>
                  <a:pt x="1677" y="3876"/>
                  <a:pt x="1634" y="3875"/>
                  <a:pt x="1599" y="3891"/>
                </a:cubicBezTo>
                <a:cubicBezTo>
                  <a:pt x="1543" y="3917"/>
                  <a:pt x="1490" y="3948"/>
                  <a:pt x="1436" y="3977"/>
                </a:cubicBezTo>
                <a:cubicBezTo>
                  <a:pt x="1431" y="3980"/>
                  <a:pt x="1429" y="3990"/>
                  <a:pt x="1426" y="3994"/>
                </a:cubicBezTo>
                <a:cubicBezTo>
                  <a:pt x="1408" y="3983"/>
                  <a:pt x="1391" y="3974"/>
                  <a:pt x="1375" y="3962"/>
                </a:cubicBezTo>
                <a:cubicBezTo>
                  <a:pt x="1336" y="3931"/>
                  <a:pt x="1301" y="3953"/>
                  <a:pt x="1263" y="3965"/>
                </a:cubicBezTo>
                <a:cubicBezTo>
                  <a:pt x="1248" y="3969"/>
                  <a:pt x="1232" y="3968"/>
                  <a:pt x="1216" y="3970"/>
                </a:cubicBezTo>
                <a:cubicBezTo>
                  <a:pt x="1215" y="3965"/>
                  <a:pt x="1214" y="3961"/>
                  <a:pt x="1213" y="3956"/>
                </a:cubicBezTo>
                <a:cubicBezTo>
                  <a:pt x="1224" y="3951"/>
                  <a:pt x="1233" y="3944"/>
                  <a:pt x="1244" y="3940"/>
                </a:cubicBezTo>
                <a:cubicBezTo>
                  <a:pt x="1256" y="3936"/>
                  <a:pt x="1269" y="3935"/>
                  <a:pt x="1281" y="3930"/>
                </a:cubicBezTo>
                <a:cubicBezTo>
                  <a:pt x="1326" y="3912"/>
                  <a:pt x="1388" y="3908"/>
                  <a:pt x="1367" y="3826"/>
                </a:cubicBezTo>
                <a:cubicBezTo>
                  <a:pt x="1319" y="3819"/>
                  <a:pt x="1270" y="3826"/>
                  <a:pt x="1221" y="3848"/>
                </a:cubicBezTo>
                <a:cubicBezTo>
                  <a:pt x="1203" y="3856"/>
                  <a:pt x="1183" y="3861"/>
                  <a:pt x="1163" y="3867"/>
                </a:cubicBezTo>
                <a:cubicBezTo>
                  <a:pt x="1135" y="3877"/>
                  <a:pt x="1107" y="3889"/>
                  <a:pt x="1078" y="3896"/>
                </a:cubicBezTo>
                <a:cubicBezTo>
                  <a:pt x="1050" y="3903"/>
                  <a:pt x="1018" y="3912"/>
                  <a:pt x="992" y="3904"/>
                </a:cubicBezTo>
                <a:cubicBezTo>
                  <a:pt x="941" y="3891"/>
                  <a:pt x="899" y="3895"/>
                  <a:pt x="861" y="3933"/>
                </a:cubicBezTo>
                <a:cubicBezTo>
                  <a:pt x="846" y="3948"/>
                  <a:pt x="825" y="3957"/>
                  <a:pt x="805" y="3970"/>
                </a:cubicBezTo>
                <a:cubicBezTo>
                  <a:pt x="806" y="4006"/>
                  <a:pt x="790" y="4022"/>
                  <a:pt x="748" y="4013"/>
                </a:cubicBezTo>
                <a:cubicBezTo>
                  <a:pt x="696" y="4001"/>
                  <a:pt x="653" y="4007"/>
                  <a:pt x="613" y="4050"/>
                </a:cubicBezTo>
                <a:cubicBezTo>
                  <a:pt x="591" y="4073"/>
                  <a:pt x="553" y="4083"/>
                  <a:pt x="521" y="4094"/>
                </a:cubicBezTo>
                <a:cubicBezTo>
                  <a:pt x="483" y="4108"/>
                  <a:pt x="443" y="4114"/>
                  <a:pt x="405" y="4128"/>
                </a:cubicBezTo>
                <a:cubicBezTo>
                  <a:pt x="348" y="4150"/>
                  <a:pt x="293" y="4175"/>
                  <a:pt x="233" y="4199"/>
                </a:cubicBezTo>
                <a:cubicBezTo>
                  <a:pt x="242" y="4160"/>
                  <a:pt x="248" y="4122"/>
                  <a:pt x="258" y="4085"/>
                </a:cubicBezTo>
                <a:cubicBezTo>
                  <a:pt x="264" y="4062"/>
                  <a:pt x="264" y="4053"/>
                  <a:pt x="235" y="4047"/>
                </a:cubicBezTo>
                <a:cubicBezTo>
                  <a:pt x="192" y="4038"/>
                  <a:pt x="156" y="4039"/>
                  <a:pt x="123" y="4071"/>
                </a:cubicBezTo>
                <a:cubicBezTo>
                  <a:pt x="156" y="4031"/>
                  <a:pt x="188" y="3992"/>
                  <a:pt x="241" y="3977"/>
                </a:cubicBezTo>
                <a:cubicBezTo>
                  <a:pt x="294" y="3962"/>
                  <a:pt x="347" y="3943"/>
                  <a:pt x="400" y="3928"/>
                </a:cubicBezTo>
                <a:cubicBezTo>
                  <a:pt x="471" y="3908"/>
                  <a:pt x="543" y="3890"/>
                  <a:pt x="614" y="3870"/>
                </a:cubicBezTo>
                <a:cubicBezTo>
                  <a:pt x="687" y="3849"/>
                  <a:pt x="760" y="3828"/>
                  <a:pt x="832" y="3804"/>
                </a:cubicBezTo>
                <a:cubicBezTo>
                  <a:pt x="871" y="3791"/>
                  <a:pt x="903" y="3720"/>
                  <a:pt x="898" y="3676"/>
                </a:cubicBezTo>
                <a:cubicBezTo>
                  <a:pt x="925" y="3665"/>
                  <a:pt x="951" y="3653"/>
                  <a:pt x="980" y="3642"/>
                </a:cubicBezTo>
                <a:cubicBezTo>
                  <a:pt x="984" y="3654"/>
                  <a:pt x="988" y="3668"/>
                  <a:pt x="994" y="3687"/>
                </a:cubicBezTo>
                <a:cubicBezTo>
                  <a:pt x="978" y="3693"/>
                  <a:pt x="960" y="3699"/>
                  <a:pt x="943" y="3706"/>
                </a:cubicBezTo>
                <a:cubicBezTo>
                  <a:pt x="927" y="3712"/>
                  <a:pt x="909" y="3716"/>
                  <a:pt x="917" y="3741"/>
                </a:cubicBezTo>
                <a:cubicBezTo>
                  <a:pt x="923" y="3763"/>
                  <a:pt x="935" y="3764"/>
                  <a:pt x="956" y="3766"/>
                </a:cubicBezTo>
                <a:cubicBezTo>
                  <a:pt x="1006" y="3773"/>
                  <a:pt x="1050" y="3758"/>
                  <a:pt x="1095" y="3743"/>
                </a:cubicBezTo>
                <a:cubicBezTo>
                  <a:pt x="1105" y="3740"/>
                  <a:pt x="1114" y="3736"/>
                  <a:pt x="1123" y="3732"/>
                </a:cubicBezTo>
                <a:cubicBezTo>
                  <a:pt x="1123" y="3729"/>
                  <a:pt x="1124" y="3725"/>
                  <a:pt x="1125" y="3722"/>
                </a:cubicBezTo>
                <a:cubicBezTo>
                  <a:pt x="1111" y="3716"/>
                  <a:pt x="1097" y="3709"/>
                  <a:pt x="1078" y="3701"/>
                </a:cubicBezTo>
                <a:cubicBezTo>
                  <a:pt x="1085" y="3691"/>
                  <a:pt x="1091" y="3674"/>
                  <a:pt x="1102" y="3670"/>
                </a:cubicBezTo>
                <a:cubicBezTo>
                  <a:pt x="1138" y="3656"/>
                  <a:pt x="1175" y="3644"/>
                  <a:pt x="1212" y="3636"/>
                </a:cubicBezTo>
                <a:cubicBezTo>
                  <a:pt x="1240" y="3630"/>
                  <a:pt x="1270" y="3637"/>
                  <a:pt x="1277" y="3596"/>
                </a:cubicBezTo>
                <a:cubicBezTo>
                  <a:pt x="1282" y="3570"/>
                  <a:pt x="1307" y="3568"/>
                  <a:pt x="1326" y="3576"/>
                </a:cubicBezTo>
                <a:cubicBezTo>
                  <a:pt x="1361" y="3590"/>
                  <a:pt x="1388" y="3575"/>
                  <a:pt x="1413" y="3558"/>
                </a:cubicBezTo>
                <a:cubicBezTo>
                  <a:pt x="1445" y="3535"/>
                  <a:pt x="1474" y="3508"/>
                  <a:pt x="1511" y="3476"/>
                </a:cubicBezTo>
                <a:cubicBezTo>
                  <a:pt x="1396" y="3489"/>
                  <a:pt x="1288" y="3501"/>
                  <a:pt x="1178" y="3514"/>
                </a:cubicBezTo>
                <a:cubicBezTo>
                  <a:pt x="1185" y="3496"/>
                  <a:pt x="1195" y="3479"/>
                  <a:pt x="1201" y="3461"/>
                </a:cubicBezTo>
                <a:cubicBezTo>
                  <a:pt x="1209" y="3431"/>
                  <a:pt x="1233" y="3449"/>
                  <a:pt x="1249" y="3444"/>
                </a:cubicBezTo>
                <a:cubicBezTo>
                  <a:pt x="1291" y="3430"/>
                  <a:pt x="1332" y="3416"/>
                  <a:pt x="1373" y="3402"/>
                </a:cubicBezTo>
                <a:cubicBezTo>
                  <a:pt x="1405" y="3391"/>
                  <a:pt x="1441" y="3389"/>
                  <a:pt x="1464" y="3359"/>
                </a:cubicBezTo>
                <a:cubicBezTo>
                  <a:pt x="1469" y="3351"/>
                  <a:pt x="1479" y="3346"/>
                  <a:pt x="1482" y="3339"/>
                </a:cubicBezTo>
                <a:cubicBezTo>
                  <a:pt x="1485" y="3330"/>
                  <a:pt x="1486" y="3316"/>
                  <a:pt x="1481" y="3310"/>
                </a:cubicBezTo>
                <a:cubicBezTo>
                  <a:pt x="1477" y="3305"/>
                  <a:pt x="1461" y="3301"/>
                  <a:pt x="1454" y="3305"/>
                </a:cubicBezTo>
                <a:cubicBezTo>
                  <a:pt x="1424" y="3323"/>
                  <a:pt x="1394" y="3330"/>
                  <a:pt x="1360" y="3316"/>
                </a:cubicBezTo>
                <a:cubicBezTo>
                  <a:pt x="1354" y="3313"/>
                  <a:pt x="1340" y="3318"/>
                  <a:pt x="1336" y="3323"/>
                </a:cubicBezTo>
                <a:cubicBezTo>
                  <a:pt x="1317" y="3349"/>
                  <a:pt x="1291" y="3360"/>
                  <a:pt x="1261" y="3357"/>
                </a:cubicBezTo>
                <a:cubicBezTo>
                  <a:pt x="1226" y="3354"/>
                  <a:pt x="1217" y="3385"/>
                  <a:pt x="1197" y="3401"/>
                </a:cubicBezTo>
                <a:cubicBezTo>
                  <a:pt x="1170" y="3423"/>
                  <a:pt x="1142" y="3440"/>
                  <a:pt x="1124" y="3478"/>
                </a:cubicBezTo>
                <a:cubicBezTo>
                  <a:pt x="1107" y="3517"/>
                  <a:pt x="1064" y="3544"/>
                  <a:pt x="1031" y="3575"/>
                </a:cubicBezTo>
                <a:cubicBezTo>
                  <a:pt x="1025" y="3580"/>
                  <a:pt x="1010" y="3577"/>
                  <a:pt x="999" y="3575"/>
                </a:cubicBezTo>
                <a:cubicBezTo>
                  <a:pt x="983" y="3573"/>
                  <a:pt x="964" y="3561"/>
                  <a:pt x="951" y="3566"/>
                </a:cubicBezTo>
                <a:cubicBezTo>
                  <a:pt x="911" y="3579"/>
                  <a:pt x="875" y="3567"/>
                  <a:pt x="837" y="3561"/>
                </a:cubicBezTo>
                <a:cubicBezTo>
                  <a:pt x="773" y="3550"/>
                  <a:pt x="754" y="3563"/>
                  <a:pt x="739" y="3624"/>
                </a:cubicBezTo>
                <a:cubicBezTo>
                  <a:pt x="733" y="3648"/>
                  <a:pt x="691" y="3672"/>
                  <a:pt x="654" y="3671"/>
                </a:cubicBezTo>
                <a:cubicBezTo>
                  <a:pt x="636" y="3670"/>
                  <a:pt x="615" y="3669"/>
                  <a:pt x="600" y="3660"/>
                </a:cubicBezTo>
                <a:cubicBezTo>
                  <a:pt x="563" y="3639"/>
                  <a:pt x="528" y="3642"/>
                  <a:pt x="488" y="3652"/>
                </a:cubicBezTo>
                <a:cubicBezTo>
                  <a:pt x="465" y="3657"/>
                  <a:pt x="439" y="3651"/>
                  <a:pt x="415" y="3647"/>
                </a:cubicBezTo>
                <a:cubicBezTo>
                  <a:pt x="406" y="3645"/>
                  <a:pt x="392" y="3632"/>
                  <a:pt x="392" y="3626"/>
                </a:cubicBezTo>
                <a:cubicBezTo>
                  <a:pt x="394" y="3616"/>
                  <a:pt x="404" y="3605"/>
                  <a:pt x="414" y="3599"/>
                </a:cubicBezTo>
                <a:cubicBezTo>
                  <a:pt x="423" y="3593"/>
                  <a:pt x="436" y="3595"/>
                  <a:pt x="446" y="3590"/>
                </a:cubicBezTo>
                <a:cubicBezTo>
                  <a:pt x="493" y="3572"/>
                  <a:pt x="540" y="3553"/>
                  <a:pt x="586" y="3534"/>
                </a:cubicBezTo>
                <a:cubicBezTo>
                  <a:pt x="586" y="3530"/>
                  <a:pt x="585" y="3526"/>
                  <a:pt x="584" y="3521"/>
                </a:cubicBezTo>
                <a:cubicBezTo>
                  <a:pt x="569" y="3514"/>
                  <a:pt x="555" y="3506"/>
                  <a:pt x="539" y="3498"/>
                </a:cubicBezTo>
                <a:cubicBezTo>
                  <a:pt x="543" y="3493"/>
                  <a:pt x="544" y="3489"/>
                  <a:pt x="545" y="3489"/>
                </a:cubicBezTo>
                <a:cubicBezTo>
                  <a:pt x="594" y="3487"/>
                  <a:pt x="647" y="3474"/>
                  <a:pt x="692" y="3486"/>
                </a:cubicBezTo>
                <a:cubicBezTo>
                  <a:pt x="738" y="3498"/>
                  <a:pt x="762" y="3484"/>
                  <a:pt x="792" y="3458"/>
                </a:cubicBezTo>
                <a:cubicBezTo>
                  <a:pt x="832" y="3422"/>
                  <a:pt x="876" y="3389"/>
                  <a:pt x="917" y="3353"/>
                </a:cubicBezTo>
                <a:cubicBezTo>
                  <a:pt x="927" y="3344"/>
                  <a:pt x="930" y="3328"/>
                  <a:pt x="936" y="3315"/>
                </a:cubicBezTo>
                <a:cubicBezTo>
                  <a:pt x="933" y="3312"/>
                  <a:pt x="929" y="3309"/>
                  <a:pt x="926" y="3306"/>
                </a:cubicBezTo>
                <a:cubicBezTo>
                  <a:pt x="938" y="3303"/>
                  <a:pt x="950" y="3301"/>
                  <a:pt x="961" y="3295"/>
                </a:cubicBezTo>
                <a:cubicBezTo>
                  <a:pt x="991" y="3277"/>
                  <a:pt x="1021" y="3259"/>
                  <a:pt x="1049" y="3239"/>
                </a:cubicBezTo>
                <a:cubicBezTo>
                  <a:pt x="1075" y="3221"/>
                  <a:pt x="1099" y="3200"/>
                  <a:pt x="1122" y="3178"/>
                </a:cubicBezTo>
                <a:cubicBezTo>
                  <a:pt x="1138" y="3161"/>
                  <a:pt x="1147" y="3137"/>
                  <a:pt x="1164" y="3122"/>
                </a:cubicBezTo>
                <a:cubicBezTo>
                  <a:pt x="1189" y="3099"/>
                  <a:pt x="1218" y="3081"/>
                  <a:pt x="1245" y="3062"/>
                </a:cubicBezTo>
                <a:cubicBezTo>
                  <a:pt x="1257" y="3054"/>
                  <a:pt x="1269" y="3048"/>
                  <a:pt x="1281" y="3041"/>
                </a:cubicBezTo>
                <a:cubicBezTo>
                  <a:pt x="1286" y="3038"/>
                  <a:pt x="1290" y="3034"/>
                  <a:pt x="1294" y="3030"/>
                </a:cubicBezTo>
                <a:cubicBezTo>
                  <a:pt x="1317" y="3012"/>
                  <a:pt x="1291" y="2993"/>
                  <a:pt x="1294" y="2977"/>
                </a:cubicBezTo>
                <a:cubicBezTo>
                  <a:pt x="1298" y="2964"/>
                  <a:pt x="1317" y="2956"/>
                  <a:pt x="1330" y="2945"/>
                </a:cubicBezTo>
                <a:cubicBezTo>
                  <a:pt x="1327" y="2942"/>
                  <a:pt x="1324" y="2938"/>
                  <a:pt x="1322" y="2934"/>
                </a:cubicBezTo>
                <a:cubicBezTo>
                  <a:pt x="1296" y="2947"/>
                  <a:pt x="1270" y="2960"/>
                  <a:pt x="1245" y="2973"/>
                </a:cubicBezTo>
                <a:cubicBezTo>
                  <a:pt x="1247" y="2975"/>
                  <a:pt x="1249" y="2977"/>
                  <a:pt x="1252" y="2978"/>
                </a:cubicBezTo>
                <a:cubicBezTo>
                  <a:pt x="1246" y="2990"/>
                  <a:pt x="1243" y="3007"/>
                  <a:pt x="1233" y="3012"/>
                </a:cubicBezTo>
                <a:cubicBezTo>
                  <a:pt x="1197" y="3032"/>
                  <a:pt x="1161" y="3057"/>
                  <a:pt x="1117" y="3027"/>
                </a:cubicBezTo>
                <a:cubicBezTo>
                  <a:pt x="1111" y="3023"/>
                  <a:pt x="1093" y="3029"/>
                  <a:pt x="1088" y="3036"/>
                </a:cubicBezTo>
                <a:cubicBezTo>
                  <a:pt x="1048" y="3085"/>
                  <a:pt x="1003" y="3107"/>
                  <a:pt x="930" y="3108"/>
                </a:cubicBezTo>
                <a:cubicBezTo>
                  <a:pt x="937" y="3099"/>
                  <a:pt x="943" y="3092"/>
                  <a:pt x="952" y="3081"/>
                </a:cubicBezTo>
                <a:cubicBezTo>
                  <a:pt x="942" y="3080"/>
                  <a:pt x="935" y="3077"/>
                  <a:pt x="930" y="3079"/>
                </a:cubicBezTo>
                <a:cubicBezTo>
                  <a:pt x="869" y="3101"/>
                  <a:pt x="868" y="3102"/>
                  <a:pt x="878" y="3133"/>
                </a:cubicBezTo>
                <a:cubicBezTo>
                  <a:pt x="799" y="3155"/>
                  <a:pt x="730" y="3205"/>
                  <a:pt x="648" y="3217"/>
                </a:cubicBezTo>
                <a:cubicBezTo>
                  <a:pt x="647" y="3212"/>
                  <a:pt x="645" y="3208"/>
                  <a:pt x="643" y="3203"/>
                </a:cubicBezTo>
                <a:cubicBezTo>
                  <a:pt x="671" y="3192"/>
                  <a:pt x="699" y="3180"/>
                  <a:pt x="727" y="3169"/>
                </a:cubicBezTo>
                <a:cubicBezTo>
                  <a:pt x="707" y="3134"/>
                  <a:pt x="674" y="3127"/>
                  <a:pt x="642" y="3148"/>
                </a:cubicBezTo>
                <a:cubicBezTo>
                  <a:pt x="625" y="3159"/>
                  <a:pt x="613" y="3174"/>
                  <a:pt x="583" y="3166"/>
                </a:cubicBezTo>
                <a:cubicBezTo>
                  <a:pt x="561" y="3160"/>
                  <a:pt x="529" y="3192"/>
                  <a:pt x="502" y="3209"/>
                </a:cubicBezTo>
                <a:cubicBezTo>
                  <a:pt x="499" y="3211"/>
                  <a:pt x="498" y="3223"/>
                  <a:pt x="501" y="3227"/>
                </a:cubicBezTo>
                <a:cubicBezTo>
                  <a:pt x="517" y="3253"/>
                  <a:pt x="499" y="3256"/>
                  <a:pt x="480" y="3259"/>
                </a:cubicBezTo>
                <a:cubicBezTo>
                  <a:pt x="465" y="3262"/>
                  <a:pt x="448" y="3269"/>
                  <a:pt x="434" y="3266"/>
                </a:cubicBezTo>
                <a:cubicBezTo>
                  <a:pt x="411" y="3263"/>
                  <a:pt x="389" y="3254"/>
                  <a:pt x="367" y="3247"/>
                </a:cubicBezTo>
                <a:cubicBezTo>
                  <a:pt x="368" y="3242"/>
                  <a:pt x="369" y="3237"/>
                  <a:pt x="369" y="3232"/>
                </a:cubicBezTo>
                <a:cubicBezTo>
                  <a:pt x="385" y="3229"/>
                  <a:pt x="402" y="3228"/>
                  <a:pt x="417" y="3223"/>
                </a:cubicBezTo>
                <a:cubicBezTo>
                  <a:pt x="434" y="3218"/>
                  <a:pt x="450" y="3210"/>
                  <a:pt x="466" y="3201"/>
                </a:cubicBezTo>
                <a:cubicBezTo>
                  <a:pt x="481" y="3192"/>
                  <a:pt x="494" y="3181"/>
                  <a:pt x="509" y="3172"/>
                </a:cubicBezTo>
                <a:cubicBezTo>
                  <a:pt x="533" y="3158"/>
                  <a:pt x="558" y="3143"/>
                  <a:pt x="583" y="3130"/>
                </a:cubicBezTo>
                <a:cubicBezTo>
                  <a:pt x="601" y="3120"/>
                  <a:pt x="619" y="3111"/>
                  <a:pt x="639" y="3105"/>
                </a:cubicBezTo>
                <a:cubicBezTo>
                  <a:pt x="683" y="3093"/>
                  <a:pt x="732" y="3094"/>
                  <a:pt x="766" y="3055"/>
                </a:cubicBezTo>
                <a:cubicBezTo>
                  <a:pt x="770" y="3051"/>
                  <a:pt x="782" y="3054"/>
                  <a:pt x="789" y="3052"/>
                </a:cubicBezTo>
                <a:cubicBezTo>
                  <a:pt x="803" y="3049"/>
                  <a:pt x="818" y="3045"/>
                  <a:pt x="840" y="3040"/>
                </a:cubicBezTo>
                <a:cubicBezTo>
                  <a:pt x="819" y="3027"/>
                  <a:pt x="808" y="3020"/>
                  <a:pt x="795" y="3012"/>
                </a:cubicBezTo>
                <a:cubicBezTo>
                  <a:pt x="842" y="2985"/>
                  <a:pt x="885" y="2960"/>
                  <a:pt x="928" y="2936"/>
                </a:cubicBezTo>
                <a:cubicBezTo>
                  <a:pt x="969" y="2914"/>
                  <a:pt x="970" y="2901"/>
                  <a:pt x="925" y="2870"/>
                </a:cubicBezTo>
                <a:cubicBezTo>
                  <a:pt x="945" y="2862"/>
                  <a:pt x="960" y="2856"/>
                  <a:pt x="975" y="2850"/>
                </a:cubicBezTo>
                <a:cubicBezTo>
                  <a:pt x="1004" y="2839"/>
                  <a:pt x="1035" y="2833"/>
                  <a:pt x="1060" y="2816"/>
                </a:cubicBezTo>
                <a:cubicBezTo>
                  <a:pt x="1097" y="2791"/>
                  <a:pt x="1129" y="2758"/>
                  <a:pt x="1163" y="2727"/>
                </a:cubicBezTo>
                <a:cubicBezTo>
                  <a:pt x="1217" y="2676"/>
                  <a:pt x="1269" y="2624"/>
                  <a:pt x="1324" y="2573"/>
                </a:cubicBezTo>
                <a:cubicBezTo>
                  <a:pt x="1332" y="2566"/>
                  <a:pt x="1344" y="2564"/>
                  <a:pt x="1355" y="2559"/>
                </a:cubicBezTo>
                <a:cubicBezTo>
                  <a:pt x="1357" y="2562"/>
                  <a:pt x="1359" y="2565"/>
                  <a:pt x="1360" y="2569"/>
                </a:cubicBezTo>
                <a:cubicBezTo>
                  <a:pt x="1356" y="2574"/>
                  <a:pt x="1351" y="2580"/>
                  <a:pt x="1346" y="2585"/>
                </a:cubicBezTo>
                <a:cubicBezTo>
                  <a:pt x="1301" y="2633"/>
                  <a:pt x="1256" y="2681"/>
                  <a:pt x="1209" y="2728"/>
                </a:cubicBezTo>
                <a:cubicBezTo>
                  <a:pt x="1188" y="2749"/>
                  <a:pt x="1165" y="2768"/>
                  <a:pt x="1143" y="2787"/>
                </a:cubicBezTo>
                <a:cubicBezTo>
                  <a:pt x="1124" y="2803"/>
                  <a:pt x="1116" y="2826"/>
                  <a:pt x="1135" y="2839"/>
                </a:cubicBezTo>
                <a:cubicBezTo>
                  <a:pt x="1148" y="2847"/>
                  <a:pt x="1181" y="2843"/>
                  <a:pt x="1194" y="2832"/>
                </a:cubicBezTo>
                <a:cubicBezTo>
                  <a:pt x="1227" y="2801"/>
                  <a:pt x="1256" y="2765"/>
                  <a:pt x="1283" y="2728"/>
                </a:cubicBezTo>
                <a:cubicBezTo>
                  <a:pt x="1306" y="2696"/>
                  <a:pt x="1350" y="2679"/>
                  <a:pt x="1385" y="2655"/>
                </a:cubicBezTo>
                <a:cubicBezTo>
                  <a:pt x="1390" y="2651"/>
                  <a:pt x="1398" y="2650"/>
                  <a:pt x="1402" y="2645"/>
                </a:cubicBezTo>
                <a:cubicBezTo>
                  <a:pt x="1448" y="2583"/>
                  <a:pt x="1504" y="2531"/>
                  <a:pt x="1563" y="2481"/>
                </a:cubicBezTo>
                <a:cubicBezTo>
                  <a:pt x="1570" y="2475"/>
                  <a:pt x="1573" y="2453"/>
                  <a:pt x="1572" y="2452"/>
                </a:cubicBezTo>
                <a:cubicBezTo>
                  <a:pt x="1555" y="2444"/>
                  <a:pt x="1537" y="2437"/>
                  <a:pt x="1519" y="2433"/>
                </a:cubicBezTo>
                <a:cubicBezTo>
                  <a:pt x="1513" y="2431"/>
                  <a:pt x="1505" y="2437"/>
                  <a:pt x="1495" y="2438"/>
                </a:cubicBezTo>
                <a:cubicBezTo>
                  <a:pt x="1547" y="2410"/>
                  <a:pt x="1548" y="2365"/>
                  <a:pt x="1532" y="2321"/>
                </a:cubicBezTo>
                <a:cubicBezTo>
                  <a:pt x="1526" y="2305"/>
                  <a:pt x="1503" y="2297"/>
                  <a:pt x="1481" y="2281"/>
                </a:cubicBezTo>
                <a:cubicBezTo>
                  <a:pt x="1484" y="2276"/>
                  <a:pt x="1491" y="2265"/>
                  <a:pt x="1499" y="2253"/>
                </a:cubicBezTo>
                <a:cubicBezTo>
                  <a:pt x="1542" y="2285"/>
                  <a:pt x="1586" y="2290"/>
                  <a:pt x="1635" y="2281"/>
                </a:cubicBezTo>
                <a:cubicBezTo>
                  <a:pt x="1631" y="2302"/>
                  <a:pt x="1628" y="2319"/>
                  <a:pt x="1626" y="2336"/>
                </a:cubicBezTo>
                <a:cubicBezTo>
                  <a:pt x="1629" y="2339"/>
                  <a:pt x="1632" y="2341"/>
                  <a:pt x="1635" y="2344"/>
                </a:cubicBezTo>
                <a:cubicBezTo>
                  <a:pt x="1652" y="2331"/>
                  <a:pt x="1672" y="2320"/>
                  <a:pt x="1685" y="2304"/>
                </a:cubicBezTo>
                <a:cubicBezTo>
                  <a:pt x="1709" y="2272"/>
                  <a:pt x="1721" y="2270"/>
                  <a:pt x="1749" y="2298"/>
                </a:cubicBezTo>
                <a:cubicBezTo>
                  <a:pt x="1755" y="2305"/>
                  <a:pt x="1776" y="2309"/>
                  <a:pt x="1778" y="2306"/>
                </a:cubicBezTo>
                <a:cubicBezTo>
                  <a:pt x="1811" y="2262"/>
                  <a:pt x="1869" y="2271"/>
                  <a:pt x="1909" y="2243"/>
                </a:cubicBezTo>
                <a:cubicBezTo>
                  <a:pt x="1928" y="2230"/>
                  <a:pt x="1947" y="2216"/>
                  <a:pt x="1966" y="2202"/>
                </a:cubicBezTo>
                <a:cubicBezTo>
                  <a:pt x="1983" y="2188"/>
                  <a:pt x="1999" y="2174"/>
                  <a:pt x="2016" y="2161"/>
                </a:cubicBezTo>
                <a:cubicBezTo>
                  <a:pt x="2028" y="2151"/>
                  <a:pt x="2041" y="2143"/>
                  <a:pt x="2054" y="2134"/>
                </a:cubicBezTo>
                <a:cubicBezTo>
                  <a:pt x="2053" y="2130"/>
                  <a:pt x="2052" y="2126"/>
                  <a:pt x="2051" y="2123"/>
                </a:cubicBezTo>
                <a:cubicBezTo>
                  <a:pt x="2028" y="2126"/>
                  <a:pt x="2005" y="2131"/>
                  <a:pt x="1982" y="2134"/>
                </a:cubicBezTo>
                <a:cubicBezTo>
                  <a:pt x="1976" y="2135"/>
                  <a:pt x="1970" y="2134"/>
                  <a:pt x="1963" y="2134"/>
                </a:cubicBezTo>
                <a:cubicBezTo>
                  <a:pt x="1965" y="2127"/>
                  <a:pt x="1963" y="2116"/>
                  <a:pt x="1968" y="2113"/>
                </a:cubicBezTo>
                <a:cubicBezTo>
                  <a:pt x="1996" y="2092"/>
                  <a:pt x="2026" y="2073"/>
                  <a:pt x="2054" y="2052"/>
                </a:cubicBezTo>
                <a:cubicBezTo>
                  <a:pt x="2064" y="2045"/>
                  <a:pt x="2070" y="2032"/>
                  <a:pt x="2077" y="2022"/>
                </a:cubicBezTo>
                <a:cubicBezTo>
                  <a:pt x="2066" y="2021"/>
                  <a:pt x="2053" y="2017"/>
                  <a:pt x="2042" y="2019"/>
                </a:cubicBezTo>
                <a:cubicBezTo>
                  <a:pt x="2021" y="2022"/>
                  <a:pt x="2000" y="2027"/>
                  <a:pt x="1979" y="2032"/>
                </a:cubicBezTo>
                <a:cubicBezTo>
                  <a:pt x="1956" y="2038"/>
                  <a:pt x="1932" y="2040"/>
                  <a:pt x="1910" y="2050"/>
                </a:cubicBezTo>
                <a:cubicBezTo>
                  <a:pt x="1851" y="2075"/>
                  <a:pt x="1792" y="2103"/>
                  <a:pt x="1734" y="2132"/>
                </a:cubicBezTo>
                <a:cubicBezTo>
                  <a:pt x="1720" y="2139"/>
                  <a:pt x="1709" y="2155"/>
                  <a:pt x="1702" y="2169"/>
                </a:cubicBezTo>
                <a:cubicBezTo>
                  <a:pt x="1685" y="2207"/>
                  <a:pt x="1617" y="2237"/>
                  <a:pt x="1578" y="2221"/>
                </a:cubicBezTo>
                <a:cubicBezTo>
                  <a:pt x="1572" y="2218"/>
                  <a:pt x="1565" y="2212"/>
                  <a:pt x="1561" y="2206"/>
                </a:cubicBezTo>
                <a:cubicBezTo>
                  <a:pt x="1536" y="2167"/>
                  <a:pt x="1506" y="2166"/>
                  <a:pt x="1475" y="2203"/>
                </a:cubicBezTo>
                <a:cubicBezTo>
                  <a:pt x="1469" y="2211"/>
                  <a:pt x="1450" y="2219"/>
                  <a:pt x="1444" y="2215"/>
                </a:cubicBezTo>
                <a:cubicBezTo>
                  <a:pt x="1413" y="2196"/>
                  <a:pt x="1384" y="2209"/>
                  <a:pt x="1360" y="2222"/>
                </a:cubicBezTo>
                <a:cubicBezTo>
                  <a:pt x="1323" y="2242"/>
                  <a:pt x="1289" y="2268"/>
                  <a:pt x="1258" y="2296"/>
                </a:cubicBezTo>
                <a:cubicBezTo>
                  <a:pt x="1243" y="2309"/>
                  <a:pt x="1239" y="2333"/>
                  <a:pt x="1227" y="2351"/>
                </a:cubicBezTo>
                <a:cubicBezTo>
                  <a:pt x="1220" y="2362"/>
                  <a:pt x="1206" y="2379"/>
                  <a:pt x="1198" y="2377"/>
                </a:cubicBezTo>
                <a:cubicBezTo>
                  <a:pt x="1150" y="2368"/>
                  <a:pt x="1115" y="2404"/>
                  <a:pt x="1071" y="2410"/>
                </a:cubicBezTo>
                <a:cubicBezTo>
                  <a:pt x="1040" y="2415"/>
                  <a:pt x="1008" y="2423"/>
                  <a:pt x="977" y="2431"/>
                </a:cubicBezTo>
                <a:cubicBezTo>
                  <a:pt x="962" y="2435"/>
                  <a:pt x="943" y="2438"/>
                  <a:pt x="933" y="2447"/>
                </a:cubicBezTo>
                <a:cubicBezTo>
                  <a:pt x="884" y="2492"/>
                  <a:pt x="823" y="2499"/>
                  <a:pt x="763" y="2493"/>
                </a:cubicBezTo>
                <a:cubicBezTo>
                  <a:pt x="708" y="2489"/>
                  <a:pt x="659" y="2509"/>
                  <a:pt x="611" y="2525"/>
                </a:cubicBezTo>
                <a:cubicBezTo>
                  <a:pt x="545" y="2548"/>
                  <a:pt x="479" y="2549"/>
                  <a:pt x="412" y="2544"/>
                </a:cubicBezTo>
                <a:cubicBezTo>
                  <a:pt x="411" y="2541"/>
                  <a:pt x="410" y="2539"/>
                  <a:pt x="410" y="2536"/>
                </a:cubicBezTo>
                <a:cubicBezTo>
                  <a:pt x="448" y="2524"/>
                  <a:pt x="485" y="2509"/>
                  <a:pt x="525" y="2500"/>
                </a:cubicBezTo>
                <a:cubicBezTo>
                  <a:pt x="598" y="2485"/>
                  <a:pt x="673" y="2477"/>
                  <a:pt x="746" y="2459"/>
                </a:cubicBezTo>
                <a:cubicBezTo>
                  <a:pt x="792" y="2448"/>
                  <a:pt x="835" y="2427"/>
                  <a:pt x="878" y="2409"/>
                </a:cubicBezTo>
                <a:cubicBezTo>
                  <a:pt x="903" y="2398"/>
                  <a:pt x="926" y="2383"/>
                  <a:pt x="951" y="2370"/>
                </a:cubicBezTo>
                <a:cubicBezTo>
                  <a:pt x="968" y="2361"/>
                  <a:pt x="980" y="2350"/>
                  <a:pt x="960" y="2333"/>
                </a:cubicBezTo>
                <a:cubicBezTo>
                  <a:pt x="1011" y="2297"/>
                  <a:pt x="1060" y="2262"/>
                  <a:pt x="1110" y="2228"/>
                </a:cubicBezTo>
                <a:cubicBezTo>
                  <a:pt x="1130" y="2214"/>
                  <a:pt x="1152" y="2198"/>
                  <a:pt x="1176" y="2194"/>
                </a:cubicBezTo>
                <a:cubicBezTo>
                  <a:pt x="1238" y="2182"/>
                  <a:pt x="1277" y="2140"/>
                  <a:pt x="1318" y="2099"/>
                </a:cubicBezTo>
                <a:lnTo>
                  <a:pt x="1317" y="2100"/>
                </a:lnTo>
                <a:close/>
                <a:moveTo>
                  <a:pt x="9287" y="5315"/>
                </a:moveTo>
                <a:cubicBezTo>
                  <a:pt x="9296" y="5322"/>
                  <a:pt x="9306" y="5327"/>
                  <a:pt x="9313" y="5335"/>
                </a:cubicBezTo>
                <a:cubicBezTo>
                  <a:pt x="9329" y="5354"/>
                  <a:pt x="9348" y="5364"/>
                  <a:pt x="9373" y="5355"/>
                </a:cubicBezTo>
                <a:cubicBezTo>
                  <a:pt x="9417" y="5339"/>
                  <a:pt x="9458" y="5351"/>
                  <a:pt x="9500" y="5363"/>
                </a:cubicBezTo>
                <a:cubicBezTo>
                  <a:pt x="9531" y="5371"/>
                  <a:pt x="9562" y="5380"/>
                  <a:pt x="9601" y="5391"/>
                </a:cubicBezTo>
                <a:cubicBezTo>
                  <a:pt x="9594" y="5376"/>
                  <a:pt x="9593" y="5367"/>
                  <a:pt x="9589" y="5366"/>
                </a:cubicBezTo>
                <a:cubicBezTo>
                  <a:pt x="9562" y="5357"/>
                  <a:pt x="9534" y="5351"/>
                  <a:pt x="9508" y="5341"/>
                </a:cubicBezTo>
                <a:cubicBezTo>
                  <a:pt x="9470" y="5326"/>
                  <a:pt x="9411" y="5349"/>
                  <a:pt x="9402" y="5283"/>
                </a:cubicBezTo>
                <a:cubicBezTo>
                  <a:pt x="9401" y="5279"/>
                  <a:pt x="9395" y="5277"/>
                  <a:pt x="9392" y="5274"/>
                </a:cubicBezTo>
                <a:cubicBezTo>
                  <a:pt x="9366" y="5243"/>
                  <a:pt x="9329" y="5241"/>
                  <a:pt x="9293" y="5237"/>
                </a:cubicBezTo>
                <a:cubicBezTo>
                  <a:pt x="9271" y="5235"/>
                  <a:pt x="9249" y="5231"/>
                  <a:pt x="9227" y="5228"/>
                </a:cubicBezTo>
                <a:cubicBezTo>
                  <a:pt x="9228" y="5251"/>
                  <a:pt x="9227" y="5274"/>
                  <a:pt x="9230" y="5297"/>
                </a:cubicBezTo>
                <a:cubicBezTo>
                  <a:pt x="9232" y="5308"/>
                  <a:pt x="9239" y="5327"/>
                  <a:pt x="9244" y="5327"/>
                </a:cubicBezTo>
                <a:cubicBezTo>
                  <a:pt x="9259" y="5326"/>
                  <a:pt x="9274" y="5319"/>
                  <a:pt x="9288" y="5314"/>
                </a:cubicBezTo>
                <a:lnTo>
                  <a:pt x="9287" y="5315"/>
                </a:lnTo>
                <a:close/>
                <a:moveTo>
                  <a:pt x="9179" y="3946"/>
                </a:moveTo>
                <a:cubicBezTo>
                  <a:pt x="9220" y="3942"/>
                  <a:pt x="9256" y="3938"/>
                  <a:pt x="9292" y="3934"/>
                </a:cubicBezTo>
                <a:cubicBezTo>
                  <a:pt x="9341" y="3930"/>
                  <a:pt x="9394" y="3939"/>
                  <a:pt x="9428" y="3890"/>
                </a:cubicBezTo>
                <a:cubicBezTo>
                  <a:pt x="9431" y="3885"/>
                  <a:pt x="9444" y="3886"/>
                  <a:pt x="9452" y="3885"/>
                </a:cubicBezTo>
                <a:cubicBezTo>
                  <a:pt x="9462" y="3884"/>
                  <a:pt x="9473" y="3887"/>
                  <a:pt x="9482" y="3883"/>
                </a:cubicBezTo>
                <a:cubicBezTo>
                  <a:pt x="9517" y="3871"/>
                  <a:pt x="9552" y="3868"/>
                  <a:pt x="9588" y="3883"/>
                </a:cubicBezTo>
                <a:cubicBezTo>
                  <a:pt x="9599" y="3887"/>
                  <a:pt x="9614" y="3881"/>
                  <a:pt x="9636" y="3878"/>
                </a:cubicBezTo>
                <a:cubicBezTo>
                  <a:pt x="9589" y="3857"/>
                  <a:pt x="9511" y="3853"/>
                  <a:pt x="9476" y="3866"/>
                </a:cubicBezTo>
                <a:cubicBezTo>
                  <a:pt x="9451" y="3875"/>
                  <a:pt x="9399" y="3863"/>
                  <a:pt x="9398" y="3844"/>
                </a:cubicBezTo>
                <a:cubicBezTo>
                  <a:pt x="9395" y="3800"/>
                  <a:pt x="9368" y="3801"/>
                  <a:pt x="9337" y="3803"/>
                </a:cubicBezTo>
                <a:cubicBezTo>
                  <a:pt x="9330" y="3803"/>
                  <a:pt x="9323" y="3800"/>
                  <a:pt x="9318" y="3796"/>
                </a:cubicBezTo>
                <a:cubicBezTo>
                  <a:pt x="9285" y="3775"/>
                  <a:pt x="9253" y="3756"/>
                  <a:pt x="9211" y="3771"/>
                </a:cubicBezTo>
                <a:cubicBezTo>
                  <a:pt x="9202" y="3774"/>
                  <a:pt x="9183" y="3768"/>
                  <a:pt x="9178" y="3760"/>
                </a:cubicBezTo>
                <a:cubicBezTo>
                  <a:pt x="9154" y="3721"/>
                  <a:pt x="9116" y="3737"/>
                  <a:pt x="9084" y="3732"/>
                </a:cubicBezTo>
                <a:cubicBezTo>
                  <a:pt x="9063" y="3729"/>
                  <a:pt x="9051" y="3745"/>
                  <a:pt x="9054" y="3768"/>
                </a:cubicBezTo>
                <a:cubicBezTo>
                  <a:pt x="9093" y="3775"/>
                  <a:pt x="9132" y="3783"/>
                  <a:pt x="9170" y="3791"/>
                </a:cubicBezTo>
                <a:cubicBezTo>
                  <a:pt x="9170" y="3792"/>
                  <a:pt x="9169" y="3794"/>
                  <a:pt x="9169" y="3796"/>
                </a:cubicBezTo>
                <a:cubicBezTo>
                  <a:pt x="9149" y="3801"/>
                  <a:pt x="9129" y="3806"/>
                  <a:pt x="9109" y="3811"/>
                </a:cubicBezTo>
                <a:cubicBezTo>
                  <a:pt x="9110" y="3817"/>
                  <a:pt x="9111" y="3823"/>
                  <a:pt x="9112" y="3829"/>
                </a:cubicBezTo>
                <a:cubicBezTo>
                  <a:pt x="9140" y="3827"/>
                  <a:pt x="9169" y="3829"/>
                  <a:pt x="9197" y="3824"/>
                </a:cubicBezTo>
                <a:cubicBezTo>
                  <a:pt x="9243" y="3814"/>
                  <a:pt x="9288" y="3818"/>
                  <a:pt x="9333" y="3830"/>
                </a:cubicBezTo>
                <a:cubicBezTo>
                  <a:pt x="9338" y="3832"/>
                  <a:pt x="9342" y="3838"/>
                  <a:pt x="9347" y="3842"/>
                </a:cubicBezTo>
                <a:cubicBezTo>
                  <a:pt x="9342" y="3848"/>
                  <a:pt x="9338" y="3857"/>
                  <a:pt x="9332" y="3859"/>
                </a:cubicBezTo>
                <a:cubicBezTo>
                  <a:pt x="9298" y="3869"/>
                  <a:pt x="9264" y="3878"/>
                  <a:pt x="9230" y="3859"/>
                </a:cubicBezTo>
                <a:cubicBezTo>
                  <a:pt x="9220" y="3854"/>
                  <a:pt x="9199" y="3850"/>
                  <a:pt x="9195" y="3854"/>
                </a:cubicBezTo>
                <a:cubicBezTo>
                  <a:pt x="9173" y="3883"/>
                  <a:pt x="9146" y="3874"/>
                  <a:pt x="9118" y="3873"/>
                </a:cubicBezTo>
                <a:cubicBezTo>
                  <a:pt x="9102" y="3872"/>
                  <a:pt x="9085" y="3881"/>
                  <a:pt x="9064" y="3887"/>
                </a:cubicBezTo>
                <a:cubicBezTo>
                  <a:pt x="9108" y="3910"/>
                  <a:pt x="9168" y="3893"/>
                  <a:pt x="9179" y="3946"/>
                </a:cubicBezTo>
                <a:close/>
                <a:moveTo>
                  <a:pt x="8860" y="3693"/>
                </a:moveTo>
                <a:cubicBezTo>
                  <a:pt x="8852" y="3698"/>
                  <a:pt x="8846" y="3706"/>
                  <a:pt x="8839" y="3706"/>
                </a:cubicBezTo>
                <a:cubicBezTo>
                  <a:pt x="8822" y="3706"/>
                  <a:pt x="8805" y="3703"/>
                  <a:pt x="8788" y="3702"/>
                </a:cubicBezTo>
                <a:cubicBezTo>
                  <a:pt x="8749" y="3700"/>
                  <a:pt x="8707" y="3689"/>
                  <a:pt x="8670" y="3698"/>
                </a:cubicBezTo>
                <a:cubicBezTo>
                  <a:pt x="8626" y="3707"/>
                  <a:pt x="8587" y="3713"/>
                  <a:pt x="8545" y="3693"/>
                </a:cubicBezTo>
                <a:cubicBezTo>
                  <a:pt x="8533" y="3688"/>
                  <a:pt x="8516" y="3690"/>
                  <a:pt x="8502" y="3693"/>
                </a:cubicBezTo>
                <a:cubicBezTo>
                  <a:pt x="8476" y="3697"/>
                  <a:pt x="8451" y="3703"/>
                  <a:pt x="8426" y="3711"/>
                </a:cubicBezTo>
                <a:cubicBezTo>
                  <a:pt x="8417" y="3713"/>
                  <a:pt x="8405" y="3724"/>
                  <a:pt x="8405" y="3731"/>
                </a:cubicBezTo>
                <a:cubicBezTo>
                  <a:pt x="8406" y="3740"/>
                  <a:pt x="8414" y="3753"/>
                  <a:pt x="8423" y="3758"/>
                </a:cubicBezTo>
                <a:cubicBezTo>
                  <a:pt x="8433" y="3765"/>
                  <a:pt x="8447" y="3770"/>
                  <a:pt x="8460" y="3770"/>
                </a:cubicBezTo>
                <a:cubicBezTo>
                  <a:pt x="8475" y="3770"/>
                  <a:pt x="8492" y="3769"/>
                  <a:pt x="8503" y="3761"/>
                </a:cubicBezTo>
                <a:cubicBezTo>
                  <a:pt x="8539" y="3737"/>
                  <a:pt x="8579" y="3729"/>
                  <a:pt x="8620" y="3738"/>
                </a:cubicBezTo>
                <a:cubicBezTo>
                  <a:pt x="8685" y="3753"/>
                  <a:pt x="8748" y="3772"/>
                  <a:pt x="8817" y="3762"/>
                </a:cubicBezTo>
                <a:cubicBezTo>
                  <a:pt x="8836" y="3760"/>
                  <a:pt x="8857" y="3777"/>
                  <a:pt x="8877" y="3779"/>
                </a:cubicBezTo>
                <a:cubicBezTo>
                  <a:pt x="8909" y="3784"/>
                  <a:pt x="8941" y="3784"/>
                  <a:pt x="8973" y="3785"/>
                </a:cubicBezTo>
                <a:cubicBezTo>
                  <a:pt x="8977" y="3785"/>
                  <a:pt x="8983" y="3775"/>
                  <a:pt x="8984" y="3769"/>
                </a:cubicBezTo>
                <a:cubicBezTo>
                  <a:pt x="8987" y="3751"/>
                  <a:pt x="8988" y="3732"/>
                  <a:pt x="8990" y="3712"/>
                </a:cubicBezTo>
                <a:cubicBezTo>
                  <a:pt x="8946" y="3705"/>
                  <a:pt x="8902" y="3699"/>
                  <a:pt x="8860" y="3693"/>
                </a:cubicBezTo>
                <a:close/>
                <a:moveTo>
                  <a:pt x="3406" y="6303"/>
                </a:moveTo>
                <a:cubicBezTo>
                  <a:pt x="3407" y="6306"/>
                  <a:pt x="3407" y="6309"/>
                  <a:pt x="3408" y="6312"/>
                </a:cubicBezTo>
                <a:cubicBezTo>
                  <a:pt x="3412" y="6313"/>
                  <a:pt x="3417" y="6316"/>
                  <a:pt x="3421" y="6315"/>
                </a:cubicBezTo>
                <a:cubicBezTo>
                  <a:pt x="3497" y="6299"/>
                  <a:pt x="3573" y="6283"/>
                  <a:pt x="3649" y="6267"/>
                </a:cubicBezTo>
                <a:cubicBezTo>
                  <a:pt x="3671" y="6262"/>
                  <a:pt x="3692" y="6254"/>
                  <a:pt x="3714" y="6251"/>
                </a:cubicBezTo>
                <a:cubicBezTo>
                  <a:pt x="3792" y="6240"/>
                  <a:pt x="3870" y="6233"/>
                  <a:pt x="3947" y="6221"/>
                </a:cubicBezTo>
                <a:cubicBezTo>
                  <a:pt x="3982" y="6216"/>
                  <a:pt x="4015" y="6205"/>
                  <a:pt x="4049" y="6196"/>
                </a:cubicBezTo>
                <a:cubicBezTo>
                  <a:pt x="4049" y="6193"/>
                  <a:pt x="4049" y="6189"/>
                  <a:pt x="4048" y="6185"/>
                </a:cubicBezTo>
                <a:cubicBezTo>
                  <a:pt x="4020" y="6181"/>
                  <a:pt x="3992" y="6180"/>
                  <a:pt x="3965" y="6173"/>
                </a:cubicBezTo>
                <a:cubicBezTo>
                  <a:pt x="3935" y="6166"/>
                  <a:pt x="3898" y="6189"/>
                  <a:pt x="3873" y="6155"/>
                </a:cubicBezTo>
                <a:cubicBezTo>
                  <a:pt x="3870" y="6152"/>
                  <a:pt x="3856" y="6156"/>
                  <a:pt x="3849" y="6160"/>
                </a:cubicBezTo>
                <a:cubicBezTo>
                  <a:pt x="3841" y="6164"/>
                  <a:pt x="3834" y="6172"/>
                  <a:pt x="3821" y="6182"/>
                </a:cubicBezTo>
                <a:cubicBezTo>
                  <a:pt x="3822" y="6163"/>
                  <a:pt x="3822" y="6152"/>
                  <a:pt x="3823" y="6141"/>
                </a:cubicBezTo>
                <a:cubicBezTo>
                  <a:pt x="3820" y="6139"/>
                  <a:pt x="3818" y="6137"/>
                  <a:pt x="3815" y="6136"/>
                </a:cubicBezTo>
                <a:cubicBezTo>
                  <a:pt x="3811" y="6142"/>
                  <a:pt x="3806" y="6148"/>
                  <a:pt x="3803" y="6155"/>
                </a:cubicBezTo>
                <a:cubicBezTo>
                  <a:pt x="3788" y="6192"/>
                  <a:pt x="3756" y="6197"/>
                  <a:pt x="3722" y="6198"/>
                </a:cubicBezTo>
                <a:cubicBezTo>
                  <a:pt x="3709" y="6199"/>
                  <a:pt x="3697" y="6199"/>
                  <a:pt x="3685" y="6201"/>
                </a:cubicBezTo>
                <a:cubicBezTo>
                  <a:pt x="3657" y="6204"/>
                  <a:pt x="3629" y="6209"/>
                  <a:pt x="3602" y="6212"/>
                </a:cubicBezTo>
                <a:cubicBezTo>
                  <a:pt x="3587" y="6213"/>
                  <a:pt x="3572" y="6214"/>
                  <a:pt x="3557" y="6215"/>
                </a:cubicBezTo>
                <a:cubicBezTo>
                  <a:pt x="3560" y="6217"/>
                  <a:pt x="3562" y="6220"/>
                  <a:pt x="3565" y="6223"/>
                </a:cubicBezTo>
                <a:cubicBezTo>
                  <a:pt x="3562" y="6235"/>
                  <a:pt x="3562" y="6256"/>
                  <a:pt x="3554" y="6259"/>
                </a:cubicBezTo>
                <a:cubicBezTo>
                  <a:pt x="3528" y="6270"/>
                  <a:pt x="3500" y="6276"/>
                  <a:pt x="3473" y="6283"/>
                </a:cubicBezTo>
                <a:cubicBezTo>
                  <a:pt x="3451" y="6290"/>
                  <a:pt x="3428" y="6296"/>
                  <a:pt x="3406" y="6303"/>
                </a:cubicBezTo>
                <a:close/>
                <a:moveTo>
                  <a:pt x="10443" y="1793"/>
                </a:moveTo>
                <a:cubicBezTo>
                  <a:pt x="10444" y="1790"/>
                  <a:pt x="10444" y="1786"/>
                  <a:pt x="10444" y="1783"/>
                </a:cubicBezTo>
                <a:cubicBezTo>
                  <a:pt x="10392" y="1768"/>
                  <a:pt x="10340" y="1752"/>
                  <a:pt x="10287" y="1738"/>
                </a:cubicBezTo>
                <a:cubicBezTo>
                  <a:pt x="10251" y="1729"/>
                  <a:pt x="10214" y="1725"/>
                  <a:pt x="10179" y="1714"/>
                </a:cubicBezTo>
                <a:cubicBezTo>
                  <a:pt x="10145" y="1704"/>
                  <a:pt x="10117" y="1667"/>
                  <a:pt x="10075" y="1692"/>
                </a:cubicBezTo>
                <a:cubicBezTo>
                  <a:pt x="10072" y="1694"/>
                  <a:pt x="10066" y="1691"/>
                  <a:pt x="10062" y="1690"/>
                </a:cubicBezTo>
                <a:cubicBezTo>
                  <a:pt x="10040" y="1685"/>
                  <a:pt x="10018" y="1680"/>
                  <a:pt x="9996" y="1676"/>
                </a:cubicBezTo>
                <a:cubicBezTo>
                  <a:pt x="9959" y="1669"/>
                  <a:pt x="9917" y="1684"/>
                  <a:pt x="9891" y="1642"/>
                </a:cubicBezTo>
                <a:cubicBezTo>
                  <a:pt x="9889" y="1638"/>
                  <a:pt x="9878" y="1637"/>
                  <a:pt x="9872" y="1637"/>
                </a:cubicBezTo>
                <a:cubicBezTo>
                  <a:pt x="9835" y="1639"/>
                  <a:pt x="9800" y="1645"/>
                  <a:pt x="9774" y="1676"/>
                </a:cubicBezTo>
                <a:cubicBezTo>
                  <a:pt x="9789" y="1700"/>
                  <a:pt x="9806" y="1704"/>
                  <a:pt x="9830" y="1693"/>
                </a:cubicBezTo>
                <a:cubicBezTo>
                  <a:pt x="9840" y="1689"/>
                  <a:pt x="9854" y="1684"/>
                  <a:pt x="9862" y="1688"/>
                </a:cubicBezTo>
                <a:cubicBezTo>
                  <a:pt x="9918" y="1717"/>
                  <a:pt x="9981" y="1712"/>
                  <a:pt x="10041" y="1722"/>
                </a:cubicBezTo>
                <a:cubicBezTo>
                  <a:pt x="10090" y="1730"/>
                  <a:pt x="10140" y="1732"/>
                  <a:pt x="10189" y="1741"/>
                </a:cubicBezTo>
                <a:cubicBezTo>
                  <a:pt x="10234" y="1750"/>
                  <a:pt x="10278" y="1766"/>
                  <a:pt x="10323" y="1775"/>
                </a:cubicBezTo>
                <a:cubicBezTo>
                  <a:pt x="10363" y="1783"/>
                  <a:pt x="10403" y="1787"/>
                  <a:pt x="10443" y="1793"/>
                </a:cubicBezTo>
                <a:close/>
                <a:moveTo>
                  <a:pt x="1368" y="2712"/>
                </a:moveTo>
                <a:cubicBezTo>
                  <a:pt x="1364" y="2709"/>
                  <a:pt x="1360" y="2705"/>
                  <a:pt x="1356" y="2701"/>
                </a:cubicBezTo>
                <a:cubicBezTo>
                  <a:pt x="1342" y="2716"/>
                  <a:pt x="1324" y="2728"/>
                  <a:pt x="1317" y="2745"/>
                </a:cubicBezTo>
                <a:cubicBezTo>
                  <a:pt x="1298" y="2792"/>
                  <a:pt x="1257" y="2813"/>
                  <a:pt x="1222" y="2841"/>
                </a:cubicBezTo>
                <a:cubicBezTo>
                  <a:pt x="1211" y="2849"/>
                  <a:pt x="1210" y="2868"/>
                  <a:pt x="1204" y="2882"/>
                </a:cubicBezTo>
                <a:cubicBezTo>
                  <a:pt x="1217" y="2885"/>
                  <a:pt x="1230" y="2891"/>
                  <a:pt x="1243" y="2890"/>
                </a:cubicBezTo>
                <a:cubicBezTo>
                  <a:pt x="1267" y="2887"/>
                  <a:pt x="1293" y="2873"/>
                  <a:pt x="1316" y="2876"/>
                </a:cubicBezTo>
                <a:cubicBezTo>
                  <a:pt x="1369" y="2884"/>
                  <a:pt x="1406" y="2864"/>
                  <a:pt x="1435" y="2823"/>
                </a:cubicBezTo>
                <a:cubicBezTo>
                  <a:pt x="1446" y="2807"/>
                  <a:pt x="1457" y="2791"/>
                  <a:pt x="1468" y="2775"/>
                </a:cubicBezTo>
                <a:cubicBezTo>
                  <a:pt x="1465" y="2772"/>
                  <a:pt x="1463" y="2768"/>
                  <a:pt x="1461" y="2764"/>
                </a:cubicBezTo>
                <a:cubicBezTo>
                  <a:pt x="1421" y="2767"/>
                  <a:pt x="1382" y="2769"/>
                  <a:pt x="1336" y="2772"/>
                </a:cubicBezTo>
                <a:cubicBezTo>
                  <a:pt x="1350" y="2747"/>
                  <a:pt x="1359" y="2730"/>
                  <a:pt x="1368" y="2712"/>
                </a:cubicBezTo>
                <a:close/>
                <a:moveTo>
                  <a:pt x="2797" y="6444"/>
                </a:moveTo>
                <a:cubicBezTo>
                  <a:pt x="2799" y="6449"/>
                  <a:pt x="2802" y="6455"/>
                  <a:pt x="2804" y="6460"/>
                </a:cubicBezTo>
                <a:cubicBezTo>
                  <a:pt x="2816" y="6459"/>
                  <a:pt x="2828" y="6459"/>
                  <a:pt x="2839" y="6456"/>
                </a:cubicBezTo>
                <a:cubicBezTo>
                  <a:pt x="2889" y="6442"/>
                  <a:pt x="2939" y="6426"/>
                  <a:pt x="2989" y="6414"/>
                </a:cubicBezTo>
                <a:cubicBezTo>
                  <a:pt x="3088" y="6389"/>
                  <a:pt x="3187" y="6366"/>
                  <a:pt x="3286" y="6343"/>
                </a:cubicBezTo>
                <a:cubicBezTo>
                  <a:pt x="3310" y="6337"/>
                  <a:pt x="3334" y="6334"/>
                  <a:pt x="3356" y="6327"/>
                </a:cubicBezTo>
                <a:cubicBezTo>
                  <a:pt x="3364" y="6324"/>
                  <a:pt x="3369" y="6311"/>
                  <a:pt x="3375" y="6303"/>
                </a:cubicBezTo>
                <a:cubicBezTo>
                  <a:pt x="3366" y="6300"/>
                  <a:pt x="3356" y="6292"/>
                  <a:pt x="3348" y="6293"/>
                </a:cubicBezTo>
                <a:cubicBezTo>
                  <a:pt x="3324" y="6296"/>
                  <a:pt x="3300" y="6304"/>
                  <a:pt x="3275" y="6308"/>
                </a:cubicBezTo>
                <a:cubicBezTo>
                  <a:pt x="3250" y="6313"/>
                  <a:pt x="3224" y="6316"/>
                  <a:pt x="3199" y="6321"/>
                </a:cubicBezTo>
                <a:cubicBezTo>
                  <a:pt x="3179" y="6326"/>
                  <a:pt x="3159" y="6336"/>
                  <a:pt x="3138" y="6339"/>
                </a:cubicBezTo>
                <a:cubicBezTo>
                  <a:pt x="3083" y="6349"/>
                  <a:pt x="3023" y="6343"/>
                  <a:pt x="2984" y="6396"/>
                </a:cubicBezTo>
                <a:cubicBezTo>
                  <a:pt x="2982" y="6400"/>
                  <a:pt x="2972" y="6400"/>
                  <a:pt x="2965" y="6400"/>
                </a:cubicBezTo>
                <a:cubicBezTo>
                  <a:pt x="2931" y="6403"/>
                  <a:pt x="2896" y="6402"/>
                  <a:pt x="2863" y="6410"/>
                </a:cubicBezTo>
                <a:cubicBezTo>
                  <a:pt x="2839" y="6415"/>
                  <a:pt x="2819" y="6432"/>
                  <a:pt x="2797" y="6444"/>
                </a:cubicBezTo>
                <a:close/>
                <a:moveTo>
                  <a:pt x="6479" y="6661"/>
                </a:moveTo>
                <a:cubicBezTo>
                  <a:pt x="6489" y="6671"/>
                  <a:pt x="6501" y="6682"/>
                  <a:pt x="6512" y="6695"/>
                </a:cubicBezTo>
                <a:cubicBezTo>
                  <a:pt x="6513" y="6695"/>
                  <a:pt x="6502" y="6710"/>
                  <a:pt x="6498" y="6709"/>
                </a:cubicBezTo>
                <a:cubicBezTo>
                  <a:pt x="6480" y="6706"/>
                  <a:pt x="6462" y="6700"/>
                  <a:pt x="6442" y="6695"/>
                </a:cubicBezTo>
                <a:cubicBezTo>
                  <a:pt x="6435" y="6700"/>
                  <a:pt x="6421" y="6716"/>
                  <a:pt x="6409" y="6715"/>
                </a:cubicBezTo>
                <a:cubicBezTo>
                  <a:pt x="6370" y="6713"/>
                  <a:pt x="6360" y="6718"/>
                  <a:pt x="6347" y="6760"/>
                </a:cubicBezTo>
                <a:cubicBezTo>
                  <a:pt x="6402" y="6760"/>
                  <a:pt x="6458" y="6765"/>
                  <a:pt x="6513" y="6759"/>
                </a:cubicBezTo>
                <a:cubicBezTo>
                  <a:pt x="6570" y="6754"/>
                  <a:pt x="6625" y="6739"/>
                  <a:pt x="6681" y="6728"/>
                </a:cubicBezTo>
                <a:cubicBezTo>
                  <a:pt x="6681" y="6724"/>
                  <a:pt x="6680" y="6719"/>
                  <a:pt x="6679" y="6714"/>
                </a:cubicBezTo>
                <a:cubicBezTo>
                  <a:pt x="6661" y="6714"/>
                  <a:pt x="6643" y="6715"/>
                  <a:pt x="6624" y="6714"/>
                </a:cubicBezTo>
                <a:cubicBezTo>
                  <a:pt x="6604" y="6712"/>
                  <a:pt x="6582" y="6711"/>
                  <a:pt x="6562" y="6706"/>
                </a:cubicBezTo>
                <a:cubicBezTo>
                  <a:pt x="6556" y="6704"/>
                  <a:pt x="6552" y="6691"/>
                  <a:pt x="6548" y="6683"/>
                </a:cubicBezTo>
                <a:cubicBezTo>
                  <a:pt x="6555" y="6679"/>
                  <a:pt x="6563" y="6673"/>
                  <a:pt x="6571" y="6670"/>
                </a:cubicBezTo>
                <a:cubicBezTo>
                  <a:pt x="6583" y="6666"/>
                  <a:pt x="6596" y="6665"/>
                  <a:pt x="6609" y="6663"/>
                </a:cubicBezTo>
                <a:cubicBezTo>
                  <a:pt x="6554" y="6631"/>
                  <a:pt x="6554" y="6631"/>
                  <a:pt x="6479" y="6661"/>
                </a:cubicBezTo>
                <a:close/>
                <a:moveTo>
                  <a:pt x="8912" y="5657"/>
                </a:moveTo>
                <a:cubicBezTo>
                  <a:pt x="8920" y="5676"/>
                  <a:pt x="8923" y="5697"/>
                  <a:pt x="8930" y="5698"/>
                </a:cubicBezTo>
                <a:cubicBezTo>
                  <a:pt x="8942" y="5700"/>
                  <a:pt x="8957" y="5692"/>
                  <a:pt x="8969" y="5684"/>
                </a:cubicBezTo>
                <a:cubicBezTo>
                  <a:pt x="8983" y="5675"/>
                  <a:pt x="8996" y="5663"/>
                  <a:pt x="9015" y="5646"/>
                </a:cubicBezTo>
                <a:cubicBezTo>
                  <a:pt x="9014" y="5623"/>
                  <a:pt x="8988" y="5609"/>
                  <a:pt x="8961" y="5610"/>
                </a:cubicBezTo>
                <a:cubicBezTo>
                  <a:pt x="8923" y="5612"/>
                  <a:pt x="8889" y="5610"/>
                  <a:pt x="8857" y="5587"/>
                </a:cubicBezTo>
                <a:cubicBezTo>
                  <a:pt x="8843" y="5577"/>
                  <a:pt x="8801" y="5597"/>
                  <a:pt x="8803" y="5614"/>
                </a:cubicBezTo>
                <a:cubicBezTo>
                  <a:pt x="8805" y="5628"/>
                  <a:pt x="8820" y="5643"/>
                  <a:pt x="8832" y="5653"/>
                </a:cubicBezTo>
                <a:cubicBezTo>
                  <a:pt x="8838" y="5659"/>
                  <a:pt x="8852" y="5656"/>
                  <a:pt x="8862" y="5657"/>
                </a:cubicBezTo>
                <a:cubicBezTo>
                  <a:pt x="8881" y="5657"/>
                  <a:pt x="8900" y="5657"/>
                  <a:pt x="8912" y="5657"/>
                </a:cubicBezTo>
                <a:close/>
                <a:moveTo>
                  <a:pt x="3668" y="6949"/>
                </a:moveTo>
                <a:cubicBezTo>
                  <a:pt x="3666" y="6943"/>
                  <a:pt x="3665" y="6938"/>
                  <a:pt x="3663" y="6932"/>
                </a:cubicBezTo>
                <a:cubicBezTo>
                  <a:pt x="3611" y="6936"/>
                  <a:pt x="3560" y="6937"/>
                  <a:pt x="3508" y="6943"/>
                </a:cubicBezTo>
                <a:cubicBezTo>
                  <a:pt x="3459" y="6948"/>
                  <a:pt x="3408" y="6954"/>
                  <a:pt x="3364" y="6981"/>
                </a:cubicBezTo>
                <a:cubicBezTo>
                  <a:pt x="3378" y="6987"/>
                  <a:pt x="3390" y="6986"/>
                  <a:pt x="3403" y="6985"/>
                </a:cubicBezTo>
                <a:cubicBezTo>
                  <a:pt x="3416" y="6984"/>
                  <a:pt x="3431" y="6978"/>
                  <a:pt x="3443" y="6983"/>
                </a:cubicBezTo>
                <a:cubicBezTo>
                  <a:pt x="3474" y="6995"/>
                  <a:pt x="3504" y="6993"/>
                  <a:pt x="3536" y="6984"/>
                </a:cubicBezTo>
                <a:cubicBezTo>
                  <a:pt x="3561" y="6977"/>
                  <a:pt x="3588" y="6976"/>
                  <a:pt x="3613" y="6969"/>
                </a:cubicBezTo>
                <a:cubicBezTo>
                  <a:pt x="3632" y="6965"/>
                  <a:pt x="3650" y="6956"/>
                  <a:pt x="3668" y="6949"/>
                </a:cubicBezTo>
                <a:close/>
                <a:moveTo>
                  <a:pt x="2749" y="6165"/>
                </a:moveTo>
                <a:cubicBezTo>
                  <a:pt x="2729" y="6164"/>
                  <a:pt x="2709" y="6162"/>
                  <a:pt x="2690" y="6163"/>
                </a:cubicBezTo>
                <a:cubicBezTo>
                  <a:pt x="2684" y="6163"/>
                  <a:pt x="2677" y="6175"/>
                  <a:pt x="2676" y="6183"/>
                </a:cubicBezTo>
                <a:cubicBezTo>
                  <a:pt x="2675" y="6186"/>
                  <a:pt x="2686" y="6194"/>
                  <a:pt x="2693" y="6196"/>
                </a:cubicBezTo>
                <a:cubicBezTo>
                  <a:pt x="2753" y="6214"/>
                  <a:pt x="2793" y="6197"/>
                  <a:pt x="2825" y="6139"/>
                </a:cubicBezTo>
                <a:cubicBezTo>
                  <a:pt x="2794" y="6137"/>
                  <a:pt x="2764" y="6133"/>
                  <a:pt x="2749" y="6165"/>
                </a:cubicBezTo>
                <a:close/>
                <a:moveTo>
                  <a:pt x="10510" y="1890"/>
                </a:moveTo>
                <a:cubicBezTo>
                  <a:pt x="10515" y="1885"/>
                  <a:pt x="10527" y="1878"/>
                  <a:pt x="10528" y="1869"/>
                </a:cubicBezTo>
                <a:cubicBezTo>
                  <a:pt x="10532" y="1850"/>
                  <a:pt x="10523" y="1835"/>
                  <a:pt x="10502" y="1833"/>
                </a:cubicBezTo>
                <a:cubicBezTo>
                  <a:pt x="10470" y="1831"/>
                  <a:pt x="10439" y="1827"/>
                  <a:pt x="10408" y="1826"/>
                </a:cubicBezTo>
                <a:cubicBezTo>
                  <a:pt x="10401" y="1826"/>
                  <a:pt x="10393" y="1834"/>
                  <a:pt x="10386" y="1838"/>
                </a:cubicBezTo>
                <a:cubicBezTo>
                  <a:pt x="10391" y="1845"/>
                  <a:pt x="10395" y="1856"/>
                  <a:pt x="10401" y="1858"/>
                </a:cubicBezTo>
                <a:cubicBezTo>
                  <a:pt x="10435" y="1869"/>
                  <a:pt x="10469" y="1878"/>
                  <a:pt x="10510" y="1890"/>
                </a:cubicBezTo>
                <a:close/>
                <a:moveTo>
                  <a:pt x="9135" y="2686"/>
                </a:moveTo>
                <a:cubicBezTo>
                  <a:pt x="9108" y="2676"/>
                  <a:pt x="9086" y="2664"/>
                  <a:pt x="9062" y="2660"/>
                </a:cubicBezTo>
                <a:cubicBezTo>
                  <a:pt x="9053" y="2659"/>
                  <a:pt x="9039" y="2673"/>
                  <a:pt x="9031" y="2683"/>
                </a:cubicBezTo>
                <a:cubicBezTo>
                  <a:pt x="9028" y="2686"/>
                  <a:pt x="9031" y="2701"/>
                  <a:pt x="9036" y="2705"/>
                </a:cubicBezTo>
                <a:cubicBezTo>
                  <a:pt x="9055" y="2719"/>
                  <a:pt x="9110" y="2710"/>
                  <a:pt x="9135" y="2686"/>
                </a:cubicBezTo>
                <a:close/>
                <a:moveTo>
                  <a:pt x="2886" y="6213"/>
                </a:moveTo>
                <a:cubicBezTo>
                  <a:pt x="2884" y="6209"/>
                  <a:pt x="2882" y="6206"/>
                  <a:pt x="2880" y="6202"/>
                </a:cubicBezTo>
                <a:cubicBezTo>
                  <a:pt x="2840" y="6213"/>
                  <a:pt x="2799" y="6223"/>
                  <a:pt x="2759" y="6236"/>
                </a:cubicBezTo>
                <a:cubicBezTo>
                  <a:pt x="2750" y="6239"/>
                  <a:pt x="2742" y="6249"/>
                  <a:pt x="2735" y="6258"/>
                </a:cubicBezTo>
                <a:cubicBezTo>
                  <a:pt x="2733" y="6259"/>
                  <a:pt x="2739" y="6271"/>
                  <a:pt x="2741" y="6271"/>
                </a:cubicBezTo>
                <a:cubicBezTo>
                  <a:pt x="2752" y="6270"/>
                  <a:pt x="2763" y="6268"/>
                  <a:pt x="2773" y="6264"/>
                </a:cubicBezTo>
                <a:cubicBezTo>
                  <a:pt x="2796" y="6255"/>
                  <a:pt x="2818" y="6245"/>
                  <a:pt x="2841" y="6235"/>
                </a:cubicBezTo>
                <a:cubicBezTo>
                  <a:pt x="2856" y="6228"/>
                  <a:pt x="2871" y="6220"/>
                  <a:pt x="2886" y="6213"/>
                </a:cubicBezTo>
                <a:close/>
                <a:moveTo>
                  <a:pt x="6021" y="6725"/>
                </a:moveTo>
                <a:cubicBezTo>
                  <a:pt x="6063" y="6757"/>
                  <a:pt x="6063" y="6757"/>
                  <a:pt x="6112" y="6703"/>
                </a:cubicBezTo>
                <a:cubicBezTo>
                  <a:pt x="6053" y="6676"/>
                  <a:pt x="6036" y="6680"/>
                  <a:pt x="6021" y="6725"/>
                </a:cubicBezTo>
                <a:close/>
                <a:moveTo>
                  <a:pt x="8867" y="5444"/>
                </a:moveTo>
                <a:cubicBezTo>
                  <a:pt x="8867" y="5442"/>
                  <a:pt x="8867" y="5440"/>
                  <a:pt x="8868" y="5438"/>
                </a:cubicBezTo>
                <a:cubicBezTo>
                  <a:pt x="8834" y="5430"/>
                  <a:pt x="8800" y="5421"/>
                  <a:pt x="8765" y="5414"/>
                </a:cubicBezTo>
                <a:cubicBezTo>
                  <a:pt x="8761" y="5413"/>
                  <a:pt x="8751" y="5422"/>
                  <a:pt x="8750" y="5427"/>
                </a:cubicBezTo>
                <a:cubicBezTo>
                  <a:pt x="8749" y="5432"/>
                  <a:pt x="8757" y="5443"/>
                  <a:pt x="8762" y="5443"/>
                </a:cubicBezTo>
                <a:cubicBezTo>
                  <a:pt x="8797" y="5445"/>
                  <a:pt x="8832" y="5444"/>
                  <a:pt x="8867" y="5444"/>
                </a:cubicBezTo>
                <a:close/>
                <a:moveTo>
                  <a:pt x="7174" y="6689"/>
                </a:moveTo>
                <a:cubicBezTo>
                  <a:pt x="7157" y="6692"/>
                  <a:pt x="7141" y="6693"/>
                  <a:pt x="7124" y="6697"/>
                </a:cubicBezTo>
                <a:cubicBezTo>
                  <a:pt x="7122" y="6698"/>
                  <a:pt x="7120" y="6713"/>
                  <a:pt x="7124" y="6717"/>
                </a:cubicBezTo>
                <a:cubicBezTo>
                  <a:pt x="7137" y="6735"/>
                  <a:pt x="7154" y="6749"/>
                  <a:pt x="7180" y="6738"/>
                </a:cubicBezTo>
                <a:cubicBezTo>
                  <a:pt x="7178" y="6724"/>
                  <a:pt x="7176" y="6710"/>
                  <a:pt x="7174" y="6689"/>
                </a:cubicBezTo>
                <a:close/>
                <a:moveTo>
                  <a:pt x="5380" y="327"/>
                </a:moveTo>
                <a:cubicBezTo>
                  <a:pt x="5379" y="331"/>
                  <a:pt x="5378" y="334"/>
                  <a:pt x="5376" y="338"/>
                </a:cubicBezTo>
                <a:cubicBezTo>
                  <a:pt x="5389" y="346"/>
                  <a:pt x="5402" y="357"/>
                  <a:pt x="5416" y="361"/>
                </a:cubicBezTo>
                <a:cubicBezTo>
                  <a:pt x="5423" y="363"/>
                  <a:pt x="5436" y="354"/>
                  <a:pt x="5443" y="347"/>
                </a:cubicBezTo>
                <a:cubicBezTo>
                  <a:pt x="5447" y="341"/>
                  <a:pt x="5447" y="325"/>
                  <a:pt x="5443" y="323"/>
                </a:cubicBezTo>
                <a:cubicBezTo>
                  <a:pt x="5436" y="318"/>
                  <a:pt x="5425" y="318"/>
                  <a:pt x="5415" y="319"/>
                </a:cubicBezTo>
                <a:cubicBezTo>
                  <a:pt x="5404" y="320"/>
                  <a:pt x="5392" y="324"/>
                  <a:pt x="5380" y="327"/>
                </a:cubicBezTo>
                <a:close/>
                <a:moveTo>
                  <a:pt x="9536" y="5539"/>
                </a:moveTo>
                <a:cubicBezTo>
                  <a:pt x="9536" y="5536"/>
                  <a:pt x="9536" y="5534"/>
                  <a:pt x="9535" y="5531"/>
                </a:cubicBezTo>
                <a:cubicBezTo>
                  <a:pt x="9508" y="5527"/>
                  <a:pt x="9481" y="5522"/>
                  <a:pt x="9454" y="5520"/>
                </a:cubicBezTo>
                <a:cubicBezTo>
                  <a:pt x="9448" y="5520"/>
                  <a:pt x="9442" y="5531"/>
                  <a:pt x="9436" y="5537"/>
                </a:cubicBezTo>
                <a:cubicBezTo>
                  <a:pt x="9443" y="5542"/>
                  <a:pt x="9451" y="5554"/>
                  <a:pt x="9457" y="5553"/>
                </a:cubicBezTo>
                <a:cubicBezTo>
                  <a:pt x="9483" y="5550"/>
                  <a:pt x="9509" y="5544"/>
                  <a:pt x="9536" y="5539"/>
                </a:cubicBezTo>
                <a:close/>
                <a:moveTo>
                  <a:pt x="8890" y="4103"/>
                </a:moveTo>
                <a:cubicBezTo>
                  <a:pt x="8857" y="4106"/>
                  <a:pt x="8828" y="4081"/>
                  <a:pt x="8800" y="4110"/>
                </a:cubicBezTo>
                <a:cubicBezTo>
                  <a:pt x="8835" y="4138"/>
                  <a:pt x="8869" y="4137"/>
                  <a:pt x="8890" y="4103"/>
                </a:cubicBezTo>
                <a:close/>
                <a:moveTo>
                  <a:pt x="10187" y="2920"/>
                </a:moveTo>
                <a:cubicBezTo>
                  <a:pt x="10207" y="2934"/>
                  <a:pt x="10218" y="2944"/>
                  <a:pt x="10231" y="2949"/>
                </a:cubicBezTo>
                <a:cubicBezTo>
                  <a:pt x="10234" y="2951"/>
                  <a:pt x="10243" y="2941"/>
                  <a:pt x="10249" y="2936"/>
                </a:cubicBezTo>
                <a:cubicBezTo>
                  <a:pt x="10239" y="2925"/>
                  <a:pt x="10229" y="2914"/>
                  <a:pt x="10217" y="2905"/>
                </a:cubicBezTo>
                <a:cubicBezTo>
                  <a:pt x="10214" y="2903"/>
                  <a:pt x="10204" y="2912"/>
                  <a:pt x="10187" y="2920"/>
                </a:cubicBezTo>
                <a:close/>
                <a:moveTo>
                  <a:pt x="9342" y="5525"/>
                </a:moveTo>
                <a:cubicBezTo>
                  <a:pt x="9342" y="5529"/>
                  <a:pt x="9342" y="5533"/>
                  <a:pt x="9342" y="5537"/>
                </a:cubicBezTo>
                <a:cubicBezTo>
                  <a:pt x="9359" y="5540"/>
                  <a:pt x="9376" y="5544"/>
                  <a:pt x="9401" y="5549"/>
                </a:cubicBezTo>
                <a:cubicBezTo>
                  <a:pt x="9395" y="5528"/>
                  <a:pt x="9392" y="5516"/>
                  <a:pt x="9388" y="5498"/>
                </a:cubicBezTo>
                <a:cubicBezTo>
                  <a:pt x="9369" y="5509"/>
                  <a:pt x="9355" y="5517"/>
                  <a:pt x="9342" y="5525"/>
                </a:cubicBezTo>
                <a:close/>
                <a:moveTo>
                  <a:pt x="9651" y="5368"/>
                </a:moveTo>
                <a:cubicBezTo>
                  <a:pt x="9663" y="5380"/>
                  <a:pt x="9671" y="5388"/>
                  <a:pt x="9680" y="5397"/>
                </a:cubicBezTo>
                <a:cubicBezTo>
                  <a:pt x="9687" y="5387"/>
                  <a:pt x="9695" y="5377"/>
                  <a:pt x="9702" y="5366"/>
                </a:cubicBezTo>
                <a:cubicBezTo>
                  <a:pt x="9692" y="5359"/>
                  <a:pt x="9682" y="5350"/>
                  <a:pt x="9670" y="5345"/>
                </a:cubicBezTo>
                <a:cubicBezTo>
                  <a:pt x="9668" y="5344"/>
                  <a:pt x="9660" y="5358"/>
                  <a:pt x="9651" y="5368"/>
                </a:cubicBezTo>
                <a:close/>
                <a:moveTo>
                  <a:pt x="9157" y="4511"/>
                </a:moveTo>
                <a:cubicBezTo>
                  <a:pt x="9157" y="4507"/>
                  <a:pt x="9156" y="4503"/>
                  <a:pt x="9155" y="4499"/>
                </a:cubicBezTo>
                <a:cubicBezTo>
                  <a:pt x="9142" y="4494"/>
                  <a:pt x="9129" y="4488"/>
                  <a:pt x="9115" y="4486"/>
                </a:cubicBezTo>
                <a:cubicBezTo>
                  <a:pt x="9112" y="4486"/>
                  <a:pt x="9104" y="4502"/>
                  <a:pt x="9104" y="4511"/>
                </a:cubicBezTo>
                <a:cubicBezTo>
                  <a:pt x="9104" y="4516"/>
                  <a:pt x="9117" y="4526"/>
                  <a:pt x="9123" y="4525"/>
                </a:cubicBezTo>
                <a:cubicBezTo>
                  <a:pt x="9135" y="4524"/>
                  <a:pt x="9146" y="4516"/>
                  <a:pt x="9157" y="4511"/>
                </a:cubicBezTo>
                <a:close/>
                <a:moveTo>
                  <a:pt x="9162" y="5488"/>
                </a:moveTo>
                <a:cubicBezTo>
                  <a:pt x="9162" y="5483"/>
                  <a:pt x="9162" y="5479"/>
                  <a:pt x="9162" y="5474"/>
                </a:cubicBezTo>
                <a:cubicBezTo>
                  <a:pt x="9137" y="5455"/>
                  <a:pt x="9115" y="5473"/>
                  <a:pt x="9093" y="5488"/>
                </a:cubicBezTo>
                <a:cubicBezTo>
                  <a:pt x="9116" y="5488"/>
                  <a:pt x="9139" y="5488"/>
                  <a:pt x="9162" y="5488"/>
                </a:cubicBezTo>
                <a:close/>
                <a:moveTo>
                  <a:pt x="9594" y="5564"/>
                </a:moveTo>
                <a:cubicBezTo>
                  <a:pt x="9610" y="5579"/>
                  <a:pt x="9622" y="5591"/>
                  <a:pt x="9634" y="5602"/>
                </a:cubicBezTo>
                <a:cubicBezTo>
                  <a:pt x="9638" y="5596"/>
                  <a:pt x="9648" y="5588"/>
                  <a:pt x="9647" y="5584"/>
                </a:cubicBezTo>
                <a:cubicBezTo>
                  <a:pt x="9639" y="5566"/>
                  <a:pt x="9630" y="5548"/>
                  <a:pt x="9594" y="5564"/>
                </a:cubicBezTo>
                <a:close/>
                <a:moveTo>
                  <a:pt x="1919" y="6380"/>
                </a:moveTo>
                <a:cubicBezTo>
                  <a:pt x="1916" y="6377"/>
                  <a:pt x="1912" y="6374"/>
                  <a:pt x="1909" y="6371"/>
                </a:cubicBezTo>
                <a:cubicBezTo>
                  <a:pt x="1894" y="6380"/>
                  <a:pt x="1880" y="6388"/>
                  <a:pt x="1866" y="6396"/>
                </a:cubicBezTo>
                <a:cubicBezTo>
                  <a:pt x="1867" y="6400"/>
                  <a:pt x="1868" y="6404"/>
                  <a:pt x="1868" y="6408"/>
                </a:cubicBezTo>
                <a:cubicBezTo>
                  <a:pt x="1881" y="6410"/>
                  <a:pt x="1896" y="6417"/>
                  <a:pt x="1905" y="6413"/>
                </a:cubicBezTo>
                <a:cubicBezTo>
                  <a:pt x="1913" y="6409"/>
                  <a:pt x="1915" y="6391"/>
                  <a:pt x="1919" y="6380"/>
                </a:cubicBezTo>
                <a:close/>
                <a:moveTo>
                  <a:pt x="5552" y="320"/>
                </a:moveTo>
                <a:cubicBezTo>
                  <a:pt x="5549" y="316"/>
                  <a:pt x="5546" y="311"/>
                  <a:pt x="5543" y="307"/>
                </a:cubicBezTo>
                <a:cubicBezTo>
                  <a:pt x="5530" y="314"/>
                  <a:pt x="5517" y="321"/>
                  <a:pt x="5504" y="327"/>
                </a:cubicBezTo>
                <a:cubicBezTo>
                  <a:pt x="5509" y="333"/>
                  <a:pt x="5518" y="345"/>
                  <a:pt x="5519" y="345"/>
                </a:cubicBezTo>
                <a:cubicBezTo>
                  <a:pt x="5531" y="338"/>
                  <a:pt x="5541" y="329"/>
                  <a:pt x="5552" y="320"/>
                </a:cubicBezTo>
                <a:close/>
                <a:moveTo>
                  <a:pt x="9370" y="4140"/>
                </a:moveTo>
                <a:cubicBezTo>
                  <a:pt x="9372" y="4134"/>
                  <a:pt x="9373" y="4128"/>
                  <a:pt x="9375" y="4122"/>
                </a:cubicBezTo>
                <a:cubicBezTo>
                  <a:pt x="9361" y="4119"/>
                  <a:pt x="9347" y="4115"/>
                  <a:pt x="9333" y="4114"/>
                </a:cubicBezTo>
                <a:cubicBezTo>
                  <a:pt x="9330" y="4114"/>
                  <a:pt x="9326" y="4123"/>
                  <a:pt x="9323" y="4128"/>
                </a:cubicBezTo>
                <a:cubicBezTo>
                  <a:pt x="9338" y="4132"/>
                  <a:pt x="9354" y="4136"/>
                  <a:pt x="9370" y="4140"/>
                </a:cubicBezTo>
                <a:close/>
                <a:moveTo>
                  <a:pt x="12251" y="4278"/>
                </a:moveTo>
                <a:cubicBezTo>
                  <a:pt x="12212" y="4251"/>
                  <a:pt x="12204" y="4252"/>
                  <a:pt x="12190" y="4278"/>
                </a:cubicBezTo>
                <a:cubicBezTo>
                  <a:pt x="12209" y="4278"/>
                  <a:pt x="12225" y="4278"/>
                  <a:pt x="12251" y="4278"/>
                </a:cubicBezTo>
                <a:close/>
                <a:moveTo>
                  <a:pt x="9664" y="3875"/>
                </a:moveTo>
                <a:cubicBezTo>
                  <a:pt x="9664" y="3880"/>
                  <a:pt x="9663" y="3884"/>
                  <a:pt x="9662" y="3889"/>
                </a:cubicBezTo>
                <a:cubicBezTo>
                  <a:pt x="9689" y="3892"/>
                  <a:pt x="9715" y="3895"/>
                  <a:pt x="9741" y="3898"/>
                </a:cubicBezTo>
                <a:cubicBezTo>
                  <a:pt x="9742" y="3894"/>
                  <a:pt x="9742" y="3890"/>
                  <a:pt x="9743" y="3885"/>
                </a:cubicBezTo>
                <a:cubicBezTo>
                  <a:pt x="9717" y="3882"/>
                  <a:pt x="9690" y="3879"/>
                  <a:pt x="9664" y="3875"/>
                </a:cubicBezTo>
                <a:close/>
                <a:moveTo>
                  <a:pt x="1746" y="6500"/>
                </a:moveTo>
                <a:cubicBezTo>
                  <a:pt x="1748" y="6505"/>
                  <a:pt x="1750" y="6510"/>
                  <a:pt x="1753" y="6515"/>
                </a:cubicBezTo>
                <a:cubicBezTo>
                  <a:pt x="1769" y="6506"/>
                  <a:pt x="1785" y="6498"/>
                  <a:pt x="1801" y="6489"/>
                </a:cubicBezTo>
                <a:cubicBezTo>
                  <a:pt x="1798" y="6484"/>
                  <a:pt x="1796" y="6479"/>
                  <a:pt x="1793" y="6474"/>
                </a:cubicBezTo>
                <a:cubicBezTo>
                  <a:pt x="1777" y="6482"/>
                  <a:pt x="1761" y="6491"/>
                  <a:pt x="1746" y="6500"/>
                </a:cubicBezTo>
                <a:close/>
                <a:moveTo>
                  <a:pt x="2898" y="7259"/>
                </a:moveTo>
                <a:cubicBezTo>
                  <a:pt x="2897" y="7254"/>
                  <a:pt x="2897" y="7249"/>
                  <a:pt x="2896" y="7243"/>
                </a:cubicBezTo>
                <a:cubicBezTo>
                  <a:pt x="2878" y="7246"/>
                  <a:pt x="2860" y="7249"/>
                  <a:pt x="2843" y="7252"/>
                </a:cubicBezTo>
                <a:cubicBezTo>
                  <a:pt x="2843" y="7257"/>
                  <a:pt x="2844" y="7261"/>
                  <a:pt x="2844" y="7266"/>
                </a:cubicBezTo>
                <a:cubicBezTo>
                  <a:pt x="2862" y="7264"/>
                  <a:pt x="2880" y="7262"/>
                  <a:pt x="2898" y="7259"/>
                </a:cubicBezTo>
                <a:close/>
              </a:path>
            </a:pathLst>
          </a:custGeom>
          <a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99" name="文本框 1098">
            <a:extLst>
              <a:ext uri="{FF2B5EF4-FFF2-40B4-BE49-F238E27FC236}">
                <a16:creationId xmlns:a16="http://schemas.microsoft.com/office/drawing/2014/main" id="{18510E02-F5EE-4F74-A9C3-2241F2E3F968}"/>
              </a:ext>
            </a:extLst>
          </p:cNvPr>
          <p:cNvSpPr txBox="1"/>
          <p:nvPr/>
        </p:nvSpPr>
        <p:spPr>
          <a:xfrm>
            <a:off x="10235392" y="2682559"/>
            <a:ext cx="553998" cy="2586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提成制度需优化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ABAC6F-BFD2-44F5-8309-9D2186E4AF0E}"/>
              </a:ext>
            </a:extLst>
          </p:cNvPr>
          <p:cNvGrpSpPr/>
          <p:nvPr/>
        </p:nvGrpSpPr>
        <p:grpSpPr>
          <a:xfrm>
            <a:off x="10218191" y="2569900"/>
            <a:ext cx="593477" cy="2726789"/>
            <a:chOff x="10200016" y="2835811"/>
            <a:chExt cx="593477" cy="2726789"/>
          </a:xfrm>
        </p:grpSpPr>
        <p:cxnSp>
          <p:nvCxnSpPr>
            <p:cNvPr id="1105" name="直接连接符 1104">
              <a:extLst>
                <a:ext uri="{FF2B5EF4-FFF2-40B4-BE49-F238E27FC236}">
                  <a16:creationId xmlns:a16="http://schemas.microsoft.com/office/drawing/2014/main" id="{05360E57-9E69-4699-9957-ADCFABCB9E1B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016" y="2835811"/>
              <a:ext cx="0" cy="2726789"/>
            </a:xfrm>
            <a:prstGeom prst="line">
              <a:avLst/>
            </a:prstGeom>
            <a:ln w="25400"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5F61C1DF-9270-4720-94AD-60DA449FB00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493" y="2835811"/>
              <a:ext cx="0" cy="2726789"/>
            </a:xfrm>
            <a:prstGeom prst="line">
              <a:avLst/>
            </a:prstGeom>
            <a:ln w="25400"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8" name="文本框 1107">
            <a:extLst>
              <a:ext uri="{FF2B5EF4-FFF2-40B4-BE49-F238E27FC236}">
                <a16:creationId xmlns:a16="http://schemas.microsoft.com/office/drawing/2014/main" id="{ECFE1142-3748-4CD0-8B57-83B64BA634C0}"/>
              </a:ext>
            </a:extLst>
          </p:cNvPr>
          <p:cNvSpPr txBox="1"/>
          <p:nvPr/>
        </p:nvSpPr>
        <p:spPr>
          <a:xfrm>
            <a:off x="6734786" y="2577710"/>
            <a:ext cx="3139321" cy="30036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目前的提成制度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对于组织培养高绩效员工缺少积极影响，相对平均的薪资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使得大部分员工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不愿主动承担责任，不愿接受具有挑战性的项目，造成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整个团队缺少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奋斗精神</a:t>
            </a:r>
          </a:p>
        </p:txBody>
      </p:sp>
      <p:pic>
        <p:nvPicPr>
          <p:cNvPr id="1026" name="图片 1025">
            <a:extLst>
              <a:ext uri="{FF2B5EF4-FFF2-40B4-BE49-F238E27FC236}">
                <a16:creationId xmlns:a16="http://schemas.microsoft.com/office/drawing/2014/main" id="{36927B1F-DDE9-4D75-B608-C1D6CB63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305379" y="1951910"/>
            <a:ext cx="419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DC0BFD42-E5D7-402B-A2CB-77DBDE31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305379" y="5241612"/>
            <a:ext cx="419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194AC80C-C396-4694-A855-12AAA59C2ACC}"/>
              </a:ext>
            </a:extLst>
          </p:cNvPr>
          <p:cNvGrpSpPr>
            <a:grpSpLocks/>
          </p:cNvGrpSpPr>
          <p:nvPr/>
        </p:nvGrpSpPr>
        <p:grpSpPr>
          <a:xfrm>
            <a:off x="368300" y="255355"/>
            <a:ext cx="2773031" cy="829610"/>
            <a:chOff x="966788" y="3184525"/>
            <a:chExt cx="5356225" cy="823913"/>
          </a:xfrm>
        </p:grpSpPr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66F8F0A8-3A37-414E-9688-47FC19F80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3184525"/>
              <a:ext cx="5356225" cy="814388"/>
            </a:xfrm>
            <a:custGeom>
              <a:avLst/>
              <a:gdLst>
                <a:gd name="T0" fmla="*/ 2796 w 2821"/>
                <a:gd name="T1" fmla="*/ 213 h 426"/>
                <a:gd name="T2" fmla="*/ 2738 w 2821"/>
                <a:gd name="T3" fmla="*/ 184 h 426"/>
                <a:gd name="T4" fmla="*/ 2691 w 2821"/>
                <a:gd name="T5" fmla="*/ 103 h 426"/>
                <a:gd name="T6" fmla="*/ 2501 w 2821"/>
                <a:gd name="T7" fmla="*/ 63 h 426"/>
                <a:gd name="T8" fmla="*/ 2534 w 2821"/>
                <a:gd name="T9" fmla="*/ 45 h 426"/>
                <a:gd name="T10" fmla="*/ 2503 w 2821"/>
                <a:gd name="T11" fmla="*/ 32 h 426"/>
                <a:gd name="T12" fmla="*/ 2127 w 2821"/>
                <a:gd name="T13" fmla="*/ 21 h 426"/>
                <a:gd name="T14" fmla="*/ 1545 w 2821"/>
                <a:gd name="T15" fmla="*/ 11 h 426"/>
                <a:gd name="T16" fmla="*/ 964 w 2821"/>
                <a:gd name="T17" fmla="*/ 8 h 426"/>
                <a:gd name="T18" fmla="*/ 1667 w 2821"/>
                <a:gd name="T19" fmla="*/ 44 h 426"/>
                <a:gd name="T20" fmla="*/ 1637 w 2821"/>
                <a:gd name="T21" fmla="*/ 58 h 426"/>
                <a:gd name="T22" fmla="*/ 829 w 2821"/>
                <a:gd name="T23" fmla="*/ 35 h 426"/>
                <a:gd name="T24" fmla="*/ 607 w 2821"/>
                <a:gd name="T25" fmla="*/ 51 h 426"/>
                <a:gd name="T26" fmla="*/ 451 w 2821"/>
                <a:gd name="T27" fmla="*/ 58 h 426"/>
                <a:gd name="T28" fmla="*/ 91 w 2821"/>
                <a:gd name="T29" fmla="*/ 106 h 426"/>
                <a:gd name="T30" fmla="*/ 109 w 2821"/>
                <a:gd name="T31" fmla="*/ 315 h 426"/>
                <a:gd name="T32" fmla="*/ 208 w 2821"/>
                <a:gd name="T33" fmla="*/ 359 h 426"/>
                <a:gd name="T34" fmla="*/ 168 w 2821"/>
                <a:gd name="T35" fmla="*/ 382 h 426"/>
                <a:gd name="T36" fmla="*/ 368 w 2821"/>
                <a:gd name="T37" fmla="*/ 406 h 426"/>
                <a:gd name="T38" fmla="*/ 577 w 2821"/>
                <a:gd name="T39" fmla="*/ 417 h 426"/>
                <a:gd name="T40" fmla="*/ 814 w 2821"/>
                <a:gd name="T41" fmla="*/ 424 h 426"/>
                <a:gd name="T42" fmla="*/ 878 w 2821"/>
                <a:gd name="T43" fmla="*/ 407 h 426"/>
                <a:gd name="T44" fmla="*/ 1063 w 2821"/>
                <a:gd name="T45" fmla="*/ 418 h 426"/>
                <a:gd name="T46" fmla="*/ 1182 w 2821"/>
                <a:gd name="T47" fmla="*/ 417 h 426"/>
                <a:gd name="T48" fmla="*/ 1291 w 2821"/>
                <a:gd name="T49" fmla="*/ 411 h 426"/>
                <a:gd name="T50" fmla="*/ 1376 w 2821"/>
                <a:gd name="T51" fmla="*/ 370 h 426"/>
                <a:gd name="T52" fmla="*/ 1445 w 2821"/>
                <a:gd name="T53" fmla="*/ 394 h 426"/>
                <a:gd name="T54" fmla="*/ 1575 w 2821"/>
                <a:gd name="T55" fmla="*/ 400 h 426"/>
                <a:gd name="T56" fmla="*/ 1654 w 2821"/>
                <a:gd name="T57" fmla="*/ 388 h 426"/>
                <a:gd name="T58" fmla="*/ 1871 w 2821"/>
                <a:gd name="T59" fmla="*/ 375 h 426"/>
                <a:gd name="T60" fmla="*/ 1953 w 2821"/>
                <a:gd name="T61" fmla="*/ 384 h 426"/>
                <a:gd name="T62" fmla="*/ 2143 w 2821"/>
                <a:gd name="T63" fmla="*/ 374 h 426"/>
                <a:gd name="T64" fmla="*/ 2230 w 2821"/>
                <a:gd name="T65" fmla="*/ 360 h 426"/>
                <a:gd name="T66" fmla="*/ 2368 w 2821"/>
                <a:gd name="T67" fmla="*/ 374 h 426"/>
                <a:gd name="T68" fmla="*/ 2543 w 2821"/>
                <a:gd name="T69" fmla="*/ 349 h 426"/>
                <a:gd name="T70" fmla="*/ 2755 w 2821"/>
                <a:gd name="T71" fmla="*/ 295 h 426"/>
                <a:gd name="T72" fmla="*/ 2717 w 2821"/>
                <a:gd name="T73" fmla="*/ 128 h 426"/>
                <a:gd name="T74" fmla="*/ 325 w 2821"/>
                <a:gd name="T75" fmla="*/ 391 h 426"/>
                <a:gd name="T76" fmla="*/ 402 w 2821"/>
                <a:gd name="T77" fmla="*/ 393 h 426"/>
                <a:gd name="T78" fmla="*/ 498 w 2821"/>
                <a:gd name="T79" fmla="*/ 390 h 426"/>
                <a:gd name="T80" fmla="*/ 640 w 2821"/>
                <a:gd name="T81" fmla="*/ 61 h 426"/>
                <a:gd name="T82" fmla="*/ 698 w 2821"/>
                <a:gd name="T83" fmla="*/ 403 h 426"/>
                <a:gd name="T84" fmla="*/ 874 w 2821"/>
                <a:gd name="T85" fmla="*/ 400 h 426"/>
                <a:gd name="T86" fmla="*/ 959 w 2821"/>
                <a:gd name="T87" fmla="*/ 56 h 426"/>
                <a:gd name="T88" fmla="*/ 1009 w 2821"/>
                <a:gd name="T89" fmla="*/ 400 h 426"/>
                <a:gd name="T90" fmla="*/ 1148 w 2821"/>
                <a:gd name="T91" fmla="*/ 375 h 426"/>
                <a:gd name="T92" fmla="*/ 1197 w 2821"/>
                <a:gd name="T93" fmla="*/ 401 h 426"/>
                <a:gd name="T94" fmla="*/ 1287 w 2821"/>
                <a:gd name="T95" fmla="*/ 397 h 426"/>
                <a:gd name="T96" fmla="*/ 1359 w 2821"/>
                <a:gd name="T97" fmla="*/ 362 h 426"/>
                <a:gd name="T98" fmla="*/ 1477 w 2821"/>
                <a:gd name="T99" fmla="*/ 369 h 426"/>
                <a:gd name="T100" fmla="*/ 1665 w 2821"/>
                <a:gd name="T101" fmla="*/ 368 h 426"/>
                <a:gd name="T102" fmla="*/ 1782 w 2821"/>
                <a:gd name="T103" fmla="*/ 378 h 426"/>
                <a:gd name="T104" fmla="*/ 1720 w 2821"/>
                <a:gd name="T105" fmla="*/ 46 h 426"/>
                <a:gd name="T106" fmla="*/ 1655 w 2821"/>
                <a:gd name="T107" fmla="*/ 16 h 426"/>
                <a:gd name="T108" fmla="*/ 1813 w 2821"/>
                <a:gd name="T109" fmla="*/ 365 h 426"/>
                <a:gd name="T110" fmla="*/ 1866 w 2821"/>
                <a:gd name="T111" fmla="*/ 23 h 426"/>
                <a:gd name="T112" fmla="*/ 2042 w 2821"/>
                <a:gd name="T113" fmla="*/ 369 h 426"/>
                <a:gd name="T114" fmla="*/ 2044 w 2821"/>
                <a:gd name="T115" fmla="*/ 365 h 426"/>
                <a:gd name="T116" fmla="*/ 2104 w 2821"/>
                <a:gd name="T117" fmla="*/ 364 h 426"/>
                <a:gd name="T118" fmla="*/ 2396 w 2821"/>
                <a:gd name="T119" fmla="*/ 46 h 426"/>
                <a:gd name="T120" fmla="*/ 2556 w 2821"/>
                <a:gd name="T121" fmla="*/ 337 h 426"/>
                <a:gd name="T122" fmla="*/ 2765 w 2821"/>
                <a:gd name="T123" fmla="*/ 27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1" h="426">
                  <a:moveTo>
                    <a:pt x="2787" y="283"/>
                  </a:moveTo>
                  <a:cubicBezTo>
                    <a:pt x="2782" y="283"/>
                    <a:pt x="2779" y="280"/>
                    <a:pt x="2783" y="278"/>
                  </a:cubicBezTo>
                  <a:cubicBezTo>
                    <a:pt x="2788" y="276"/>
                    <a:pt x="2792" y="274"/>
                    <a:pt x="2793" y="271"/>
                  </a:cubicBezTo>
                  <a:cubicBezTo>
                    <a:pt x="2796" y="264"/>
                    <a:pt x="2796" y="264"/>
                    <a:pt x="2812" y="260"/>
                  </a:cubicBezTo>
                  <a:cubicBezTo>
                    <a:pt x="2798" y="258"/>
                    <a:pt x="2784" y="257"/>
                    <a:pt x="2770" y="257"/>
                  </a:cubicBezTo>
                  <a:cubicBezTo>
                    <a:pt x="2759" y="256"/>
                    <a:pt x="2754" y="253"/>
                    <a:pt x="2756" y="249"/>
                  </a:cubicBezTo>
                  <a:cubicBezTo>
                    <a:pt x="2758" y="246"/>
                    <a:pt x="2760" y="243"/>
                    <a:pt x="2762" y="240"/>
                  </a:cubicBezTo>
                  <a:cubicBezTo>
                    <a:pt x="2763" y="238"/>
                    <a:pt x="2760" y="236"/>
                    <a:pt x="2753" y="236"/>
                  </a:cubicBezTo>
                  <a:cubicBezTo>
                    <a:pt x="2741" y="236"/>
                    <a:pt x="2732" y="234"/>
                    <a:pt x="2722" y="232"/>
                  </a:cubicBezTo>
                  <a:cubicBezTo>
                    <a:pt x="2730" y="228"/>
                    <a:pt x="2742" y="228"/>
                    <a:pt x="2754" y="226"/>
                  </a:cubicBezTo>
                  <a:cubicBezTo>
                    <a:pt x="2758" y="226"/>
                    <a:pt x="2764" y="226"/>
                    <a:pt x="2765" y="224"/>
                  </a:cubicBezTo>
                  <a:cubicBezTo>
                    <a:pt x="2768" y="219"/>
                    <a:pt x="2777" y="218"/>
                    <a:pt x="2788" y="217"/>
                  </a:cubicBezTo>
                  <a:cubicBezTo>
                    <a:pt x="2793" y="217"/>
                    <a:pt x="2796" y="215"/>
                    <a:pt x="2796" y="213"/>
                  </a:cubicBezTo>
                  <a:cubicBezTo>
                    <a:pt x="2796" y="211"/>
                    <a:pt x="2794" y="209"/>
                    <a:pt x="2789" y="208"/>
                  </a:cubicBezTo>
                  <a:cubicBezTo>
                    <a:pt x="2779" y="207"/>
                    <a:pt x="2768" y="206"/>
                    <a:pt x="2760" y="208"/>
                  </a:cubicBezTo>
                  <a:cubicBezTo>
                    <a:pt x="2746" y="212"/>
                    <a:pt x="2740" y="210"/>
                    <a:pt x="2733" y="206"/>
                  </a:cubicBezTo>
                  <a:cubicBezTo>
                    <a:pt x="2731" y="204"/>
                    <a:pt x="2725" y="204"/>
                    <a:pt x="2721" y="203"/>
                  </a:cubicBezTo>
                  <a:cubicBezTo>
                    <a:pt x="2714" y="202"/>
                    <a:pt x="2713" y="201"/>
                    <a:pt x="2717" y="198"/>
                  </a:cubicBezTo>
                  <a:cubicBezTo>
                    <a:pt x="2724" y="193"/>
                    <a:pt x="2725" y="193"/>
                    <a:pt x="2715" y="191"/>
                  </a:cubicBezTo>
                  <a:cubicBezTo>
                    <a:pt x="2706" y="189"/>
                    <a:pt x="2703" y="187"/>
                    <a:pt x="2708" y="184"/>
                  </a:cubicBezTo>
                  <a:cubicBezTo>
                    <a:pt x="2716" y="180"/>
                    <a:pt x="2719" y="176"/>
                    <a:pt x="2711" y="172"/>
                  </a:cubicBezTo>
                  <a:cubicBezTo>
                    <a:pt x="2710" y="172"/>
                    <a:pt x="2711" y="171"/>
                    <a:pt x="2712" y="170"/>
                  </a:cubicBezTo>
                  <a:cubicBezTo>
                    <a:pt x="2714" y="169"/>
                    <a:pt x="2716" y="167"/>
                    <a:pt x="2721" y="167"/>
                  </a:cubicBezTo>
                  <a:cubicBezTo>
                    <a:pt x="2726" y="167"/>
                    <a:pt x="2728" y="168"/>
                    <a:pt x="2729" y="170"/>
                  </a:cubicBezTo>
                  <a:cubicBezTo>
                    <a:pt x="2730" y="171"/>
                    <a:pt x="2730" y="172"/>
                    <a:pt x="2731" y="174"/>
                  </a:cubicBezTo>
                  <a:cubicBezTo>
                    <a:pt x="2732" y="177"/>
                    <a:pt x="2733" y="181"/>
                    <a:pt x="2738" y="184"/>
                  </a:cubicBezTo>
                  <a:cubicBezTo>
                    <a:pt x="2750" y="182"/>
                    <a:pt x="2749" y="178"/>
                    <a:pt x="2753" y="175"/>
                  </a:cubicBezTo>
                  <a:cubicBezTo>
                    <a:pt x="2754" y="174"/>
                    <a:pt x="2754" y="174"/>
                    <a:pt x="2754" y="174"/>
                  </a:cubicBezTo>
                  <a:cubicBezTo>
                    <a:pt x="2750" y="172"/>
                    <a:pt x="2745" y="170"/>
                    <a:pt x="2742" y="168"/>
                  </a:cubicBezTo>
                  <a:cubicBezTo>
                    <a:pt x="2740" y="166"/>
                    <a:pt x="2738" y="165"/>
                    <a:pt x="2738" y="164"/>
                  </a:cubicBezTo>
                  <a:cubicBezTo>
                    <a:pt x="2739" y="157"/>
                    <a:pt x="2741" y="151"/>
                    <a:pt x="2743" y="144"/>
                  </a:cubicBezTo>
                  <a:cubicBezTo>
                    <a:pt x="2743" y="141"/>
                    <a:pt x="2747" y="139"/>
                    <a:pt x="2755" y="139"/>
                  </a:cubicBezTo>
                  <a:cubicBezTo>
                    <a:pt x="2760" y="139"/>
                    <a:pt x="2764" y="138"/>
                    <a:pt x="2763" y="136"/>
                  </a:cubicBezTo>
                  <a:cubicBezTo>
                    <a:pt x="2763" y="133"/>
                    <a:pt x="2763" y="131"/>
                    <a:pt x="2765" y="129"/>
                  </a:cubicBezTo>
                  <a:cubicBezTo>
                    <a:pt x="2768" y="126"/>
                    <a:pt x="2777" y="129"/>
                    <a:pt x="2783" y="127"/>
                  </a:cubicBezTo>
                  <a:cubicBezTo>
                    <a:pt x="2786" y="127"/>
                    <a:pt x="2791" y="127"/>
                    <a:pt x="2793" y="125"/>
                  </a:cubicBezTo>
                  <a:cubicBezTo>
                    <a:pt x="2782" y="121"/>
                    <a:pt x="2770" y="119"/>
                    <a:pt x="2753" y="119"/>
                  </a:cubicBezTo>
                  <a:cubicBezTo>
                    <a:pt x="2734" y="119"/>
                    <a:pt x="2715" y="116"/>
                    <a:pt x="2701" y="110"/>
                  </a:cubicBezTo>
                  <a:cubicBezTo>
                    <a:pt x="2697" y="108"/>
                    <a:pt x="2694" y="105"/>
                    <a:pt x="2691" y="103"/>
                  </a:cubicBezTo>
                  <a:cubicBezTo>
                    <a:pt x="2687" y="100"/>
                    <a:pt x="2681" y="99"/>
                    <a:pt x="2673" y="99"/>
                  </a:cubicBezTo>
                  <a:cubicBezTo>
                    <a:pt x="2670" y="99"/>
                    <a:pt x="2667" y="99"/>
                    <a:pt x="2665" y="98"/>
                  </a:cubicBezTo>
                  <a:cubicBezTo>
                    <a:pt x="2652" y="97"/>
                    <a:pt x="2638" y="96"/>
                    <a:pt x="2637" y="89"/>
                  </a:cubicBezTo>
                  <a:cubicBezTo>
                    <a:pt x="2637" y="89"/>
                    <a:pt x="2635" y="88"/>
                    <a:pt x="2634" y="88"/>
                  </a:cubicBezTo>
                  <a:cubicBezTo>
                    <a:pt x="2620" y="83"/>
                    <a:pt x="2600" y="83"/>
                    <a:pt x="2586" y="79"/>
                  </a:cubicBezTo>
                  <a:cubicBezTo>
                    <a:pt x="2583" y="78"/>
                    <a:pt x="2576" y="80"/>
                    <a:pt x="2570" y="80"/>
                  </a:cubicBezTo>
                  <a:cubicBezTo>
                    <a:pt x="2565" y="81"/>
                    <a:pt x="2560" y="80"/>
                    <a:pt x="2557" y="79"/>
                  </a:cubicBezTo>
                  <a:cubicBezTo>
                    <a:pt x="2547" y="75"/>
                    <a:pt x="2529" y="77"/>
                    <a:pt x="2521" y="71"/>
                  </a:cubicBezTo>
                  <a:cubicBezTo>
                    <a:pt x="2520" y="71"/>
                    <a:pt x="2514" y="71"/>
                    <a:pt x="2510" y="71"/>
                  </a:cubicBezTo>
                  <a:cubicBezTo>
                    <a:pt x="2500" y="71"/>
                    <a:pt x="2490" y="70"/>
                    <a:pt x="2481" y="68"/>
                  </a:cubicBezTo>
                  <a:cubicBezTo>
                    <a:pt x="2480" y="67"/>
                    <a:pt x="2478" y="67"/>
                    <a:pt x="2478" y="66"/>
                  </a:cubicBezTo>
                  <a:cubicBezTo>
                    <a:pt x="2477" y="65"/>
                    <a:pt x="2480" y="64"/>
                    <a:pt x="2482" y="64"/>
                  </a:cubicBezTo>
                  <a:cubicBezTo>
                    <a:pt x="2489" y="63"/>
                    <a:pt x="2494" y="62"/>
                    <a:pt x="2501" y="63"/>
                  </a:cubicBezTo>
                  <a:cubicBezTo>
                    <a:pt x="2522" y="66"/>
                    <a:pt x="2542" y="69"/>
                    <a:pt x="2563" y="63"/>
                  </a:cubicBezTo>
                  <a:cubicBezTo>
                    <a:pt x="2565" y="63"/>
                    <a:pt x="2567" y="63"/>
                    <a:pt x="2569" y="63"/>
                  </a:cubicBezTo>
                  <a:cubicBezTo>
                    <a:pt x="2584" y="65"/>
                    <a:pt x="2600" y="62"/>
                    <a:pt x="2616" y="64"/>
                  </a:cubicBezTo>
                  <a:cubicBezTo>
                    <a:pt x="2624" y="65"/>
                    <a:pt x="2633" y="66"/>
                    <a:pt x="2643" y="64"/>
                  </a:cubicBezTo>
                  <a:cubicBezTo>
                    <a:pt x="2634" y="61"/>
                    <a:pt x="2626" y="61"/>
                    <a:pt x="2617" y="61"/>
                  </a:cubicBezTo>
                  <a:cubicBezTo>
                    <a:pt x="2594" y="60"/>
                    <a:pt x="2571" y="59"/>
                    <a:pt x="2547" y="58"/>
                  </a:cubicBezTo>
                  <a:cubicBezTo>
                    <a:pt x="2523" y="58"/>
                    <a:pt x="2500" y="54"/>
                    <a:pt x="2475" y="54"/>
                  </a:cubicBezTo>
                  <a:cubicBezTo>
                    <a:pt x="2469" y="54"/>
                    <a:pt x="2463" y="52"/>
                    <a:pt x="2457" y="51"/>
                  </a:cubicBezTo>
                  <a:cubicBezTo>
                    <a:pt x="2455" y="51"/>
                    <a:pt x="2454" y="50"/>
                    <a:pt x="2454" y="50"/>
                  </a:cubicBezTo>
                  <a:cubicBezTo>
                    <a:pt x="2455" y="49"/>
                    <a:pt x="2456" y="48"/>
                    <a:pt x="2458" y="48"/>
                  </a:cubicBezTo>
                  <a:cubicBezTo>
                    <a:pt x="2472" y="47"/>
                    <a:pt x="2486" y="49"/>
                    <a:pt x="2500" y="50"/>
                  </a:cubicBezTo>
                  <a:cubicBezTo>
                    <a:pt x="2509" y="50"/>
                    <a:pt x="2516" y="50"/>
                    <a:pt x="2520" y="46"/>
                  </a:cubicBezTo>
                  <a:cubicBezTo>
                    <a:pt x="2522" y="44"/>
                    <a:pt x="2529" y="43"/>
                    <a:pt x="2534" y="45"/>
                  </a:cubicBezTo>
                  <a:cubicBezTo>
                    <a:pt x="2538" y="46"/>
                    <a:pt x="2540" y="48"/>
                    <a:pt x="2544" y="49"/>
                  </a:cubicBezTo>
                  <a:cubicBezTo>
                    <a:pt x="2548" y="50"/>
                    <a:pt x="2552" y="51"/>
                    <a:pt x="2557" y="51"/>
                  </a:cubicBezTo>
                  <a:cubicBezTo>
                    <a:pt x="2570" y="51"/>
                    <a:pt x="2583" y="51"/>
                    <a:pt x="2596" y="51"/>
                  </a:cubicBezTo>
                  <a:cubicBezTo>
                    <a:pt x="2598" y="51"/>
                    <a:pt x="2600" y="50"/>
                    <a:pt x="2600" y="49"/>
                  </a:cubicBezTo>
                  <a:cubicBezTo>
                    <a:pt x="2601" y="45"/>
                    <a:pt x="2608" y="45"/>
                    <a:pt x="2616" y="45"/>
                  </a:cubicBezTo>
                  <a:cubicBezTo>
                    <a:pt x="2634" y="45"/>
                    <a:pt x="2651" y="43"/>
                    <a:pt x="2669" y="46"/>
                  </a:cubicBezTo>
                  <a:cubicBezTo>
                    <a:pt x="2674" y="47"/>
                    <a:pt x="2682" y="47"/>
                    <a:pt x="2688" y="47"/>
                  </a:cubicBezTo>
                  <a:cubicBezTo>
                    <a:pt x="2718" y="47"/>
                    <a:pt x="2748" y="47"/>
                    <a:pt x="2778" y="46"/>
                  </a:cubicBezTo>
                  <a:cubicBezTo>
                    <a:pt x="2779" y="46"/>
                    <a:pt x="2779" y="46"/>
                    <a:pt x="2780" y="45"/>
                  </a:cubicBezTo>
                  <a:cubicBezTo>
                    <a:pt x="2776" y="43"/>
                    <a:pt x="2769" y="43"/>
                    <a:pt x="2763" y="43"/>
                  </a:cubicBezTo>
                  <a:cubicBezTo>
                    <a:pt x="2749" y="43"/>
                    <a:pt x="2734" y="44"/>
                    <a:pt x="2721" y="42"/>
                  </a:cubicBezTo>
                  <a:cubicBezTo>
                    <a:pt x="2689" y="37"/>
                    <a:pt x="2656" y="36"/>
                    <a:pt x="2623" y="36"/>
                  </a:cubicBezTo>
                  <a:cubicBezTo>
                    <a:pt x="2583" y="35"/>
                    <a:pt x="2542" y="35"/>
                    <a:pt x="2503" y="32"/>
                  </a:cubicBezTo>
                  <a:cubicBezTo>
                    <a:pt x="2498" y="31"/>
                    <a:pt x="2493" y="31"/>
                    <a:pt x="2489" y="31"/>
                  </a:cubicBezTo>
                  <a:cubicBezTo>
                    <a:pt x="2464" y="32"/>
                    <a:pt x="2440" y="33"/>
                    <a:pt x="2417" y="29"/>
                  </a:cubicBezTo>
                  <a:cubicBezTo>
                    <a:pt x="2414" y="28"/>
                    <a:pt x="2411" y="28"/>
                    <a:pt x="2408" y="29"/>
                  </a:cubicBezTo>
                  <a:cubicBezTo>
                    <a:pt x="2398" y="30"/>
                    <a:pt x="2390" y="30"/>
                    <a:pt x="2383" y="26"/>
                  </a:cubicBezTo>
                  <a:cubicBezTo>
                    <a:pt x="2379" y="25"/>
                    <a:pt x="2374" y="24"/>
                    <a:pt x="2368" y="24"/>
                  </a:cubicBezTo>
                  <a:cubicBezTo>
                    <a:pt x="2360" y="24"/>
                    <a:pt x="2349" y="24"/>
                    <a:pt x="2343" y="26"/>
                  </a:cubicBezTo>
                  <a:cubicBezTo>
                    <a:pt x="2331" y="30"/>
                    <a:pt x="2319" y="28"/>
                    <a:pt x="2306" y="28"/>
                  </a:cubicBezTo>
                  <a:cubicBezTo>
                    <a:pt x="2295" y="28"/>
                    <a:pt x="2283" y="28"/>
                    <a:pt x="2273" y="27"/>
                  </a:cubicBezTo>
                  <a:cubicBezTo>
                    <a:pt x="2263" y="26"/>
                    <a:pt x="2254" y="24"/>
                    <a:pt x="2244" y="23"/>
                  </a:cubicBezTo>
                  <a:cubicBezTo>
                    <a:pt x="2226" y="16"/>
                    <a:pt x="2201" y="19"/>
                    <a:pt x="2180" y="17"/>
                  </a:cubicBezTo>
                  <a:cubicBezTo>
                    <a:pt x="2176" y="17"/>
                    <a:pt x="2172" y="17"/>
                    <a:pt x="2169" y="18"/>
                  </a:cubicBezTo>
                  <a:cubicBezTo>
                    <a:pt x="2163" y="20"/>
                    <a:pt x="2158" y="22"/>
                    <a:pt x="2151" y="23"/>
                  </a:cubicBezTo>
                  <a:cubicBezTo>
                    <a:pt x="2142" y="25"/>
                    <a:pt x="2136" y="21"/>
                    <a:pt x="2127" y="21"/>
                  </a:cubicBezTo>
                  <a:cubicBezTo>
                    <a:pt x="2125" y="21"/>
                    <a:pt x="2123" y="21"/>
                    <a:pt x="2121" y="21"/>
                  </a:cubicBezTo>
                  <a:cubicBezTo>
                    <a:pt x="2107" y="21"/>
                    <a:pt x="2093" y="21"/>
                    <a:pt x="2080" y="23"/>
                  </a:cubicBezTo>
                  <a:cubicBezTo>
                    <a:pt x="2064" y="25"/>
                    <a:pt x="2046" y="27"/>
                    <a:pt x="2034" y="19"/>
                  </a:cubicBezTo>
                  <a:cubicBezTo>
                    <a:pt x="2031" y="17"/>
                    <a:pt x="2024" y="17"/>
                    <a:pt x="2019" y="17"/>
                  </a:cubicBezTo>
                  <a:cubicBezTo>
                    <a:pt x="1993" y="18"/>
                    <a:pt x="1968" y="18"/>
                    <a:pt x="1942" y="17"/>
                  </a:cubicBezTo>
                  <a:cubicBezTo>
                    <a:pt x="1937" y="17"/>
                    <a:pt x="1931" y="17"/>
                    <a:pt x="1925" y="18"/>
                  </a:cubicBezTo>
                  <a:cubicBezTo>
                    <a:pt x="1920" y="18"/>
                    <a:pt x="1914" y="18"/>
                    <a:pt x="1909" y="18"/>
                  </a:cubicBezTo>
                  <a:cubicBezTo>
                    <a:pt x="1865" y="17"/>
                    <a:pt x="1822" y="15"/>
                    <a:pt x="1779" y="16"/>
                  </a:cubicBezTo>
                  <a:cubicBezTo>
                    <a:pt x="1777" y="16"/>
                    <a:pt x="1775" y="16"/>
                    <a:pt x="1774" y="16"/>
                  </a:cubicBezTo>
                  <a:cubicBezTo>
                    <a:pt x="1761" y="11"/>
                    <a:pt x="1745" y="14"/>
                    <a:pt x="1730" y="13"/>
                  </a:cubicBezTo>
                  <a:cubicBezTo>
                    <a:pt x="1701" y="11"/>
                    <a:pt x="1670" y="14"/>
                    <a:pt x="1641" y="10"/>
                  </a:cubicBezTo>
                  <a:cubicBezTo>
                    <a:pt x="1621" y="12"/>
                    <a:pt x="1601" y="10"/>
                    <a:pt x="1581" y="10"/>
                  </a:cubicBezTo>
                  <a:cubicBezTo>
                    <a:pt x="1569" y="10"/>
                    <a:pt x="1557" y="10"/>
                    <a:pt x="1545" y="11"/>
                  </a:cubicBezTo>
                  <a:cubicBezTo>
                    <a:pt x="1532" y="12"/>
                    <a:pt x="1522" y="8"/>
                    <a:pt x="1509" y="8"/>
                  </a:cubicBezTo>
                  <a:cubicBezTo>
                    <a:pt x="1493" y="8"/>
                    <a:pt x="1477" y="7"/>
                    <a:pt x="1461" y="7"/>
                  </a:cubicBezTo>
                  <a:cubicBezTo>
                    <a:pt x="1438" y="7"/>
                    <a:pt x="1414" y="7"/>
                    <a:pt x="1391" y="6"/>
                  </a:cubicBezTo>
                  <a:cubicBezTo>
                    <a:pt x="1368" y="5"/>
                    <a:pt x="1345" y="3"/>
                    <a:pt x="1321" y="4"/>
                  </a:cubicBezTo>
                  <a:cubicBezTo>
                    <a:pt x="1318" y="4"/>
                    <a:pt x="1315" y="4"/>
                    <a:pt x="1313" y="4"/>
                  </a:cubicBezTo>
                  <a:cubicBezTo>
                    <a:pt x="1280" y="1"/>
                    <a:pt x="1247" y="2"/>
                    <a:pt x="1214" y="0"/>
                  </a:cubicBezTo>
                  <a:cubicBezTo>
                    <a:pt x="1202" y="0"/>
                    <a:pt x="1196" y="2"/>
                    <a:pt x="1193" y="7"/>
                  </a:cubicBezTo>
                  <a:cubicBezTo>
                    <a:pt x="1192" y="10"/>
                    <a:pt x="1190" y="11"/>
                    <a:pt x="1184" y="11"/>
                  </a:cubicBezTo>
                  <a:cubicBezTo>
                    <a:pt x="1174" y="12"/>
                    <a:pt x="1165" y="12"/>
                    <a:pt x="1155" y="12"/>
                  </a:cubicBezTo>
                  <a:cubicBezTo>
                    <a:pt x="1125" y="11"/>
                    <a:pt x="1093" y="12"/>
                    <a:pt x="1063" y="10"/>
                  </a:cubicBezTo>
                  <a:cubicBezTo>
                    <a:pt x="1057" y="9"/>
                    <a:pt x="1051" y="9"/>
                    <a:pt x="1046" y="10"/>
                  </a:cubicBezTo>
                  <a:cubicBezTo>
                    <a:pt x="1037" y="13"/>
                    <a:pt x="1028" y="12"/>
                    <a:pt x="1019" y="10"/>
                  </a:cubicBezTo>
                  <a:cubicBezTo>
                    <a:pt x="1001" y="7"/>
                    <a:pt x="983" y="8"/>
                    <a:pt x="964" y="8"/>
                  </a:cubicBezTo>
                  <a:cubicBezTo>
                    <a:pt x="971" y="17"/>
                    <a:pt x="974" y="19"/>
                    <a:pt x="987" y="22"/>
                  </a:cubicBezTo>
                  <a:cubicBezTo>
                    <a:pt x="994" y="23"/>
                    <a:pt x="1002" y="23"/>
                    <a:pt x="1009" y="23"/>
                  </a:cubicBezTo>
                  <a:cubicBezTo>
                    <a:pt x="1030" y="23"/>
                    <a:pt x="1051" y="24"/>
                    <a:pt x="1071" y="23"/>
                  </a:cubicBezTo>
                  <a:cubicBezTo>
                    <a:pt x="1093" y="22"/>
                    <a:pt x="1114" y="25"/>
                    <a:pt x="1135" y="23"/>
                  </a:cubicBezTo>
                  <a:cubicBezTo>
                    <a:pt x="1212" y="25"/>
                    <a:pt x="1288" y="27"/>
                    <a:pt x="1364" y="29"/>
                  </a:cubicBezTo>
                  <a:cubicBezTo>
                    <a:pt x="1377" y="29"/>
                    <a:pt x="1390" y="29"/>
                    <a:pt x="1402" y="32"/>
                  </a:cubicBezTo>
                  <a:cubicBezTo>
                    <a:pt x="1408" y="33"/>
                    <a:pt x="1415" y="33"/>
                    <a:pt x="1422" y="33"/>
                  </a:cubicBezTo>
                  <a:cubicBezTo>
                    <a:pt x="1469" y="33"/>
                    <a:pt x="1516" y="35"/>
                    <a:pt x="1562" y="36"/>
                  </a:cubicBezTo>
                  <a:cubicBezTo>
                    <a:pt x="1569" y="36"/>
                    <a:pt x="1572" y="37"/>
                    <a:pt x="1573" y="40"/>
                  </a:cubicBezTo>
                  <a:cubicBezTo>
                    <a:pt x="1574" y="42"/>
                    <a:pt x="1579" y="41"/>
                    <a:pt x="1582" y="41"/>
                  </a:cubicBezTo>
                  <a:cubicBezTo>
                    <a:pt x="1593" y="38"/>
                    <a:pt x="1603" y="37"/>
                    <a:pt x="1616" y="39"/>
                  </a:cubicBezTo>
                  <a:cubicBezTo>
                    <a:pt x="1639" y="43"/>
                    <a:pt x="1644" y="42"/>
                    <a:pt x="1668" y="40"/>
                  </a:cubicBezTo>
                  <a:cubicBezTo>
                    <a:pt x="1671" y="42"/>
                    <a:pt x="1667" y="43"/>
                    <a:pt x="1667" y="44"/>
                  </a:cubicBezTo>
                  <a:cubicBezTo>
                    <a:pt x="1665" y="50"/>
                    <a:pt x="1668" y="52"/>
                    <a:pt x="1681" y="53"/>
                  </a:cubicBezTo>
                  <a:cubicBezTo>
                    <a:pt x="1705" y="55"/>
                    <a:pt x="1728" y="58"/>
                    <a:pt x="1753" y="58"/>
                  </a:cubicBezTo>
                  <a:cubicBezTo>
                    <a:pt x="1758" y="58"/>
                    <a:pt x="1764" y="59"/>
                    <a:pt x="1767" y="62"/>
                  </a:cubicBezTo>
                  <a:cubicBezTo>
                    <a:pt x="1771" y="65"/>
                    <a:pt x="1776" y="66"/>
                    <a:pt x="1784" y="64"/>
                  </a:cubicBezTo>
                  <a:cubicBezTo>
                    <a:pt x="1787" y="63"/>
                    <a:pt x="1792" y="63"/>
                    <a:pt x="1795" y="64"/>
                  </a:cubicBezTo>
                  <a:cubicBezTo>
                    <a:pt x="1803" y="66"/>
                    <a:pt x="1811" y="65"/>
                    <a:pt x="1819" y="65"/>
                  </a:cubicBezTo>
                  <a:cubicBezTo>
                    <a:pt x="1822" y="64"/>
                    <a:pt x="1824" y="65"/>
                    <a:pt x="1824" y="66"/>
                  </a:cubicBezTo>
                  <a:cubicBezTo>
                    <a:pt x="1824" y="67"/>
                    <a:pt x="1823" y="68"/>
                    <a:pt x="1822" y="68"/>
                  </a:cubicBezTo>
                  <a:cubicBezTo>
                    <a:pt x="1818" y="70"/>
                    <a:pt x="1812" y="70"/>
                    <a:pt x="1806" y="70"/>
                  </a:cubicBezTo>
                  <a:cubicBezTo>
                    <a:pt x="1795" y="71"/>
                    <a:pt x="1784" y="71"/>
                    <a:pt x="1773" y="71"/>
                  </a:cubicBezTo>
                  <a:cubicBezTo>
                    <a:pt x="1753" y="72"/>
                    <a:pt x="1736" y="69"/>
                    <a:pt x="1719" y="65"/>
                  </a:cubicBezTo>
                  <a:cubicBezTo>
                    <a:pt x="1696" y="60"/>
                    <a:pt x="1674" y="55"/>
                    <a:pt x="1645" y="58"/>
                  </a:cubicBezTo>
                  <a:cubicBezTo>
                    <a:pt x="1643" y="58"/>
                    <a:pt x="1639" y="58"/>
                    <a:pt x="1637" y="58"/>
                  </a:cubicBezTo>
                  <a:cubicBezTo>
                    <a:pt x="1576" y="55"/>
                    <a:pt x="1515" y="55"/>
                    <a:pt x="1454" y="53"/>
                  </a:cubicBezTo>
                  <a:cubicBezTo>
                    <a:pt x="1384" y="51"/>
                    <a:pt x="1314" y="50"/>
                    <a:pt x="1245" y="48"/>
                  </a:cubicBezTo>
                  <a:cubicBezTo>
                    <a:pt x="1239" y="48"/>
                    <a:pt x="1234" y="47"/>
                    <a:pt x="1228" y="48"/>
                  </a:cubicBezTo>
                  <a:cubicBezTo>
                    <a:pt x="1207" y="49"/>
                    <a:pt x="1187" y="48"/>
                    <a:pt x="1166" y="48"/>
                  </a:cubicBezTo>
                  <a:cubicBezTo>
                    <a:pt x="1143" y="47"/>
                    <a:pt x="1121" y="46"/>
                    <a:pt x="1098" y="46"/>
                  </a:cubicBezTo>
                  <a:cubicBezTo>
                    <a:pt x="1095" y="47"/>
                    <a:pt x="1090" y="46"/>
                    <a:pt x="1087" y="46"/>
                  </a:cubicBezTo>
                  <a:cubicBezTo>
                    <a:pt x="1073" y="42"/>
                    <a:pt x="1058" y="43"/>
                    <a:pt x="1043" y="43"/>
                  </a:cubicBezTo>
                  <a:cubicBezTo>
                    <a:pt x="1036" y="43"/>
                    <a:pt x="1028" y="44"/>
                    <a:pt x="1021" y="44"/>
                  </a:cubicBezTo>
                  <a:cubicBezTo>
                    <a:pt x="985" y="43"/>
                    <a:pt x="949" y="42"/>
                    <a:pt x="913" y="42"/>
                  </a:cubicBezTo>
                  <a:cubicBezTo>
                    <a:pt x="905" y="42"/>
                    <a:pt x="903" y="42"/>
                    <a:pt x="892" y="39"/>
                  </a:cubicBezTo>
                  <a:cubicBezTo>
                    <a:pt x="907" y="38"/>
                    <a:pt x="921" y="40"/>
                    <a:pt x="934" y="38"/>
                  </a:cubicBezTo>
                  <a:cubicBezTo>
                    <a:pt x="933" y="36"/>
                    <a:pt x="930" y="36"/>
                    <a:pt x="927" y="36"/>
                  </a:cubicBezTo>
                  <a:cubicBezTo>
                    <a:pt x="894" y="37"/>
                    <a:pt x="862" y="34"/>
                    <a:pt x="829" y="35"/>
                  </a:cubicBezTo>
                  <a:cubicBezTo>
                    <a:pt x="813" y="36"/>
                    <a:pt x="796" y="36"/>
                    <a:pt x="781" y="35"/>
                  </a:cubicBezTo>
                  <a:cubicBezTo>
                    <a:pt x="766" y="34"/>
                    <a:pt x="751" y="33"/>
                    <a:pt x="736" y="34"/>
                  </a:cubicBezTo>
                  <a:cubicBezTo>
                    <a:pt x="716" y="35"/>
                    <a:pt x="697" y="34"/>
                    <a:pt x="677" y="34"/>
                  </a:cubicBezTo>
                  <a:cubicBezTo>
                    <a:pt x="641" y="34"/>
                    <a:pt x="606" y="33"/>
                    <a:pt x="570" y="33"/>
                  </a:cubicBezTo>
                  <a:cubicBezTo>
                    <a:pt x="532" y="33"/>
                    <a:pt x="495" y="34"/>
                    <a:pt x="457" y="35"/>
                  </a:cubicBezTo>
                  <a:cubicBezTo>
                    <a:pt x="451" y="35"/>
                    <a:pt x="445" y="35"/>
                    <a:pt x="438" y="37"/>
                  </a:cubicBezTo>
                  <a:cubicBezTo>
                    <a:pt x="450" y="38"/>
                    <a:pt x="458" y="38"/>
                    <a:pt x="466" y="38"/>
                  </a:cubicBezTo>
                  <a:cubicBezTo>
                    <a:pt x="474" y="38"/>
                    <a:pt x="482" y="38"/>
                    <a:pt x="488" y="40"/>
                  </a:cubicBezTo>
                  <a:cubicBezTo>
                    <a:pt x="503" y="43"/>
                    <a:pt x="518" y="44"/>
                    <a:pt x="534" y="43"/>
                  </a:cubicBezTo>
                  <a:cubicBezTo>
                    <a:pt x="536" y="43"/>
                    <a:pt x="538" y="43"/>
                    <a:pt x="540" y="43"/>
                  </a:cubicBezTo>
                  <a:cubicBezTo>
                    <a:pt x="561" y="46"/>
                    <a:pt x="583" y="44"/>
                    <a:pt x="604" y="45"/>
                  </a:cubicBezTo>
                  <a:cubicBezTo>
                    <a:pt x="610" y="45"/>
                    <a:pt x="617" y="44"/>
                    <a:pt x="618" y="47"/>
                  </a:cubicBezTo>
                  <a:cubicBezTo>
                    <a:pt x="619" y="49"/>
                    <a:pt x="612" y="50"/>
                    <a:pt x="607" y="51"/>
                  </a:cubicBezTo>
                  <a:cubicBezTo>
                    <a:pt x="604" y="52"/>
                    <a:pt x="572" y="52"/>
                    <a:pt x="570" y="51"/>
                  </a:cubicBezTo>
                  <a:cubicBezTo>
                    <a:pt x="563" y="48"/>
                    <a:pt x="555" y="49"/>
                    <a:pt x="547" y="49"/>
                  </a:cubicBezTo>
                  <a:cubicBezTo>
                    <a:pt x="529" y="49"/>
                    <a:pt x="515" y="50"/>
                    <a:pt x="513" y="59"/>
                  </a:cubicBezTo>
                  <a:cubicBezTo>
                    <a:pt x="513" y="59"/>
                    <a:pt x="509" y="60"/>
                    <a:pt x="507" y="60"/>
                  </a:cubicBezTo>
                  <a:cubicBezTo>
                    <a:pt x="505" y="60"/>
                    <a:pt x="502" y="59"/>
                    <a:pt x="500" y="59"/>
                  </a:cubicBezTo>
                  <a:cubicBezTo>
                    <a:pt x="494" y="56"/>
                    <a:pt x="498" y="53"/>
                    <a:pt x="497" y="50"/>
                  </a:cubicBezTo>
                  <a:cubicBezTo>
                    <a:pt x="496" y="49"/>
                    <a:pt x="492" y="49"/>
                    <a:pt x="490" y="49"/>
                  </a:cubicBezTo>
                  <a:cubicBezTo>
                    <a:pt x="488" y="50"/>
                    <a:pt x="487" y="51"/>
                    <a:pt x="485" y="52"/>
                  </a:cubicBezTo>
                  <a:cubicBezTo>
                    <a:pt x="478" y="57"/>
                    <a:pt x="477" y="57"/>
                    <a:pt x="467" y="52"/>
                  </a:cubicBezTo>
                  <a:cubicBezTo>
                    <a:pt x="467" y="52"/>
                    <a:pt x="466" y="51"/>
                    <a:pt x="466" y="51"/>
                  </a:cubicBezTo>
                  <a:cubicBezTo>
                    <a:pt x="463" y="50"/>
                    <a:pt x="460" y="50"/>
                    <a:pt x="456" y="50"/>
                  </a:cubicBezTo>
                  <a:cubicBezTo>
                    <a:pt x="452" y="51"/>
                    <a:pt x="450" y="52"/>
                    <a:pt x="450" y="53"/>
                  </a:cubicBezTo>
                  <a:cubicBezTo>
                    <a:pt x="450" y="55"/>
                    <a:pt x="451" y="56"/>
                    <a:pt x="451" y="58"/>
                  </a:cubicBezTo>
                  <a:cubicBezTo>
                    <a:pt x="452" y="61"/>
                    <a:pt x="450" y="62"/>
                    <a:pt x="442" y="62"/>
                  </a:cubicBezTo>
                  <a:cubicBezTo>
                    <a:pt x="427" y="62"/>
                    <a:pt x="424" y="61"/>
                    <a:pt x="423" y="54"/>
                  </a:cubicBezTo>
                  <a:cubicBezTo>
                    <a:pt x="422" y="52"/>
                    <a:pt x="421" y="50"/>
                    <a:pt x="415" y="50"/>
                  </a:cubicBezTo>
                  <a:cubicBezTo>
                    <a:pt x="410" y="50"/>
                    <a:pt x="406" y="50"/>
                    <a:pt x="401" y="50"/>
                  </a:cubicBezTo>
                  <a:cubicBezTo>
                    <a:pt x="389" y="51"/>
                    <a:pt x="387" y="52"/>
                    <a:pt x="386" y="57"/>
                  </a:cubicBezTo>
                  <a:cubicBezTo>
                    <a:pt x="386" y="61"/>
                    <a:pt x="382" y="62"/>
                    <a:pt x="374" y="62"/>
                  </a:cubicBezTo>
                  <a:cubicBezTo>
                    <a:pt x="351" y="60"/>
                    <a:pt x="328" y="61"/>
                    <a:pt x="304" y="60"/>
                  </a:cubicBezTo>
                  <a:cubicBezTo>
                    <a:pt x="291" y="60"/>
                    <a:pt x="281" y="61"/>
                    <a:pt x="271" y="64"/>
                  </a:cubicBezTo>
                  <a:cubicBezTo>
                    <a:pt x="275" y="68"/>
                    <a:pt x="275" y="69"/>
                    <a:pt x="268" y="70"/>
                  </a:cubicBezTo>
                  <a:cubicBezTo>
                    <a:pt x="252" y="71"/>
                    <a:pt x="236" y="72"/>
                    <a:pt x="220" y="73"/>
                  </a:cubicBezTo>
                  <a:cubicBezTo>
                    <a:pt x="209" y="74"/>
                    <a:pt x="198" y="75"/>
                    <a:pt x="190" y="78"/>
                  </a:cubicBezTo>
                  <a:cubicBezTo>
                    <a:pt x="177" y="84"/>
                    <a:pt x="160" y="87"/>
                    <a:pt x="142" y="89"/>
                  </a:cubicBezTo>
                  <a:cubicBezTo>
                    <a:pt x="120" y="92"/>
                    <a:pt x="102" y="98"/>
                    <a:pt x="91" y="106"/>
                  </a:cubicBezTo>
                  <a:cubicBezTo>
                    <a:pt x="76" y="117"/>
                    <a:pt x="60" y="128"/>
                    <a:pt x="52" y="141"/>
                  </a:cubicBezTo>
                  <a:cubicBezTo>
                    <a:pt x="45" y="151"/>
                    <a:pt x="36" y="161"/>
                    <a:pt x="24" y="170"/>
                  </a:cubicBezTo>
                  <a:cubicBezTo>
                    <a:pt x="21" y="172"/>
                    <a:pt x="20" y="174"/>
                    <a:pt x="20" y="176"/>
                  </a:cubicBezTo>
                  <a:cubicBezTo>
                    <a:pt x="17" y="181"/>
                    <a:pt x="16" y="186"/>
                    <a:pt x="14" y="192"/>
                  </a:cubicBezTo>
                  <a:cubicBezTo>
                    <a:pt x="12" y="197"/>
                    <a:pt x="12" y="202"/>
                    <a:pt x="7" y="207"/>
                  </a:cubicBezTo>
                  <a:cubicBezTo>
                    <a:pt x="0" y="212"/>
                    <a:pt x="9" y="217"/>
                    <a:pt x="6" y="223"/>
                  </a:cubicBezTo>
                  <a:cubicBezTo>
                    <a:pt x="5" y="223"/>
                    <a:pt x="6" y="224"/>
                    <a:pt x="5" y="225"/>
                  </a:cubicBezTo>
                  <a:cubicBezTo>
                    <a:pt x="3" y="230"/>
                    <a:pt x="7" y="235"/>
                    <a:pt x="11" y="240"/>
                  </a:cubicBezTo>
                  <a:cubicBezTo>
                    <a:pt x="18" y="248"/>
                    <a:pt x="24" y="256"/>
                    <a:pt x="19" y="265"/>
                  </a:cubicBezTo>
                  <a:cubicBezTo>
                    <a:pt x="17" y="269"/>
                    <a:pt x="18" y="272"/>
                    <a:pt x="21" y="276"/>
                  </a:cubicBezTo>
                  <a:cubicBezTo>
                    <a:pt x="29" y="288"/>
                    <a:pt x="53" y="296"/>
                    <a:pt x="70" y="306"/>
                  </a:cubicBezTo>
                  <a:cubicBezTo>
                    <a:pt x="72" y="307"/>
                    <a:pt x="76" y="308"/>
                    <a:pt x="80" y="308"/>
                  </a:cubicBezTo>
                  <a:cubicBezTo>
                    <a:pt x="89" y="311"/>
                    <a:pt x="99" y="313"/>
                    <a:pt x="109" y="315"/>
                  </a:cubicBezTo>
                  <a:cubicBezTo>
                    <a:pt x="115" y="317"/>
                    <a:pt x="122" y="319"/>
                    <a:pt x="121" y="322"/>
                  </a:cubicBezTo>
                  <a:cubicBezTo>
                    <a:pt x="120" y="324"/>
                    <a:pt x="113" y="325"/>
                    <a:pt x="108" y="325"/>
                  </a:cubicBezTo>
                  <a:cubicBezTo>
                    <a:pt x="105" y="326"/>
                    <a:pt x="102" y="326"/>
                    <a:pt x="100" y="327"/>
                  </a:cubicBezTo>
                  <a:cubicBezTo>
                    <a:pt x="97" y="327"/>
                    <a:pt x="94" y="329"/>
                    <a:pt x="94" y="330"/>
                  </a:cubicBezTo>
                  <a:cubicBezTo>
                    <a:pt x="93" y="332"/>
                    <a:pt x="97" y="333"/>
                    <a:pt x="100" y="333"/>
                  </a:cubicBezTo>
                  <a:cubicBezTo>
                    <a:pt x="108" y="334"/>
                    <a:pt x="116" y="336"/>
                    <a:pt x="124" y="337"/>
                  </a:cubicBezTo>
                  <a:cubicBezTo>
                    <a:pt x="132" y="338"/>
                    <a:pt x="138" y="340"/>
                    <a:pt x="141" y="343"/>
                  </a:cubicBezTo>
                  <a:cubicBezTo>
                    <a:pt x="145" y="348"/>
                    <a:pt x="159" y="349"/>
                    <a:pt x="164" y="353"/>
                  </a:cubicBezTo>
                  <a:cubicBezTo>
                    <a:pt x="165" y="354"/>
                    <a:pt x="169" y="354"/>
                    <a:pt x="172" y="354"/>
                  </a:cubicBezTo>
                  <a:cubicBezTo>
                    <a:pt x="180" y="354"/>
                    <a:pt x="189" y="354"/>
                    <a:pt x="197" y="353"/>
                  </a:cubicBezTo>
                  <a:cubicBezTo>
                    <a:pt x="201" y="353"/>
                    <a:pt x="205" y="354"/>
                    <a:pt x="208" y="354"/>
                  </a:cubicBezTo>
                  <a:cubicBezTo>
                    <a:pt x="210" y="355"/>
                    <a:pt x="212" y="356"/>
                    <a:pt x="212" y="357"/>
                  </a:cubicBezTo>
                  <a:cubicBezTo>
                    <a:pt x="213" y="358"/>
                    <a:pt x="211" y="359"/>
                    <a:pt x="208" y="359"/>
                  </a:cubicBezTo>
                  <a:cubicBezTo>
                    <a:pt x="202" y="360"/>
                    <a:pt x="195" y="360"/>
                    <a:pt x="189" y="361"/>
                  </a:cubicBezTo>
                  <a:cubicBezTo>
                    <a:pt x="185" y="361"/>
                    <a:pt x="181" y="361"/>
                    <a:pt x="179" y="362"/>
                  </a:cubicBezTo>
                  <a:cubicBezTo>
                    <a:pt x="174" y="364"/>
                    <a:pt x="182" y="364"/>
                    <a:pt x="181" y="366"/>
                  </a:cubicBezTo>
                  <a:cubicBezTo>
                    <a:pt x="180" y="368"/>
                    <a:pt x="173" y="367"/>
                    <a:pt x="171" y="369"/>
                  </a:cubicBezTo>
                  <a:cubicBezTo>
                    <a:pt x="171" y="369"/>
                    <a:pt x="172" y="370"/>
                    <a:pt x="174" y="370"/>
                  </a:cubicBezTo>
                  <a:cubicBezTo>
                    <a:pt x="176" y="371"/>
                    <a:pt x="179" y="371"/>
                    <a:pt x="182" y="371"/>
                  </a:cubicBezTo>
                  <a:cubicBezTo>
                    <a:pt x="193" y="371"/>
                    <a:pt x="205" y="371"/>
                    <a:pt x="216" y="371"/>
                  </a:cubicBezTo>
                  <a:cubicBezTo>
                    <a:pt x="218" y="371"/>
                    <a:pt x="222" y="372"/>
                    <a:pt x="223" y="372"/>
                  </a:cubicBezTo>
                  <a:cubicBezTo>
                    <a:pt x="224" y="374"/>
                    <a:pt x="219" y="374"/>
                    <a:pt x="216" y="375"/>
                  </a:cubicBezTo>
                  <a:cubicBezTo>
                    <a:pt x="213" y="375"/>
                    <a:pt x="210" y="375"/>
                    <a:pt x="208" y="375"/>
                  </a:cubicBezTo>
                  <a:cubicBezTo>
                    <a:pt x="196" y="376"/>
                    <a:pt x="183" y="377"/>
                    <a:pt x="171" y="378"/>
                  </a:cubicBezTo>
                  <a:cubicBezTo>
                    <a:pt x="169" y="378"/>
                    <a:pt x="166" y="378"/>
                    <a:pt x="166" y="379"/>
                  </a:cubicBezTo>
                  <a:cubicBezTo>
                    <a:pt x="166" y="380"/>
                    <a:pt x="167" y="382"/>
                    <a:pt x="168" y="382"/>
                  </a:cubicBezTo>
                  <a:cubicBezTo>
                    <a:pt x="185" y="385"/>
                    <a:pt x="200" y="389"/>
                    <a:pt x="219" y="387"/>
                  </a:cubicBezTo>
                  <a:cubicBezTo>
                    <a:pt x="229" y="386"/>
                    <a:pt x="240" y="386"/>
                    <a:pt x="250" y="385"/>
                  </a:cubicBezTo>
                  <a:cubicBezTo>
                    <a:pt x="257" y="385"/>
                    <a:pt x="263" y="385"/>
                    <a:pt x="267" y="388"/>
                  </a:cubicBezTo>
                  <a:cubicBezTo>
                    <a:pt x="268" y="388"/>
                    <a:pt x="271" y="389"/>
                    <a:pt x="273" y="390"/>
                  </a:cubicBezTo>
                  <a:cubicBezTo>
                    <a:pt x="287" y="391"/>
                    <a:pt x="290" y="395"/>
                    <a:pt x="290" y="400"/>
                  </a:cubicBezTo>
                  <a:cubicBezTo>
                    <a:pt x="289" y="405"/>
                    <a:pt x="295" y="409"/>
                    <a:pt x="298" y="413"/>
                  </a:cubicBezTo>
                  <a:cubicBezTo>
                    <a:pt x="299" y="415"/>
                    <a:pt x="302" y="416"/>
                    <a:pt x="306" y="416"/>
                  </a:cubicBezTo>
                  <a:cubicBezTo>
                    <a:pt x="310" y="416"/>
                    <a:pt x="313" y="415"/>
                    <a:pt x="315" y="414"/>
                  </a:cubicBezTo>
                  <a:cubicBezTo>
                    <a:pt x="317" y="412"/>
                    <a:pt x="317" y="409"/>
                    <a:pt x="322" y="408"/>
                  </a:cubicBezTo>
                  <a:cubicBezTo>
                    <a:pt x="330" y="409"/>
                    <a:pt x="326" y="412"/>
                    <a:pt x="328" y="415"/>
                  </a:cubicBezTo>
                  <a:cubicBezTo>
                    <a:pt x="329" y="416"/>
                    <a:pt x="335" y="417"/>
                    <a:pt x="337" y="415"/>
                  </a:cubicBezTo>
                  <a:cubicBezTo>
                    <a:pt x="342" y="413"/>
                    <a:pt x="347" y="410"/>
                    <a:pt x="350" y="407"/>
                  </a:cubicBezTo>
                  <a:cubicBezTo>
                    <a:pt x="354" y="404"/>
                    <a:pt x="362" y="404"/>
                    <a:pt x="368" y="406"/>
                  </a:cubicBezTo>
                  <a:cubicBezTo>
                    <a:pt x="373" y="409"/>
                    <a:pt x="375" y="412"/>
                    <a:pt x="373" y="415"/>
                  </a:cubicBezTo>
                  <a:cubicBezTo>
                    <a:pt x="372" y="417"/>
                    <a:pt x="374" y="418"/>
                    <a:pt x="381" y="417"/>
                  </a:cubicBezTo>
                  <a:cubicBezTo>
                    <a:pt x="384" y="417"/>
                    <a:pt x="387" y="417"/>
                    <a:pt x="391" y="418"/>
                  </a:cubicBezTo>
                  <a:cubicBezTo>
                    <a:pt x="400" y="419"/>
                    <a:pt x="403" y="418"/>
                    <a:pt x="402" y="414"/>
                  </a:cubicBezTo>
                  <a:cubicBezTo>
                    <a:pt x="401" y="412"/>
                    <a:pt x="399" y="409"/>
                    <a:pt x="404" y="406"/>
                  </a:cubicBezTo>
                  <a:cubicBezTo>
                    <a:pt x="409" y="403"/>
                    <a:pt x="418" y="403"/>
                    <a:pt x="423" y="406"/>
                  </a:cubicBezTo>
                  <a:cubicBezTo>
                    <a:pt x="427" y="408"/>
                    <a:pt x="429" y="410"/>
                    <a:pt x="430" y="413"/>
                  </a:cubicBezTo>
                  <a:cubicBezTo>
                    <a:pt x="433" y="419"/>
                    <a:pt x="433" y="419"/>
                    <a:pt x="451" y="419"/>
                  </a:cubicBezTo>
                  <a:cubicBezTo>
                    <a:pt x="460" y="419"/>
                    <a:pt x="468" y="419"/>
                    <a:pt x="476" y="419"/>
                  </a:cubicBezTo>
                  <a:cubicBezTo>
                    <a:pt x="482" y="419"/>
                    <a:pt x="488" y="418"/>
                    <a:pt x="493" y="419"/>
                  </a:cubicBezTo>
                  <a:cubicBezTo>
                    <a:pt x="509" y="422"/>
                    <a:pt x="524" y="421"/>
                    <a:pt x="540" y="420"/>
                  </a:cubicBezTo>
                  <a:cubicBezTo>
                    <a:pt x="550" y="419"/>
                    <a:pt x="558" y="419"/>
                    <a:pt x="568" y="421"/>
                  </a:cubicBezTo>
                  <a:cubicBezTo>
                    <a:pt x="573" y="422"/>
                    <a:pt x="578" y="420"/>
                    <a:pt x="577" y="417"/>
                  </a:cubicBezTo>
                  <a:cubicBezTo>
                    <a:pt x="576" y="414"/>
                    <a:pt x="575" y="411"/>
                    <a:pt x="574" y="408"/>
                  </a:cubicBezTo>
                  <a:cubicBezTo>
                    <a:pt x="573" y="406"/>
                    <a:pt x="571" y="404"/>
                    <a:pt x="579" y="403"/>
                  </a:cubicBezTo>
                  <a:cubicBezTo>
                    <a:pt x="587" y="409"/>
                    <a:pt x="600" y="412"/>
                    <a:pt x="607" y="418"/>
                  </a:cubicBezTo>
                  <a:cubicBezTo>
                    <a:pt x="612" y="422"/>
                    <a:pt x="632" y="423"/>
                    <a:pt x="641" y="420"/>
                  </a:cubicBezTo>
                  <a:cubicBezTo>
                    <a:pt x="644" y="420"/>
                    <a:pt x="645" y="418"/>
                    <a:pt x="649" y="417"/>
                  </a:cubicBezTo>
                  <a:cubicBezTo>
                    <a:pt x="654" y="417"/>
                    <a:pt x="656" y="419"/>
                    <a:pt x="660" y="420"/>
                  </a:cubicBezTo>
                  <a:cubicBezTo>
                    <a:pt x="677" y="425"/>
                    <a:pt x="693" y="424"/>
                    <a:pt x="706" y="418"/>
                  </a:cubicBezTo>
                  <a:cubicBezTo>
                    <a:pt x="708" y="417"/>
                    <a:pt x="709" y="416"/>
                    <a:pt x="711" y="415"/>
                  </a:cubicBezTo>
                  <a:cubicBezTo>
                    <a:pt x="714" y="414"/>
                    <a:pt x="720" y="414"/>
                    <a:pt x="723" y="416"/>
                  </a:cubicBezTo>
                  <a:cubicBezTo>
                    <a:pt x="725" y="417"/>
                    <a:pt x="727" y="418"/>
                    <a:pt x="729" y="419"/>
                  </a:cubicBezTo>
                  <a:cubicBezTo>
                    <a:pt x="737" y="424"/>
                    <a:pt x="757" y="426"/>
                    <a:pt x="767" y="422"/>
                  </a:cubicBezTo>
                  <a:cubicBezTo>
                    <a:pt x="778" y="418"/>
                    <a:pt x="787" y="418"/>
                    <a:pt x="799" y="421"/>
                  </a:cubicBezTo>
                  <a:cubicBezTo>
                    <a:pt x="803" y="422"/>
                    <a:pt x="809" y="423"/>
                    <a:pt x="814" y="424"/>
                  </a:cubicBezTo>
                  <a:cubicBezTo>
                    <a:pt x="816" y="424"/>
                    <a:pt x="821" y="424"/>
                    <a:pt x="822" y="424"/>
                  </a:cubicBezTo>
                  <a:cubicBezTo>
                    <a:pt x="826" y="422"/>
                    <a:pt x="820" y="422"/>
                    <a:pt x="818" y="421"/>
                  </a:cubicBezTo>
                  <a:cubicBezTo>
                    <a:pt x="814" y="419"/>
                    <a:pt x="813" y="418"/>
                    <a:pt x="814" y="416"/>
                  </a:cubicBezTo>
                  <a:cubicBezTo>
                    <a:pt x="815" y="413"/>
                    <a:pt x="816" y="409"/>
                    <a:pt x="817" y="406"/>
                  </a:cubicBezTo>
                  <a:cubicBezTo>
                    <a:pt x="817" y="405"/>
                    <a:pt x="815" y="403"/>
                    <a:pt x="821" y="403"/>
                  </a:cubicBezTo>
                  <a:cubicBezTo>
                    <a:pt x="825" y="403"/>
                    <a:pt x="828" y="404"/>
                    <a:pt x="829" y="406"/>
                  </a:cubicBezTo>
                  <a:cubicBezTo>
                    <a:pt x="831" y="408"/>
                    <a:pt x="834" y="411"/>
                    <a:pt x="834" y="413"/>
                  </a:cubicBezTo>
                  <a:cubicBezTo>
                    <a:pt x="835" y="417"/>
                    <a:pt x="841" y="420"/>
                    <a:pt x="851" y="421"/>
                  </a:cubicBezTo>
                  <a:cubicBezTo>
                    <a:pt x="859" y="422"/>
                    <a:pt x="868" y="423"/>
                    <a:pt x="877" y="424"/>
                  </a:cubicBezTo>
                  <a:cubicBezTo>
                    <a:pt x="879" y="424"/>
                    <a:pt x="881" y="424"/>
                    <a:pt x="883" y="424"/>
                  </a:cubicBezTo>
                  <a:cubicBezTo>
                    <a:pt x="885" y="423"/>
                    <a:pt x="885" y="422"/>
                    <a:pt x="883" y="421"/>
                  </a:cubicBezTo>
                  <a:cubicBezTo>
                    <a:pt x="874" y="418"/>
                    <a:pt x="874" y="414"/>
                    <a:pt x="870" y="410"/>
                  </a:cubicBezTo>
                  <a:cubicBezTo>
                    <a:pt x="868" y="408"/>
                    <a:pt x="872" y="407"/>
                    <a:pt x="878" y="407"/>
                  </a:cubicBezTo>
                  <a:cubicBezTo>
                    <a:pt x="884" y="407"/>
                    <a:pt x="889" y="408"/>
                    <a:pt x="892" y="410"/>
                  </a:cubicBezTo>
                  <a:cubicBezTo>
                    <a:pt x="897" y="413"/>
                    <a:pt x="902" y="417"/>
                    <a:pt x="907" y="420"/>
                  </a:cubicBezTo>
                  <a:cubicBezTo>
                    <a:pt x="911" y="423"/>
                    <a:pt x="918" y="424"/>
                    <a:pt x="926" y="424"/>
                  </a:cubicBezTo>
                  <a:cubicBezTo>
                    <a:pt x="933" y="424"/>
                    <a:pt x="941" y="423"/>
                    <a:pt x="948" y="423"/>
                  </a:cubicBezTo>
                  <a:cubicBezTo>
                    <a:pt x="953" y="423"/>
                    <a:pt x="956" y="421"/>
                    <a:pt x="957" y="419"/>
                  </a:cubicBezTo>
                  <a:cubicBezTo>
                    <a:pt x="957" y="418"/>
                    <a:pt x="957" y="416"/>
                    <a:pt x="962" y="415"/>
                  </a:cubicBezTo>
                  <a:cubicBezTo>
                    <a:pt x="973" y="420"/>
                    <a:pt x="988" y="423"/>
                    <a:pt x="1006" y="422"/>
                  </a:cubicBezTo>
                  <a:cubicBezTo>
                    <a:pt x="1013" y="422"/>
                    <a:pt x="1019" y="421"/>
                    <a:pt x="1021" y="418"/>
                  </a:cubicBezTo>
                  <a:cubicBezTo>
                    <a:pt x="1024" y="416"/>
                    <a:pt x="1028" y="413"/>
                    <a:pt x="1034" y="411"/>
                  </a:cubicBezTo>
                  <a:cubicBezTo>
                    <a:pt x="1036" y="410"/>
                    <a:pt x="1039" y="411"/>
                    <a:pt x="1041" y="412"/>
                  </a:cubicBezTo>
                  <a:cubicBezTo>
                    <a:pt x="1043" y="412"/>
                    <a:pt x="1043" y="414"/>
                    <a:pt x="1044" y="415"/>
                  </a:cubicBezTo>
                  <a:cubicBezTo>
                    <a:pt x="1046" y="416"/>
                    <a:pt x="1047" y="417"/>
                    <a:pt x="1049" y="418"/>
                  </a:cubicBezTo>
                  <a:cubicBezTo>
                    <a:pt x="1052" y="420"/>
                    <a:pt x="1060" y="420"/>
                    <a:pt x="1063" y="418"/>
                  </a:cubicBezTo>
                  <a:cubicBezTo>
                    <a:pt x="1066" y="415"/>
                    <a:pt x="1068" y="412"/>
                    <a:pt x="1071" y="409"/>
                  </a:cubicBezTo>
                  <a:cubicBezTo>
                    <a:pt x="1072" y="408"/>
                    <a:pt x="1075" y="407"/>
                    <a:pt x="1078" y="407"/>
                  </a:cubicBezTo>
                  <a:cubicBezTo>
                    <a:pt x="1080" y="408"/>
                    <a:pt x="1081" y="408"/>
                    <a:pt x="1082" y="409"/>
                  </a:cubicBezTo>
                  <a:cubicBezTo>
                    <a:pt x="1083" y="410"/>
                    <a:pt x="1084" y="412"/>
                    <a:pt x="1085" y="413"/>
                  </a:cubicBezTo>
                  <a:cubicBezTo>
                    <a:pt x="1086" y="415"/>
                    <a:pt x="1086" y="417"/>
                    <a:pt x="1088" y="418"/>
                  </a:cubicBezTo>
                  <a:cubicBezTo>
                    <a:pt x="1093" y="420"/>
                    <a:pt x="1099" y="419"/>
                    <a:pt x="1104" y="419"/>
                  </a:cubicBezTo>
                  <a:cubicBezTo>
                    <a:pt x="1107" y="419"/>
                    <a:pt x="1109" y="419"/>
                    <a:pt x="1112" y="420"/>
                  </a:cubicBezTo>
                  <a:cubicBezTo>
                    <a:pt x="1125" y="421"/>
                    <a:pt x="1128" y="421"/>
                    <a:pt x="1128" y="416"/>
                  </a:cubicBezTo>
                  <a:cubicBezTo>
                    <a:pt x="1129" y="411"/>
                    <a:pt x="1135" y="408"/>
                    <a:pt x="1145" y="406"/>
                  </a:cubicBezTo>
                  <a:cubicBezTo>
                    <a:pt x="1147" y="406"/>
                    <a:pt x="1151" y="407"/>
                    <a:pt x="1153" y="407"/>
                  </a:cubicBezTo>
                  <a:cubicBezTo>
                    <a:pt x="1156" y="409"/>
                    <a:pt x="1158" y="411"/>
                    <a:pt x="1161" y="413"/>
                  </a:cubicBezTo>
                  <a:cubicBezTo>
                    <a:pt x="1162" y="414"/>
                    <a:pt x="1164" y="415"/>
                    <a:pt x="1167" y="415"/>
                  </a:cubicBezTo>
                  <a:cubicBezTo>
                    <a:pt x="1175" y="413"/>
                    <a:pt x="1178" y="415"/>
                    <a:pt x="1182" y="417"/>
                  </a:cubicBezTo>
                  <a:cubicBezTo>
                    <a:pt x="1186" y="419"/>
                    <a:pt x="1191" y="418"/>
                    <a:pt x="1194" y="416"/>
                  </a:cubicBezTo>
                  <a:cubicBezTo>
                    <a:pt x="1200" y="412"/>
                    <a:pt x="1210" y="408"/>
                    <a:pt x="1212" y="402"/>
                  </a:cubicBezTo>
                  <a:cubicBezTo>
                    <a:pt x="1213" y="401"/>
                    <a:pt x="1215" y="400"/>
                    <a:pt x="1218" y="400"/>
                  </a:cubicBezTo>
                  <a:cubicBezTo>
                    <a:pt x="1220" y="400"/>
                    <a:pt x="1222" y="401"/>
                    <a:pt x="1221" y="402"/>
                  </a:cubicBezTo>
                  <a:cubicBezTo>
                    <a:pt x="1218" y="407"/>
                    <a:pt x="1224" y="411"/>
                    <a:pt x="1228" y="415"/>
                  </a:cubicBezTo>
                  <a:cubicBezTo>
                    <a:pt x="1230" y="417"/>
                    <a:pt x="1232" y="418"/>
                    <a:pt x="1236" y="418"/>
                  </a:cubicBezTo>
                  <a:cubicBezTo>
                    <a:pt x="1241" y="418"/>
                    <a:pt x="1240" y="416"/>
                    <a:pt x="1239" y="415"/>
                  </a:cubicBezTo>
                  <a:cubicBezTo>
                    <a:pt x="1238" y="412"/>
                    <a:pt x="1237" y="410"/>
                    <a:pt x="1236" y="408"/>
                  </a:cubicBezTo>
                  <a:cubicBezTo>
                    <a:pt x="1235" y="403"/>
                    <a:pt x="1241" y="398"/>
                    <a:pt x="1248" y="398"/>
                  </a:cubicBezTo>
                  <a:cubicBezTo>
                    <a:pt x="1256" y="398"/>
                    <a:pt x="1267" y="401"/>
                    <a:pt x="1271" y="406"/>
                  </a:cubicBezTo>
                  <a:cubicBezTo>
                    <a:pt x="1271" y="407"/>
                    <a:pt x="1270" y="408"/>
                    <a:pt x="1273" y="409"/>
                  </a:cubicBezTo>
                  <a:cubicBezTo>
                    <a:pt x="1278" y="408"/>
                    <a:pt x="1279" y="404"/>
                    <a:pt x="1286" y="405"/>
                  </a:cubicBezTo>
                  <a:cubicBezTo>
                    <a:pt x="1295" y="406"/>
                    <a:pt x="1291" y="409"/>
                    <a:pt x="1291" y="411"/>
                  </a:cubicBezTo>
                  <a:cubicBezTo>
                    <a:pt x="1292" y="412"/>
                    <a:pt x="1292" y="413"/>
                    <a:pt x="1296" y="413"/>
                  </a:cubicBezTo>
                  <a:cubicBezTo>
                    <a:pt x="1302" y="412"/>
                    <a:pt x="1300" y="409"/>
                    <a:pt x="1303" y="407"/>
                  </a:cubicBezTo>
                  <a:cubicBezTo>
                    <a:pt x="1312" y="400"/>
                    <a:pt x="1327" y="400"/>
                    <a:pt x="1337" y="406"/>
                  </a:cubicBezTo>
                  <a:cubicBezTo>
                    <a:pt x="1340" y="407"/>
                    <a:pt x="1341" y="409"/>
                    <a:pt x="1344" y="411"/>
                  </a:cubicBezTo>
                  <a:cubicBezTo>
                    <a:pt x="1345" y="412"/>
                    <a:pt x="1347" y="413"/>
                    <a:pt x="1350" y="414"/>
                  </a:cubicBezTo>
                  <a:cubicBezTo>
                    <a:pt x="1352" y="415"/>
                    <a:pt x="1355" y="415"/>
                    <a:pt x="1357" y="415"/>
                  </a:cubicBezTo>
                  <a:cubicBezTo>
                    <a:pt x="1359" y="415"/>
                    <a:pt x="1362" y="414"/>
                    <a:pt x="1362" y="413"/>
                  </a:cubicBezTo>
                  <a:cubicBezTo>
                    <a:pt x="1364" y="410"/>
                    <a:pt x="1363" y="408"/>
                    <a:pt x="1359" y="406"/>
                  </a:cubicBezTo>
                  <a:cubicBezTo>
                    <a:pt x="1355" y="404"/>
                    <a:pt x="1350" y="402"/>
                    <a:pt x="1348" y="399"/>
                  </a:cubicBezTo>
                  <a:cubicBezTo>
                    <a:pt x="1343" y="395"/>
                    <a:pt x="1350" y="391"/>
                    <a:pt x="1361" y="390"/>
                  </a:cubicBezTo>
                  <a:cubicBezTo>
                    <a:pt x="1367" y="390"/>
                    <a:pt x="1372" y="390"/>
                    <a:pt x="1378" y="390"/>
                  </a:cubicBezTo>
                  <a:cubicBezTo>
                    <a:pt x="1383" y="386"/>
                    <a:pt x="1386" y="382"/>
                    <a:pt x="1379" y="378"/>
                  </a:cubicBezTo>
                  <a:cubicBezTo>
                    <a:pt x="1375" y="375"/>
                    <a:pt x="1375" y="373"/>
                    <a:pt x="1376" y="370"/>
                  </a:cubicBezTo>
                  <a:cubicBezTo>
                    <a:pt x="1377" y="368"/>
                    <a:pt x="1378" y="367"/>
                    <a:pt x="1382" y="366"/>
                  </a:cubicBezTo>
                  <a:cubicBezTo>
                    <a:pt x="1386" y="366"/>
                    <a:pt x="1389" y="366"/>
                    <a:pt x="1392" y="368"/>
                  </a:cubicBezTo>
                  <a:cubicBezTo>
                    <a:pt x="1398" y="372"/>
                    <a:pt x="1404" y="376"/>
                    <a:pt x="1401" y="381"/>
                  </a:cubicBezTo>
                  <a:cubicBezTo>
                    <a:pt x="1400" y="383"/>
                    <a:pt x="1400" y="385"/>
                    <a:pt x="1400" y="387"/>
                  </a:cubicBezTo>
                  <a:cubicBezTo>
                    <a:pt x="1401" y="389"/>
                    <a:pt x="1403" y="391"/>
                    <a:pt x="1409" y="391"/>
                  </a:cubicBezTo>
                  <a:cubicBezTo>
                    <a:pt x="1411" y="391"/>
                    <a:pt x="1414" y="391"/>
                    <a:pt x="1417" y="391"/>
                  </a:cubicBezTo>
                  <a:cubicBezTo>
                    <a:pt x="1427" y="392"/>
                    <a:pt x="1433" y="393"/>
                    <a:pt x="1433" y="397"/>
                  </a:cubicBezTo>
                  <a:cubicBezTo>
                    <a:pt x="1433" y="399"/>
                    <a:pt x="1435" y="400"/>
                    <a:pt x="1437" y="400"/>
                  </a:cubicBezTo>
                  <a:cubicBezTo>
                    <a:pt x="1452" y="397"/>
                    <a:pt x="1449" y="403"/>
                    <a:pt x="1451" y="405"/>
                  </a:cubicBezTo>
                  <a:cubicBezTo>
                    <a:pt x="1454" y="407"/>
                    <a:pt x="1459" y="409"/>
                    <a:pt x="1465" y="410"/>
                  </a:cubicBezTo>
                  <a:cubicBezTo>
                    <a:pt x="1464" y="410"/>
                    <a:pt x="1464" y="409"/>
                    <a:pt x="1464" y="409"/>
                  </a:cubicBezTo>
                  <a:cubicBezTo>
                    <a:pt x="1460" y="406"/>
                    <a:pt x="1471" y="403"/>
                    <a:pt x="1467" y="400"/>
                  </a:cubicBezTo>
                  <a:cubicBezTo>
                    <a:pt x="1464" y="396"/>
                    <a:pt x="1452" y="396"/>
                    <a:pt x="1445" y="394"/>
                  </a:cubicBezTo>
                  <a:cubicBezTo>
                    <a:pt x="1440" y="392"/>
                    <a:pt x="1440" y="389"/>
                    <a:pt x="1444" y="387"/>
                  </a:cubicBezTo>
                  <a:cubicBezTo>
                    <a:pt x="1450" y="384"/>
                    <a:pt x="1458" y="384"/>
                    <a:pt x="1467" y="386"/>
                  </a:cubicBezTo>
                  <a:cubicBezTo>
                    <a:pt x="1471" y="387"/>
                    <a:pt x="1473" y="390"/>
                    <a:pt x="1478" y="389"/>
                  </a:cubicBezTo>
                  <a:cubicBezTo>
                    <a:pt x="1486" y="387"/>
                    <a:pt x="1488" y="389"/>
                    <a:pt x="1490" y="391"/>
                  </a:cubicBezTo>
                  <a:cubicBezTo>
                    <a:pt x="1495" y="394"/>
                    <a:pt x="1494" y="398"/>
                    <a:pt x="1503" y="400"/>
                  </a:cubicBezTo>
                  <a:cubicBezTo>
                    <a:pt x="1508" y="398"/>
                    <a:pt x="1504" y="396"/>
                    <a:pt x="1504" y="395"/>
                  </a:cubicBezTo>
                  <a:cubicBezTo>
                    <a:pt x="1504" y="388"/>
                    <a:pt x="1517" y="384"/>
                    <a:pt x="1532" y="386"/>
                  </a:cubicBezTo>
                  <a:cubicBezTo>
                    <a:pt x="1546" y="388"/>
                    <a:pt x="1563" y="390"/>
                    <a:pt x="1559" y="399"/>
                  </a:cubicBezTo>
                  <a:cubicBezTo>
                    <a:pt x="1559" y="400"/>
                    <a:pt x="1561" y="401"/>
                    <a:pt x="1562" y="403"/>
                  </a:cubicBezTo>
                  <a:cubicBezTo>
                    <a:pt x="1564" y="404"/>
                    <a:pt x="1566" y="405"/>
                    <a:pt x="1568" y="406"/>
                  </a:cubicBezTo>
                  <a:cubicBezTo>
                    <a:pt x="1569" y="407"/>
                    <a:pt x="1572" y="406"/>
                    <a:pt x="1573" y="406"/>
                  </a:cubicBezTo>
                  <a:cubicBezTo>
                    <a:pt x="1574" y="406"/>
                    <a:pt x="1575" y="406"/>
                    <a:pt x="1575" y="406"/>
                  </a:cubicBezTo>
                  <a:cubicBezTo>
                    <a:pt x="1578" y="404"/>
                    <a:pt x="1576" y="402"/>
                    <a:pt x="1575" y="400"/>
                  </a:cubicBezTo>
                  <a:cubicBezTo>
                    <a:pt x="1572" y="396"/>
                    <a:pt x="1574" y="392"/>
                    <a:pt x="1583" y="389"/>
                  </a:cubicBezTo>
                  <a:cubicBezTo>
                    <a:pt x="1598" y="385"/>
                    <a:pt x="1603" y="379"/>
                    <a:pt x="1600" y="372"/>
                  </a:cubicBezTo>
                  <a:cubicBezTo>
                    <a:pt x="1599" y="370"/>
                    <a:pt x="1600" y="368"/>
                    <a:pt x="1607" y="367"/>
                  </a:cubicBezTo>
                  <a:cubicBezTo>
                    <a:pt x="1612" y="366"/>
                    <a:pt x="1616" y="367"/>
                    <a:pt x="1619" y="369"/>
                  </a:cubicBezTo>
                  <a:cubicBezTo>
                    <a:pt x="1625" y="371"/>
                    <a:pt x="1630" y="373"/>
                    <a:pt x="1629" y="376"/>
                  </a:cubicBezTo>
                  <a:cubicBezTo>
                    <a:pt x="1627" y="380"/>
                    <a:pt x="1634" y="385"/>
                    <a:pt x="1621" y="388"/>
                  </a:cubicBezTo>
                  <a:cubicBezTo>
                    <a:pt x="1620" y="388"/>
                    <a:pt x="1619" y="390"/>
                    <a:pt x="1620" y="391"/>
                  </a:cubicBezTo>
                  <a:cubicBezTo>
                    <a:pt x="1623" y="394"/>
                    <a:pt x="1621" y="397"/>
                    <a:pt x="1622" y="400"/>
                  </a:cubicBezTo>
                  <a:cubicBezTo>
                    <a:pt x="1622" y="401"/>
                    <a:pt x="1624" y="402"/>
                    <a:pt x="1625" y="403"/>
                  </a:cubicBezTo>
                  <a:cubicBezTo>
                    <a:pt x="1626" y="403"/>
                    <a:pt x="1628" y="404"/>
                    <a:pt x="1630" y="404"/>
                  </a:cubicBezTo>
                  <a:cubicBezTo>
                    <a:pt x="1631" y="404"/>
                    <a:pt x="1633" y="403"/>
                    <a:pt x="1634" y="403"/>
                  </a:cubicBezTo>
                  <a:cubicBezTo>
                    <a:pt x="1634" y="402"/>
                    <a:pt x="1633" y="400"/>
                    <a:pt x="1633" y="399"/>
                  </a:cubicBezTo>
                  <a:cubicBezTo>
                    <a:pt x="1634" y="394"/>
                    <a:pt x="1637" y="389"/>
                    <a:pt x="1654" y="388"/>
                  </a:cubicBezTo>
                  <a:cubicBezTo>
                    <a:pt x="1660" y="388"/>
                    <a:pt x="1664" y="386"/>
                    <a:pt x="1667" y="384"/>
                  </a:cubicBezTo>
                  <a:cubicBezTo>
                    <a:pt x="1670" y="382"/>
                    <a:pt x="1672" y="380"/>
                    <a:pt x="1675" y="378"/>
                  </a:cubicBezTo>
                  <a:cubicBezTo>
                    <a:pt x="1677" y="377"/>
                    <a:pt x="1681" y="377"/>
                    <a:pt x="1684" y="378"/>
                  </a:cubicBezTo>
                  <a:cubicBezTo>
                    <a:pt x="1692" y="380"/>
                    <a:pt x="1696" y="384"/>
                    <a:pt x="1699" y="387"/>
                  </a:cubicBezTo>
                  <a:cubicBezTo>
                    <a:pt x="1700" y="389"/>
                    <a:pt x="1703" y="390"/>
                    <a:pt x="1707" y="391"/>
                  </a:cubicBezTo>
                  <a:cubicBezTo>
                    <a:pt x="1714" y="393"/>
                    <a:pt x="1723" y="392"/>
                    <a:pt x="1729" y="389"/>
                  </a:cubicBezTo>
                  <a:cubicBezTo>
                    <a:pt x="1741" y="383"/>
                    <a:pt x="1741" y="383"/>
                    <a:pt x="1758" y="385"/>
                  </a:cubicBezTo>
                  <a:cubicBezTo>
                    <a:pt x="1772" y="387"/>
                    <a:pt x="1786" y="389"/>
                    <a:pt x="1801" y="385"/>
                  </a:cubicBezTo>
                  <a:cubicBezTo>
                    <a:pt x="1807" y="384"/>
                    <a:pt x="1813" y="384"/>
                    <a:pt x="1818" y="387"/>
                  </a:cubicBezTo>
                  <a:cubicBezTo>
                    <a:pt x="1823" y="389"/>
                    <a:pt x="1827" y="390"/>
                    <a:pt x="1831" y="387"/>
                  </a:cubicBezTo>
                  <a:cubicBezTo>
                    <a:pt x="1836" y="383"/>
                    <a:pt x="1843" y="381"/>
                    <a:pt x="1854" y="381"/>
                  </a:cubicBezTo>
                  <a:cubicBezTo>
                    <a:pt x="1858" y="381"/>
                    <a:pt x="1863" y="381"/>
                    <a:pt x="1865" y="379"/>
                  </a:cubicBezTo>
                  <a:cubicBezTo>
                    <a:pt x="1867" y="378"/>
                    <a:pt x="1863" y="375"/>
                    <a:pt x="1871" y="375"/>
                  </a:cubicBezTo>
                  <a:cubicBezTo>
                    <a:pt x="1873" y="379"/>
                    <a:pt x="1875" y="383"/>
                    <a:pt x="1877" y="387"/>
                  </a:cubicBezTo>
                  <a:cubicBezTo>
                    <a:pt x="1878" y="389"/>
                    <a:pt x="1881" y="391"/>
                    <a:pt x="1886" y="392"/>
                  </a:cubicBezTo>
                  <a:cubicBezTo>
                    <a:pt x="1887" y="393"/>
                    <a:pt x="1890" y="393"/>
                    <a:pt x="1891" y="393"/>
                  </a:cubicBezTo>
                  <a:cubicBezTo>
                    <a:pt x="1893" y="392"/>
                    <a:pt x="1894" y="392"/>
                    <a:pt x="1893" y="391"/>
                  </a:cubicBezTo>
                  <a:cubicBezTo>
                    <a:pt x="1889" y="388"/>
                    <a:pt x="1890" y="386"/>
                    <a:pt x="1894" y="384"/>
                  </a:cubicBezTo>
                  <a:cubicBezTo>
                    <a:pt x="1900" y="378"/>
                    <a:pt x="1894" y="374"/>
                    <a:pt x="1884" y="371"/>
                  </a:cubicBezTo>
                  <a:cubicBezTo>
                    <a:pt x="1882" y="371"/>
                    <a:pt x="1878" y="370"/>
                    <a:pt x="1876" y="370"/>
                  </a:cubicBezTo>
                  <a:cubicBezTo>
                    <a:pt x="1872" y="368"/>
                    <a:pt x="1876" y="362"/>
                    <a:pt x="1883" y="361"/>
                  </a:cubicBezTo>
                  <a:cubicBezTo>
                    <a:pt x="1884" y="361"/>
                    <a:pt x="1887" y="361"/>
                    <a:pt x="1887" y="362"/>
                  </a:cubicBezTo>
                  <a:cubicBezTo>
                    <a:pt x="1892" y="365"/>
                    <a:pt x="1898" y="367"/>
                    <a:pt x="1905" y="369"/>
                  </a:cubicBezTo>
                  <a:cubicBezTo>
                    <a:pt x="1909" y="369"/>
                    <a:pt x="1911" y="371"/>
                    <a:pt x="1911" y="372"/>
                  </a:cubicBezTo>
                  <a:cubicBezTo>
                    <a:pt x="1908" y="378"/>
                    <a:pt x="1918" y="381"/>
                    <a:pt x="1926" y="384"/>
                  </a:cubicBezTo>
                  <a:cubicBezTo>
                    <a:pt x="1936" y="389"/>
                    <a:pt x="1941" y="389"/>
                    <a:pt x="1953" y="384"/>
                  </a:cubicBezTo>
                  <a:cubicBezTo>
                    <a:pt x="1961" y="381"/>
                    <a:pt x="1967" y="381"/>
                    <a:pt x="1975" y="383"/>
                  </a:cubicBezTo>
                  <a:cubicBezTo>
                    <a:pt x="1979" y="384"/>
                    <a:pt x="1982" y="385"/>
                    <a:pt x="1986" y="386"/>
                  </a:cubicBezTo>
                  <a:cubicBezTo>
                    <a:pt x="1988" y="387"/>
                    <a:pt x="1991" y="388"/>
                    <a:pt x="1993" y="387"/>
                  </a:cubicBezTo>
                  <a:cubicBezTo>
                    <a:pt x="2004" y="387"/>
                    <a:pt x="2015" y="386"/>
                    <a:pt x="2025" y="384"/>
                  </a:cubicBezTo>
                  <a:cubicBezTo>
                    <a:pt x="2032" y="383"/>
                    <a:pt x="2039" y="382"/>
                    <a:pt x="2046" y="382"/>
                  </a:cubicBezTo>
                  <a:cubicBezTo>
                    <a:pt x="2055" y="382"/>
                    <a:pt x="2062" y="379"/>
                    <a:pt x="2071" y="381"/>
                  </a:cubicBezTo>
                  <a:cubicBezTo>
                    <a:pt x="2081" y="383"/>
                    <a:pt x="2073" y="388"/>
                    <a:pt x="2081" y="391"/>
                  </a:cubicBezTo>
                  <a:cubicBezTo>
                    <a:pt x="2088" y="389"/>
                    <a:pt x="2090" y="384"/>
                    <a:pt x="2103" y="387"/>
                  </a:cubicBezTo>
                  <a:cubicBezTo>
                    <a:pt x="2107" y="387"/>
                    <a:pt x="2110" y="386"/>
                    <a:pt x="2111" y="384"/>
                  </a:cubicBezTo>
                  <a:cubicBezTo>
                    <a:pt x="2114" y="381"/>
                    <a:pt x="2117" y="378"/>
                    <a:pt x="2113" y="375"/>
                  </a:cubicBezTo>
                  <a:cubicBezTo>
                    <a:pt x="2111" y="373"/>
                    <a:pt x="2113" y="371"/>
                    <a:pt x="2117" y="370"/>
                  </a:cubicBezTo>
                  <a:cubicBezTo>
                    <a:pt x="2123" y="369"/>
                    <a:pt x="2128" y="366"/>
                    <a:pt x="2136" y="367"/>
                  </a:cubicBezTo>
                  <a:cubicBezTo>
                    <a:pt x="2142" y="368"/>
                    <a:pt x="2143" y="371"/>
                    <a:pt x="2143" y="374"/>
                  </a:cubicBezTo>
                  <a:cubicBezTo>
                    <a:pt x="2143" y="375"/>
                    <a:pt x="2144" y="377"/>
                    <a:pt x="2145" y="378"/>
                  </a:cubicBezTo>
                  <a:cubicBezTo>
                    <a:pt x="2146" y="380"/>
                    <a:pt x="2149" y="381"/>
                    <a:pt x="2154" y="382"/>
                  </a:cubicBezTo>
                  <a:cubicBezTo>
                    <a:pt x="2167" y="383"/>
                    <a:pt x="2168" y="383"/>
                    <a:pt x="2178" y="379"/>
                  </a:cubicBezTo>
                  <a:cubicBezTo>
                    <a:pt x="2184" y="376"/>
                    <a:pt x="2187" y="373"/>
                    <a:pt x="2188" y="370"/>
                  </a:cubicBezTo>
                  <a:cubicBezTo>
                    <a:pt x="2189" y="368"/>
                    <a:pt x="2190" y="366"/>
                    <a:pt x="2194" y="364"/>
                  </a:cubicBezTo>
                  <a:cubicBezTo>
                    <a:pt x="2196" y="364"/>
                    <a:pt x="2198" y="363"/>
                    <a:pt x="2199" y="363"/>
                  </a:cubicBezTo>
                  <a:cubicBezTo>
                    <a:pt x="2201" y="364"/>
                    <a:pt x="2202" y="364"/>
                    <a:pt x="2203" y="365"/>
                  </a:cubicBezTo>
                  <a:cubicBezTo>
                    <a:pt x="2204" y="368"/>
                    <a:pt x="2201" y="371"/>
                    <a:pt x="2199" y="373"/>
                  </a:cubicBezTo>
                  <a:cubicBezTo>
                    <a:pt x="2198" y="375"/>
                    <a:pt x="2199" y="376"/>
                    <a:pt x="2202" y="377"/>
                  </a:cubicBezTo>
                  <a:cubicBezTo>
                    <a:pt x="2207" y="379"/>
                    <a:pt x="2215" y="379"/>
                    <a:pt x="2220" y="377"/>
                  </a:cubicBezTo>
                  <a:cubicBezTo>
                    <a:pt x="2224" y="375"/>
                    <a:pt x="2224" y="374"/>
                    <a:pt x="2220" y="372"/>
                  </a:cubicBezTo>
                  <a:cubicBezTo>
                    <a:pt x="2211" y="369"/>
                    <a:pt x="2211" y="365"/>
                    <a:pt x="2217" y="361"/>
                  </a:cubicBezTo>
                  <a:cubicBezTo>
                    <a:pt x="2220" y="359"/>
                    <a:pt x="2225" y="358"/>
                    <a:pt x="2230" y="360"/>
                  </a:cubicBezTo>
                  <a:cubicBezTo>
                    <a:pt x="2236" y="361"/>
                    <a:pt x="2240" y="363"/>
                    <a:pt x="2245" y="365"/>
                  </a:cubicBezTo>
                  <a:cubicBezTo>
                    <a:pt x="2249" y="366"/>
                    <a:pt x="2256" y="365"/>
                    <a:pt x="2257" y="363"/>
                  </a:cubicBezTo>
                  <a:cubicBezTo>
                    <a:pt x="2260" y="361"/>
                    <a:pt x="2261" y="358"/>
                    <a:pt x="2260" y="356"/>
                  </a:cubicBezTo>
                  <a:cubicBezTo>
                    <a:pt x="2259" y="353"/>
                    <a:pt x="2257" y="351"/>
                    <a:pt x="2257" y="348"/>
                  </a:cubicBezTo>
                  <a:cubicBezTo>
                    <a:pt x="2256" y="347"/>
                    <a:pt x="2259" y="346"/>
                    <a:pt x="2262" y="346"/>
                  </a:cubicBezTo>
                  <a:cubicBezTo>
                    <a:pt x="2263" y="346"/>
                    <a:pt x="2266" y="347"/>
                    <a:pt x="2266" y="347"/>
                  </a:cubicBezTo>
                  <a:cubicBezTo>
                    <a:pt x="2269" y="354"/>
                    <a:pt x="2274" y="360"/>
                    <a:pt x="2266" y="366"/>
                  </a:cubicBezTo>
                  <a:cubicBezTo>
                    <a:pt x="2262" y="368"/>
                    <a:pt x="2264" y="371"/>
                    <a:pt x="2263" y="374"/>
                  </a:cubicBezTo>
                  <a:cubicBezTo>
                    <a:pt x="2263" y="375"/>
                    <a:pt x="2264" y="376"/>
                    <a:pt x="2267" y="377"/>
                  </a:cubicBezTo>
                  <a:cubicBezTo>
                    <a:pt x="2276" y="378"/>
                    <a:pt x="2288" y="375"/>
                    <a:pt x="2294" y="373"/>
                  </a:cubicBezTo>
                  <a:cubicBezTo>
                    <a:pt x="2305" y="367"/>
                    <a:pt x="2315" y="362"/>
                    <a:pt x="2335" y="361"/>
                  </a:cubicBezTo>
                  <a:cubicBezTo>
                    <a:pt x="2349" y="360"/>
                    <a:pt x="2356" y="362"/>
                    <a:pt x="2361" y="367"/>
                  </a:cubicBezTo>
                  <a:cubicBezTo>
                    <a:pt x="2363" y="369"/>
                    <a:pt x="2364" y="372"/>
                    <a:pt x="2368" y="374"/>
                  </a:cubicBezTo>
                  <a:cubicBezTo>
                    <a:pt x="2369" y="374"/>
                    <a:pt x="2371" y="375"/>
                    <a:pt x="2372" y="375"/>
                  </a:cubicBezTo>
                  <a:cubicBezTo>
                    <a:pt x="2373" y="375"/>
                    <a:pt x="2375" y="374"/>
                    <a:pt x="2375" y="373"/>
                  </a:cubicBezTo>
                  <a:cubicBezTo>
                    <a:pt x="2375" y="373"/>
                    <a:pt x="2374" y="372"/>
                    <a:pt x="2374" y="371"/>
                  </a:cubicBezTo>
                  <a:cubicBezTo>
                    <a:pt x="2368" y="366"/>
                    <a:pt x="2376" y="362"/>
                    <a:pt x="2386" y="359"/>
                  </a:cubicBezTo>
                  <a:cubicBezTo>
                    <a:pt x="2391" y="358"/>
                    <a:pt x="2398" y="358"/>
                    <a:pt x="2402" y="360"/>
                  </a:cubicBezTo>
                  <a:cubicBezTo>
                    <a:pt x="2406" y="362"/>
                    <a:pt x="2408" y="364"/>
                    <a:pt x="2410" y="367"/>
                  </a:cubicBezTo>
                  <a:cubicBezTo>
                    <a:pt x="2412" y="369"/>
                    <a:pt x="2416" y="368"/>
                    <a:pt x="2418" y="367"/>
                  </a:cubicBezTo>
                  <a:cubicBezTo>
                    <a:pt x="2419" y="365"/>
                    <a:pt x="2420" y="363"/>
                    <a:pt x="2424" y="363"/>
                  </a:cubicBezTo>
                  <a:cubicBezTo>
                    <a:pt x="2442" y="362"/>
                    <a:pt x="2445" y="357"/>
                    <a:pt x="2446" y="351"/>
                  </a:cubicBezTo>
                  <a:cubicBezTo>
                    <a:pt x="2447" y="347"/>
                    <a:pt x="2448" y="346"/>
                    <a:pt x="2462" y="347"/>
                  </a:cubicBezTo>
                  <a:cubicBezTo>
                    <a:pt x="2467" y="348"/>
                    <a:pt x="2472" y="348"/>
                    <a:pt x="2476" y="348"/>
                  </a:cubicBezTo>
                  <a:cubicBezTo>
                    <a:pt x="2491" y="347"/>
                    <a:pt x="2504" y="348"/>
                    <a:pt x="2518" y="349"/>
                  </a:cubicBezTo>
                  <a:cubicBezTo>
                    <a:pt x="2527" y="350"/>
                    <a:pt x="2535" y="350"/>
                    <a:pt x="2543" y="349"/>
                  </a:cubicBezTo>
                  <a:cubicBezTo>
                    <a:pt x="2552" y="348"/>
                    <a:pt x="2561" y="347"/>
                    <a:pt x="2570" y="349"/>
                  </a:cubicBezTo>
                  <a:cubicBezTo>
                    <a:pt x="2576" y="350"/>
                    <a:pt x="2583" y="347"/>
                    <a:pt x="2581" y="344"/>
                  </a:cubicBezTo>
                  <a:cubicBezTo>
                    <a:pt x="2580" y="342"/>
                    <a:pt x="2577" y="340"/>
                    <a:pt x="2574" y="337"/>
                  </a:cubicBezTo>
                  <a:cubicBezTo>
                    <a:pt x="2581" y="335"/>
                    <a:pt x="2588" y="334"/>
                    <a:pt x="2594" y="332"/>
                  </a:cubicBezTo>
                  <a:cubicBezTo>
                    <a:pt x="2601" y="333"/>
                    <a:pt x="2602" y="337"/>
                    <a:pt x="2611" y="337"/>
                  </a:cubicBezTo>
                  <a:cubicBezTo>
                    <a:pt x="2610" y="334"/>
                    <a:pt x="2610" y="331"/>
                    <a:pt x="2610" y="328"/>
                  </a:cubicBezTo>
                  <a:cubicBezTo>
                    <a:pt x="2610" y="328"/>
                    <a:pt x="2613" y="326"/>
                    <a:pt x="2615" y="326"/>
                  </a:cubicBezTo>
                  <a:cubicBezTo>
                    <a:pt x="2617" y="326"/>
                    <a:pt x="2620" y="326"/>
                    <a:pt x="2623" y="327"/>
                  </a:cubicBezTo>
                  <a:cubicBezTo>
                    <a:pt x="2630" y="328"/>
                    <a:pt x="2630" y="333"/>
                    <a:pt x="2639" y="334"/>
                  </a:cubicBezTo>
                  <a:cubicBezTo>
                    <a:pt x="2645" y="327"/>
                    <a:pt x="2651" y="324"/>
                    <a:pt x="2664" y="322"/>
                  </a:cubicBezTo>
                  <a:cubicBezTo>
                    <a:pt x="2669" y="321"/>
                    <a:pt x="2675" y="321"/>
                    <a:pt x="2681" y="320"/>
                  </a:cubicBezTo>
                  <a:cubicBezTo>
                    <a:pt x="2708" y="318"/>
                    <a:pt x="2730" y="314"/>
                    <a:pt x="2748" y="306"/>
                  </a:cubicBezTo>
                  <a:cubicBezTo>
                    <a:pt x="2755" y="302"/>
                    <a:pt x="2761" y="300"/>
                    <a:pt x="2755" y="295"/>
                  </a:cubicBezTo>
                  <a:cubicBezTo>
                    <a:pt x="2753" y="293"/>
                    <a:pt x="2756" y="292"/>
                    <a:pt x="2760" y="290"/>
                  </a:cubicBezTo>
                  <a:cubicBezTo>
                    <a:pt x="2764" y="289"/>
                    <a:pt x="2770" y="289"/>
                    <a:pt x="2773" y="290"/>
                  </a:cubicBezTo>
                  <a:cubicBezTo>
                    <a:pt x="2780" y="295"/>
                    <a:pt x="2784" y="292"/>
                    <a:pt x="2792" y="290"/>
                  </a:cubicBezTo>
                  <a:cubicBezTo>
                    <a:pt x="2798" y="289"/>
                    <a:pt x="2808" y="289"/>
                    <a:pt x="2816" y="288"/>
                  </a:cubicBezTo>
                  <a:cubicBezTo>
                    <a:pt x="2819" y="288"/>
                    <a:pt x="2821" y="287"/>
                    <a:pt x="2820" y="285"/>
                  </a:cubicBezTo>
                  <a:cubicBezTo>
                    <a:pt x="2819" y="285"/>
                    <a:pt x="2817" y="284"/>
                    <a:pt x="2815" y="284"/>
                  </a:cubicBezTo>
                  <a:cubicBezTo>
                    <a:pt x="2806" y="284"/>
                    <a:pt x="2797" y="285"/>
                    <a:pt x="2787" y="283"/>
                  </a:cubicBezTo>
                  <a:close/>
                  <a:moveTo>
                    <a:pt x="2723" y="150"/>
                  </a:moveTo>
                  <a:cubicBezTo>
                    <a:pt x="2722" y="150"/>
                    <a:pt x="2719" y="150"/>
                    <a:pt x="2719" y="149"/>
                  </a:cubicBezTo>
                  <a:cubicBezTo>
                    <a:pt x="2719" y="147"/>
                    <a:pt x="2723" y="147"/>
                    <a:pt x="2726" y="147"/>
                  </a:cubicBezTo>
                  <a:cubicBezTo>
                    <a:pt x="2729" y="147"/>
                    <a:pt x="2731" y="148"/>
                    <a:pt x="2730" y="149"/>
                  </a:cubicBezTo>
                  <a:cubicBezTo>
                    <a:pt x="2730" y="150"/>
                    <a:pt x="2727" y="151"/>
                    <a:pt x="2723" y="150"/>
                  </a:cubicBezTo>
                  <a:close/>
                  <a:moveTo>
                    <a:pt x="2717" y="128"/>
                  </a:moveTo>
                  <a:cubicBezTo>
                    <a:pt x="2721" y="127"/>
                    <a:pt x="2730" y="127"/>
                    <a:pt x="2732" y="129"/>
                  </a:cubicBezTo>
                  <a:cubicBezTo>
                    <a:pt x="2734" y="131"/>
                    <a:pt x="2732" y="132"/>
                    <a:pt x="2730" y="134"/>
                  </a:cubicBezTo>
                  <a:cubicBezTo>
                    <a:pt x="2727" y="135"/>
                    <a:pt x="2722" y="136"/>
                    <a:pt x="2717" y="136"/>
                  </a:cubicBezTo>
                  <a:cubicBezTo>
                    <a:pt x="2713" y="136"/>
                    <a:pt x="2710" y="135"/>
                    <a:pt x="2709" y="133"/>
                  </a:cubicBezTo>
                  <a:cubicBezTo>
                    <a:pt x="2709" y="131"/>
                    <a:pt x="2711" y="129"/>
                    <a:pt x="2717" y="128"/>
                  </a:cubicBezTo>
                  <a:close/>
                  <a:moveTo>
                    <a:pt x="1540" y="29"/>
                  </a:moveTo>
                  <a:cubicBezTo>
                    <a:pt x="1537" y="29"/>
                    <a:pt x="1533" y="28"/>
                    <a:pt x="1534" y="26"/>
                  </a:cubicBezTo>
                  <a:cubicBezTo>
                    <a:pt x="1535" y="25"/>
                    <a:pt x="1539" y="24"/>
                    <a:pt x="1543" y="25"/>
                  </a:cubicBezTo>
                  <a:cubicBezTo>
                    <a:pt x="1546" y="25"/>
                    <a:pt x="1549" y="26"/>
                    <a:pt x="1549" y="28"/>
                  </a:cubicBezTo>
                  <a:cubicBezTo>
                    <a:pt x="1548" y="30"/>
                    <a:pt x="1544" y="30"/>
                    <a:pt x="1540" y="29"/>
                  </a:cubicBezTo>
                  <a:close/>
                  <a:moveTo>
                    <a:pt x="326" y="402"/>
                  </a:moveTo>
                  <a:cubicBezTo>
                    <a:pt x="320" y="401"/>
                    <a:pt x="315" y="399"/>
                    <a:pt x="315" y="396"/>
                  </a:cubicBezTo>
                  <a:cubicBezTo>
                    <a:pt x="314" y="394"/>
                    <a:pt x="319" y="391"/>
                    <a:pt x="325" y="391"/>
                  </a:cubicBezTo>
                  <a:cubicBezTo>
                    <a:pt x="326" y="390"/>
                    <a:pt x="329" y="391"/>
                    <a:pt x="330" y="391"/>
                  </a:cubicBezTo>
                  <a:cubicBezTo>
                    <a:pt x="333" y="393"/>
                    <a:pt x="336" y="395"/>
                    <a:pt x="338" y="398"/>
                  </a:cubicBezTo>
                  <a:cubicBezTo>
                    <a:pt x="340" y="400"/>
                    <a:pt x="332" y="402"/>
                    <a:pt x="326" y="402"/>
                  </a:cubicBezTo>
                  <a:close/>
                  <a:moveTo>
                    <a:pt x="356" y="399"/>
                  </a:moveTo>
                  <a:cubicBezTo>
                    <a:pt x="353" y="399"/>
                    <a:pt x="352" y="398"/>
                    <a:pt x="353" y="397"/>
                  </a:cubicBezTo>
                  <a:cubicBezTo>
                    <a:pt x="353" y="396"/>
                    <a:pt x="354" y="396"/>
                    <a:pt x="355" y="396"/>
                  </a:cubicBezTo>
                  <a:cubicBezTo>
                    <a:pt x="359" y="395"/>
                    <a:pt x="360" y="396"/>
                    <a:pt x="360" y="397"/>
                  </a:cubicBezTo>
                  <a:cubicBezTo>
                    <a:pt x="360" y="398"/>
                    <a:pt x="359" y="399"/>
                    <a:pt x="356" y="399"/>
                  </a:cubicBezTo>
                  <a:close/>
                  <a:moveTo>
                    <a:pt x="393" y="400"/>
                  </a:moveTo>
                  <a:cubicBezTo>
                    <a:pt x="391" y="400"/>
                    <a:pt x="389" y="400"/>
                    <a:pt x="387" y="400"/>
                  </a:cubicBezTo>
                  <a:cubicBezTo>
                    <a:pt x="378" y="400"/>
                    <a:pt x="373" y="397"/>
                    <a:pt x="374" y="394"/>
                  </a:cubicBezTo>
                  <a:cubicBezTo>
                    <a:pt x="375" y="392"/>
                    <a:pt x="383" y="389"/>
                    <a:pt x="390" y="389"/>
                  </a:cubicBezTo>
                  <a:cubicBezTo>
                    <a:pt x="396" y="389"/>
                    <a:pt x="399" y="392"/>
                    <a:pt x="402" y="393"/>
                  </a:cubicBezTo>
                  <a:cubicBezTo>
                    <a:pt x="408" y="397"/>
                    <a:pt x="404" y="400"/>
                    <a:pt x="393" y="400"/>
                  </a:cubicBezTo>
                  <a:close/>
                  <a:moveTo>
                    <a:pt x="462" y="414"/>
                  </a:moveTo>
                  <a:cubicBezTo>
                    <a:pt x="460" y="414"/>
                    <a:pt x="458" y="414"/>
                    <a:pt x="458" y="413"/>
                  </a:cubicBezTo>
                  <a:cubicBezTo>
                    <a:pt x="452" y="408"/>
                    <a:pt x="447" y="403"/>
                    <a:pt x="442" y="397"/>
                  </a:cubicBezTo>
                  <a:cubicBezTo>
                    <a:pt x="442" y="397"/>
                    <a:pt x="442" y="397"/>
                    <a:pt x="442" y="396"/>
                  </a:cubicBezTo>
                  <a:cubicBezTo>
                    <a:pt x="443" y="394"/>
                    <a:pt x="445" y="393"/>
                    <a:pt x="448" y="391"/>
                  </a:cubicBezTo>
                  <a:cubicBezTo>
                    <a:pt x="450" y="390"/>
                    <a:pt x="457" y="390"/>
                    <a:pt x="460" y="391"/>
                  </a:cubicBezTo>
                  <a:cubicBezTo>
                    <a:pt x="467" y="397"/>
                    <a:pt x="477" y="402"/>
                    <a:pt x="480" y="408"/>
                  </a:cubicBezTo>
                  <a:cubicBezTo>
                    <a:pt x="481" y="411"/>
                    <a:pt x="470" y="415"/>
                    <a:pt x="462" y="414"/>
                  </a:cubicBezTo>
                  <a:close/>
                  <a:moveTo>
                    <a:pt x="490" y="392"/>
                  </a:moveTo>
                  <a:cubicBezTo>
                    <a:pt x="488" y="392"/>
                    <a:pt x="485" y="391"/>
                    <a:pt x="486" y="390"/>
                  </a:cubicBezTo>
                  <a:cubicBezTo>
                    <a:pt x="486" y="388"/>
                    <a:pt x="490" y="388"/>
                    <a:pt x="494" y="388"/>
                  </a:cubicBezTo>
                  <a:cubicBezTo>
                    <a:pt x="497" y="388"/>
                    <a:pt x="499" y="389"/>
                    <a:pt x="498" y="390"/>
                  </a:cubicBezTo>
                  <a:cubicBezTo>
                    <a:pt x="497" y="392"/>
                    <a:pt x="494" y="393"/>
                    <a:pt x="490" y="392"/>
                  </a:cubicBezTo>
                  <a:close/>
                  <a:moveTo>
                    <a:pt x="521" y="410"/>
                  </a:moveTo>
                  <a:cubicBezTo>
                    <a:pt x="515" y="410"/>
                    <a:pt x="510" y="409"/>
                    <a:pt x="508" y="407"/>
                  </a:cubicBezTo>
                  <a:cubicBezTo>
                    <a:pt x="504" y="404"/>
                    <a:pt x="505" y="401"/>
                    <a:pt x="509" y="398"/>
                  </a:cubicBezTo>
                  <a:cubicBezTo>
                    <a:pt x="511" y="396"/>
                    <a:pt x="517" y="396"/>
                    <a:pt x="518" y="397"/>
                  </a:cubicBezTo>
                  <a:cubicBezTo>
                    <a:pt x="522" y="400"/>
                    <a:pt x="525" y="403"/>
                    <a:pt x="528" y="406"/>
                  </a:cubicBezTo>
                  <a:cubicBezTo>
                    <a:pt x="530" y="408"/>
                    <a:pt x="525" y="410"/>
                    <a:pt x="521" y="410"/>
                  </a:cubicBezTo>
                  <a:close/>
                  <a:moveTo>
                    <a:pt x="559" y="393"/>
                  </a:moveTo>
                  <a:cubicBezTo>
                    <a:pt x="553" y="393"/>
                    <a:pt x="549" y="392"/>
                    <a:pt x="549" y="390"/>
                  </a:cubicBezTo>
                  <a:cubicBezTo>
                    <a:pt x="549" y="389"/>
                    <a:pt x="552" y="388"/>
                    <a:pt x="555" y="388"/>
                  </a:cubicBezTo>
                  <a:cubicBezTo>
                    <a:pt x="561" y="388"/>
                    <a:pt x="567" y="391"/>
                    <a:pt x="565" y="392"/>
                  </a:cubicBezTo>
                  <a:cubicBezTo>
                    <a:pt x="564" y="393"/>
                    <a:pt x="560" y="393"/>
                    <a:pt x="559" y="393"/>
                  </a:cubicBezTo>
                  <a:close/>
                  <a:moveTo>
                    <a:pt x="640" y="61"/>
                  </a:moveTo>
                  <a:cubicBezTo>
                    <a:pt x="636" y="62"/>
                    <a:pt x="632" y="61"/>
                    <a:pt x="633" y="59"/>
                  </a:cubicBezTo>
                  <a:cubicBezTo>
                    <a:pt x="634" y="58"/>
                    <a:pt x="636" y="57"/>
                    <a:pt x="639" y="57"/>
                  </a:cubicBezTo>
                  <a:cubicBezTo>
                    <a:pt x="641" y="57"/>
                    <a:pt x="644" y="58"/>
                    <a:pt x="644" y="59"/>
                  </a:cubicBezTo>
                  <a:cubicBezTo>
                    <a:pt x="644" y="60"/>
                    <a:pt x="643" y="61"/>
                    <a:pt x="640" y="61"/>
                  </a:cubicBezTo>
                  <a:close/>
                  <a:moveTo>
                    <a:pt x="669" y="51"/>
                  </a:moveTo>
                  <a:cubicBezTo>
                    <a:pt x="669" y="49"/>
                    <a:pt x="669" y="47"/>
                    <a:pt x="676" y="47"/>
                  </a:cubicBezTo>
                  <a:cubicBezTo>
                    <a:pt x="680" y="47"/>
                    <a:pt x="682" y="48"/>
                    <a:pt x="683" y="50"/>
                  </a:cubicBezTo>
                  <a:cubicBezTo>
                    <a:pt x="682" y="51"/>
                    <a:pt x="679" y="53"/>
                    <a:pt x="674" y="53"/>
                  </a:cubicBezTo>
                  <a:cubicBezTo>
                    <a:pt x="670" y="53"/>
                    <a:pt x="668" y="52"/>
                    <a:pt x="669" y="51"/>
                  </a:cubicBezTo>
                  <a:close/>
                  <a:moveTo>
                    <a:pt x="689" y="408"/>
                  </a:moveTo>
                  <a:cubicBezTo>
                    <a:pt x="684" y="408"/>
                    <a:pt x="680" y="405"/>
                    <a:pt x="681" y="403"/>
                  </a:cubicBezTo>
                  <a:cubicBezTo>
                    <a:pt x="681" y="401"/>
                    <a:pt x="685" y="400"/>
                    <a:pt x="690" y="400"/>
                  </a:cubicBezTo>
                  <a:cubicBezTo>
                    <a:pt x="694" y="400"/>
                    <a:pt x="698" y="401"/>
                    <a:pt x="698" y="403"/>
                  </a:cubicBezTo>
                  <a:cubicBezTo>
                    <a:pt x="697" y="406"/>
                    <a:pt x="693" y="408"/>
                    <a:pt x="689" y="408"/>
                  </a:cubicBezTo>
                  <a:close/>
                  <a:moveTo>
                    <a:pt x="794" y="396"/>
                  </a:moveTo>
                  <a:cubicBezTo>
                    <a:pt x="787" y="397"/>
                    <a:pt x="781" y="395"/>
                    <a:pt x="782" y="393"/>
                  </a:cubicBezTo>
                  <a:cubicBezTo>
                    <a:pt x="782" y="392"/>
                    <a:pt x="785" y="392"/>
                    <a:pt x="788" y="391"/>
                  </a:cubicBezTo>
                  <a:cubicBezTo>
                    <a:pt x="792" y="391"/>
                    <a:pt x="796" y="392"/>
                    <a:pt x="798" y="394"/>
                  </a:cubicBezTo>
                  <a:cubicBezTo>
                    <a:pt x="798" y="395"/>
                    <a:pt x="796" y="396"/>
                    <a:pt x="794" y="396"/>
                  </a:cubicBezTo>
                  <a:close/>
                  <a:moveTo>
                    <a:pt x="874" y="400"/>
                  </a:moveTo>
                  <a:cubicBezTo>
                    <a:pt x="871" y="402"/>
                    <a:pt x="868" y="403"/>
                    <a:pt x="862" y="402"/>
                  </a:cubicBezTo>
                  <a:cubicBezTo>
                    <a:pt x="857" y="402"/>
                    <a:pt x="855" y="400"/>
                    <a:pt x="854" y="399"/>
                  </a:cubicBezTo>
                  <a:cubicBezTo>
                    <a:pt x="853" y="398"/>
                    <a:pt x="853" y="397"/>
                    <a:pt x="853" y="397"/>
                  </a:cubicBezTo>
                  <a:cubicBezTo>
                    <a:pt x="854" y="395"/>
                    <a:pt x="856" y="393"/>
                    <a:pt x="861" y="393"/>
                  </a:cubicBezTo>
                  <a:cubicBezTo>
                    <a:pt x="867" y="392"/>
                    <a:pt x="871" y="393"/>
                    <a:pt x="874" y="395"/>
                  </a:cubicBezTo>
                  <a:cubicBezTo>
                    <a:pt x="877" y="397"/>
                    <a:pt x="877" y="399"/>
                    <a:pt x="874" y="400"/>
                  </a:cubicBezTo>
                  <a:close/>
                  <a:moveTo>
                    <a:pt x="911" y="59"/>
                  </a:moveTo>
                  <a:cubicBezTo>
                    <a:pt x="911" y="57"/>
                    <a:pt x="913" y="56"/>
                    <a:pt x="918" y="55"/>
                  </a:cubicBezTo>
                  <a:cubicBezTo>
                    <a:pt x="922" y="54"/>
                    <a:pt x="928" y="57"/>
                    <a:pt x="926" y="59"/>
                  </a:cubicBezTo>
                  <a:cubicBezTo>
                    <a:pt x="926" y="61"/>
                    <a:pt x="923" y="62"/>
                    <a:pt x="918" y="62"/>
                  </a:cubicBezTo>
                  <a:cubicBezTo>
                    <a:pt x="914" y="62"/>
                    <a:pt x="911" y="61"/>
                    <a:pt x="911" y="59"/>
                  </a:cubicBezTo>
                  <a:close/>
                  <a:moveTo>
                    <a:pt x="941" y="400"/>
                  </a:moveTo>
                  <a:cubicBezTo>
                    <a:pt x="939" y="402"/>
                    <a:pt x="935" y="403"/>
                    <a:pt x="930" y="403"/>
                  </a:cubicBezTo>
                  <a:cubicBezTo>
                    <a:pt x="924" y="402"/>
                    <a:pt x="919" y="400"/>
                    <a:pt x="920" y="398"/>
                  </a:cubicBezTo>
                  <a:cubicBezTo>
                    <a:pt x="921" y="397"/>
                    <a:pt x="923" y="395"/>
                    <a:pt x="926" y="394"/>
                  </a:cubicBezTo>
                  <a:cubicBezTo>
                    <a:pt x="928" y="392"/>
                    <a:pt x="932" y="391"/>
                    <a:pt x="937" y="392"/>
                  </a:cubicBezTo>
                  <a:cubicBezTo>
                    <a:pt x="941" y="392"/>
                    <a:pt x="943" y="394"/>
                    <a:pt x="943" y="396"/>
                  </a:cubicBezTo>
                  <a:cubicBezTo>
                    <a:pt x="942" y="398"/>
                    <a:pt x="942" y="399"/>
                    <a:pt x="941" y="400"/>
                  </a:cubicBezTo>
                  <a:close/>
                  <a:moveTo>
                    <a:pt x="959" y="56"/>
                  </a:moveTo>
                  <a:cubicBezTo>
                    <a:pt x="957" y="55"/>
                    <a:pt x="954" y="55"/>
                    <a:pt x="954" y="55"/>
                  </a:cubicBezTo>
                  <a:cubicBezTo>
                    <a:pt x="953" y="53"/>
                    <a:pt x="957" y="54"/>
                    <a:pt x="959" y="53"/>
                  </a:cubicBezTo>
                  <a:cubicBezTo>
                    <a:pt x="962" y="53"/>
                    <a:pt x="965" y="53"/>
                    <a:pt x="965" y="55"/>
                  </a:cubicBezTo>
                  <a:cubicBezTo>
                    <a:pt x="965" y="55"/>
                    <a:pt x="961" y="55"/>
                    <a:pt x="959" y="56"/>
                  </a:cubicBezTo>
                  <a:close/>
                  <a:moveTo>
                    <a:pt x="976" y="393"/>
                  </a:moveTo>
                  <a:cubicBezTo>
                    <a:pt x="975" y="393"/>
                    <a:pt x="973" y="393"/>
                    <a:pt x="973" y="392"/>
                  </a:cubicBezTo>
                  <a:cubicBezTo>
                    <a:pt x="972" y="391"/>
                    <a:pt x="974" y="390"/>
                    <a:pt x="976" y="390"/>
                  </a:cubicBezTo>
                  <a:cubicBezTo>
                    <a:pt x="977" y="390"/>
                    <a:pt x="980" y="391"/>
                    <a:pt x="980" y="391"/>
                  </a:cubicBezTo>
                  <a:cubicBezTo>
                    <a:pt x="981" y="392"/>
                    <a:pt x="979" y="393"/>
                    <a:pt x="976" y="393"/>
                  </a:cubicBezTo>
                  <a:close/>
                  <a:moveTo>
                    <a:pt x="1010" y="417"/>
                  </a:moveTo>
                  <a:cubicBezTo>
                    <a:pt x="1007" y="419"/>
                    <a:pt x="1000" y="418"/>
                    <a:pt x="997" y="417"/>
                  </a:cubicBezTo>
                  <a:cubicBezTo>
                    <a:pt x="993" y="415"/>
                    <a:pt x="991" y="413"/>
                    <a:pt x="992" y="410"/>
                  </a:cubicBezTo>
                  <a:cubicBezTo>
                    <a:pt x="992" y="405"/>
                    <a:pt x="1002" y="403"/>
                    <a:pt x="1009" y="400"/>
                  </a:cubicBezTo>
                  <a:cubicBezTo>
                    <a:pt x="1012" y="399"/>
                    <a:pt x="1020" y="401"/>
                    <a:pt x="1020" y="402"/>
                  </a:cubicBezTo>
                  <a:cubicBezTo>
                    <a:pt x="1019" y="407"/>
                    <a:pt x="1019" y="413"/>
                    <a:pt x="1010" y="417"/>
                  </a:cubicBezTo>
                  <a:close/>
                  <a:moveTo>
                    <a:pt x="1122" y="399"/>
                  </a:moveTo>
                  <a:cubicBezTo>
                    <a:pt x="1117" y="400"/>
                    <a:pt x="1102" y="400"/>
                    <a:pt x="1098" y="399"/>
                  </a:cubicBezTo>
                  <a:cubicBezTo>
                    <a:pt x="1094" y="398"/>
                    <a:pt x="1094" y="396"/>
                    <a:pt x="1094" y="394"/>
                  </a:cubicBezTo>
                  <a:cubicBezTo>
                    <a:pt x="1095" y="392"/>
                    <a:pt x="1095" y="390"/>
                    <a:pt x="1102" y="389"/>
                  </a:cubicBezTo>
                  <a:cubicBezTo>
                    <a:pt x="1108" y="388"/>
                    <a:pt x="1113" y="389"/>
                    <a:pt x="1117" y="390"/>
                  </a:cubicBezTo>
                  <a:cubicBezTo>
                    <a:pt x="1122" y="392"/>
                    <a:pt x="1124" y="394"/>
                    <a:pt x="1124" y="396"/>
                  </a:cubicBezTo>
                  <a:cubicBezTo>
                    <a:pt x="1124" y="397"/>
                    <a:pt x="1123" y="398"/>
                    <a:pt x="1122" y="399"/>
                  </a:cubicBezTo>
                  <a:close/>
                  <a:moveTo>
                    <a:pt x="1137" y="377"/>
                  </a:moveTo>
                  <a:cubicBezTo>
                    <a:pt x="1133" y="377"/>
                    <a:pt x="1130" y="376"/>
                    <a:pt x="1131" y="374"/>
                  </a:cubicBezTo>
                  <a:cubicBezTo>
                    <a:pt x="1132" y="372"/>
                    <a:pt x="1137" y="372"/>
                    <a:pt x="1142" y="372"/>
                  </a:cubicBezTo>
                  <a:cubicBezTo>
                    <a:pt x="1146" y="372"/>
                    <a:pt x="1148" y="373"/>
                    <a:pt x="1148" y="375"/>
                  </a:cubicBezTo>
                  <a:cubicBezTo>
                    <a:pt x="1146" y="377"/>
                    <a:pt x="1142" y="377"/>
                    <a:pt x="1137" y="377"/>
                  </a:cubicBezTo>
                  <a:close/>
                  <a:moveTo>
                    <a:pt x="1182" y="369"/>
                  </a:moveTo>
                  <a:cubicBezTo>
                    <a:pt x="1187" y="369"/>
                    <a:pt x="1191" y="370"/>
                    <a:pt x="1191" y="372"/>
                  </a:cubicBezTo>
                  <a:cubicBezTo>
                    <a:pt x="1191" y="374"/>
                    <a:pt x="1187" y="375"/>
                    <a:pt x="1183" y="375"/>
                  </a:cubicBezTo>
                  <a:cubicBezTo>
                    <a:pt x="1177" y="375"/>
                    <a:pt x="1176" y="373"/>
                    <a:pt x="1175" y="371"/>
                  </a:cubicBezTo>
                  <a:cubicBezTo>
                    <a:pt x="1176" y="370"/>
                    <a:pt x="1178" y="369"/>
                    <a:pt x="1182" y="369"/>
                  </a:cubicBezTo>
                  <a:close/>
                  <a:moveTo>
                    <a:pt x="1190" y="407"/>
                  </a:moveTo>
                  <a:cubicBezTo>
                    <a:pt x="1183" y="410"/>
                    <a:pt x="1171" y="409"/>
                    <a:pt x="1168" y="405"/>
                  </a:cubicBezTo>
                  <a:cubicBezTo>
                    <a:pt x="1167" y="404"/>
                    <a:pt x="1167" y="402"/>
                    <a:pt x="1166" y="401"/>
                  </a:cubicBezTo>
                  <a:cubicBezTo>
                    <a:pt x="1167" y="399"/>
                    <a:pt x="1169" y="397"/>
                    <a:pt x="1170" y="395"/>
                  </a:cubicBezTo>
                  <a:cubicBezTo>
                    <a:pt x="1172" y="392"/>
                    <a:pt x="1173" y="389"/>
                    <a:pt x="1182" y="390"/>
                  </a:cubicBezTo>
                  <a:cubicBezTo>
                    <a:pt x="1189" y="390"/>
                    <a:pt x="1191" y="393"/>
                    <a:pt x="1193" y="395"/>
                  </a:cubicBezTo>
                  <a:cubicBezTo>
                    <a:pt x="1195" y="397"/>
                    <a:pt x="1196" y="399"/>
                    <a:pt x="1197" y="401"/>
                  </a:cubicBezTo>
                  <a:cubicBezTo>
                    <a:pt x="1198" y="404"/>
                    <a:pt x="1194" y="405"/>
                    <a:pt x="1190" y="407"/>
                  </a:cubicBezTo>
                  <a:close/>
                  <a:moveTo>
                    <a:pt x="1221" y="391"/>
                  </a:moveTo>
                  <a:cubicBezTo>
                    <a:pt x="1218" y="391"/>
                    <a:pt x="1216" y="390"/>
                    <a:pt x="1217" y="389"/>
                  </a:cubicBezTo>
                  <a:cubicBezTo>
                    <a:pt x="1218" y="388"/>
                    <a:pt x="1220" y="388"/>
                    <a:pt x="1221" y="388"/>
                  </a:cubicBezTo>
                  <a:cubicBezTo>
                    <a:pt x="1224" y="388"/>
                    <a:pt x="1226" y="389"/>
                    <a:pt x="1225" y="390"/>
                  </a:cubicBezTo>
                  <a:cubicBezTo>
                    <a:pt x="1224" y="390"/>
                    <a:pt x="1222" y="391"/>
                    <a:pt x="1221" y="391"/>
                  </a:cubicBezTo>
                  <a:close/>
                  <a:moveTo>
                    <a:pt x="1257" y="374"/>
                  </a:moveTo>
                  <a:cubicBezTo>
                    <a:pt x="1252" y="374"/>
                    <a:pt x="1247" y="374"/>
                    <a:pt x="1246" y="372"/>
                  </a:cubicBezTo>
                  <a:cubicBezTo>
                    <a:pt x="1244" y="370"/>
                    <a:pt x="1247" y="368"/>
                    <a:pt x="1251" y="367"/>
                  </a:cubicBezTo>
                  <a:cubicBezTo>
                    <a:pt x="1256" y="366"/>
                    <a:pt x="1261" y="366"/>
                    <a:pt x="1266" y="367"/>
                  </a:cubicBezTo>
                  <a:cubicBezTo>
                    <a:pt x="1270" y="368"/>
                    <a:pt x="1272" y="370"/>
                    <a:pt x="1271" y="372"/>
                  </a:cubicBezTo>
                  <a:cubicBezTo>
                    <a:pt x="1268" y="374"/>
                    <a:pt x="1262" y="374"/>
                    <a:pt x="1257" y="374"/>
                  </a:cubicBezTo>
                  <a:close/>
                  <a:moveTo>
                    <a:pt x="1287" y="397"/>
                  </a:moveTo>
                  <a:cubicBezTo>
                    <a:pt x="1278" y="397"/>
                    <a:pt x="1272" y="395"/>
                    <a:pt x="1272" y="391"/>
                  </a:cubicBezTo>
                  <a:cubicBezTo>
                    <a:pt x="1271" y="389"/>
                    <a:pt x="1276" y="387"/>
                    <a:pt x="1281" y="387"/>
                  </a:cubicBezTo>
                  <a:cubicBezTo>
                    <a:pt x="1292" y="387"/>
                    <a:pt x="1300" y="389"/>
                    <a:pt x="1300" y="393"/>
                  </a:cubicBezTo>
                  <a:cubicBezTo>
                    <a:pt x="1300" y="395"/>
                    <a:pt x="1293" y="397"/>
                    <a:pt x="1287" y="397"/>
                  </a:cubicBezTo>
                  <a:close/>
                  <a:moveTo>
                    <a:pt x="1325" y="375"/>
                  </a:moveTo>
                  <a:cubicBezTo>
                    <a:pt x="1319" y="375"/>
                    <a:pt x="1314" y="374"/>
                    <a:pt x="1313" y="371"/>
                  </a:cubicBezTo>
                  <a:cubicBezTo>
                    <a:pt x="1311" y="369"/>
                    <a:pt x="1314" y="367"/>
                    <a:pt x="1319" y="367"/>
                  </a:cubicBezTo>
                  <a:cubicBezTo>
                    <a:pt x="1322" y="367"/>
                    <a:pt x="1324" y="367"/>
                    <a:pt x="1327" y="367"/>
                  </a:cubicBezTo>
                  <a:cubicBezTo>
                    <a:pt x="1335" y="368"/>
                    <a:pt x="1341" y="370"/>
                    <a:pt x="1339" y="372"/>
                  </a:cubicBezTo>
                  <a:cubicBezTo>
                    <a:pt x="1336" y="375"/>
                    <a:pt x="1331" y="375"/>
                    <a:pt x="1325" y="375"/>
                  </a:cubicBezTo>
                  <a:close/>
                  <a:moveTo>
                    <a:pt x="1361" y="366"/>
                  </a:moveTo>
                  <a:cubicBezTo>
                    <a:pt x="1359" y="366"/>
                    <a:pt x="1357" y="366"/>
                    <a:pt x="1356" y="365"/>
                  </a:cubicBezTo>
                  <a:cubicBezTo>
                    <a:pt x="1354" y="364"/>
                    <a:pt x="1355" y="362"/>
                    <a:pt x="1359" y="362"/>
                  </a:cubicBezTo>
                  <a:cubicBezTo>
                    <a:pt x="1361" y="362"/>
                    <a:pt x="1363" y="362"/>
                    <a:pt x="1364" y="363"/>
                  </a:cubicBezTo>
                  <a:cubicBezTo>
                    <a:pt x="1365" y="364"/>
                    <a:pt x="1365" y="365"/>
                    <a:pt x="1361" y="366"/>
                  </a:cubicBezTo>
                  <a:close/>
                  <a:moveTo>
                    <a:pt x="1435" y="372"/>
                  </a:moveTo>
                  <a:cubicBezTo>
                    <a:pt x="1433" y="372"/>
                    <a:pt x="1431" y="372"/>
                    <a:pt x="1429" y="372"/>
                  </a:cubicBezTo>
                  <a:cubicBezTo>
                    <a:pt x="1427" y="371"/>
                    <a:pt x="1424" y="371"/>
                    <a:pt x="1422" y="371"/>
                  </a:cubicBezTo>
                  <a:cubicBezTo>
                    <a:pt x="1419" y="370"/>
                    <a:pt x="1418" y="368"/>
                    <a:pt x="1420" y="367"/>
                  </a:cubicBezTo>
                  <a:cubicBezTo>
                    <a:pt x="1424" y="365"/>
                    <a:pt x="1428" y="365"/>
                    <a:pt x="1433" y="364"/>
                  </a:cubicBezTo>
                  <a:cubicBezTo>
                    <a:pt x="1439" y="364"/>
                    <a:pt x="1447" y="366"/>
                    <a:pt x="1448" y="368"/>
                  </a:cubicBezTo>
                  <a:cubicBezTo>
                    <a:pt x="1448" y="370"/>
                    <a:pt x="1442" y="372"/>
                    <a:pt x="1435" y="372"/>
                  </a:cubicBezTo>
                  <a:close/>
                  <a:moveTo>
                    <a:pt x="1504" y="371"/>
                  </a:moveTo>
                  <a:cubicBezTo>
                    <a:pt x="1502" y="374"/>
                    <a:pt x="1496" y="375"/>
                    <a:pt x="1490" y="376"/>
                  </a:cubicBezTo>
                  <a:cubicBezTo>
                    <a:pt x="1489" y="376"/>
                    <a:pt x="1488" y="376"/>
                    <a:pt x="1487" y="376"/>
                  </a:cubicBezTo>
                  <a:cubicBezTo>
                    <a:pt x="1482" y="375"/>
                    <a:pt x="1476" y="371"/>
                    <a:pt x="1477" y="369"/>
                  </a:cubicBezTo>
                  <a:cubicBezTo>
                    <a:pt x="1478" y="366"/>
                    <a:pt x="1484" y="363"/>
                    <a:pt x="1492" y="363"/>
                  </a:cubicBezTo>
                  <a:cubicBezTo>
                    <a:pt x="1495" y="363"/>
                    <a:pt x="1498" y="364"/>
                    <a:pt x="1500" y="364"/>
                  </a:cubicBezTo>
                  <a:cubicBezTo>
                    <a:pt x="1505" y="366"/>
                    <a:pt x="1506" y="369"/>
                    <a:pt x="1504" y="371"/>
                  </a:cubicBezTo>
                  <a:close/>
                  <a:moveTo>
                    <a:pt x="1557" y="376"/>
                  </a:moveTo>
                  <a:cubicBezTo>
                    <a:pt x="1544" y="376"/>
                    <a:pt x="1531" y="375"/>
                    <a:pt x="1519" y="374"/>
                  </a:cubicBezTo>
                  <a:cubicBezTo>
                    <a:pt x="1515" y="373"/>
                    <a:pt x="1514" y="371"/>
                    <a:pt x="1516" y="370"/>
                  </a:cubicBezTo>
                  <a:cubicBezTo>
                    <a:pt x="1518" y="368"/>
                    <a:pt x="1519" y="366"/>
                    <a:pt x="1526" y="365"/>
                  </a:cubicBezTo>
                  <a:cubicBezTo>
                    <a:pt x="1530" y="365"/>
                    <a:pt x="1535" y="366"/>
                    <a:pt x="1539" y="366"/>
                  </a:cubicBezTo>
                  <a:cubicBezTo>
                    <a:pt x="1539" y="366"/>
                    <a:pt x="1539" y="366"/>
                    <a:pt x="1539" y="366"/>
                  </a:cubicBezTo>
                  <a:cubicBezTo>
                    <a:pt x="1546" y="367"/>
                    <a:pt x="1552" y="367"/>
                    <a:pt x="1558" y="368"/>
                  </a:cubicBezTo>
                  <a:cubicBezTo>
                    <a:pt x="1563" y="368"/>
                    <a:pt x="1566" y="369"/>
                    <a:pt x="1566" y="371"/>
                  </a:cubicBezTo>
                  <a:cubicBezTo>
                    <a:pt x="1566" y="374"/>
                    <a:pt x="1562" y="376"/>
                    <a:pt x="1557" y="376"/>
                  </a:cubicBezTo>
                  <a:close/>
                  <a:moveTo>
                    <a:pt x="1665" y="368"/>
                  </a:moveTo>
                  <a:cubicBezTo>
                    <a:pt x="1663" y="371"/>
                    <a:pt x="1659" y="373"/>
                    <a:pt x="1654" y="374"/>
                  </a:cubicBezTo>
                  <a:cubicBezTo>
                    <a:pt x="1653" y="375"/>
                    <a:pt x="1651" y="375"/>
                    <a:pt x="1649" y="375"/>
                  </a:cubicBezTo>
                  <a:cubicBezTo>
                    <a:pt x="1647" y="375"/>
                    <a:pt x="1645" y="374"/>
                    <a:pt x="1644" y="374"/>
                  </a:cubicBezTo>
                  <a:cubicBezTo>
                    <a:pt x="1638" y="370"/>
                    <a:pt x="1638" y="367"/>
                    <a:pt x="1646" y="364"/>
                  </a:cubicBezTo>
                  <a:cubicBezTo>
                    <a:pt x="1650" y="362"/>
                    <a:pt x="1656" y="361"/>
                    <a:pt x="1660" y="362"/>
                  </a:cubicBezTo>
                  <a:cubicBezTo>
                    <a:pt x="1665" y="364"/>
                    <a:pt x="1666" y="366"/>
                    <a:pt x="1665" y="368"/>
                  </a:cubicBezTo>
                  <a:close/>
                  <a:moveTo>
                    <a:pt x="1724" y="375"/>
                  </a:moveTo>
                  <a:cubicBezTo>
                    <a:pt x="1714" y="376"/>
                    <a:pt x="1705" y="375"/>
                    <a:pt x="1699" y="372"/>
                  </a:cubicBezTo>
                  <a:cubicBezTo>
                    <a:pt x="1697" y="370"/>
                    <a:pt x="1697" y="369"/>
                    <a:pt x="1700" y="368"/>
                  </a:cubicBezTo>
                  <a:cubicBezTo>
                    <a:pt x="1705" y="367"/>
                    <a:pt x="1710" y="366"/>
                    <a:pt x="1715" y="365"/>
                  </a:cubicBezTo>
                  <a:cubicBezTo>
                    <a:pt x="1723" y="364"/>
                    <a:pt x="1731" y="367"/>
                    <a:pt x="1731" y="370"/>
                  </a:cubicBezTo>
                  <a:cubicBezTo>
                    <a:pt x="1730" y="372"/>
                    <a:pt x="1729" y="374"/>
                    <a:pt x="1724" y="375"/>
                  </a:cubicBezTo>
                  <a:close/>
                  <a:moveTo>
                    <a:pt x="1782" y="378"/>
                  </a:moveTo>
                  <a:cubicBezTo>
                    <a:pt x="1774" y="378"/>
                    <a:pt x="1768" y="375"/>
                    <a:pt x="1770" y="372"/>
                  </a:cubicBezTo>
                  <a:cubicBezTo>
                    <a:pt x="1771" y="370"/>
                    <a:pt x="1778" y="369"/>
                    <a:pt x="1782" y="369"/>
                  </a:cubicBezTo>
                  <a:cubicBezTo>
                    <a:pt x="1789" y="370"/>
                    <a:pt x="1794" y="374"/>
                    <a:pt x="1791" y="376"/>
                  </a:cubicBezTo>
                  <a:cubicBezTo>
                    <a:pt x="1790" y="378"/>
                    <a:pt x="1787" y="378"/>
                    <a:pt x="1782" y="378"/>
                  </a:cubicBezTo>
                  <a:close/>
                  <a:moveTo>
                    <a:pt x="1698" y="34"/>
                  </a:moveTo>
                  <a:cubicBezTo>
                    <a:pt x="1697" y="34"/>
                    <a:pt x="1695" y="33"/>
                    <a:pt x="1695" y="33"/>
                  </a:cubicBezTo>
                  <a:cubicBezTo>
                    <a:pt x="1695" y="32"/>
                    <a:pt x="1700" y="31"/>
                    <a:pt x="1703" y="32"/>
                  </a:cubicBezTo>
                  <a:cubicBezTo>
                    <a:pt x="1704" y="32"/>
                    <a:pt x="1705" y="33"/>
                    <a:pt x="1705" y="33"/>
                  </a:cubicBezTo>
                  <a:cubicBezTo>
                    <a:pt x="1704" y="34"/>
                    <a:pt x="1701" y="35"/>
                    <a:pt x="1698" y="34"/>
                  </a:cubicBezTo>
                  <a:close/>
                  <a:moveTo>
                    <a:pt x="1735" y="50"/>
                  </a:moveTo>
                  <a:cubicBezTo>
                    <a:pt x="1729" y="51"/>
                    <a:pt x="1724" y="50"/>
                    <a:pt x="1720" y="48"/>
                  </a:cubicBezTo>
                  <a:cubicBezTo>
                    <a:pt x="1719" y="48"/>
                    <a:pt x="1719" y="48"/>
                    <a:pt x="1719" y="47"/>
                  </a:cubicBezTo>
                  <a:cubicBezTo>
                    <a:pt x="1719" y="47"/>
                    <a:pt x="1720" y="47"/>
                    <a:pt x="1720" y="46"/>
                  </a:cubicBezTo>
                  <a:cubicBezTo>
                    <a:pt x="1725" y="45"/>
                    <a:pt x="1731" y="45"/>
                    <a:pt x="1736" y="46"/>
                  </a:cubicBezTo>
                  <a:cubicBezTo>
                    <a:pt x="1737" y="47"/>
                    <a:pt x="1738" y="48"/>
                    <a:pt x="1738" y="48"/>
                  </a:cubicBezTo>
                  <a:cubicBezTo>
                    <a:pt x="1738" y="49"/>
                    <a:pt x="1737" y="50"/>
                    <a:pt x="1735" y="50"/>
                  </a:cubicBezTo>
                  <a:close/>
                  <a:moveTo>
                    <a:pt x="1775" y="29"/>
                  </a:moveTo>
                  <a:cubicBezTo>
                    <a:pt x="1762" y="32"/>
                    <a:pt x="1761" y="32"/>
                    <a:pt x="1736" y="30"/>
                  </a:cubicBezTo>
                  <a:cubicBezTo>
                    <a:pt x="1741" y="30"/>
                    <a:pt x="1745" y="29"/>
                    <a:pt x="1749" y="29"/>
                  </a:cubicBezTo>
                  <a:cubicBezTo>
                    <a:pt x="1743" y="26"/>
                    <a:pt x="1735" y="26"/>
                    <a:pt x="1728" y="26"/>
                  </a:cubicBezTo>
                  <a:cubicBezTo>
                    <a:pt x="1693" y="27"/>
                    <a:pt x="1659" y="24"/>
                    <a:pt x="1625" y="22"/>
                  </a:cubicBezTo>
                  <a:cubicBezTo>
                    <a:pt x="1611" y="21"/>
                    <a:pt x="1597" y="21"/>
                    <a:pt x="1584" y="18"/>
                  </a:cubicBezTo>
                  <a:cubicBezTo>
                    <a:pt x="1582" y="18"/>
                    <a:pt x="1579" y="17"/>
                    <a:pt x="1581" y="16"/>
                  </a:cubicBezTo>
                  <a:cubicBezTo>
                    <a:pt x="1581" y="15"/>
                    <a:pt x="1584" y="15"/>
                    <a:pt x="1585" y="15"/>
                  </a:cubicBezTo>
                  <a:cubicBezTo>
                    <a:pt x="1598" y="17"/>
                    <a:pt x="1611" y="16"/>
                    <a:pt x="1624" y="16"/>
                  </a:cubicBezTo>
                  <a:cubicBezTo>
                    <a:pt x="1634" y="16"/>
                    <a:pt x="1645" y="16"/>
                    <a:pt x="1655" y="16"/>
                  </a:cubicBezTo>
                  <a:cubicBezTo>
                    <a:pt x="1690" y="18"/>
                    <a:pt x="1726" y="18"/>
                    <a:pt x="1761" y="20"/>
                  </a:cubicBezTo>
                  <a:cubicBezTo>
                    <a:pt x="1766" y="20"/>
                    <a:pt x="1770" y="20"/>
                    <a:pt x="1775" y="21"/>
                  </a:cubicBezTo>
                  <a:cubicBezTo>
                    <a:pt x="1783" y="22"/>
                    <a:pt x="1783" y="27"/>
                    <a:pt x="1775" y="29"/>
                  </a:cubicBezTo>
                  <a:close/>
                  <a:moveTo>
                    <a:pt x="1784" y="49"/>
                  </a:moveTo>
                  <a:cubicBezTo>
                    <a:pt x="1783" y="49"/>
                    <a:pt x="1782" y="47"/>
                    <a:pt x="1782" y="46"/>
                  </a:cubicBezTo>
                  <a:cubicBezTo>
                    <a:pt x="1782" y="46"/>
                    <a:pt x="1784" y="45"/>
                    <a:pt x="1785" y="45"/>
                  </a:cubicBezTo>
                  <a:cubicBezTo>
                    <a:pt x="1792" y="44"/>
                    <a:pt x="1800" y="44"/>
                    <a:pt x="1807" y="44"/>
                  </a:cubicBezTo>
                  <a:cubicBezTo>
                    <a:pt x="1814" y="45"/>
                    <a:pt x="1820" y="44"/>
                    <a:pt x="1826" y="46"/>
                  </a:cubicBezTo>
                  <a:cubicBezTo>
                    <a:pt x="1827" y="46"/>
                    <a:pt x="1828" y="47"/>
                    <a:pt x="1828" y="48"/>
                  </a:cubicBezTo>
                  <a:cubicBezTo>
                    <a:pt x="1828" y="48"/>
                    <a:pt x="1827" y="49"/>
                    <a:pt x="1825" y="49"/>
                  </a:cubicBezTo>
                  <a:cubicBezTo>
                    <a:pt x="1812" y="50"/>
                    <a:pt x="1798" y="52"/>
                    <a:pt x="1784" y="49"/>
                  </a:cubicBezTo>
                  <a:close/>
                  <a:moveTo>
                    <a:pt x="1805" y="370"/>
                  </a:moveTo>
                  <a:cubicBezTo>
                    <a:pt x="1804" y="368"/>
                    <a:pt x="1808" y="366"/>
                    <a:pt x="1813" y="365"/>
                  </a:cubicBezTo>
                  <a:cubicBezTo>
                    <a:pt x="1817" y="364"/>
                    <a:pt x="1822" y="365"/>
                    <a:pt x="1823" y="367"/>
                  </a:cubicBezTo>
                  <a:cubicBezTo>
                    <a:pt x="1824" y="368"/>
                    <a:pt x="1823" y="370"/>
                    <a:pt x="1823" y="371"/>
                  </a:cubicBezTo>
                  <a:cubicBezTo>
                    <a:pt x="1822" y="371"/>
                    <a:pt x="1820" y="372"/>
                    <a:pt x="1819" y="372"/>
                  </a:cubicBezTo>
                  <a:cubicBezTo>
                    <a:pt x="1813" y="372"/>
                    <a:pt x="1807" y="373"/>
                    <a:pt x="1805" y="370"/>
                  </a:cubicBezTo>
                  <a:close/>
                  <a:moveTo>
                    <a:pt x="1846" y="377"/>
                  </a:moveTo>
                  <a:cubicBezTo>
                    <a:pt x="1843" y="378"/>
                    <a:pt x="1840" y="378"/>
                    <a:pt x="1838" y="377"/>
                  </a:cubicBezTo>
                  <a:cubicBezTo>
                    <a:pt x="1830" y="376"/>
                    <a:pt x="1826" y="374"/>
                    <a:pt x="1824" y="371"/>
                  </a:cubicBezTo>
                  <a:cubicBezTo>
                    <a:pt x="1828" y="370"/>
                    <a:pt x="1833" y="369"/>
                    <a:pt x="1838" y="368"/>
                  </a:cubicBezTo>
                  <a:cubicBezTo>
                    <a:pt x="1843" y="367"/>
                    <a:pt x="1849" y="369"/>
                    <a:pt x="1851" y="371"/>
                  </a:cubicBezTo>
                  <a:cubicBezTo>
                    <a:pt x="1854" y="372"/>
                    <a:pt x="1850" y="376"/>
                    <a:pt x="1846" y="377"/>
                  </a:cubicBezTo>
                  <a:close/>
                  <a:moveTo>
                    <a:pt x="1850" y="23"/>
                  </a:moveTo>
                  <a:cubicBezTo>
                    <a:pt x="1848" y="23"/>
                    <a:pt x="1845" y="23"/>
                    <a:pt x="1839" y="22"/>
                  </a:cubicBezTo>
                  <a:cubicBezTo>
                    <a:pt x="1849" y="21"/>
                    <a:pt x="1855" y="22"/>
                    <a:pt x="1866" y="23"/>
                  </a:cubicBezTo>
                  <a:cubicBezTo>
                    <a:pt x="1857" y="23"/>
                    <a:pt x="1854" y="24"/>
                    <a:pt x="1850" y="23"/>
                  </a:cubicBezTo>
                  <a:close/>
                  <a:moveTo>
                    <a:pt x="1918" y="50"/>
                  </a:moveTo>
                  <a:cubicBezTo>
                    <a:pt x="1917" y="49"/>
                    <a:pt x="1916" y="48"/>
                    <a:pt x="1916" y="48"/>
                  </a:cubicBezTo>
                  <a:cubicBezTo>
                    <a:pt x="1916" y="48"/>
                    <a:pt x="1918" y="47"/>
                    <a:pt x="1920" y="47"/>
                  </a:cubicBezTo>
                  <a:cubicBezTo>
                    <a:pt x="1920" y="47"/>
                    <a:pt x="1922" y="48"/>
                    <a:pt x="1922" y="49"/>
                  </a:cubicBezTo>
                  <a:cubicBezTo>
                    <a:pt x="1921" y="49"/>
                    <a:pt x="1919" y="49"/>
                    <a:pt x="1918" y="50"/>
                  </a:cubicBezTo>
                  <a:close/>
                  <a:moveTo>
                    <a:pt x="1924" y="63"/>
                  </a:moveTo>
                  <a:cubicBezTo>
                    <a:pt x="1924" y="62"/>
                    <a:pt x="1927" y="62"/>
                    <a:pt x="1928" y="62"/>
                  </a:cubicBezTo>
                  <a:cubicBezTo>
                    <a:pt x="1930" y="62"/>
                    <a:pt x="1931" y="63"/>
                    <a:pt x="1932" y="63"/>
                  </a:cubicBezTo>
                  <a:cubicBezTo>
                    <a:pt x="1931" y="64"/>
                    <a:pt x="1930" y="64"/>
                    <a:pt x="1928" y="64"/>
                  </a:cubicBezTo>
                  <a:cubicBezTo>
                    <a:pt x="1925" y="64"/>
                    <a:pt x="1923" y="64"/>
                    <a:pt x="1924" y="63"/>
                  </a:cubicBezTo>
                  <a:close/>
                  <a:moveTo>
                    <a:pt x="2044" y="365"/>
                  </a:moveTo>
                  <a:cubicBezTo>
                    <a:pt x="2043" y="366"/>
                    <a:pt x="2043" y="367"/>
                    <a:pt x="2042" y="369"/>
                  </a:cubicBezTo>
                  <a:cubicBezTo>
                    <a:pt x="2040" y="373"/>
                    <a:pt x="2040" y="373"/>
                    <a:pt x="2027" y="374"/>
                  </a:cubicBezTo>
                  <a:cubicBezTo>
                    <a:pt x="2025" y="374"/>
                    <a:pt x="2022" y="374"/>
                    <a:pt x="2021" y="374"/>
                  </a:cubicBezTo>
                  <a:cubicBezTo>
                    <a:pt x="2008" y="379"/>
                    <a:pt x="1997" y="378"/>
                    <a:pt x="1985" y="373"/>
                  </a:cubicBezTo>
                  <a:cubicBezTo>
                    <a:pt x="1983" y="372"/>
                    <a:pt x="1978" y="372"/>
                    <a:pt x="1975" y="373"/>
                  </a:cubicBezTo>
                  <a:cubicBezTo>
                    <a:pt x="1966" y="374"/>
                    <a:pt x="1956" y="373"/>
                    <a:pt x="1948" y="375"/>
                  </a:cubicBezTo>
                  <a:cubicBezTo>
                    <a:pt x="1945" y="376"/>
                    <a:pt x="1941" y="376"/>
                    <a:pt x="1939" y="376"/>
                  </a:cubicBezTo>
                  <a:cubicBezTo>
                    <a:pt x="1930" y="376"/>
                    <a:pt x="1924" y="372"/>
                    <a:pt x="1925" y="369"/>
                  </a:cubicBezTo>
                  <a:cubicBezTo>
                    <a:pt x="1926" y="366"/>
                    <a:pt x="1935" y="363"/>
                    <a:pt x="1943" y="364"/>
                  </a:cubicBezTo>
                  <a:cubicBezTo>
                    <a:pt x="1950" y="364"/>
                    <a:pt x="1957" y="366"/>
                    <a:pt x="1964" y="366"/>
                  </a:cubicBezTo>
                  <a:cubicBezTo>
                    <a:pt x="1980" y="367"/>
                    <a:pt x="1996" y="365"/>
                    <a:pt x="2011" y="366"/>
                  </a:cubicBezTo>
                  <a:cubicBezTo>
                    <a:pt x="2024" y="368"/>
                    <a:pt x="2028" y="366"/>
                    <a:pt x="2034" y="363"/>
                  </a:cubicBezTo>
                  <a:cubicBezTo>
                    <a:pt x="2037" y="361"/>
                    <a:pt x="2038" y="357"/>
                    <a:pt x="2047" y="359"/>
                  </a:cubicBezTo>
                  <a:cubicBezTo>
                    <a:pt x="2053" y="360"/>
                    <a:pt x="2045" y="363"/>
                    <a:pt x="2044" y="365"/>
                  </a:cubicBezTo>
                  <a:close/>
                  <a:moveTo>
                    <a:pt x="2049" y="37"/>
                  </a:moveTo>
                  <a:cubicBezTo>
                    <a:pt x="2049" y="36"/>
                    <a:pt x="2051" y="35"/>
                    <a:pt x="2054" y="35"/>
                  </a:cubicBezTo>
                  <a:cubicBezTo>
                    <a:pt x="2055" y="35"/>
                    <a:pt x="2056" y="36"/>
                    <a:pt x="2057" y="36"/>
                  </a:cubicBezTo>
                  <a:cubicBezTo>
                    <a:pt x="2057" y="37"/>
                    <a:pt x="2055" y="38"/>
                    <a:pt x="2052" y="38"/>
                  </a:cubicBezTo>
                  <a:cubicBezTo>
                    <a:pt x="2051" y="38"/>
                    <a:pt x="2049" y="38"/>
                    <a:pt x="2049" y="37"/>
                  </a:cubicBezTo>
                  <a:close/>
                  <a:moveTo>
                    <a:pt x="2069" y="377"/>
                  </a:moveTo>
                  <a:cubicBezTo>
                    <a:pt x="2062" y="377"/>
                    <a:pt x="2057" y="374"/>
                    <a:pt x="2057" y="372"/>
                  </a:cubicBezTo>
                  <a:cubicBezTo>
                    <a:pt x="2058" y="369"/>
                    <a:pt x="2063" y="367"/>
                    <a:pt x="2070" y="367"/>
                  </a:cubicBezTo>
                  <a:cubicBezTo>
                    <a:pt x="2078" y="367"/>
                    <a:pt x="2085" y="370"/>
                    <a:pt x="2085" y="372"/>
                  </a:cubicBezTo>
                  <a:cubicBezTo>
                    <a:pt x="2085" y="375"/>
                    <a:pt x="2076" y="377"/>
                    <a:pt x="2069" y="377"/>
                  </a:cubicBezTo>
                  <a:close/>
                  <a:moveTo>
                    <a:pt x="2104" y="368"/>
                  </a:moveTo>
                  <a:cubicBezTo>
                    <a:pt x="2100" y="368"/>
                    <a:pt x="2099" y="367"/>
                    <a:pt x="2099" y="366"/>
                  </a:cubicBezTo>
                  <a:cubicBezTo>
                    <a:pt x="2099" y="364"/>
                    <a:pt x="2101" y="364"/>
                    <a:pt x="2104" y="364"/>
                  </a:cubicBezTo>
                  <a:cubicBezTo>
                    <a:pt x="2107" y="364"/>
                    <a:pt x="2109" y="364"/>
                    <a:pt x="2109" y="366"/>
                  </a:cubicBezTo>
                  <a:cubicBezTo>
                    <a:pt x="2108" y="367"/>
                    <a:pt x="2107" y="368"/>
                    <a:pt x="2104" y="368"/>
                  </a:cubicBezTo>
                  <a:close/>
                  <a:moveTo>
                    <a:pt x="2163" y="374"/>
                  </a:moveTo>
                  <a:cubicBezTo>
                    <a:pt x="2156" y="373"/>
                    <a:pt x="2151" y="370"/>
                    <a:pt x="2153" y="366"/>
                  </a:cubicBezTo>
                  <a:cubicBezTo>
                    <a:pt x="2154" y="363"/>
                    <a:pt x="2162" y="361"/>
                    <a:pt x="2169" y="361"/>
                  </a:cubicBezTo>
                  <a:cubicBezTo>
                    <a:pt x="2177" y="362"/>
                    <a:pt x="2182" y="365"/>
                    <a:pt x="2181" y="369"/>
                  </a:cubicBezTo>
                  <a:cubicBezTo>
                    <a:pt x="2180" y="372"/>
                    <a:pt x="2172" y="374"/>
                    <a:pt x="2163" y="374"/>
                  </a:cubicBezTo>
                  <a:close/>
                  <a:moveTo>
                    <a:pt x="2269" y="105"/>
                  </a:moveTo>
                  <a:cubicBezTo>
                    <a:pt x="2266" y="105"/>
                    <a:pt x="2264" y="104"/>
                    <a:pt x="2263" y="103"/>
                  </a:cubicBezTo>
                  <a:cubicBezTo>
                    <a:pt x="2263" y="101"/>
                    <a:pt x="2267" y="99"/>
                    <a:pt x="2271" y="100"/>
                  </a:cubicBezTo>
                  <a:cubicBezTo>
                    <a:pt x="2274" y="100"/>
                    <a:pt x="2275" y="101"/>
                    <a:pt x="2275" y="102"/>
                  </a:cubicBezTo>
                  <a:cubicBezTo>
                    <a:pt x="2275" y="104"/>
                    <a:pt x="2273" y="105"/>
                    <a:pt x="2269" y="105"/>
                  </a:cubicBezTo>
                  <a:close/>
                  <a:moveTo>
                    <a:pt x="2396" y="46"/>
                  </a:moveTo>
                  <a:cubicBezTo>
                    <a:pt x="2394" y="46"/>
                    <a:pt x="2391" y="46"/>
                    <a:pt x="2389" y="45"/>
                  </a:cubicBezTo>
                  <a:cubicBezTo>
                    <a:pt x="2388" y="45"/>
                    <a:pt x="2391" y="44"/>
                    <a:pt x="2393" y="44"/>
                  </a:cubicBezTo>
                  <a:cubicBezTo>
                    <a:pt x="2396" y="44"/>
                    <a:pt x="2400" y="44"/>
                    <a:pt x="2401" y="45"/>
                  </a:cubicBezTo>
                  <a:cubicBezTo>
                    <a:pt x="2400" y="46"/>
                    <a:pt x="2398" y="46"/>
                    <a:pt x="2396" y="46"/>
                  </a:cubicBezTo>
                  <a:close/>
                  <a:moveTo>
                    <a:pt x="2438" y="64"/>
                  </a:moveTo>
                  <a:cubicBezTo>
                    <a:pt x="2435" y="64"/>
                    <a:pt x="2433" y="63"/>
                    <a:pt x="2434" y="62"/>
                  </a:cubicBezTo>
                  <a:cubicBezTo>
                    <a:pt x="2434" y="62"/>
                    <a:pt x="2437" y="62"/>
                    <a:pt x="2438" y="62"/>
                  </a:cubicBezTo>
                  <a:cubicBezTo>
                    <a:pt x="2441" y="62"/>
                    <a:pt x="2443" y="62"/>
                    <a:pt x="2443" y="64"/>
                  </a:cubicBezTo>
                  <a:cubicBezTo>
                    <a:pt x="2442" y="64"/>
                    <a:pt x="2440" y="64"/>
                    <a:pt x="2438" y="64"/>
                  </a:cubicBezTo>
                  <a:close/>
                  <a:moveTo>
                    <a:pt x="2533" y="337"/>
                  </a:moveTo>
                  <a:cubicBezTo>
                    <a:pt x="2529" y="337"/>
                    <a:pt x="2527" y="336"/>
                    <a:pt x="2529" y="334"/>
                  </a:cubicBezTo>
                  <a:cubicBezTo>
                    <a:pt x="2531" y="332"/>
                    <a:pt x="2534" y="331"/>
                    <a:pt x="2538" y="332"/>
                  </a:cubicBezTo>
                  <a:cubicBezTo>
                    <a:pt x="2544" y="333"/>
                    <a:pt x="2549" y="335"/>
                    <a:pt x="2556" y="337"/>
                  </a:cubicBezTo>
                  <a:cubicBezTo>
                    <a:pt x="2547" y="339"/>
                    <a:pt x="2540" y="338"/>
                    <a:pt x="2533" y="337"/>
                  </a:cubicBezTo>
                  <a:close/>
                  <a:moveTo>
                    <a:pt x="2701" y="233"/>
                  </a:moveTo>
                  <a:cubicBezTo>
                    <a:pt x="2702" y="232"/>
                    <a:pt x="2703" y="231"/>
                    <a:pt x="2704" y="231"/>
                  </a:cubicBezTo>
                  <a:cubicBezTo>
                    <a:pt x="2711" y="229"/>
                    <a:pt x="2716" y="231"/>
                    <a:pt x="2721" y="232"/>
                  </a:cubicBezTo>
                  <a:cubicBezTo>
                    <a:pt x="2717" y="234"/>
                    <a:pt x="2713" y="236"/>
                    <a:pt x="2705" y="235"/>
                  </a:cubicBezTo>
                  <a:cubicBezTo>
                    <a:pt x="2703" y="235"/>
                    <a:pt x="2701" y="234"/>
                    <a:pt x="2701" y="233"/>
                  </a:cubicBezTo>
                  <a:close/>
                  <a:moveTo>
                    <a:pt x="2765" y="274"/>
                  </a:moveTo>
                  <a:cubicBezTo>
                    <a:pt x="2763" y="276"/>
                    <a:pt x="2758" y="277"/>
                    <a:pt x="2752" y="277"/>
                  </a:cubicBezTo>
                  <a:cubicBezTo>
                    <a:pt x="2747" y="277"/>
                    <a:pt x="2743" y="276"/>
                    <a:pt x="2741" y="275"/>
                  </a:cubicBezTo>
                  <a:cubicBezTo>
                    <a:pt x="2739" y="274"/>
                    <a:pt x="2739" y="272"/>
                    <a:pt x="2742" y="272"/>
                  </a:cubicBezTo>
                  <a:cubicBezTo>
                    <a:pt x="2748" y="270"/>
                    <a:pt x="2759" y="270"/>
                    <a:pt x="2765" y="272"/>
                  </a:cubicBezTo>
                  <a:cubicBezTo>
                    <a:pt x="2765" y="272"/>
                    <a:pt x="2765" y="273"/>
                    <a:pt x="2766" y="273"/>
                  </a:cubicBezTo>
                  <a:cubicBezTo>
                    <a:pt x="2766" y="273"/>
                    <a:pt x="2766" y="274"/>
                    <a:pt x="2765" y="274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3200" b="1" dirty="0">
                  <a:solidFill>
                    <a:srgbClr val="FFEED4"/>
                  </a:solidFill>
                  <a:cs typeface="+mn-ea"/>
                  <a:sym typeface="+mn-lt"/>
                </a:rPr>
                <a:t>制度问题</a:t>
              </a: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E41670EE-C464-44A3-8D38-FF624409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3200400"/>
              <a:ext cx="195262" cy="23813"/>
            </a:xfrm>
            <a:custGeom>
              <a:avLst/>
              <a:gdLst>
                <a:gd name="T0" fmla="*/ 45 w 103"/>
                <a:gd name="T1" fmla="*/ 12 h 13"/>
                <a:gd name="T2" fmla="*/ 98 w 103"/>
                <a:gd name="T3" fmla="*/ 9 h 13"/>
                <a:gd name="T4" fmla="*/ 103 w 103"/>
                <a:gd name="T5" fmla="*/ 7 h 13"/>
                <a:gd name="T6" fmla="*/ 98 w 103"/>
                <a:gd name="T7" fmla="*/ 4 h 13"/>
                <a:gd name="T8" fmla="*/ 62 w 103"/>
                <a:gd name="T9" fmla="*/ 3 h 13"/>
                <a:gd name="T10" fmla="*/ 6 w 103"/>
                <a:gd name="T11" fmla="*/ 2 h 13"/>
                <a:gd name="T12" fmla="*/ 0 w 103"/>
                <a:gd name="T13" fmla="*/ 5 h 13"/>
                <a:gd name="T14" fmla="*/ 3 w 103"/>
                <a:gd name="T15" fmla="*/ 7 h 13"/>
                <a:gd name="T16" fmla="*/ 45 w 10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">
                  <a:moveTo>
                    <a:pt x="45" y="12"/>
                  </a:moveTo>
                  <a:cubicBezTo>
                    <a:pt x="63" y="10"/>
                    <a:pt x="80" y="8"/>
                    <a:pt x="98" y="9"/>
                  </a:cubicBezTo>
                  <a:cubicBezTo>
                    <a:pt x="101" y="9"/>
                    <a:pt x="103" y="8"/>
                    <a:pt x="103" y="7"/>
                  </a:cubicBezTo>
                  <a:cubicBezTo>
                    <a:pt x="102" y="6"/>
                    <a:pt x="100" y="5"/>
                    <a:pt x="98" y="4"/>
                  </a:cubicBezTo>
                  <a:cubicBezTo>
                    <a:pt x="86" y="4"/>
                    <a:pt x="74" y="3"/>
                    <a:pt x="62" y="3"/>
                  </a:cubicBezTo>
                  <a:cubicBezTo>
                    <a:pt x="43" y="2"/>
                    <a:pt x="25" y="0"/>
                    <a:pt x="6" y="2"/>
                  </a:cubicBezTo>
                  <a:cubicBezTo>
                    <a:pt x="4" y="3"/>
                    <a:pt x="1" y="4"/>
                    <a:pt x="0" y="5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6" y="11"/>
                    <a:pt x="30" y="13"/>
                    <a:pt x="45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2B02245F-E55C-4940-B34C-B85E7E90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221038"/>
              <a:ext cx="165100" cy="25400"/>
            </a:xfrm>
            <a:custGeom>
              <a:avLst/>
              <a:gdLst>
                <a:gd name="T0" fmla="*/ 27 w 87"/>
                <a:gd name="T1" fmla="*/ 9 h 13"/>
                <a:gd name="T2" fmla="*/ 62 w 87"/>
                <a:gd name="T3" fmla="*/ 11 h 13"/>
                <a:gd name="T4" fmla="*/ 80 w 87"/>
                <a:gd name="T5" fmla="*/ 13 h 13"/>
                <a:gd name="T6" fmla="*/ 86 w 87"/>
                <a:gd name="T7" fmla="*/ 11 h 13"/>
                <a:gd name="T8" fmla="*/ 79 w 87"/>
                <a:gd name="T9" fmla="*/ 7 h 13"/>
                <a:gd name="T10" fmla="*/ 70 w 87"/>
                <a:gd name="T11" fmla="*/ 4 h 13"/>
                <a:gd name="T12" fmla="*/ 59 w 87"/>
                <a:gd name="T13" fmla="*/ 1 h 13"/>
                <a:gd name="T14" fmla="*/ 40 w 87"/>
                <a:gd name="T15" fmla="*/ 1 h 13"/>
                <a:gd name="T16" fmla="*/ 40 w 87"/>
                <a:gd name="T17" fmla="*/ 0 h 13"/>
                <a:gd name="T18" fmla="*/ 6 w 87"/>
                <a:gd name="T19" fmla="*/ 1 h 13"/>
                <a:gd name="T20" fmla="*/ 0 w 87"/>
                <a:gd name="T21" fmla="*/ 2 h 13"/>
                <a:gd name="T22" fmla="*/ 2 w 87"/>
                <a:gd name="T23" fmla="*/ 5 h 13"/>
                <a:gd name="T24" fmla="*/ 27 w 87"/>
                <a:gd name="T2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3">
                  <a:moveTo>
                    <a:pt x="27" y="9"/>
                  </a:moveTo>
                  <a:cubicBezTo>
                    <a:pt x="39" y="7"/>
                    <a:pt x="51" y="9"/>
                    <a:pt x="62" y="11"/>
                  </a:cubicBezTo>
                  <a:cubicBezTo>
                    <a:pt x="68" y="12"/>
                    <a:pt x="73" y="13"/>
                    <a:pt x="80" y="13"/>
                  </a:cubicBezTo>
                  <a:cubicBezTo>
                    <a:pt x="85" y="13"/>
                    <a:pt x="87" y="12"/>
                    <a:pt x="86" y="11"/>
                  </a:cubicBezTo>
                  <a:cubicBezTo>
                    <a:pt x="86" y="9"/>
                    <a:pt x="84" y="7"/>
                    <a:pt x="79" y="7"/>
                  </a:cubicBezTo>
                  <a:cubicBezTo>
                    <a:pt x="75" y="6"/>
                    <a:pt x="70" y="6"/>
                    <a:pt x="70" y="4"/>
                  </a:cubicBezTo>
                  <a:cubicBezTo>
                    <a:pt x="70" y="1"/>
                    <a:pt x="65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28" y="0"/>
                    <a:pt x="17" y="0"/>
                    <a:pt x="6" y="1"/>
                  </a:cubicBezTo>
                  <a:cubicBezTo>
                    <a:pt x="4" y="1"/>
                    <a:pt x="1" y="2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9" y="8"/>
                    <a:pt x="15" y="1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8A1B9723-EC78-41D0-AF92-0B6C5E1BF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214688"/>
              <a:ext cx="203200" cy="9525"/>
            </a:xfrm>
            <a:custGeom>
              <a:avLst/>
              <a:gdLst>
                <a:gd name="T0" fmla="*/ 14 w 107"/>
                <a:gd name="T1" fmla="*/ 5 h 5"/>
                <a:gd name="T2" fmla="*/ 93 w 107"/>
                <a:gd name="T3" fmla="*/ 4 h 5"/>
                <a:gd name="T4" fmla="*/ 107 w 107"/>
                <a:gd name="T5" fmla="*/ 3 h 5"/>
                <a:gd name="T6" fmla="*/ 11 w 107"/>
                <a:gd name="T7" fmla="*/ 0 h 5"/>
                <a:gd name="T8" fmla="*/ 3 w 107"/>
                <a:gd name="T9" fmla="*/ 1 h 5"/>
                <a:gd name="T10" fmla="*/ 1 w 107"/>
                <a:gd name="T11" fmla="*/ 2 h 5"/>
                <a:gd name="T12" fmla="*/ 3 w 107"/>
                <a:gd name="T13" fmla="*/ 4 h 5"/>
                <a:gd name="T14" fmla="*/ 14 w 107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5">
                  <a:moveTo>
                    <a:pt x="14" y="5"/>
                  </a:moveTo>
                  <a:cubicBezTo>
                    <a:pt x="40" y="5"/>
                    <a:pt x="66" y="5"/>
                    <a:pt x="93" y="4"/>
                  </a:cubicBezTo>
                  <a:cubicBezTo>
                    <a:pt x="97" y="4"/>
                    <a:pt x="102" y="5"/>
                    <a:pt x="107" y="3"/>
                  </a:cubicBezTo>
                  <a:cubicBezTo>
                    <a:pt x="74" y="2"/>
                    <a:pt x="43" y="1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7" y="4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C9BC5D26-1008-49DB-9B7A-3CDDBCF7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475038"/>
              <a:ext cx="136525" cy="14288"/>
            </a:xfrm>
            <a:custGeom>
              <a:avLst/>
              <a:gdLst>
                <a:gd name="T0" fmla="*/ 2 w 72"/>
                <a:gd name="T1" fmla="*/ 2 h 8"/>
                <a:gd name="T2" fmla="*/ 10 w 72"/>
                <a:gd name="T3" fmla="*/ 5 h 8"/>
                <a:gd name="T4" fmla="*/ 23 w 72"/>
                <a:gd name="T5" fmla="*/ 7 h 8"/>
                <a:gd name="T6" fmla="*/ 33 w 72"/>
                <a:gd name="T7" fmla="*/ 8 h 8"/>
                <a:gd name="T8" fmla="*/ 72 w 72"/>
                <a:gd name="T9" fmla="*/ 1 h 8"/>
                <a:gd name="T10" fmla="*/ 22 w 72"/>
                <a:gd name="T11" fmla="*/ 0 h 8"/>
                <a:gd name="T12" fmla="*/ 14 w 72"/>
                <a:gd name="T13" fmla="*/ 0 h 8"/>
                <a:gd name="T14" fmla="*/ 2 w 7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">
                  <a:moveTo>
                    <a:pt x="2" y="2"/>
                  </a:moveTo>
                  <a:cubicBezTo>
                    <a:pt x="0" y="4"/>
                    <a:pt x="7" y="4"/>
                    <a:pt x="10" y="5"/>
                  </a:cubicBezTo>
                  <a:cubicBezTo>
                    <a:pt x="14" y="6"/>
                    <a:pt x="18" y="7"/>
                    <a:pt x="23" y="7"/>
                  </a:cubicBezTo>
                  <a:cubicBezTo>
                    <a:pt x="26" y="8"/>
                    <a:pt x="32" y="8"/>
                    <a:pt x="33" y="8"/>
                  </a:cubicBezTo>
                  <a:cubicBezTo>
                    <a:pt x="41" y="3"/>
                    <a:pt x="56" y="6"/>
                    <a:pt x="72" y="1"/>
                  </a:cubicBezTo>
                  <a:cubicBezTo>
                    <a:pt x="51" y="2"/>
                    <a:pt x="37" y="1"/>
                    <a:pt x="22" y="0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9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CA810873-7A96-4F79-9999-258238072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3303588"/>
              <a:ext cx="157162" cy="12700"/>
            </a:xfrm>
            <a:custGeom>
              <a:avLst/>
              <a:gdLst>
                <a:gd name="T0" fmla="*/ 29 w 83"/>
                <a:gd name="T1" fmla="*/ 5 h 7"/>
                <a:gd name="T2" fmla="*/ 73 w 83"/>
                <a:gd name="T3" fmla="*/ 6 h 7"/>
                <a:gd name="T4" fmla="*/ 82 w 83"/>
                <a:gd name="T5" fmla="*/ 4 h 7"/>
                <a:gd name="T6" fmla="*/ 75 w 83"/>
                <a:gd name="T7" fmla="*/ 1 h 7"/>
                <a:gd name="T8" fmla="*/ 63 w 83"/>
                <a:gd name="T9" fmla="*/ 2 h 7"/>
                <a:gd name="T10" fmla="*/ 5 w 83"/>
                <a:gd name="T11" fmla="*/ 2 h 7"/>
                <a:gd name="T12" fmla="*/ 0 w 83"/>
                <a:gd name="T13" fmla="*/ 4 h 7"/>
                <a:gd name="T14" fmla="*/ 5 w 83"/>
                <a:gd name="T15" fmla="*/ 5 h 7"/>
                <a:gd name="T16" fmla="*/ 29 w 8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">
                  <a:moveTo>
                    <a:pt x="29" y="5"/>
                  </a:moveTo>
                  <a:cubicBezTo>
                    <a:pt x="44" y="7"/>
                    <a:pt x="59" y="5"/>
                    <a:pt x="73" y="6"/>
                  </a:cubicBezTo>
                  <a:cubicBezTo>
                    <a:pt x="77" y="6"/>
                    <a:pt x="80" y="5"/>
                    <a:pt x="82" y="4"/>
                  </a:cubicBezTo>
                  <a:cubicBezTo>
                    <a:pt x="83" y="1"/>
                    <a:pt x="78" y="2"/>
                    <a:pt x="75" y="1"/>
                  </a:cubicBezTo>
                  <a:cubicBezTo>
                    <a:pt x="71" y="1"/>
                    <a:pt x="67" y="1"/>
                    <a:pt x="63" y="2"/>
                  </a:cubicBezTo>
                  <a:cubicBezTo>
                    <a:pt x="44" y="0"/>
                    <a:pt x="25" y="3"/>
                    <a:pt x="5" y="2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13" y="4"/>
                    <a:pt x="22" y="3"/>
                    <a:pt x="29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83FFF7C3-7845-4DED-B05A-1CE49E3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3219450"/>
              <a:ext cx="79375" cy="14288"/>
            </a:xfrm>
            <a:custGeom>
              <a:avLst/>
              <a:gdLst>
                <a:gd name="T0" fmla="*/ 18 w 42"/>
                <a:gd name="T1" fmla="*/ 8 h 8"/>
                <a:gd name="T2" fmla="*/ 40 w 42"/>
                <a:gd name="T3" fmla="*/ 4 h 8"/>
                <a:gd name="T4" fmla="*/ 37 w 42"/>
                <a:gd name="T5" fmla="*/ 1 h 8"/>
                <a:gd name="T6" fmla="*/ 18 w 42"/>
                <a:gd name="T7" fmla="*/ 0 h 8"/>
                <a:gd name="T8" fmla="*/ 2 w 42"/>
                <a:gd name="T9" fmla="*/ 4 h 8"/>
                <a:gd name="T10" fmla="*/ 18 w 4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">
                  <a:moveTo>
                    <a:pt x="18" y="8"/>
                  </a:moveTo>
                  <a:cubicBezTo>
                    <a:pt x="27" y="8"/>
                    <a:pt x="34" y="7"/>
                    <a:pt x="40" y="4"/>
                  </a:cubicBezTo>
                  <a:cubicBezTo>
                    <a:pt x="42" y="3"/>
                    <a:pt x="41" y="1"/>
                    <a:pt x="37" y="1"/>
                  </a:cubicBezTo>
                  <a:cubicBezTo>
                    <a:pt x="31" y="0"/>
                    <a:pt x="24" y="0"/>
                    <a:pt x="18" y="0"/>
                  </a:cubicBezTo>
                  <a:cubicBezTo>
                    <a:pt x="7" y="0"/>
                    <a:pt x="0" y="2"/>
                    <a:pt x="2" y="4"/>
                  </a:cubicBezTo>
                  <a:cubicBezTo>
                    <a:pt x="5" y="7"/>
                    <a:pt x="12" y="7"/>
                    <a:pt x="18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D6F6B54E-73A0-47C7-A4EF-87AC255C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3324225"/>
              <a:ext cx="120650" cy="9525"/>
            </a:xfrm>
            <a:custGeom>
              <a:avLst/>
              <a:gdLst>
                <a:gd name="T0" fmla="*/ 57 w 64"/>
                <a:gd name="T1" fmla="*/ 0 h 5"/>
                <a:gd name="T2" fmla="*/ 4 w 64"/>
                <a:gd name="T3" fmla="*/ 1 h 5"/>
                <a:gd name="T4" fmla="*/ 1 w 64"/>
                <a:gd name="T5" fmla="*/ 2 h 5"/>
                <a:gd name="T6" fmla="*/ 4 w 64"/>
                <a:gd name="T7" fmla="*/ 3 h 5"/>
                <a:gd name="T8" fmla="*/ 64 w 64"/>
                <a:gd name="T9" fmla="*/ 3 h 5"/>
                <a:gd name="T10" fmla="*/ 57 w 6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">
                  <a:moveTo>
                    <a:pt x="57" y="0"/>
                  </a:moveTo>
                  <a:cubicBezTo>
                    <a:pt x="39" y="0"/>
                    <a:pt x="22" y="0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24" y="3"/>
                    <a:pt x="44" y="5"/>
                    <a:pt x="64" y="3"/>
                  </a:cubicBezTo>
                  <a:cubicBezTo>
                    <a:pt x="61" y="2"/>
                    <a:pt x="59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6CBE7062-0651-4494-9EB6-12D8C24C1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525" y="3328988"/>
              <a:ext cx="1587" cy="1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50A738DB-09E7-4574-BF51-47B3D40B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3989388"/>
              <a:ext cx="85725" cy="19050"/>
            </a:xfrm>
            <a:custGeom>
              <a:avLst/>
              <a:gdLst>
                <a:gd name="T0" fmla="*/ 45 w 45"/>
                <a:gd name="T1" fmla="*/ 3 h 10"/>
                <a:gd name="T2" fmla="*/ 44 w 45"/>
                <a:gd name="T3" fmla="*/ 1 h 10"/>
                <a:gd name="T4" fmla="*/ 40 w 45"/>
                <a:gd name="T5" fmla="*/ 0 h 10"/>
                <a:gd name="T6" fmla="*/ 0 w 45"/>
                <a:gd name="T7" fmla="*/ 0 h 10"/>
                <a:gd name="T8" fmla="*/ 8 w 45"/>
                <a:gd name="T9" fmla="*/ 6 h 10"/>
                <a:gd name="T10" fmla="*/ 45 w 45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0">
                  <a:moveTo>
                    <a:pt x="45" y="3"/>
                  </a:moveTo>
                  <a:cubicBezTo>
                    <a:pt x="45" y="3"/>
                    <a:pt x="45" y="2"/>
                    <a:pt x="44" y="1"/>
                  </a:cubicBezTo>
                  <a:cubicBezTo>
                    <a:pt x="44" y="1"/>
                    <a:pt x="41" y="0"/>
                    <a:pt x="40" y="0"/>
                  </a:cubicBezTo>
                  <a:cubicBezTo>
                    <a:pt x="27" y="4"/>
                    <a:pt x="13" y="3"/>
                    <a:pt x="0" y="0"/>
                  </a:cubicBezTo>
                  <a:cubicBezTo>
                    <a:pt x="2" y="2"/>
                    <a:pt x="4" y="4"/>
                    <a:pt x="8" y="6"/>
                  </a:cubicBezTo>
                  <a:cubicBezTo>
                    <a:pt x="20" y="10"/>
                    <a:pt x="36" y="9"/>
                    <a:pt x="4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30B8BD26-B260-4FAE-98EF-9A3135210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5" y="3989388"/>
              <a:ext cx="158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2F811B31-5765-46E9-88BE-174CBF3A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16313"/>
              <a:ext cx="41275" cy="33338"/>
            </a:xfrm>
            <a:custGeom>
              <a:avLst/>
              <a:gdLst>
                <a:gd name="T0" fmla="*/ 21 w 22"/>
                <a:gd name="T1" fmla="*/ 13 h 17"/>
                <a:gd name="T2" fmla="*/ 17 w 22"/>
                <a:gd name="T3" fmla="*/ 0 h 17"/>
                <a:gd name="T4" fmla="*/ 0 w 22"/>
                <a:gd name="T5" fmla="*/ 12 h 17"/>
                <a:gd name="T6" fmla="*/ 10 w 22"/>
                <a:gd name="T7" fmla="*/ 15 h 17"/>
                <a:gd name="T8" fmla="*/ 21 w 22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13"/>
                  </a:moveTo>
                  <a:cubicBezTo>
                    <a:pt x="20" y="9"/>
                    <a:pt x="19" y="5"/>
                    <a:pt x="17" y="0"/>
                  </a:cubicBezTo>
                  <a:cubicBezTo>
                    <a:pt x="11" y="4"/>
                    <a:pt x="5" y="8"/>
                    <a:pt x="0" y="12"/>
                  </a:cubicBezTo>
                  <a:cubicBezTo>
                    <a:pt x="3" y="13"/>
                    <a:pt x="6" y="14"/>
                    <a:pt x="10" y="15"/>
                  </a:cubicBezTo>
                  <a:cubicBezTo>
                    <a:pt x="15" y="17"/>
                    <a:pt x="22" y="15"/>
                    <a:pt x="2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6128D40B-1DEF-437D-AF42-9557A95B9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385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46CDB365-FB2D-4313-82B6-BACA4D72D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3557588"/>
              <a:ext cx="44450" cy="30163"/>
            </a:xfrm>
            <a:custGeom>
              <a:avLst/>
              <a:gdLst>
                <a:gd name="T0" fmla="*/ 8 w 23"/>
                <a:gd name="T1" fmla="*/ 0 h 16"/>
                <a:gd name="T2" fmla="*/ 2 w 23"/>
                <a:gd name="T3" fmla="*/ 8 h 16"/>
                <a:gd name="T4" fmla="*/ 7 w 23"/>
                <a:gd name="T5" fmla="*/ 14 h 16"/>
                <a:gd name="T6" fmla="*/ 17 w 23"/>
                <a:gd name="T7" fmla="*/ 15 h 16"/>
                <a:gd name="T8" fmla="*/ 16 w 23"/>
                <a:gd name="T9" fmla="*/ 11 h 16"/>
                <a:gd name="T10" fmla="*/ 8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5" y="4"/>
                    <a:pt x="4" y="6"/>
                    <a:pt x="2" y="8"/>
                  </a:cubicBezTo>
                  <a:cubicBezTo>
                    <a:pt x="0" y="11"/>
                    <a:pt x="3" y="12"/>
                    <a:pt x="7" y="14"/>
                  </a:cubicBezTo>
                  <a:cubicBezTo>
                    <a:pt x="10" y="15"/>
                    <a:pt x="13" y="16"/>
                    <a:pt x="17" y="15"/>
                  </a:cubicBezTo>
                  <a:cubicBezTo>
                    <a:pt x="23" y="14"/>
                    <a:pt x="19" y="12"/>
                    <a:pt x="16" y="11"/>
                  </a:cubicBezTo>
                  <a:cubicBezTo>
                    <a:pt x="8" y="8"/>
                    <a:pt x="10" y="5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72B36F47-8597-4EFB-A396-7D8A83B4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217863"/>
              <a:ext cx="60325" cy="6350"/>
            </a:xfrm>
            <a:custGeom>
              <a:avLst/>
              <a:gdLst>
                <a:gd name="T0" fmla="*/ 8 w 32"/>
                <a:gd name="T1" fmla="*/ 4 h 4"/>
                <a:gd name="T2" fmla="*/ 29 w 32"/>
                <a:gd name="T3" fmla="*/ 3 h 4"/>
                <a:gd name="T4" fmla="*/ 32 w 32"/>
                <a:gd name="T5" fmla="*/ 2 h 4"/>
                <a:gd name="T6" fmla="*/ 28 w 32"/>
                <a:gd name="T7" fmla="*/ 0 h 4"/>
                <a:gd name="T8" fmla="*/ 2 w 32"/>
                <a:gd name="T9" fmla="*/ 1 h 4"/>
                <a:gd name="T10" fmla="*/ 0 w 32"/>
                <a:gd name="T11" fmla="*/ 3 h 4"/>
                <a:gd name="T12" fmla="*/ 2 w 32"/>
                <a:gd name="T13" fmla="*/ 4 h 4"/>
                <a:gd name="T14" fmla="*/ 8 w 3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">
                  <a:moveTo>
                    <a:pt x="8" y="4"/>
                  </a:moveTo>
                  <a:cubicBezTo>
                    <a:pt x="15" y="4"/>
                    <a:pt x="22" y="4"/>
                    <a:pt x="29" y="3"/>
                  </a:cubicBezTo>
                  <a:cubicBezTo>
                    <a:pt x="30" y="3"/>
                    <a:pt x="32" y="2"/>
                    <a:pt x="32" y="2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19" y="0"/>
                    <a:pt x="10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CFD35445-3780-4CD7-9FB7-39B0D7F71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609975"/>
              <a:ext cx="50800" cy="14288"/>
            </a:xfrm>
            <a:custGeom>
              <a:avLst/>
              <a:gdLst>
                <a:gd name="T0" fmla="*/ 9 w 27"/>
                <a:gd name="T1" fmla="*/ 1 h 7"/>
                <a:gd name="T2" fmla="*/ 2 w 27"/>
                <a:gd name="T3" fmla="*/ 1 h 7"/>
                <a:gd name="T4" fmla="*/ 5 w 27"/>
                <a:gd name="T5" fmla="*/ 5 h 7"/>
                <a:gd name="T6" fmla="*/ 17 w 27"/>
                <a:gd name="T7" fmla="*/ 6 h 7"/>
                <a:gd name="T8" fmla="*/ 26 w 27"/>
                <a:gd name="T9" fmla="*/ 3 h 7"/>
                <a:gd name="T10" fmla="*/ 17 w 27"/>
                <a:gd name="T11" fmla="*/ 1 h 7"/>
                <a:gd name="T12" fmla="*/ 9 w 2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">
                  <a:moveTo>
                    <a:pt x="9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2" y="4"/>
                    <a:pt x="5" y="5"/>
                  </a:cubicBezTo>
                  <a:cubicBezTo>
                    <a:pt x="8" y="6"/>
                    <a:pt x="12" y="7"/>
                    <a:pt x="17" y="6"/>
                  </a:cubicBezTo>
                  <a:cubicBezTo>
                    <a:pt x="22" y="6"/>
                    <a:pt x="27" y="4"/>
                    <a:pt x="26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4" y="1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9B3C3E4C-231F-4389-BCFA-D31BBDD5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3970338"/>
              <a:ext cx="31750" cy="15875"/>
            </a:xfrm>
            <a:custGeom>
              <a:avLst/>
              <a:gdLst>
                <a:gd name="T0" fmla="*/ 11 w 17"/>
                <a:gd name="T1" fmla="*/ 0 h 8"/>
                <a:gd name="T2" fmla="*/ 3 w 17"/>
                <a:gd name="T3" fmla="*/ 3 h 8"/>
                <a:gd name="T4" fmla="*/ 4 w 17"/>
                <a:gd name="T5" fmla="*/ 8 h 8"/>
                <a:gd name="T6" fmla="*/ 12 w 17"/>
                <a:gd name="T7" fmla="*/ 5 h 8"/>
                <a:gd name="T8" fmla="*/ 13 w 17"/>
                <a:gd name="T9" fmla="*/ 0 h 8"/>
                <a:gd name="T10" fmla="*/ 11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1" y="0"/>
                  </a:moveTo>
                  <a:cubicBezTo>
                    <a:pt x="6" y="0"/>
                    <a:pt x="4" y="2"/>
                    <a:pt x="3" y="3"/>
                  </a:cubicBezTo>
                  <a:cubicBezTo>
                    <a:pt x="2" y="5"/>
                    <a:pt x="0" y="7"/>
                    <a:pt x="4" y="8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4" y="3"/>
                    <a:pt x="17" y="2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53205423-6DAE-409E-918C-22112F24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3860800"/>
              <a:ext cx="31750" cy="14288"/>
            </a:xfrm>
            <a:custGeom>
              <a:avLst/>
              <a:gdLst>
                <a:gd name="T0" fmla="*/ 0 w 17"/>
                <a:gd name="T1" fmla="*/ 6 h 8"/>
                <a:gd name="T2" fmla="*/ 6 w 17"/>
                <a:gd name="T3" fmla="*/ 8 h 8"/>
                <a:gd name="T4" fmla="*/ 17 w 17"/>
                <a:gd name="T5" fmla="*/ 4 h 8"/>
                <a:gd name="T6" fmla="*/ 9 w 17"/>
                <a:gd name="T7" fmla="*/ 0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0" y="7"/>
                    <a:pt x="3" y="8"/>
                    <a:pt x="6" y="8"/>
                  </a:cubicBezTo>
                  <a:cubicBezTo>
                    <a:pt x="13" y="8"/>
                    <a:pt x="17" y="6"/>
                    <a:pt x="17" y="4"/>
                  </a:cubicBezTo>
                  <a:cubicBezTo>
                    <a:pt x="16" y="3"/>
                    <a:pt x="13" y="1"/>
                    <a:pt x="9" y="0"/>
                  </a:cubicBezTo>
                  <a:cubicBezTo>
                    <a:pt x="5" y="0"/>
                    <a:pt x="1" y="3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00AA166E-B1DD-4C27-B8EA-0A65F00D1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3970338"/>
              <a:ext cx="34925" cy="15875"/>
            </a:xfrm>
            <a:custGeom>
              <a:avLst/>
              <a:gdLst>
                <a:gd name="T0" fmla="*/ 10 w 18"/>
                <a:gd name="T1" fmla="*/ 1 h 8"/>
                <a:gd name="T2" fmla="*/ 0 w 18"/>
                <a:gd name="T3" fmla="*/ 5 h 8"/>
                <a:gd name="T4" fmla="*/ 6 w 18"/>
                <a:gd name="T5" fmla="*/ 8 h 8"/>
                <a:gd name="T6" fmla="*/ 15 w 18"/>
                <a:gd name="T7" fmla="*/ 5 h 8"/>
                <a:gd name="T8" fmla="*/ 15 w 18"/>
                <a:gd name="T9" fmla="*/ 1 h 8"/>
                <a:gd name="T10" fmla="*/ 10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0" y="1"/>
                  </a:moveTo>
                  <a:cubicBezTo>
                    <a:pt x="6" y="2"/>
                    <a:pt x="3" y="4"/>
                    <a:pt x="0" y="5"/>
                  </a:cubicBezTo>
                  <a:cubicBezTo>
                    <a:pt x="1" y="7"/>
                    <a:pt x="3" y="8"/>
                    <a:pt x="6" y="8"/>
                  </a:cubicBezTo>
                  <a:cubicBezTo>
                    <a:pt x="12" y="8"/>
                    <a:pt x="13" y="6"/>
                    <a:pt x="15" y="5"/>
                  </a:cubicBezTo>
                  <a:cubicBezTo>
                    <a:pt x="17" y="3"/>
                    <a:pt x="18" y="2"/>
                    <a:pt x="15" y="1"/>
                  </a:cubicBezTo>
                  <a:cubicBezTo>
                    <a:pt x="14" y="0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E19E55E0-50F1-41C5-AB41-BDD549CB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3502025"/>
              <a:ext cx="38100" cy="9525"/>
            </a:xfrm>
            <a:custGeom>
              <a:avLst/>
              <a:gdLst>
                <a:gd name="T0" fmla="*/ 3 w 20"/>
                <a:gd name="T1" fmla="*/ 1 h 5"/>
                <a:gd name="T2" fmla="*/ 0 w 20"/>
                <a:gd name="T3" fmla="*/ 2 h 5"/>
                <a:gd name="T4" fmla="*/ 3 w 20"/>
                <a:gd name="T5" fmla="*/ 4 h 5"/>
                <a:gd name="T6" fmla="*/ 17 w 20"/>
                <a:gd name="T7" fmla="*/ 4 h 5"/>
                <a:gd name="T8" fmla="*/ 20 w 20"/>
                <a:gd name="T9" fmla="*/ 3 h 5"/>
                <a:gd name="T10" fmla="*/ 17 w 20"/>
                <a:gd name="T11" fmla="*/ 1 h 5"/>
                <a:gd name="T12" fmla="*/ 11 w 20"/>
                <a:gd name="T13" fmla="*/ 0 h 5"/>
                <a:gd name="T14" fmla="*/ 3 w 20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18" y="4"/>
                    <a:pt x="20" y="3"/>
                    <a:pt x="20" y="3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6" y="1"/>
                    <a:pt x="14" y="1"/>
                    <a:pt x="11" y="0"/>
                  </a:cubicBezTo>
                  <a:cubicBezTo>
                    <a:pt x="9" y="0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8245908D-2E01-4A6C-9125-26AF6974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3186113"/>
              <a:ext cx="34925" cy="6350"/>
            </a:xfrm>
            <a:custGeom>
              <a:avLst/>
              <a:gdLst>
                <a:gd name="T0" fmla="*/ 8 w 18"/>
                <a:gd name="T1" fmla="*/ 3 h 3"/>
                <a:gd name="T2" fmla="*/ 17 w 18"/>
                <a:gd name="T3" fmla="*/ 2 h 3"/>
                <a:gd name="T4" fmla="*/ 10 w 18"/>
                <a:gd name="T5" fmla="*/ 0 h 3"/>
                <a:gd name="T6" fmla="*/ 4 w 18"/>
                <a:gd name="T7" fmla="*/ 0 h 3"/>
                <a:gd name="T8" fmla="*/ 0 w 18"/>
                <a:gd name="T9" fmla="*/ 1 h 3"/>
                <a:gd name="T10" fmla="*/ 3 w 18"/>
                <a:gd name="T11" fmla="*/ 2 h 3"/>
                <a:gd name="T12" fmla="*/ 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8" y="3"/>
                  </a:moveTo>
                  <a:cubicBezTo>
                    <a:pt x="12" y="3"/>
                    <a:pt x="16" y="3"/>
                    <a:pt x="17" y="2"/>
                  </a:cubicBezTo>
                  <a:cubicBezTo>
                    <a:pt x="18" y="0"/>
                    <a:pt x="14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7" y="3"/>
                    <a:pt x="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D4B2707E-C341-42AB-BCB0-845CCA0A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3968750"/>
              <a:ext cx="28575" cy="9525"/>
            </a:xfrm>
            <a:custGeom>
              <a:avLst/>
              <a:gdLst>
                <a:gd name="T0" fmla="*/ 7 w 15"/>
                <a:gd name="T1" fmla="*/ 1 h 5"/>
                <a:gd name="T2" fmla="*/ 0 w 15"/>
                <a:gd name="T3" fmla="*/ 3 h 5"/>
                <a:gd name="T4" fmla="*/ 5 w 15"/>
                <a:gd name="T5" fmla="*/ 5 h 5"/>
                <a:gd name="T6" fmla="*/ 14 w 15"/>
                <a:gd name="T7" fmla="*/ 2 h 5"/>
                <a:gd name="T8" fmla="*/ 7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7" y="1"/>
                  </a:moveTo>
                  <a:cubicBezTo>
                    <a:pt x="3" y="1"/>
                    <a:pt x="0" y="2"/>
                    <a:pt x="0" y="3"/>
                  </a:cubicBezTo>
                  <a:cubicBezTo>
                    <a:pt x="0" y="5"/>
                    <a:pt x="2" y="5"/>
                    <a:pt x="5" y="5"/>
                  </a:cubicBezTo>
                  <a:cubicBezTo>
                    <a:pt x="9" y="5"/>
                    <a:pt x="15" y="4"/>
                    <a:pt x="14" y="2"/>
                  </a:cubicBezTo>
                  <a:cubicBezTo>
                    <a:pt x="13" y="1"/>
                    <a:pt x="10" y="0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13353ADC-450E-42DC-B55B-A66BC5ABE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659188"/>
              <a:ext cx="26987" cy="12700"/>
            </a:xfrm>
            <a:custGeom>
              <a:avLst/>
              <a:gdLst>
                <a:gd name="T0" fmla="*/ 0 w 14"/>
                <a:gd name="T1" fmla="*/ 4 h 6"/>
                <a:gd name="T2" fmla="*/ 9 w 14"/>
                <a:gd name="T3" fmla="*/ 6 h 6"/>
                <a:gd name="T4" fmla="*/ 14 w 14"/>
                <a:gd name="T5" fmla="*/ 4 h 6"/>
                <a:gd name="T6" fmla="*/ 7 w 14"/>
                <a:gd name="T7" fmla="*/ 0 h 6"/>
                <a:gd name="T8" fmla="*/ 0 w 1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cubicBezTo>
                    <a:pt x="0" y="6"/>
                    <a:pt x="5" y="6"/>
                    <a:pt x="9" y="6"/>
                  </a:cubicBezTo>
                  <a:cubicBezTo>
                    <a:pt x="12" y="6"/>
                    <a:pt x="14" y="5"/>
                    <a:pt x="14" y="4"/>
                  </a:cubicBezTo>
                  <a:cubicBezTo>
                    <a:pt x="12" y="2"/>
                    <a:pt x="12" y="0"/>
                    <a:pt x="7" y="0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F6695583-F7A3-47E6-8BE0-B4AC016ED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3889375"/>
              <a:ext cx="28575" cy="7938"/>
            </a:xfrm>
            <a:custGeom>
              <a:avLst/>
              <a:gdLst>
                <a:gd name="T0" fmla="*/ 2 w 15"/>
                <a:gd name="T1" fmla="*/ 0 h 4"/>
                <a:gd name="T2" fmla="*/ 0 w 15"/>
                <a:gd name="T3" fmla="*/ 2 h 4"/>
                <a:gd name="T4" fmla="*/ 11 w 15"/>
                <a:gd name="T5" fmla="*/ 4 h 4"/>
                <a:gd name="T6" fmla="*/ 14 w 15"/>
                <a:gd name="T7" fmla="*/ 2 h 4"/>
                <a:gd name="T8" fmla="*/ 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4"/>
                    <a:pt x="6" y="4"/>
                    <a:pt x="11" y="4"/>
                  </a:cubicBezTo>
                  <a:cubicBezTo>
                    <a:pt x="14" y="4"/>
                    <a:pt x="15" y="3"/>
                    <a:pt x="14" y="2"/>
                  </a:cubicBezTo>
                  <a:cubicBezTo>
                    <a:pt x="11" y="0"/>
                    <a:pt x="7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4BB8965D-1416-46D9-9199-AF29CA21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3967163"/>
              <a:ext cx="25400" cy="9525"/>
            </a:xfrm>
            <a:custGeom>
              <a:avLst/>
              <a:gdLst>
                <a:gd name="T0" fmla="*/ 1 w 13"/>
                <a:gd name="T1" fmla="*/ 3 h 5"/>
                <a:gd name="T2" fmla="*/ 5 w 13"/>
                <a:gd name="T3" fmla="*/ 5 h 5"/>
                <a:gd name="T4" fmla="*/ 12 w 13"/>
                <a:gd name="T5" fmla="*/ 3 h 5"/>
                <a:gd name="T6" fmla="*/ 8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0" y="4"/>
                    <a:pt x="2" y="5"/>
                    <a:pt x="5" y="5"/>
                  </a:cubicBezTo>
                  <a:cubicBezTo>
                    <a:pt x="9" y="5"/>
                    <a:pt x="11" y="4"/>
                    <a:pt x="12" y="3"/>
                  </a:cubicBezTo>
                  <a:cubicBezTo>
                    <a:pt x="13" y="2"/>
                    <a:pt x="11" y="1"/>
                    <a:pt x="8" y="0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758F442D-976F-4E69-953F-6BB3B7C5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12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68783F3C-5102-4F8E-83F1-B48B8D421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4463"/>
              <a:ext cx="15875" cy="14288"/>
            </a:xfrm>
            <a:custGeom>
              <a:avLst/>
              <a:gdLst>
                <a:gd name="T0" fmla="*/ 4 w 8"/>
                <a:gd name="T1" fmla="*/ 7 h 8"/>
                <a:gd name="T2" fmla="*/ 7 w 8"/>
                <a:gd name="T3" fmla="*/ 5 h 8"/>
                <a:gd name="T4" fmla="*/ 0 w 8"/>
                <a:gd name="T5" fmla="*/ 0 h 8"/>
                <a:gd name="T6" fmla="*/ 0 w 8"/>
                <a:gd name="T7" fmla="*/ 6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1" y="8"/>
                    <a:pt x="4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07D0D747-7AB3-4D7F-8BC4-28091076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508375"/>
              <a:ext cx="15875" cy="9525"/>
            </a:xfrm>
            <a:custGeom>
              <a:avLst/>
              <a:gdLst>
                <a:gd name="T0" fmla="*/ 1 w 8"/>
                <a:gd name="T1" fmla="*/ 3 h 5"/>
                <a:gd name="T2" fmla="*/ 3 w 8"/>
                <a:gd name="T3" fmla="*/ 5 h 5"/>
                <a:gd name="T4" fmla="*/ 5 w 8"/>
                <a:gd name="T5" fmla="*/ 4 h 5"/>
                <a:gd name="T6" fmla="*/ 6 w 8"/>
                <a:gd name="T7" fmla="*/ 2 h 5"/>
                <a:gd name="T8" fmla="*/ 5 w 8"/>
                <a:gd name="T9" fmla="*/ 0 h 5"/>
                <a:gd name="T10" fmla="*/ 4 w 8"/>
                <a:gd name="T11" fmla="*/ 0 h 5"/>
                <a:gd name="T12" fmla="*/ 1 w 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3"/>
                  </a:moveTo>
                  <a:cubicBezTo>
                    <a:pt x="0" y="4"/>
                    <a:pt x="0" y="5"/>
                    <a:pt x="3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2228FF65-0575-46BD-81F4-CA41877DF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954463"/>
              <a:ext cx="20637" cy="4763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4 w 11"/>
                <a:gd name="T5" fmla="*/ 3 h 3"/>
                <a:gd name="T6" fmla="*/ 10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7" y="3"/>
                    <a:pt x="10" y="2"/>
                    <a:pt x="10" y="1"/>
                  </a:cubicBezTo>
                  <a:cubicBezTo>
                    <a:pt x="11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1D5584E2-C0F5-492F-A9E1-1F36E87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3889375"/>
              <a:ext cx="23812" cy="9525"/>
            </a:xfrm>
            <a:custGeom>
              <a:avLst/>
              <a:gdLst>
                <a:gd name="T0" fmla="*/ 1 w 12"/>
                <a:gd name="T1" fmla="*/ 3 h 5"/>
                <a:gd name="T2" fmla="*/ 3 w 12"/>
                <a:gd name="T3" fmla="*/ 5 h 5"/>
                <a:gd name="T4" fmla="*/ 11 w 12"/>
                <a:gd name="T5" fmla="*/ 3 h 5"/>
                <a:gd name="T6" fmla="*/ 10 w 12"/>
                <a:gd name="T7" fmla="*/ 1 h 5"/>
                <a:gd name="T8" fmla="*/ 1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3"/>
                  </a:moveTo>
                  <a:cubicBezTo>
                    <a:pt x="0" y="4"/>
                    <a:pt x="0" y="4"/>
                    <a:pt x="3" y="5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EE300969-A9D5-4DF6-8475-ECDC5CB1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968750"/>
              <a:ext cx="12700" cy="6350"/>
            </a:xfrm>
            <a:custGeom>
              <a:avLst/>
              <a:gdLst>
                <a:gd name="T0" fmla="*/ 0 w 7"/>
                <a:gd name="T1" fmla="*/ 1 h 3"/>
                <a:gd name="T2" fmla="*/ 3 w 7"/>
                <a:gd name="T3" fmla="*/ 3 h 3"/>
                <a:gd name="T4" fmla="*/ 7 w 7"/>
                <a:gd name="T5" fmla="*/ 2 h 3"/>
                <a:gd name="T6" fmla="*/ 3 w 7"/>
                <a:gd name="T7" fmla="*/ 0 h 3"/>
                <a:gd name="T8" fmla="*/ 0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0" y="2"/>
                    <a:pt x="2" y="2"/>
                    <a:pt x="3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91AF36C7-2C9E-430A-B83D-8C109C05F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221038"/>
              <a:ext cx="28575" cy="3175"/>
            </a:xfrm>
            <a:custGeom>
              <a:avLst/>
              <a:gdLst>
                <a:gd name="T0" fmla="*/ 0 w 15"/>
                <a:gd name="T1" fmla="*/ 1 h 2"/>
                <a:gd name="T2" fmla="*/ 15 w 15"/>
                <a:gd name="T3" fmla="*/ 2 h 2"/>
                <a:gd name="T4" fmla="*/ 0 w 1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cubicBezTo>
                    <a:pt x="4" y="2"/>
                    <a:pt x="10" y="2"/>
                    <a:pt x="15" y="2"/>
                  </a:cubicBezTo>
                  <a:cubicBezTo>
                    <a:pt x="10" y="0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78314520-6DDD-4884-BB3C-AFCA907B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892550"/>
              <a:ext cx="15875" cy="9525"/>
            </a:xfrm>
            <a:custGeom>
              <a:avLst/>
              <a:gdLst>
                <a:gd name="T0" fmla="*/ 2 w 8"/>
                <a:gd name="T1" fmla="*/ 1 h 5"/>
                <a:gd name="T2" fmla="*/ 0 w 8"/>
                <a:gd name="T3" fmla="*/ 4 h 5"/>
                <a:gd name="T4" fmla="*/ 3 w 8"/>
                <a:gd name="T5" fmla="*/ 5 h 5"/>
                <a:gd name="T6" fmla="*/ 5 w 8"/>
                <a:gd name="T7" fmla="*/ 4 h 5"/>
                <a:gd name="T8" fmla="*/ 8 w 8"/>
                <a:gd name="T9" fmla="*/ 1 h 5"/>
                <a:gd name="T10" fmla="*/ 4 w 8"/>
                <a:gd name="T11" fmla="*/ 0 h 5"/>
                <a:gd name="T12" fmla="*/ 2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E3F9C3A3-9B21-4478-842F-17320E27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3201988"/>
              <a:ext cx="20637" cy="9525"/>
            </a:xfrm>
            <a:custGeom>
              <a:avLst/>
              <a:gdLst>
                <a:gd name="T0" fmla="*/ 10 w 11"/>
                <a:gd name="T1" fmla="*/ 3 h 5"/>
                <a:gd name="T2" fmla="*/ 6 w 11"/>
                <a:gd name="T3" fmla="*/ 0 h 5"/>
                <a:gd name="T4" fmla="*/ 0 w 11"/>
                <a:gd name="T5" fmla="*/ 2 h 5"/>
                <a:gd name="T6" fmla="*/ 4 w 11"/>
                <a:gd name="T7" fmla="*/ 5 h 5"/>
                <a:gd name="T8" fmla="*/ 10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3"/>
                  </a:moveTo>
                  <a:cubicBezTo>
                    <a:pt x="11" y="1"/>
                    <a:pt x="8" y="1"/>
                    <a:pt x="6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9" y="5"/>
                    <a:pt x="10" y="4"/>
                    <a:pt x="1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92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4D37E2-EC44-4D4B-98F0-8EA5F0D67E27}"/>
              </a:ext>
            </a:extLst>
          </p:cNvPr>
          <p:cNvSpPr/>
          <p:nvPr/>
        </p:nvSpPr>
        <p:spPr>
          <a:xfrm>
            <a:off x="0" y="2767633"/>
            <a:ext cx="12192000" cy="4089600"/>
          </a:xfrm>
          <a:prstGeom prst="rect">
            <a:avLst/>
          </a:prstGeom>
          <a:solidFill>
            <a:srgbClr val="7A2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F3DB65-2B2F-4443-A6C1-42479C93D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9"/>
          <a:stretch/>
        </p:blipFill>
        <p:spPr>
          <a:xfrm>
            <a:off x="0" y="-21186"/>
            <a:ext cx="12192000" cy="288410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7C8B32E-15A0-47CD-A411-4BF7FF0BF023}"/>
              </a:ext>
            </a:extLst>
          </p:cNvPr>
          <p:cNvSpPr/>
          <p:nvPr/>
        </p:nvSpPr>
        <p:spPr>
          <a:xfrm>
            <a:off x="796257" y="1501477"/>
            <a:ext cx="10597305" cy="4644107"/>
          </a:xfrm>
          <a:prstGeom prst="roundRect">
            <a:avLst>
              <a:gd name="adj" fmla="val 6544"/>
            </a:avLst>
          </a:prstGeom>
          <a:solidFill>
            <a:srgbClr val="FBF0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C4F02-DAAB-4537-9793-44C2B6EBF7C2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5" y="1512715"/>
            <a:ext cx="10595766" cy="46455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99DACF-30DE-4E4D-B8EA-A4D59B3A98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337" y="2312511"/>
            <a:ext cx="6474945" cy="16033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9CBBEAF-D53C-4912-8897-2286B856CBE9}"/>
              </a:ext>
            </a:extLst>
          </p:cNvPr>
          <p:cNvSpPr txBox="1"/>
          <p:nvPr/>
        </p:nvSpPr>
        <p:spPr>
          <a:xfrm>
            <a:off x="4867322" y="2461342"/>
            <a:ext cx="343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促销资源分配不合理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A6FBD1-5D00-498E-A5FE-93589871E77C}"/>
              </a:ext>
            </a:extLst>
          </p:cNvPr>
          <p:cNvSpPr txBox="1"/>
          <p:nvPr/>
        </p:nvSpPr>
        <p:spPr>
          <a:xfrm>
            <a:off x="4890506" y="2876566"/>
            <a:ext cx="5909928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对于资源的配置存在一刀切的问题，不能根据每个团队的优劣势和强弱，客户渠道的多样性按照权重进行分配，导致利用效率低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C4126EE-9578-4D79-A408-BBE2E5A9D4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337" y="3967164"/>
            <a:ext cx="6474945" cy="160338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9837CEE-1870-4D8D-A128-100586045C83}"/>
              </a:ext>
            </a:extLst>
          </p:cNvPr>
          <p:cNvSpPr txBox="1"/>
          <p:nvPr/>
        </p:nvSpPr>
        <p:spPr>
          <a:xfrm>
            <a:off x="4868643" y="4093380"/>
            <a:ext cx="338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促销策略需要更细化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AE4990-8794-4AFD-865D-FCA6372C917B}"/>
              </a:ext>
            </a:extLst>
          </p:cNvPr>
          <p:cNvSpPr txBox="1"/>
          <p:nvPr/>
        </p:nvSpPr>
        <p:spPr>
          <a:xfrm>
            <a:off x="4873142" y="4501611"/>
            <a:ext cx="5878646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目前的促销策略以降价为主，与竞品之间逐渐形成了价格战，这种战略不利于品牌形象，应当向服务型策略转型</a:t>
            </a: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C3F72688-D15C-42BB-9CAF-07130859DEAF}"/>
              </a:ext>
            </a:extLst>
          </p:cNvPr>
          <p:cNvGrpSpPr>
            <a:grpSpLocks/>
          </p:cNvGrpSpPr>
          <p:nvPr/>
        </p:nvGrpSpPr>
        <p:grpSpPr>
          <a:xfrm>
            <a:off x="368300" y="255355"/>
            <a:ext cx="2773031" cy="829610"/>
            <a:chOff x="966788" y="3184525"/>
            <a:chExt cx="5356225" cy="823913"/>
          </a:xfrm>
        </p:grpSpPr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36DDAC0-F4E9-42BF-BDE6-4AF72F3F8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3184525"/>
              <a:ext cx="5356225" cy="814388"/>
            </a:xfrm>
            <a:custGeom>
              <a:avLst/>
              <a:gdLst>
                <a:gd name="T0" fmla="*/ 2796 w 2821"/>
                <a:gd name="T1" fmla="*/ 213 h 426"/>
                <a:gd name="T2" fmla="*/ 2738 w 2821"/>
                <a:gd name="T3" fmla="*/ 184 h 426"/>
                <a:gd name="T4" fmla="*/ 2691 w 2821"/>
                <a:gd name="T5" fmla="*/ 103 h 426"/>
                <a:gd name="T6" fmla="*/ 2501 w 2821"/>
                <a:gd name="T7" fmla="*/ 63 h 426"/>
                <a:gd name="T8" fmla="*/ 2534 w 2821"/>
                <a:gd name="T9" fmla="*/ 45 h 426"/>
                <a:gd name="T10" fmla="*/ 2503 w 2821"/>
                <a:gd name="T11" fmla="*/ 32 h 426"/>
                <a:gd name="T12" fmla="*/ 2127 w 2821"/>
                <a:gd name="T13" fmla="*/ 21 h 426"/>
                <a:gd name="T14" fmla="*/ 1545 w 2821"/>
                <a:gd name="T15" fmla="*/ 11 h 426"/>
                <a:gd name="T16" fmla="*/ 964 w 2821"/>
                <a:gd name="T17" fmla="*/ 8 h 426"/>
                <a:gd name="T18" fmla="*/ 1667 w 2821"/>
                <a:gd name="T19" fmla="*/ 44 h 426"/>
                <a:gd name="T20" fmla="*/ 1637 w 2821"/>
                <a:gd name="T21" fmla="*/ 58 h 426"/>
                <a:gd name="T22" fmla="*/ 829 w 2821"/>
                <a:gd name="T23" fmla="*/ 35 h 426"/>
                <a:gd name="T24" fmla="*/ 607 w 2821"/>
                <a:gd name="T25" fmla="*/ 51 h 426"/>
                <a:gd name="T26" fmla="*/ 451 w 2821"/>
                <a:gd name="T27" fmla="*/ 58 h 426"/>
                <a:gd name="T28" fmla="*/ 91 w 2821"/>
                <a:gd name="T29" fmla="*/ 106 h 426"/>
                <a:gd name="T30" fmla="*/ 109 w 2821"/>
                <a:gd name="T31" fmla="*/ 315 h 426"/>
                <a:gd name="T32" fmla="*/ 208 w 2821"/>
                <a:gd name="T33" fmla="*/ 359 h 426"/>
                <a:gd name="T34" fmla="*/ 168 w 2821"/>
                <a:gd name="T35" fmla="*/ 382 h 426"/>
                <a:gd name="T36" fmla="*/ 368 w 2821"/>
                <a:gd name="T37" fmla="*/ 406 h 426"/>
                <a:gd name="T38" fmla="*/ 577 w 2821"/>
                <a:gd name="T39" fmla="*/ 417 h 426"/>
                <a:gd name="T40" fmla="*/ 814 w 2821"/>
                <a:gd name="T41" fmla="*/ 424 h 426"/>
                <a:gd name="T42" fmla="*/ 878 w 2821"/>
                <a:gd name="T43" fmla="*/ 407 h 426"/>
                <a:gd name="T44" fmla="*/ 1063 w 2821"/>
                <a:gd name="T45" fmla="*/ 418 h 426"/>
                <a:gd name="T46" fmla="*/ 1182 w 2821"/>
                <a:gd name="T47" fmla="*/ 417 h 426"/>
                <a:gd name="T48" fmla="*/ 1291 w 2821"/>
                <a:gd name="T49" fmla="*/ 411 h 426"/>
                <a:gd name="T50" fmla="*/ 1376 w 2821"/>
                <a:gd name="T51" fmla="*/ 370 h 426"/>
                <a:gd name="T52" fmla="*/ 1445 w 2821"/>
                <a:gd name="T53" fmla="*/ 394 h 426"/>
                <a:gd name="T54" fmla="*/ 1575 w 2821"/>
                <a:gd name="T55" fmla="*/ 400 h 426"/>
                <a:gd name="T56" fmla="*/ 1654 w 2821"/>
                <a:gd name="T57" fmla="*/ 388 h 426"/>
                <a:gd name="T58" fmla="*/ 1871 w 2821"/>
                <a:gd name="T59" fmla="*/ 375 h 426"/>
                <a:gd name="T60" fmla="*/ 1953 w 2821"/>
                <a:gd name="T61" fmla="*/ 384 h 426"/>
                <a:gd name="T62" fmla="*/ 2143 w 2821"/>
                <a:gd name="T63" fmla="*/ 374 h 426"/>
                <a:gd name="T64" fmla="*/ 2230 w 2821"/>
                <a:gd name="T65" fmla="*/ 360 h 426"/>
                <a:gd name="T66" fmla="*/ 2368 w 2821"/>
                <a:gd name="T67" fmla="*/ 374 h 426"/>
                <a:gd name="T68" fmla="*/ 2543 w 2821"/>
                <a:gd name="T69" fmla="*/ 349 h 426"/>
                <a:gd name="T70" fmla="*/ 2755 w 2821"/>
                <a:gd name="T71" fmla="*/ 295 h 426"/>
                <a:gd name="T72" fmla="*/ 2717 w 2821"/>
                <a:gd name="T73" fmla="*/ 128 h 426"/>
                <a:gd name="T74" fmla="*/ 325 w 2821"/>
                <a:gd name="T75" fmla="*/ 391 h 426"/>
                <a:gd name="T76" fmla="*/ 402 w 2821"/>
                <a:gd name="T77" fmla="*/ 393 h 426"/>
                <a:gd name="T78" fmla="*/ 498 w 2821"/>
                <a:gd name="T79" fmla="*/ 390 h 426"/>
                <a:gd name="T80" fmla="*/ 640 w 2821"/>
                <a:gd name="T81" fmla="*/ 61 h 426"/>
                <a:gd name="T82" fmla="*/ 698 w 2821"/>
                <a:gd name="T83" fmla="*/ 403 h 426"/>
                <a:gd name="T84" fmla="*/ 874 w 2821"/>
                <a:gd name="T85" fmla="*/ 400 h 426"/>
                <a:gd name="T86" fmla="*/ 959 w 2821"/>
                <a:gd name="T87" fmla="*/ 56 h 426"/>
                <a:gd name="T88" fmla="*/ 1009 w 2821"/>
                <a:gd name="T89" fmla="*/ 400 h 426"/>
                <a:gd name="T90" fmla="*/ 1148 w 2821"/>
                <a:gd name="T91" fmla="*/ 375 h 426"/>
                <a:gd name="T92" fmla="*/ 1197 w 2821"/>
                <a:gd name="T93" fmla="*/ 401 h 426"/>
                <a:gd name="T94" fmla="*/ 1287 w 2821"/>
                <a:gd name="T95" fmla="*/ 397 h 426"/>
                <a:gd name="T96" fmla="*/ 1359 w 2821"/>
                <a:gd name="T97" fmla="*/ 362 h 426"/>
                <a:gd name="T98" fmla="*/ 1477 w 2821"/>
                <a:gd name="T99" fmla="*/ 369 h 426"/>
                <a:gd name="T100" fmla="*/ 1665 w 2821"/>
                <a:gd name="T101" fmla="*/ 368 h 426"/>
                <a:gd name="T102" fmla="*/ 1782 w 2821"/>
                <a:gd name="T103" fmla="*/ 378 h 426"/>
                <a:gd name="T104" fmla="*/ 1720 w 2821"/>
                <a:gd name="T105" fmla="*/ 46 h 426"/>
                <a:gd name="T106" fmla="*/ 1655 w 2821"/>
                <a:gd name="T107" fmla="*/ 16 h 426"/>
                <a:gd name="T108" fmla="*/ 1813 w 2821"/>
                <a:gd name="T109" fmla="*/ 365 h 426"/>
                <a:gd name="T110" fmla="*/ 1866 w 2821"/>
                <a:gd name="T111" fmla="*/ 23 h 426"/>
                <a:gd name="T112" fmla="*/ 2042 w 2821"/>
                <a:gd name="T113" fmla="*/ 369 h 426"/>
                <a:gd name="T114" fmla="*/ 2044 w 2821"/>
                <a:gd name="T115" fmla="*/ 365 h 426"/>
                <a:gd name="T116" fmla="*/ 2104 w 2821"/>
                <a:gd name="T117" fmla="*/ 364 h 426"/>
                <a:gd name="T118" fmla="*/ 2396 w 2821"/>
                <a:gd name="T119" fmla="*/ 46 h 426"/>
                <a:gd name="T120" fmla="*/ 2556 w 2821"/>
                <a:gd name="T121" fmla="*/ 337 h 426"/>
                <a:gd name="T122" fmla="*/ 2765 w 2821"/>
                <a:gd name="T123" fmla="*/ 27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1" h="426">
                  <a:moveTo>
                    <a:pt x="2787" y="283"/>
                  </a:moveTo>
                  <a:cubicBezTo>
                    <a:pt x="2782" y="283"/>
                    <a:pt x="2779" y="280"/>
                    <a:pt x="2783" y="278"/>
                  </a:cubicBezTo>
                  <a:cubicBezTo>
                    <a:pt x="2788" y="276"/>
                    <a:pt x="2792" y="274"/>
                    <a:pt x="2793" y="271"/>
                  </a:cubicBezTo>
                  <a:cubicBezTo>
                    <a:pt x="2796" y="264"/>
                    <a:pt x="2796" y="264"/>
                    <a:pt x="2812" y="260"/>
                  </a:cubicBezTo>
                  <a:cubicBezTo>
                    <a:pt x="2798" y="258"/>
                    <a:pt x="2784" y="257"/>
                    <a:pt x="2770" y="257"/>
                  </a:cubicBezTo>
                  <a:cubicBezTo>
                    <a:pt x="2759" y="256"/>
                    <a:pt x="2754" y="253"/>
                    <a:pt x="2756" y="249"/>
                  </a:cubicBezTo>
                  <a:cubicBezTo>
                    <a:pt x="2758" y="246"/>
                    <a:pt x="2760" y="243"/>
                    <a:pt x="2762" y="240"/>
                  </a:cubicBezTo>
                  <a:cubicBezTo>
                    <a:pt x="2763" y="238"/>
                    <a:pt x="2760" y="236"/>
                    <a:pt x="2753" y="236"/>
                  </a:cubicBezTo>
                  <a:cubicBezTo>
                    <a:pt x="2741" y="236"/>
                    <a:pt x="2732" y="234"/>
                    <a:pt x="2722" y="232"/>
                  </a:cubicBezTo>
                  <a:cubicBezTo>
                    <a:pt x="2730" y="228"/>
                    <a:pt x="2742" y="228"/>
                    <a:pt x="2754" y="226"/>
                  </a:cubicBezTo>
                  <a:cubicBezTo>
                    <a:pt x="2758" y="226"/>
                    <a:pt x="2764" y="226"/>
                    <a:pt x="2765" y="224"/>
                  </a:cubicBezTo>
                  <a:cubicBezTo>
                    <a:pt x="2768" y="219"/>
                    <a:pt x="2777" y="218"/>
                    <a:pt x="2788" y="217"/>
                  </a:cubicBezTo>
                  <a:cubicBezTo>
                    <a:pt x="2793" y="217"/>
                    <a:pt x="2796" y="215"/>
                    <a:pt x="2796" y="213"/>
                  </a:cubicBezTo>
                  <a:cubicBezTo>
                    <a:pt x="2796" y="211"/>
                    <a:pt x="2794" y="209"/>
                    <a:pt x="2789" y="208"/>
                  </a:cubicBezTo>
                  <a:cubicBezTo>
                    <a:pt x="2779" y="207"/>
                    <a:pt x="2768" y="206"/>
                    <a:pt x="2760" y="208"/>
                  </a:cubicBezTo>
                  <a:cubicBezTo>
                    <a:pt x="2746" y="212"/>
                    <a:pt x="2740" y="210"/>
                    <a:pt x="2733" y="206"/>
                  </a:cubicBezTo>
                  <a:cubicBezTo>
                    <a:pt x="2731" y="204"/>
                    <a:pt x="2725" y="204"/>
                    <a:pt x="2721" y="203"/>
                  </a:cubicBezTo>
                  <a:cubicBezTo>
                    <a:pt x="2714" y="202"/>
                    <a:pt x="2713" y="201"/>
                    <a:pt x="2717" y="198"/>
                  </a:cubicBezTo>
                  <a:cubicBezTo>
                    <a:pt x="2724" y="193"/>
                    <a:pt x="2725" y="193"/>
                    <a:pt x="2715" y="191"/>
                  </a:cubicBezTo>
                  <a:cubicBezTo>
                    <a:pt x="2706" y="189"/>
                    <a:pt x="2703" y="187"/>
                    <a:pt x="2708" y="184"/>
                  </a:cubicBezTo>
                  <a:cubicBezTo>
                    <a:pt x="2716" y="180"/>
                    <a:pt x="2719" y="176"/>
                    <a:pt x="2711" y="172"/>
                  </a:cubicBezTo>
                  <a:cubicBezTo>
                    <a:pt x="2710" y="172"/>
                    <a:pt x="2711" y="171"/>
                    <a:pt x="2712" y="170"/>
                  </a:cubicBezTo>
                  <a:cubicBezTo>
                    <a:pt x="2714" y="169"/>
                    <a:pt x="2716" y="167"/>
                    <a:pt x="2721" y="167"/>
                  </a:cubicBezTo>
                  <a:cubicBezTo>
                    <a:pt x="2726" y="167"/>
                    <a:pt x="2728" y="168"/>
                    <a:pt x="2729" y="170"/>
                  </a:cubicBezTo>
                  <a:cubicBezTo>
                    <a:pt x="2730" y="171"/>
                    <a:pt x="2730" y="172"/>
                    <a:pt x="2731" y="174"/>
                  </a:cubicBezTo>
                  <a:cubicBezTo>
                    <a:pt x="2732" y="177"/>
                    <a:pt x="2733" y="181"/>
                    <a:pt x="2738" y="184"/>
                  </a:cubicBezTo>
                  <a:cubicBezTo>
                    <a:pt x="2750" y="182"/>
                    <a:pt x="2749" y="178"/>
                    <a:pt x="2753" y="175"/>
                  </a:cubicBezTo>
                  <a:cubicBezTo>
                    <a:pt x="2754" y="174"/>
                    <a:pt x="2754" y="174"/>
                    <a:pt x="2754" y="174"/>
                  </a:cubicBezTo>
                  <a:cubicBezTo>
                    <a:pt x="2750" y="172"/>
                    <a:pt x="2745" y="170"/>
                    <a:pt x="2742" y="168"/>
                  </a:cubicBezTo>
                  <a:cubicBezTo>
                    <a:pt x="2740" y="166"/>
                    <a:pt x="2738" y="165"/>
                    <a:pt x="2738" y="164"/>
                  </a:cubicBezTo>
                  <a:cubicBezTo>
                    <a:pt x="2739" y="157"/>
                    <a:pt x="2741" y="151"/>
                    <a:pt x="2743" y="144"/>
                  </a:cubicBezTo>
                  <a:cubicBezTo>
                    <a:pt x="2743" y="141"/>
                    <a:pt x="2747" y="139"/>
                    <a:pt x="2755" y="139"/>
                  </a:cubicBezTo>
                  <a:cubicBezTo>
                    <a:pt x="2760" y="139"/>
                    <a:pt x="2764" y="138"/>
                    <a:pt x="2763" y="136"/>
                  </a:cubicBezTo>
                  <a:cubicBezTo>
                    <a:pt x="2763" y="133"/>
                    <a:pt x="2763" y="131"/>
                    <a:pt x="2765" y="129"/>
                  </a:cubicBezTo>
                  <a:cubicBezTo>
                    <a:pt x="2768" y="126"/>
                    <a:pt x="2777" y="129"/>
                    <a:pt x="2783" y="127"/>
                  </a:cubicBezTo>
                  <a:cubicBezTo>
                    <a:pt x="2786" y="127"/>
                    <a:pt x="2791" y="127"/>
                    <a:pt x="2793" y="125"/>
                  </a:cubicBezTo>
                  <a:cubicBezTo>
                    <a:pt x="2782" y="121"/>
                    <a:pt x="2770" y="119"/>
                    <a:pt x="2753" y="119"/>
                  </a:cubicBezTo>
                  <a:cubicBezTo>
                    <a:pt x="2734" y="119"/>
                    <a:pt x="2715" y="116"/>
                    <a:pt x="2701" y="110"/>
                  </a:cubicBezTo>
                  <a:cubicBezTo>
                    <a:pt x="2697" y="108"/>
                    <a:pt x="2694" y="105"/>
                    <a:pt x="2691" y="103"/>
                  </a:cubicBezTo>
                  <a:cubicBezTo>
                    <a:pt x="2687" y="100"/>
                    <a:pt x="2681" y="99"/>
                    <a:pt x="2673" y="99"/>
                  </a:cubicBezTo>
                  <a:cubicBezTo>
                    <a:pt x="2670" y="99"/>
                    <a:pt x="2667" y="99"/>
                    <a:pt x="2665" y="98"/>
                  </a:cubicBezTo>
                  <a:cubicBezTo>
                    <a:pt x="2652" y="97"/>
                    <a:pt x="2638" y="96"/>
                    <a:pt x="2637" y="89"/>
                  </a:cubicBezTo>
                  <a:cubicBezTo>
                    <a:pt x="2637" y="89"/>
                    <a:pt x="2635" y="88"/>
                    <a:pt x="2634" y="88"/>
                  </a:cubicBezTo>
                  <a:cubicBezTo>
                    <a:pt x="2620" y="83"/>
                    <a:pt x="2600" y="83"/>
                    <a:pt x="2586" y="79"/>
                  </a:cubicBezTo>
                  <a:cubicBezTo>
                    <a:pt x="2583" y="78"/>
                    <a:pt x="2576" y="80"/>
                    <a:pt x="2570" y="80"/>
                  </a:cubicBezTo>
                  <a:cubicBezTo>
                    <a:pt x="2565" y="81"/>
                    <a:pt x="2560" y="80"/>
                    <a:pt x="2557" y="79"/>
                  </a:cubicBezTo>
                  <a:cubicBezTo>
                    <a:pt x="2547" y="75"/>
                    <a:pt x="2529" y="77"/>
                    <a:pt x="2521" y="71"/>
                  </a:cubicBezTo>
                  <a:cubicBezTo>
                    <a:pt x="2520" y="71"/>
                    <a:pt x="2514" y="71"/>
                    <a:pt x="2510" y="71"/>
                  </a:cubicBezTo>
                  <a:cubicBezTo>
                    <a:pt x="2500" y="71"/>
                    <a:pt x="2490" y="70"/>
                    <a:pt x="2481" y="68"/>
                  </a:cubicBezTo>
                  <a:cubicBezTo>
                    <a:pt x="2480" y="67"/>
                    <a:pt x="2478" y="67"/>
                    <a:pt x="2478" y="66"/>
                  </a:cubicBezTo>
                  <a:cubicBezTo>
                    <a:pt x="2477" y="65"/>
                    <a:pt x="2480" y="64"/>
                    <a:pt x="2482" y="64"/>
                  </a:cubicBezTo>
                  <a:cubicBezTo>
                    <a:pt x="2489" y="63"/>
                    <a:pt x="2494" y="62"/>
                    <a:pt x="2501" y="63"/>
                  </a:cubicBezTo>
                  <a:cubicBezTo>
                    <a:pt x="2522" y="66"/>
                    <a:pt x="2542" y="69"/>
                    <a:pt x="2563" y="63"/>
                  </a:cubicBezTo>
                  <a:cubicBezTo>
                    <a:pt x="2565" y="63"/>
                    <a:pt x="2567" y="63"/>
                    <a:pt x="2569" y="63"/>
                  </a:cubicBezTo>
                  <a:cubicBezTo>
                    <a:pt x="2584" y="65"/>
                    <a:pt x="2600" y="62"/>
                    <a:pt x="2616" y="64"/>
                  </a:cubicBezTo>
                  <a:cubicBezTo>
                    <a:pt x="2624" y="65"/>
                    <a:pt x="2633" y="66"/>
                    <a:pt x="2643" y="64"/>
                  </a:cubicBezTo>
                  <a:cubicBezTo>
                    <a:pt x="2634" y="61"/>
                    <a:pt x="2626" y="61"/>
                    <a:pt x="2617" y="61"/>
                  </a:cubicBezTo>
                  <a:cubicBezTo>
                    <a:pt x="2594" y="60"/>
                    <a:pt x="2571" y="59"/>
                    <a:pt x="2547" y="58"/>
                  </a:cubicBezTo>
                  <a:cubicBezTo>
                    <a:pt x="2523" y="58"/>
                    <a:pt x="2500" y="54"/>
                    <a:pt x="2475" y="54"/>
                  </a:cubicBezTo>
                  <a:cubicBezTo>
                    <a:pt x="2469" y="54"/>
                    <a:pt x="2463" y="52"/>
                    <a:pt x="2457" y="51"/>
                  </a:cubicBezTo>
                  <a:cubicBezTo>
                    <a:pt x="2455" y="51"/>
                    <a:pt x="2454" y="50"/>
                    <a:pt x="2454" y="50"/>
                  </a:cubicBezTo>
                  <a:cubicBezTo>
                    <a:pt x="2455" y="49"/>
                    <a:pt x="2456" y="48"/>
                    <a:pt x="2458" y="48"/>
                  </a:cubicBezTo>
                  <a:cubicBezTo>
                    <a:pt x="2472" y="47"/>
                    <a:pt x="2486" y="49"/>
                    <a:pt x="2500" y="50"/>
                  </a:cubicBezTo>
                  <a:cubicBezTo>
                    <a:pt x="2509" y="50"/>
                    <a:pt x="2516" y="50"/>
                    <a:pt x="2520" y="46"/>
                  </a:cubicBezTo>
                  <a:cubicBezTo>
                    <a:pt x="2522" y="44"/>
                    <a:pt x="2529" y="43"/>
                    <a:pt x="2534" y="45"/>
                  </a:cubicBezTo>
                  <a:cubicBezTo>
                    <a:pt x="2538" y="46"/>
                    <a:pt x="2540" y="48"/>
                    <a:pt x="2544" y="49"/>
                  </a:cubicBezTo>
                  <a:cubicBezTo>
                    <a:pt x="2548" y="50"/>
                    <a:pt x="2552" y="51"/>
                    <a:pt x="2557" y="51"/>
                  </a:cubicBezTo>
                  <a:cubicBezTo>
                    <a:pt x="2570" y="51"/>
                    <a:pt x="2583" y="51"/>
                    <a:pt x="2596" y="51"/>
                  </a:cubicBezTo>
                  <a:cubicBezTo>
                    <a:pt x="2598" y="51"/>
                    <a:pt x="2600" y="50"/>
                    <a:pt x="2600" y="49"/>
                  </a:cubicBezTo>
                  <a:cubicBezTo>
                    <a:pt x="2601" y="45"/>
                    <a:pt x="2608" y="45"/>
                    <a:pt x="2616" y="45"/>
                  </a:cubicBezTo>
                  <a:cubicBezTo>
                    <a:pt x="2634" y="45"/>
                    <a:pt x="2651" y="43"/>
                    <a:pt x="2669" y="46"/>
                  </a:cubicBezTo>
                  <a:cubicBezTo>
                    <a:pt x="2674" y="47"/>
                    <a:pt x="2682" y="47"/>
                    <a:pt x="2688" y="47"/>
                  </a:cubicBezTo>
                  <a:cubicBezTo>
                    <a:pt x="2718" y="47"/>
                    <a:pt x="2748" y="47"/>
                    <a:pt x="2778" y="46"/>
                  </a:cubicBezTo>
                  <a:cubicBezTo>
                    <a:pt x="2779" y="46"/>
                    <a:pt x="2779" y="46"/>
                    <a:pt x="2780" y="45"/>
                  </a:cubicBezTo>
                  <a:cubicBezTo>
                    <a:pt x="2776" y="43"/>
                    <a:pt x="2769" y="43"/>
                    <a:pt x="2763" y="43"/>
                  </a:cubicBezTo>
                  <a:cubicBezTo>
                    <a:pt x="2749" y="43"/>
                    <a:pt x="2734" y="44"/>
                    <a:pt x="2721" y="42"/>
                  </a:cubicBezTo>
                  <a:cubicBezTo>
                    <a:pt x="2689" y="37"/>
                    <a:pt x="2656" y="36"/>
                    <a:pt x="2623" y="36"/>
                  </a:cubicBezTo>
                  <a:cubicBezTo>
                    <a:pt x="2583" y="35"/>
                    <a:pt x="2542" y="35"/>
                    <a:pt x="2503" y="32"/>
                  </a:cubicBezTo>
                  <a:cubicBezTo>
                    <a:pt x="2498" y="31"/>
                    <a:pt x="2493" y="31"/>
                    <a:pt x="2489" y="31"/>
                  </a:cubicBezTo>
                  <a:cubicBezTo>
                    <a:pt x="2464" y="32"/>
                    <a:pt x="2440" y="33"/>
                    <a:pt x="2417" y="29"/>
                  </a:cubicBezTo>
                  <a:cubicBezTo>
                    <a:pt x="2414" y="28"/>
                    <a:pt x="2411" y="28"/>
                    <a:pt x="2408" y="29"/>
                  </a:cubicBezTo>
                  <a:cubicBezTo>
                    <a:pt x="2398" y="30"/>
                    <a:pt x="2390" y="30"/>
                    <a:pt x="2383" y="26"/>
                  </a:cubicBezTo>
                  <a:cubicBezTo>
                    <a:pt x="2379" y="25"/>
                    <a:pt x="2374" y="24"/>
                    <a:pt x="2368" y="24"/>
                  </a:cubicBezTo>
                  <a:cubicBezTo>
                    <a:pt x="2360" y="24"/>
                    <a:pt x="2349" y="24"/>
                    <a:pt x="2343" y="26"/>
                  </a:cubicBezTo>
                  <a:cubicBezTo>
                    <a:pt x="2331" y="30"/>
                    <a:pt x="2319" y="28"/>
                    <a:pt x="2306" y="28"/>
                  </a:cubicBezTo>
                  <a:cubicBezTo>
                    <a:pt x="2295" y="28"/>
                    <a:pt x="2283" y="28"/>
                    <a:pt x="2273" y="27"/>
                  </a:cubicBezTo>
                  <a:cubicBezTo>
                    <a:pt x="2263" y="26"/>
                    <a:pt x="2254" y="24"/>
                    <a:pt x="2244" y="23"/>
                  </a:cubicBezTo>
                  <a:cubicBezTo>
                    <a:pt x="2226" y="16"/>
                    <a:pt x="2201" y="19"/>
                    <a:pt x="2180" y="17"/>
                  </a:cubicBezTo>
                  <a:cubicBezTo>
                    <a:pt x="2176" y="17"/>
                    <a:pt x="2172" y="17"/>
                    <a:pt x="2169" y="18"/>
                  </a:cubicBezTo>
                  <a:cubicBezTo>
                    <a:pt x="2163" y="20"/>
                    <a:pt x="2158" y="22"/>
                    <a:pt x="2151" y="23"/>
                  </a:cubicBezTo>
                  <a:cubicBezTo>
                    <a:pt x="2142" y="25"/>
                    <a:pt x="2136" y="21"/>
                    <a:pt x="2127" y="21"/>
                  </a:cubicBezTo>
                  <a:cubicBezTo>
                    <a:pt x="2125" y="21"/>
                    <a:pt x="2123" y="21"/>
                    <a:pt x="2121" y="21"/>
                  </a:cubicBezTo>
                  <a:cubicBezTo>
                    <a:pt x="2107" y="21"/>
                    <a:pt x="2093" y="21"/>
                    <a:pt x="2080" y="23"/>
                  </a:cubicBezTo>
                  <a:cubicBezTo>
                    <a:pt x="2064" y="25"/>
                    <a:pt x="2046" y="27"/>
                    <a:pt x="2034" y="19"/>
                  </a:cubicBezTo>
                  <a:cubicBezTo>
                    <a:pt x="2031" y="17"/>
                    <a:pt x="2024" y="17"/>
                    <a:pt x="2019" y="17"/>
                  </a:cubicBezTo>
                  <a:cubicBezTo>
                    <a:pt x="1993" y="18"/>
                    <a:pt x="1968" y="18"/>
                    <a:pt x="1942" y="17"/>
                  </a:cubicBezTo>
                  <a:cubicBezTo>
                    <a:pt x="1937" y="17"/>
                    <a:pt x="1931" y="17"/>
                    <a:pt x="1925" y="18"/>
                  </a:cubicBezTo>
                  <a:cubicBezTo>
                    <a:pt x="1920" y="18"/>
                    <a:pt x="1914" y="18"/>
                    <a:pt x="1909" y="18"/>
                  </a:cubicBezTo>
                  <a:cubicBezTo>
                    <a:pt x="1865" y="17"/>
                    <a:pt x="1822" y="15"/>
                    <a:pt x="1779" y="16"/>
                  </a:cubicBezTo>
                  <a:cubicBezTo>
                    <a:pt x="1777" y="16"/>
                    <a:pt x="1775" y="16"/>
                    <a:pt x="1774" y="16"/>
                  </a:cubicBezTo>
                  <a:cubicBezTo>
                    <a:pt x="1761" y="11"/>
                    <a:pt x="1745" y="14"/>
                    <a:pt x="1730" y="13"/>
                  </a:cubicBezTo>
                  <a:cubicBezTo>
                    <a:pt x="1701" y="11"/>
                    <a:pt x="1670" y="14"/>
                    <a:pt x="1641" y="10"/>
                  </a:cubicBezTo>
                  <a:cubicBezTo>
                    <a:pt x="1621" y="12"/>
                    <a:pt x="1601" y="10"/>
                    <a:pt x="1581" y="10"/>
                  </a:cubicBezTo>
                  <a:cubicBezTo>
                    <a:pt x="1569" y="10"/>
                    <a:pt x="1557" y="10"/>
                    <a:pt x="1545" y="11"/>
                  </a:cubicBezTo>
                  <a:cubicBezTo>
                    <a:pt x="1532" y="12"/>
                    <a:pt x="1522" y="8"/>
                    <a:pt x="1509" y="8"/>
                  </a:cubicBezTo>
                  <a:cubicBezTo>
                    <a:pt x="1493" y="8"/>
                    <a:pt x="1477" y="7"/>
                    <a:pt x="1461" y="7"/>
                  </a:cubicBezTo>
                  <a:cubicBezTo>
                    <a:pt x="1438" y="7"/>
                    <a:pt x="1414" y="7"/>
                    <a:pt x="1391" y="6"/>
                  </a:cubicBezTo>
                  <a:cubicBezTo>
                    <a:pt x="1368" y="5"/>
                    <a:pt x="1345" y="3"/>
                    <a:pt x="1321" y="4"/>
                  </a:cubicBezTo>
                  <a:cubicBezTo>
                    <a:pt x="1318" y="4"/>
                    <a:pt x="1315" y="4"/>
                    <a:pt x="1313" y="4"/>
                  </a:cubicBezTo>
                  <a:cubicBezTo>
                    <a:pt x="1280" y="1"/>
                    <a:pt x="1247" y="2"/>
                    <a:pt x="1214" y="0"/>
                  </a:cubicBezTo>
                  <a:cubicBezTo>
                    <a:pt x="1202" y="0"/>
                    <a:pt x="1196" y="2"/>
                    <a:pt x="1193" y="7"/>
                  </a:cubicBezTo>
                  <a:cubicBezTo>
                    <a:pt x="1192" y="10"/>
                    <a:pt x="1190" y="11"/>
                    <a:pt x="1184" y="11"/>
                  </a:cubicBezTo>
                  <a:cubicBezTo>
                    <a:pt x="1174" y="12"/>
                    <a:pt x="1165" y="12"/>
                    <a:pt x="1155" y="12"/>
                  </a:cubicBezTo>
                  <a:cubicBezTo>
                    <a:pt x="1125" y="11"/>
                    <a:pt x="1093" y="12"/>
                    <a:pt x="1063" y="10"/>
                  </a:cubicBezTo>
                  <a:cubicBezTo>
                    <a:pt x="1057" y="9"/>
                    <a:pt x="1051" y="9"/>
                    <a:pt x="1046" y="10"/>
                  </a:cubicBezTo>
                  <a:cubicBezTo>
                    <a:pt x="1037" y="13"/>
                    <a:pt x="1028" y="12"/>
                    <a:pt x="1019" y="10"/>
                  </a:cubicBezTo>
                  <a:cubicBezTo>
                    <a:pt x="1001" y="7"/>
                    <a:pt x="983" y="8"/>
                    <a:pt x="964" y="8"/>
                  </a:cubicBezTo>
                  <a:cubicBezTo>
                    <a:pt x="971" y="17"/>
                    <a:pt x="974" y="19"/>
                    <a:pt x="987" y="22"/>
                  </a:cubicBezTo>
                  <a:cubicBezTo>
                    <a:pt x="994" y="23"/>
                    <a:pt x="1002" y="23"/>
                    <a:pt x="1009" y="23"/>
                  </a:cubicBezTo>
                  <a:cubicBezTo>
                    <a:pt x="1030" y="23"/>
                    <a:pt x="1051" y="24"/>
                    <a:pt x="1071" y="23"/>
                  </a:cubicBezTo>
                  <a:cubicBezTo>
                    <a:pt x="1093" y="22"/>
                    <a:pt x="1114" y="25"/>
                    <a:pt x="1135" y="23"/>
                  </a:cubicBezTo>
                  <a:cubicBezTo>
                    <a:pt x="1212" y="25"/>
                    <a:pt x="1288" y="27"/>
                    <a:pt x="1364" y="29"/>
                  </a:cubicBezTo>
                  <a:cubicBezTo>
                    <a:pt x="1377" y="29"/>
                    <a:pt x="1390" y="29"/>
                    <a:pt x="1402" y="32"/>
                  </a:cubicBezTo>
                  <a:cubicBezTo>
                    <a:pt x="1408" y="33"/>
                    <a:pt x="1415" y="33"/>
                    <a:pt x="1422" y="33"/>
                  </a:cubicBezTo>
                  <a:cubicBezTo>
                    <a:pt x="1469" y="33"/>
                    <a:pt x="1516" y="35"/>
                    <a:pt x="1562" y="36"/>
                  </a:cubicBezTo>
                  <a:cubicBezTo>
                    <a:pt x="1569" y="36"/>
                    <a:pt x="1572" y="37"/>
                    <a:pt x="1573" y="40"/>
                  </a:cubicBezTo>
                  <a:cubicBezTo>
                    <a:pt x="1574" y="42"/>
                    <a:pt x="1579" y="41"/>
                    <a:pt x="1582" y="41"/>
                  </a:cubicBezTo>
                  <a:cubicBezTo>
                    <a:pt x="1593" y="38"/>
                    <a:pt x="1603" y="37"/>
                    <a:pt x="1616" y="39"/>
                  </a:cubicBezTo>
                  <a:cubicBezTo>
                    <a:pt x="1639" y="43"/>
                    <a:pt x="1644" y="42"/>
                    <a:pt x="1668" y="40"/>
                  </a:cubicBezTo>
                  <a:cubicBezTo>
                    <a:pt x="1671" y="42"/>
                    <a:pt x="1667" y="43"/>
                    <a:pt x="1667" y="44"/>
                  </a:cubicBezTo>
                  <a:cubicBezTo>
                    <a:pt x="1665" y="50"/>
                    <a:pt x="1668" y="52"/>
                    <a:pt x="1681" y="53"/>
                  </a:cubicBezTo>
                  <a:cubicBezTo>
                    <a:pt x="1705" y="55"/>
                    <a:pt x="1728" y="58"/>
                    <a:pt x="1753" y="58"/>
                  </a:cubicBezTo>
                  <a:cubicBezTo>
                    <a:pt x="1758" y="58"/>
                    <a:pt x="1764" y="59"/>
                    <a:pt x="1767" y="62"/>
                  </a:cubicBezTo>
                  <a:cubicBezTo>
                    <a:pt x="1771" y="65"/>
                    <a:pt x="1776" y="66"/>
                    <a:pt x="1784" y="64"/>
                  </a:cubicBezTo>
                  <a:cubicBezTo>
                    <a:pt x="1787" y="63"/>
                    <a:pt x="1792" y="63"/>
                    <a:pt x="1795" y="64"/>
                  </a:cubicBezTo>
                  <a:cubicBezTo>
                    <a:pt x="1803" y="66"/>
                    <a:pt x="1811" y="65"/>
                    <a:pt x="1819" y="65"/>
                  </a:cubicBezTo>
                  <a:cubicBezTo>
                    <a:pt x="1822" y="64"/>
                    <a:pt x="1824" y="65"/>
                    <a:pt x="1824" y="66"/>
                  </a:cubicBezTo>
                  <a:cubicBezTo>
                    <a:pt x="1824" y="67"/>
                    <a:pt x="1823" y="68"/>
                    <a:pt x="1822" y="68"/>
                  </a:cubicBezTo>
                  <a:cubicBezTo>
                    <a:pt x="1818" y="70"/>
                    <a:pt x="1812" y="70"/>
                    <a:pt x="1806" y="70"/>
                  </a:cubicBezTo>
                  <a:cubicBezTo>
                    <a:pt x="1795" y="71"/>
                    <a:pt x="1784" y="71"/>
                    <a:pt x="1773" y="71"/>
                  </a:cubicBezTo>
                  <a:cubicBezTo>
                    <a:pt x="1753" y="72"/>
                    <a:pt x="1736" y="69"/>
                    <a:pt x="1719" y="65"/>
                  </a:cubicBezTo>
                  <a:cubicBezTo>
                    <a:pt x="1696" y="60"/>
                    <a:pt x="1674" y="55"/>
                    <a:pt x="1645" y="58"/>
                  </a:cubicBezTo>
                  <a:cubicBezTo>
                    <a:pt x="1643" y="58"/>
                    <a:pt x="1639" y="58"/>
                    <a:pt x="1637" y="58"/>
                  </a:cubicBezTo>
                  <a:cubicBezTo>
                    <a:pt x="1576" y="55"/>
                    <a:pt x="1515" y="55"/>
                    <a:pt x="1454" y="53"/>
                  </a:cubicBezTo>
                  <a:cubicBezTo>
                    <a:pt x="1384" y="51"/>
                    <a:pt x="1314" y="50"/>
                    <a:pt x="1245" y="48"/>
                  </a:cubicBezTo>
                  <a:cubicBezTo>
                    <a:pt x="1239" y="48"/>
                    <a:pt x="1234" y="47"/>
                    <a:pt x="1228" y="48"/>
                  </a:cubicBezTo>
                  <a:cubicBezTo>
                    <a:pt x="1207" y="49"/>
                    <a:pt x="1187" y="48"/>
                    <a:pt x="1166" y="48"/>
                  </a:cubicBezTo>
                  <a:cubicBezTo>
                    <a:pt x="1143" y="47"/>
                    <a:pt x="1121" y="46"/>
                    <a:pt x="1098" y="46"/>
                  </a:cubicBezTo>
                  <a:cubicBezTo>
                    <a:pt x="1095" y="47"/>
                    <a:pt x="1090" y="46"/>
                    <a:pt x="1087" y="46"/>
                  </a:cubicBezTo>
                  <a:cubicBezTo>
                    <a:pt x="1073" y="42"/>
                    <a:pt x="1058" y="43"/>
                    <a:pt x="1043" y="43"/>
                  </a:cubicBezTo>
                  <a:cubicBezTo>
                    <a:pt x="1036" y="43"/>
                    <a:pt x="1028" y="44"/>
                    <a:pt x="1021" y="44"/>
                  </a:cubicBezTo>
                  <a:cubicBezTo>
                    <a:pt x="985" y="43"/>
                    <a:pt x="949" y="42"/>
                    <a:pt x="913" y="42"/>
                  </a:cubicBezTo>
                  <a:cubicBezTo>
                    <a:pt x="905" y="42"/>
                    <a:pt x="903" y="42"/>
                    <a:pt x="892" y="39"/>
                  </a:cubicBezTo>
                  <a:cubicBezTo>
                    <a:pt x="907" y="38"/>
                    <a:pt x="921" y="40"/>
                    <a:pt x="934" y="38"/>
                  </a:cubicBezTo>
                  <a:cubicBezTo>
                    <a:pt x="933" y="36"/>
                    <a:pt x="930" y="36"/>
                    <a:pt x="927" y="36"/>
                  </a:cubicBezTo>
                  <a:cubicBezTo>
                    <a:pt x="894" y="37"/>
                    <a:pt x="862" y="34"/>
                    <a:pt x="829" y="35"/>
                  </a:cubicBezTo>
                  <a:cubicBezTo>
                    <a:pt x="813" y="36"/>
                    <a:pt x="796" y="36"/>
                    <a:pt x="781" y="35"/>
                  </a:cubicBezTo>
                  <a:cubicBezTo>
                    <a:pt x="766" y="34"/>
                    <a:pt x="751" y="33"/>
                    <a:pt x="736" y="34"/>
                  </a:cubicBezTo>
                  <a:cubicBezTo>
                    <a:pt x="716" y="35"/>
                    <a:pt x="697" y="34"/>
                    <a:pt x="677" y="34"/>
                  </a:cubicBezTo>
                  <a:cubicBezTo>
                    <a:pt x="641" y="34"/>
                    <a:pt x="606" y="33"/>
                    <a:pt x="570" y="33"/>
                  </a:cubicBezTo>
                  <a:cubicBezTo>
                    <a:pt x="532" y="33"/>
                    <a:pt x="495" y="34"/>
                    <a:pt x="457" y="35"/>
                  </a:cubicBezTo>
                  <a:cubicBezTo>
                    <a:pt x="451" y="35"/>
                    <a:pt x="445" y="35"/>
                    <a:pt x="438" y="37"/>
                  </a:cubicBezTo>
                  <a:cubicBezTo>
                    <a:pt x="450" y="38"/>
                    <a:pt x="458" y="38"/>
                    <a:pt x="466" y="38"/>
                  </a:cubicBezTo>
                  <a:cubicBezTo>
                    <a:pt x="474" y="38"/>
                    <a:pt x="482" y="38"/>
                    <a:pt x="488" y="40"/>
                  </a:cubicBezTo>
                  <a:cubicBezTo>
                    <a:pt x="503" y="43"/>
                    <a:pt x="518" y="44"/>
                    <a:pt x="534" y="43"/>
                  </a:cubicBezTo>
                  <a:cubicBezTo>
                    <a:pt x="536" y="43"/>
                    <a:pt x="538" y="43"/>
                    <a:pt x="540" y="43"/>
                  </a:cubicBezTo>
                  <a:cubicBezTo>
                    <a:pt x="561" y="46"/>
                    <a:pt x="583" y="44"/>
                    <a:pt x="604" y="45"/>
                  </a:cubicBezTo>
                  <a:cubicBezTo>
                    <a:pt x="610" y="45"/>
                    <a:pt x="617" y="44"/>
                    <a:pt x="618" y="47"/>
                  </a:cubicBezTo>
                  <a:cubicBezTo>
                    <a:pt x="619" y="49"/>
                    <a:pt x="612" y="50"/>
                    <a:pt x="607" y="51"/>
                  </a:cubicBezTo>
                  <a:cubicBezTo>
                    <a:pt x="604" y="52"/>
                    <a:pt x="572" y="52"/>
                    <a:pt x="570" y="51"/>
                  </a:cubicBezTo>
                  <a:cubicBezTo>
                    <a:pt x="563" y="48"/>
                    <a:pt x="555" y="49"/>
                    <a:pt x="547" y="49"/>
                  </a:cubicBezTo>
                  <a:cubicBezTo>
                    <a:pt x="529" y="49"/>
                    <a:pt x="515" y="50"/>
                    <a:pt x="513" y="59"/>
                  </a:cubicBezTo>
                  <a:cubicBezTo>
                    <a:pt x="513" y="59"/>
                    <a:pt x="509" y="60"/>
                    <a:pt x="507" y="60"/>
                  </a:cubicBezTo>
                  <a:cubicBezTo>
                    <a:pt x="505" y="60"/>
                    <a:pt x="502" y="59"/>
                    <a:pt x="500" y="59"/>
                  </a:cubicBezTo>
                  <a:cubicBezTo>
                    <a:pt x="494" y="56"/>
                    <a:pt x="498" y="53"/>
                    <a:pt x="497" y="50"/>
                  </a:cubicBezTo>
                  <a:cubicBezTo>
                    <a:pt x="496" y="49"/>
                    <a:pt x="492" y="49"/>
                    <a:pt x="490" y="49"/>
                  </a:cubicBezTo>
                  <a:cubicBezTo>
                    <a:pt x="488" y="50"/>
                    <a:pt x="487" y="51"/>
                    <a:pt x="485" y="52"/>
                  </a:cubicBezTo>
                  <a:cubicBezTo>
                    <a:pt x="478" y="57"/>
                    <a:pt x="477" y="57"/>
                    <a:pt x="467" y="52"/>
                  </a:cubicBezTo>
                  <a:cubicBezTo>
                    <a:pt x="467" y="52"/>
                    <a:pt x="466" y="51"/>
                    <a:pt x="466" y="51"/>
                  </a:cubicBezTo>
                  <a:cubicBezTo>
                    <a:pt x="463" y="50"/>
                    <a:pt x="460" y="50"/>
                    <a:pt x="456" y="50"/>
                  </a:cubicBezTo>
                  <a:cubicBezTo>
                    <a:pt x="452" y="51"/>
                    <a:pt x="450" y="52"/>
                    <a:pt x="450" y="53"/>
                  </a:cubicBezTo>
                  <a:cubicBezTo>
                    <a:pt x="450" y="55"/>
                    <a:pt x="451" y="56"/>
                    <a:pt x="451" y="58"/>
                  </a:cubicBezTo>
                  <a:cubicBezTo>
                    <a:pt x="452" y="61"/>
                    <a:pt x="450" y="62"/>
                    <a:pt x="442" y="62"/>
                  </a:cubicBezTo>
                  <a:cubicBezTo>
                    <a:pt x="427" y="62"/>
                    <a:pt x="424" y="61"/>
                    <a:pt x="423" y="54"/>
                  </a:cubicBezTo>
                  <a:cubicBezTo>
                    <a:pt x="422" y="52"/>
                    <a:pt x="421" y="50"/>
                    <a:pt x="415" y="50"/>
                  </a:cubicBezTo>
                  <a:cubicBezTo>
                    <a:pt x="410" y="50"/>
                    <a:pt x="406" y="50"/>
                    <a:pt x="401" y="50"/>
                  </a:cubicBezTo>
                  <a:cubicBezTo>
                    <a:pt x="389" y="51"/>
                    <a:pt x="387" y="52"/>
                    <a:pt x="386" y="57"/>
                  </a:cubicBezTo>
                  <a:cubicBezTo>
                    <a:pt x="386" y="61"/>
                    <a:pt x="382" y="62"/>
                    <a:pt x="374" y="62"/>
                  </a:cubicBezTo>
                  <a:cubicBezTo>
                    <a:pt x="351" y="60"/>
                    <a:pt x="328" y="61"/>
                    <a:pt x="304" y="60"/>
                  </a:cubicBezTo>
                  <a:cubicBezTo>
                    <a:pt x="291" y="60"/>
                    <a:pt x="281" y="61"/>
                    <a:pt x="271" y="64"/>
                  </a:cubicBezTo>
                  <a:cubicBezTo>
                    <a:pt x="275" y="68"/>
                    <a:pt x="275" y="69"/>
                    <a:pt x="268" y="70"/>
                  </a:cubicBezTo>
                  <a:cubicBezTo>
                    <a:pt x="252" y="71"/>
                    <a:pt x="236" y="72"/>
                    <a:pt x="220" y="73"/>
                  </a:cubicBezTo>
                  <a:cubicBezTo>
                    <a:pt x="209" y="74"/>
                    <a:pt x="198" y="75"/>
                    <a:pt x="190" y="78"/>
                  </a:cubicBezTo>
                  <a:cubicBezTo>
                    <a:pt x="177" y="84"/>
                    <a:pt x="160" y="87"/>
                    <a:pt x="142" y="89"/>
                  </a:cubicBezTo>
                  <a:cubicBezTo>
                    <a:pt x="120" y="92"/>
                    <a:pt x="102" y="98"/>
                    <a:pt x="91" y="106"/>
                  </a:cubicBezTo>
                  <a:cubicBezTo>
                    <a:pt x="76" y="117"/>
                    <a:pt x="60" y="128"/>
                    <a:pt x="52" y="141"/>
                  </a:cubicBezTo>
                  <a:cubicBezTo>
                    <a:pt x="45" y="151"/>
                    <a:pt x="36" y="161"/>
                    <a:pt x="24" y="170"/>
                  </a:cubicBezTo>
                  <a:cubicBezTo>
                    <a:pt x="21" y="172"/>
                    <a:pt x="20" y="174"/>
                    <a:pt x="20" y="176"/>
                  </a:cubicBezTo>
                  <a:cubicBezTo>
                    <a:pt x="17" y="181"/>
                    <a:pt x="16" y="186"/>
                    <a:pt x="14" y="192"/>
                  </a:cubicBezTo>
                  <a:cubicBezTo>
                    <a:pt x="12" y="197"/>
                    <a:pt x="12" y="202"/>
                    <a:pt x="7" y="207"/>
                  </a:cubicBezTo>
                  <a:cubicBezTo>
                    <a:pt x="0" y="212"/>
                    <a:pt x="9" y="217"/>
                    <a:pt x="6" y="223"/>
                  </a:cubicBezTo>
                  <a:cubicBezTo>
                    <a:pt x="5" y="223"/>
                    <a:pt x="6" y="224"/>
                    <a:pt x="5" y="225"/>
                  </a:cubicBezTo>
                  <a:cubicBezTo>
                    <a:pt x="3" y="230"/>
                    <a:pt x="7" y="235"/>
                    <a:pt x="11" y="240"/>
                  </a:cubicBezTo>
                  <a:cubicBezTo>
                    <a:pt x="18" y="248"/>
                    <a:pt x="24" y="256"/>
                    <a:pt x="19" y="265"/>
                  </a:cubicBezTo>
                  <a:cubicBezTo>
                    <a:pt x="17" y="269"/>
                    <a:pt x="18" y="272"/>
                    <a:pt x="21" y="276"/>
                  </a:cubicBezTo>
                  <a:cubicBezTo>
                    <a:pt x="29" y="288"/>
                    <a:pt x="53" y="296"/>
                    <a:pt x="70" y="306"/>
                  </a:cubicBezTo>
                  <a:cubicBezTo>
                    <a:pt x="72" y="307"/>
                    <a:pt x="76" y="308"/>
                    <a:pt x="80" y="308"/>
                  </a:cubicBezTo>
                  <a:cubicBezTo>
                    <a:pt x="89" y="311"/>
                    <a:pt x="99" y="313"/>
                    <a:pt x="109" y="315"/>
                  </a:cubicBezTo>
                  <a:cubicBezTo>
                    <a:pt x="115" y="317"/>
                    <a:pt x="122" y="319"/>
                    <a:pt x="121" y="322"/>
                  </a:cubicBezTo>
                  <a:cubicBezTo>
                    <a:pt x="120" y="324"/>
                    <a:pt x="113" y="325"/>
                    <a:pt x="108" y="325"/>
                  </a:cubicBezTo>
                  <a:cubicBezTo>
                    <a:pt x="105" y="326"/>
                    <a:pt x="102" y="326"/>
                    <a:pt x="100" y="327"/>
                  </a:cubicBezTo>
                  <a:cubicBezTo>
                    <a:pt x="97" y="327"/>
                    <a:pt x="94" y="329"/>
                    <a:pt x="94" y="330"/>
                  </a:cubicBezTo>
                  <a:cubicBezTo>
                    <a:pt x="93" y="332"/>
                    <a:pt x="97" y="333"/>
                    <a:pt x="100" y="333"/>
                  </a:cubicBezTo>
                  <a:cubicBezTo>
                    <a:pt x="108" y="334"/>
                    <a:pt x="116" y="336"/>
                    <a:pt x="124" y="337"/>
                  </a:cubicBezTo>
                  <a:cubicBezTo>
                    <a:pt x="132" y="338"/>
                    <a:pt x="138" y="340"/>
                    <a:pt x="141" y="343"/>
                  </a:cubicBezTo>
                  <a:cubicBezTo>
                    <a:pt x="145" y="348"/>
                    <a:pt x="159" y="349"/>
                    <a:pt x="164" y="353"/>
                  </a:cubicBezTo>
                  <a:cubicBezTo>
                    <a:pt x="165" y="354"/>
                    <a:pt x="169" y="354"/>
                    <a:pt x="172" y="354"/>
                  </a:cubicBezTo>
                  <a:cubicBezTo>
                    <a:pt x="180" y="354"/>
                    <a:pt x="189" y="354"/>
                    <a:pt x="197" y="353"/>
                  </a:cubicBezTo>
                  <a:cubicBezTo>
                    <a:pt x="201" y="353"/>
                    <a:pt x="205" y="354"/>
                    <a:pt x="208" y="354"/>
                  </a:cubicBezTo>
                  <a:cubicBezTo>
                    <a:pt x="210" y="355"/>
                    <a:pt x="212" y="356"/>
                    <a:pt x="212" y="357"/>
                  </a:cubicBezTo>
                  <a:cubicBezTo>
                    <a:pt x="213" y="358"/>
                    <a:pt x="211" y="359"/>
                    <a:pt x="208" y="359"/>
                  </a:cubicBezTo>
                  <a:cubicBezTo>
                    <a:pt x="202" y="360"/>
                    <a:pt x="195" y="360"/>
                    <a:pt x="189" y="361"/>
                  </a:cubicBezTo>
                  <a:cubicBezTo>
                    <a:pt x="185" y="361"/>
                    <a:pt x="181" y="361"/>
                    <a:pt x="179" y="362"/>
                  </a:cubicBezTo>
                  <a:cubicBezTo>
                    <a:pt x="174" y="364"/>
                    <a:pt x="182" y="364"/>
                    <a:pt x="181" y="366"/>
                  </a:cubicBezTo>
                  <a:cubicBezTo>
                    <a:pt x="180" y="368"/>
                    <a:pt x="173" y="367"/>
                    <a:pt x="171" y="369"/>
                  </a:cubicBezTo>
                  <a:cubicBezTo>
                    <a:pt x="171" y="369"/>
                    <a:pt x="172" y="370"/>
                    <a:pt x="174" y="370"/>
                  </a:cubicBezTo>
                  <a:cubicBezTo>
                    <a:pt x="176" y="371"/>
                    <a:pt x="179" y="371"/>
                    <a:pt x="182" y="371"/>
                  </a:cubicBezTo>
                  <a:cubicBezTo>
                    <a:pt x="193" y="371"/>
                    <a:pt x="205" y="371"/>
                    <a:pt x="216" y="371"/>
                  </a:cubicBezTo>
                  <a:cubicBezTo>
                    <a:pt x="218" y="371"/>
                    <a:pt x="222" y="372"/>
                    <a:pt x="223" y="372"/>
                  </a:cubicBezTo>
                  <a:cubicBezTo>
                    <a:pt x="224" y="374"/>
                    <a:pt x="219" y="374"/>
                    <a:pt x="216" y="375"/>
                  </a:cubicBezTo>
                  <a:cubicBezTo>
                    <a:pt x="213" y="375"/>
                    <a:pt x="210" y="375"/>
                    <a:pt x="208" y="375"/>
                  </a:cubicBezTo>
                  <a:cubicBezTo>
                    <a:pt x="196" y="376"/>
                    <a:pt x="183" y="377"/>
                    <a:pt x="171" y="378"/>
                  </a:cubicBezTo>
                  <a:cubicBezTo>
                    <a:pt x="169" y="378"/>
                    <a:pt x="166" y="378"/>
                    <a:pt x="166" y="379"/>
                  </a:cubicBezTo>
                  <a:cubicBezTo>
                    <a:pt x="166" y="380"/>
                    <a:pt x="167" y="382"/>
                    <a:pt x="168" y="382"/>
                  </a:cubicBezTo>
                  <a:cubicBezTo>
                    <a:pt x="185" y="385"/>
                    <a:pt x="200" y="389"/>
                    <a:pt x="219" y="387"/>
                  </a:cubicBezTo>
                  <a:cubicBezTo>
                    <a:pt x="229" y="386"/>
                    <a:pt x="240" y="386"/>
                    <a:pt x="250" y="385"/>
                  </a:cubicBezTo>
                  <a:cubicBezTo>
                    <a:pt x="257" y="385"/>
                    <a:pt x="263" y="385"/>
                    <a:pt x="267" y="388"/>
                  </a:cubicBezTo>
                  <a:cubicBezTo>
                    <a:pt x="268" y="388"/>
                    <a:pt x="271" y="389"/>
                    <a:pt x="273" y="390"/>
                  </a:cubicBezTo>
                  <a:cubicBezTo>
                    <a:pt x="287" y="391"/>
                    <a:pt x="290" y="395"/>
                    <a:pt x="290" y="400"/>
                  </a:cubicBezTo>
                  <a:cubicBezTo>
                    <a:pt x="289" y="405"/>
                    <a:pt x="295" y="409"/>
                    <a:pt x="298" y="413"/>
                  </a:cubicBezTo>
                  <a:cubicBezTo>
                    <a:pt x="299" y="415"/>
                    <a:pt x="302" y="416"/>
                    <a:pt x="306" y="416"/>
                  </a:cubicBezTo>
                  <a:cubicBezTo>
                    <a:pt x="310" y="416"/>
                    <a:pt x="313" y="415"/>
                    <a:pt x="315" y="414"/>
                  </a:cubicBezTo>
                  <a:cubicBezTo>
                    <a:pt x="317" y="412"/>
                    <a:pt x="317" y="409"/>
                    <a:pt x="322" y="408"/>
                  </a:cubicBezTo>
                  <a:cubicBezTo>
                    <a:pt x="330" y="409"/>
                    <a:pt x="326" y="412"/>
                    <a:pt x="328" y="415"/>
                  </a:cubicBezTo>
                  <a:cubicBezTo>
                    <a:pt x="329" y="416"/>
                    <a:pt x="335" y="417"/>
                    <a:pt x="337" y="415"/>
                  </a:cubicBezTo>
                  <a:cubicBezTo>
                    <a:pt x="342" y="413"/>
                    <a:pt x="347" y="410"/>
                    <a:pt x="350" y="407"/>
                  </a:cubicBezTo>
                  <a:cubicBezTo>
                    <a:pt x="354" y="404"/>
                    <a:pt x="362" y="404"/>
                    <a:pt x="368" y="406"/>
                  </a:cubicBezTo>
                  <a:cubicBezTo>
                    <a:pt x="373" y="409"/>
                    <a:pt x="375" y="412"/>
                    <a:pt x="373" y="415"/>
                  </a:cubicBezTo>
                  <a:cubicBezTo>
                    <a:pt x="372" y="417"/>
                    <a:pt x="374" y="418"/>
                    <a:pt x="381" y="417"/>
                  </a:cubicBezTo>
                  <a:cubicBezTo>
                    <a:pt x="384" y="417"/>
                    <a:pt x="387" y="417"/>
                    <a:pt x="391" y="418"/>
                  </a:cubicBezTo>
                  <a:cubicBezTo>
                    <a:pt x="400" y="419"/>
                    <a:pt x="403" y="418"/>
                    <a:pt x="402" y="414"/>
                  </a:cubicBezTo>
                  <a:cubicBezTo>
                    <a:pt x="401" y="412"/>
                    <a:pt x="399" y="409"/>
                    <a:pt x="404" y="406"/>
                  </a:cubicBezTo>
                  <a:cubicBezTo>
                    <a:pt x="409" y="403"/>
                    <a:pt x="418" y="403"/>
                    <a:pt x="423" y="406"/>
                  </a:cubicBezTo>
                  <a:cubicBezTo>
                    <a:pt x="427" y="408"/>
                    <a:pt x="429" y="410"/>
                    <a:pt x="430" y="413"/>
                  </a:cubicBezTo>
                  <a:cubicBezTo>
                    <a:pt x="433" y="419"/>
                    <a:pt x="433" y="419"/>
                    <a:pt x="451" y="419"/>
                  </a:cubicBezTo>
                  <a:cubicBezTo>
                    <a:pt x="460" y="419"/>
                    <a:pt x="468" y="419"/>
                    <a:pt x="476" y="419"/>
                  </a:cubicBezTo>
                  <a:cubicBezTo>
                    <a:pt x="482" y="419"/>
                    <a:pt x="488" y="418"/>
                    <a:pt x="493" y="419"/>
                  </a:cubicBezTo>
                  <a:cubicBezTo>
                    <a:pt x="509" y="422"/>
                    <a:pt x="524" y="421"/>
                    <a:pt x="540" y="420"/>
                  </a:cubicBezTo>
                  <a:cubicBezTo>
                    <a:pt x="550" y="419"/>
                    <a:pt x="558" y="419"/>
                    <a:pt x="568" y="421"/>
                  </a:cubicBezTo>
                  <a:cubicBezTo>
                    <a:pt x="573" y="422"/>
                    <a:pt x="578" y="420"/>
                    <a:pt x="577" y="417"/>
                  </a:cubicBezTo>
                  <a:cubicBezTo>
                    <a:pt x="576" y="414"/>
                    <a:pt x="575" y="411"/>
                    <a:pt x="574" y="408"/>
                  </a:cubicBezTo>
                  <a:cubicBezTo>
                    <a:pt x="573" y="406"/>
                    <a:pt x="571" y="404"/>
                    <a:pt x="579" y="403"/>
                  </a:cubicBezTo>
                  <a:cubicBezTo>
                    <a:pt x="587" y="409"/>
                    <a:pt x="600" y="412"/>
                    <a:pt x="607" y="418"/>
                  </a:cubicBezTo>
                  <a:cubicBezTo>
                    <a:pt x="612" y="422"/>
                    <a:pt x="632" y="423"/>
                    <a:pt x="641" y="420"/>
                  </a:cubicBezTo>
                  <a:cubicBezTo>
                    <a:pt x="644" y="420"/>
                    <a:pt x="645" y="418"/>
                    <a:pt x="649" y="417"/>
                  </a:cubicBezTo>
                  <a:cubicBezTo>
                    <a:pt x="654" y="417"/>
                    <a:pt x="656" y="419"/>
                    <a:pt x="660" y="420"/>
                  </a:cubicBezTo>
                  <a:cubicBezTo>
                    <a:pt x="677" y="425"/>
                    <a:pt x="693" y="424"/>
                    <a:pt x="706" y="418"/>
                  </a:cubicBezTo>
                  <a:cubicBezTo>
                    <a:pt x="708" y="417"/>
                    <a:pt x="709" y="416"/>
                    <a:pt x="711" y="415"/>
                  </a:cubicBezTo>
                  <a:cubicBezTo>
                    <a:pt x="714" y="414"/>
                    <a:pt x="720" y="414"/>
                    <a:pt x="723" y="416"/>
                  </a:cubicBezTo>
                  <a:cubicBezTo>
                    <a:pt x="725" y="417"/>
                    <a:pt x="727" y="418"/>
                    <a:pt x="729" y="419"/>
                  </a:cubicBezTo>
                  <a:cubicBezTo>
                    <a:pt x="737" y="424"/>
                    <a:pt x="757" y="426"/>
                    <a:pt x="767" y="422"/>
                  </a:cubicBezTo>
                  <a:cubicBezTo>
                    <a:pt x="778" y="418"/>
                    <a:pt x="787" y="418"/>
                    <a:pt x="799" y="421"/>
                  </a:cubicBezTo>
                  <a:cubicBezTo>
                    <a:pt x="803" y="422"/>
                    <a:pt x="809" y="423"/>
                    <a:pt x="814" y="424"/>
                  </a:cubicBezTo>
                  <a:cubicBezTo>
                    <a:pt x="816" y="424"/>
                    <a:pt x="821" y="424"/>
                    <a:pt x="822" y="424"/>
                  </a:cubicBezTo>
                  <a:cubicBezTo>
                    <a:pt x="826" y="422"/>
                    <a:pt x="820" y="422"/>
                    <a:pt x="818" y="421"/>
                  </a:cubicBezTo>
                  <a:cubicBezTo>
                    <a:pt x="814" y="419"/>
                    <a:pt x="813" y="418"/>
                    <a:pt x="814" y="416"/>
                  </a:cubicBezTo>
                  <a:cubicBezTo>
                    <a:pt x="815" y="413"/>
                    <a:pt x="816" y="409"/>
                    <a:pt x="817" y="406"/>
                  </a:cubicBezTo>
                  <a:cubicBezTo>
                    <a:pt x="817" y="405"/>
                    <a:pt x="815" y="403"/>
                    <a:pt x="821" y="403"/>
                  </a:cubicBezTo>
                  <a:cubicBezTo>
                    <a:pt x="825" y="403"/>
                    <a:pt x="828" y="404"/>
                    <a:pt x="829" y="406"/>
                  </a:cubicBezTo>
                  <a:cubicBezTo>
                    <a:pt x="831" y="408"/>
                    <a:pt x="834" y="411"/>
                    <a:pt x="834" y="413"/>
                  </a:cubicBezTo>
                  <a:cubicBezTo>
                    <a:pt x="835" y="417"/>
                    <a:pt x="841" y="420"/>
                    <a:pt x="851" y="421"/>
                  </a:cubicBezTo>
                  <a:cubicBezTo>
                    <a:pt x="859" y="422"/>
                    <a:pt x="868" y="423"/>
                    <a:pt x="877" y="424"/>
                  </a:cubicBezTo>
                  <a:cubicBezTo>
                    <a:pt x="879" y="424"/>
                    <a:pt x="881" y="424"/>
                    <a:pt x="883" y="424"/>
                  </a:cubicBezTo>
                  <a:cubicBezTo>
                    <a:pt x="885" y="423"/>
                    <a:pt x="885" y="422"/>
                    <a:pt x="883" y="421"/>
                  </a:cubicBezTo>
                  <a:cubicBezTo>
                    <a:pt x="874" y="418"/>
                    <a:pt x="874" y="414"/>
                    <a:pt x="870" y="410"/>
                  </a:cubicBezTo>
                  <a:cubicBezTo>
                    <a:pt x="868" y="408"/>
                    <a:pt x="872" y="407"/>
                    <a:pt x="878" y="407"/>
                  </a:cubicBezTo>
                  <a:cubicBezTo>
                    <a:pt x="884" y="407"/>
                    <a:pt x="889" y="408"/>
                    <a:pt x="892" y="410"/>
                  </a:cubicBezTo>
                  <a:cubicBezTo>
                    <a:pt x="897" y="413"/>
                    <a:pt x="902" y="417"/>
                    <a:pt x="907" y="420"/>
                  </a:cubicBezTo>
                  <a:cubicBezTo>
                    <a:pt x="911" y="423"/>
                    <a:pt x="918" y="424"/>
                    <a:pt x="926" y="424"/>
                  </a:cubicBezTo>
                  <a:cubicBezTo>
                    <a:pt x="933" y="424"/>
                    <a:pt x="941" y="423"/>
                    <a:pt x="948" y="423"/>
                  </a:cubicBezTo>
                  <a:cubicBezTo>
                    <a:pt x="953" y="423"/>
                    <a:pt x="956" y="421"/>
                    <a:pt x="957" y="419"/>
                  </a:cubicBezTo>
                  <a:cubicBezTo>
                    <a:pt x="957" y="418"/>
                    <a:pt x="957" y="416"/>
                    <a:pt x="962" y="415"/>
                  </a:cubicBezTo>
                  <a:cubicBezTo>
                    <a:pt x="973" y="420"/>
                    <a:pt x="988" y="423"/>
                    <a:pt x="1006" y="422"/>
                  </a:cubicBezTo>
                  <a:cubicBezTo>
                    <a:pt x="1013" y="422"/>
                    <a:pt x="1019" y="421"/>
                    <a:pt x="1021" y="418"/>
                  </a:cubicBezTo>
                  <a:cubicBezTo>
                    <a:pt x="1024" y="416"/>
                    <a:pt x="1028" y="413"/>
                    <a:pt x="1034" y="411"/>
                  </a:cubicBezTo>
                  <a:cubicBezTo>
                    <a:pt x="1036" y="410"/>
                    <a:pt x="1039" y="411"/>
                    <a:pt x="1041" y="412"/>
                  </a:cubicBezTo>
                  <a:cubicBezTo>
                    <a:pt x="1043" y="412"/>
                    <a:pt x="1043" y="414"/>
                    <a:pt x="1044" y="415"/>
                  </a:cubicBezTo>
                  <a:cubicBezTo>
                    <a:pt x="1046" y="416"/>
                    <a:pt x="1047" y="417"/>
                    <a:pt x="1049" y="418"/>
                  </a:cubicBezTo>
                  <a:cubicBezTo>
                    <a:pt x="1052" y="420"/>
                    <a:pt x="1060" y="420"/>
                    <a:pt x="1063" y="418"/>
                  </a:cubicBezTo>
                  <a:cubicBezTo>
                    <a:pt x="1066" y="415"/>
                    <a:pt x="1068" y="412"/>
                    <a:pt x="1071" y="409"/>
                  </a:cubicBezTo>
                  <a:cubicBezTo>
                    <a:pt x="1072" y="408"/>
                    <a:pt x="1075" y="407"/>
                    <a:pt x="1078" y="407"/>
                  </a:cubicBezTo>
                  <a:cubicBezTo>
                    <a:pt x="1080" y="408"/>
                    <a:pt x="1081" y="408"/>
                    <a:pt x="1082" y="409"/>
                  </a:cubicBezTo>
                  <a:cubicBezTo>
                    <a:pt x="1083" y="410"/>
                    <a:pt x="1084" y="412"/>
                    <a:pt x="1085" y="413"/>
                  </a:cubicBezTo>
                  <a:cubicBezTo>
                    <a:pt x="1086" y="415"/>
                    <a:pt x="1086" y="417"/>
                    <a:pt x="1088" y="418"/>
                  </a:cubicBezTo>
                  <a:cubicBezTo>
                    <a:pt x="1093" y="420"/>
                    <a:pt x="1099" y="419"/>
                    <a:pt x="1104" y="419"/>
                  </a:cubicBezTo>
                  <a:cubicBezTo>
                    <a:pt x="1107" y="419"/>
                    <a:pt x="1109" y="419"/>
                    <a:pt x="1112" y="420"/>
                  </a:cubicBezTo>
                  <a:cubicBezTo>
                    <a:pt x="1125" y="421"/>
                    <a:pt x="1128" y="421"/>
                    <a:pt x="1128" y="416"/>
                  </a:cubicBezTo>
                  <a:cubicBezTo>
                    <a:pt x="1129" y="411"/>
                    <a:pt x="1135" y="408"/>
                    <a:pt x="1145" y="406"/>
                  </a:cubicBezTo>
                  <a:cubicBezTo>
                    <a:pt x="1147" y="406"/>
                    <a:pt x="1151" y="407"/>
                    <a:pt x="1153" y="407"/>
                  </a:cubicBezTo>
                  <a:cubicBezTo>
                    <a:pt x="1156" y="409"/>
                    <a:pt x="1158" y="411"/>
                    <a:pt x="1161" y="413"/>
                  </a:cubicBezTo>
                  <a:cubicBezTo>
                    <a:pt x="1162" y="414"/>
                    <a:pt x="1164" y="415"/>
                    <a:pt x="1167" y="415"/>
                  </a:cubicBezTo>
                  <a:cubicBezTo>
                    <a:pt x="1175" y="413"/>
                    <a:pt x="1178" y="415"/>
                    <a:pt x="1182" y="417"/>
                  </a:cubicBezTo>
                  <a:cubicBezTo>
                    <a:pt x="1186" y="419"/>
                    <a:pt x="1191" y="418"/>
                    <a:pt x="1194" y="416"/>
                  </a:cubicBezTo>
                  <a:cubicBezTo>
                    <a:pt x="1200" y="412"/>
                    <a:pt x="1210" y="408"/>
                    <a:pt x="1212" y="402"/>
                  </a:cubicBezTo>
                  <a:cubicBezTo>
                    <a:pt x="1213" y="401"/>
                    <a:pt x="1215" y="400"/>
                    <a:pt x="1218" y="400"/>
                  </a:cubicBezTo>
                  <a:cubicBezTo>
                    <a:pt x="1220" y="400"/>
                    <a:pt x="1222" y="401"/>
                    <a:pt x="1221" y="402"/>
                  </a:cubicBezTo>
                  <a:cubicBezTo>
                    <a:pt x="1218" y="407"/>
                    <a:pt x="1224" y="411"/>
                    <a:pt x="1228" y="415"/>
                  </a:cubicBezTo>
                  <a:cubicBezTo>
                    <a:pt x="1230" y="417"/>
                    <a:pt x="1232" y="418"/>
                    <a:pt x="1236" y="418"/>
                  </a:cubicBezTo>
                  <a:cubicBezTo>
                    <a:pt x="1241" y="418"/>
                    <a:pt x="1240" y="416"/>
                    <a:pt x="1239" y="415"/>
                  </a:cubicBezTo>
                  <a:cubicBezTo>
                    <a:pt x="1238" y="412"/>
                    <a:pt x="1237" y="410"/>
                    <a:pt x="1236" y="408"/>
                  </a:cubicBezTo>
                  <a:cubicBezTo>
                    <a:pt x="1235" y="403"/>
                    <a:pt x="1241" y="398"/>
                    <a:pt x="1248" y="398"/>
                  </a:cubicBezTo>
                  <a:cubicBezTo>
                    <a:pt x="1256" y="398"/>
                    <a:pt x="1267" y="401"/>
                    <a:pt x="1271" y="406"/>
                  </a:cubicBezTo>
                  <a:cubicBezTo>
                    <a:pt x="1271" y="407"/>
                    <a:pt x="1270" y="408"/>
                    <a:pt x="1273" y="409"/>
                  </a:cubicBezTo>
                  <a:cubicBezTo>
                    <a:pt x="1278" y="408"/>
                    <a:pt x="1279" y="404"/>
                    <a:pt x="1286" y="405"/>
                  </a:cubicBezTo>
                  <a:cubicBezTo>
                    <a:pt x="1295" y="406"/>
                    <a:pt x="1291" y="409"/>
                    <a:pt x="1291" y="411"/>
                  </a:cubicBezTo>
                  <a:cubicBezTo>
                    <a:pt x="1292" y="412"/>
                    <a:pt x="1292" y="413"/>
                    <a:pt x="1296" y="413"/>
                  </a:cubicBezTo>
                  <a:cubicBezTo>
                    <a:pt x="1302" y="412"/>
                    <a:pt x="1300" y="409"/>
                    <a:pt x="1303" y="407"/>
                  </a:cubicBezTo>
                  <a:cubicBezTo>
                    <a:pt x="1312" y="400"/>
                    <a:pt x="1327" y="400"/>
                    <a:pt x="1337" y="406"/>
                  </a:cubicBezTo>
                  <a:cubicBezTo>
                    <a:pt x="1340" y="407"/>
                    <a:pt x="1341" y="409"/>
                    <a:pt x="1344" y="411"/>
                  </a:cubicBezTo>
                  <a:cubicBezTo>
                    <a:pt x="1345" y="412"/>
                    <a:pt x="1347" y="413"/>
                    <a:pt x="1350" y="414"/>
                  </a:cubicBezTo>
                  <a:cubicBezTo>
                    <a:pt x="1352" y="415"/>
                    <a:pt x="1355" y="415"/>
                    <a:pt x="1357" y="415"/>
                  </a:cubicBezTo>
                  <a:cubicBezTo>
                    <a:pt x="1359" y="415"/>
                    <a:pt x="1362" y="414"/>
                    <a:pt x="1362" y="413"/>
                  </a:cubicBezTo>
                  <a:cubicBezTo>
                    <a:pt x="1364" y="410"/>
                    <a:pt x="1363" y="408"/>
                    <a:pt x="1359" y="406"/>
                  </a:cubicBezTo>
                  <a:cubicBezTo>
                    <a:pt x="1355" y="404"/>
                    <a:pt x="1350" y="402"/>
                    <a:pt x="1348" y="399"/>
                  </a:cubicBezTo>
                  <a:cubicBezTo>
                    <a:pt x="1343" y="395"/>
                    <a:pt x="1350" y="391"/>
                    <a:pt x="1361" y="390"/>
                  </a:cubicBezTo>
                  <a:cubicBezTo>
                    <a:pt x="1367" y="390"/>
                    <a:pt x="1372" y="390"/>
                    <a:pt x="1378" y="390"/>
                  </a:cubicBezTo>
                  <a:cubicBezTo>
                    <a:pt x="1383" y="386"/>
                    <a:pt x="1386" y="382"/>
                    <a:pt x="1379" y="378"/>
                  </a:cubicBezTo>
                  <a:cubicBezTo>
                    <a:pt x="1375" y="375"/>
                    <a:pt x="1375" y="373"/>
                    <a:pt x="1376" y="370"/>
                  </a:cubicBezTo>
                  <a:cubicBezTo>
                    <a:pt x="1377" y="368"/>
                    <a:pt x="1378" y="367"/>
                    <a:pt x="1382" y="366"/>
                  </a:cubicBezTo>
                  <a:cubicBezTo>
                    <a:pt x="1386" y="366"/>
                    <a:pt x="1389" y="366"/>
                    <a:pt x="1392" y="368"/>
                  </a:cubicBezTo>
                  <a:cubicBezTo>
                    <a:pt x="1398" y="372"/>
                    <a:pt x="1404" y="376"/>
                    <a:pt x="1401" y="381"/>
                  </a:cubicBezTo>
                  <a:cubicBezTo>
                    <a:pt x="1400" y="383"/>
                    <a:pt x="1400" y="385"/>
                    <a:pt x="1400" y="387"/>
                  </a:cubicBezTo>
                  <a:cubicBezTo>
                    <a:pt x="1401" y="389"/>
                    <a:pt x="1403" y="391"/>
                    <a:pt x="1409" y="391"/>
                  </a:cubicBezTo>
                  <a:cubicBezTo>
                    <a:pt x="1411" y="391"/>
                    <a:pt x="1414" y="391"/>
                    <a:pt x="1417" y="391"/>
                  </a:cubicBezTo>
                  <a:cubicBezTo>
                    <a:pt x="1427" y="392"/>
                    <a:pt x="1433" y="393"/>
                    <a:pt x="1433" y="397"/>
                  </a:cubicBezTo>
                  <a:cubicBezTo>
                    <a:pt x="1433" y="399"/>
                    <a:pt x="1435" y="400"/>
                    <a:pt x="1437" y="400"/>
                  </a:cubicBezTo>
                  <a:cubicBezTo>
                    <a:pt x="1452" y="397"/>
                    <a:pt x="1449" y="403"/>
                    <a:pt x="1451" y="405"/>
                  </a:cubicBezTo>
                  <a:cubicBezTo>
                    <a:pt x="1454" y="407"/>
                    <a:pt x="1459" y="409"/>
                    <a:pt x="1465" y="410"/>
                  </a:cubicBezTo>
                  <a:cubicBezTo>
                    <a:pt x="1464" y="410"/>
                    <a:pt x="1464" y="409"/>
                    <a:pt x="1464" y="409"/>
                  </a:cubicBezTo>
                  <a:cubicBezTo>
                    <a:pt x="1460" y="406"/>
                    <a:pt x="1471" y="403"/>
                    <a:pt x="1467" y="400"/>
                  </a:cubicBezTo>
                  <a:cubicBezTo>
                    <a:pt x="1464" y="396"/>
                    <a:pt x="1452" y="396"/>
                    <a:pt x="1445" y="394"/>
                  </a:cubicBezTo>
                  <a:cubicBezTo>
                    <a:pt x="1440" y="392"/>
                    <a:pt x="1440" y="389"/>
                    <a:pt x="1444" y="387"/>
                  </a:cubicBezTo>
                  <a:cubicBezTo>
                    <a:pt x="1450" y="384"/>
                    <a:pt x="1458" y="384"/>
                    <a:pt x="1467" y="386"/>
                  </a:cubicBezTo>
                  <a:cubicBezTo>
                    <a:pt x="1471" y="387"/>
                    <a:pt x="1473" y="390"/>
                    <a:pt x="1478" y="389"/>
                  </a:cubicBezTo>
                  <a:cubicBezTo>
                    <a:pt x="1486" y="387"/>
                    <a:pt x="1488" y="389"/>
                    <a:pt x="1490" y="391"/>
                  </a:cubicBezTo>
                  <a:cubicBezTo>
                    <a:pt x="1495" y="394"/>
                    <a:pt x="1494" y="398"/>
                    <a:pt x="1503" y="400"/>
                  </a:cubicBezTo>
                  <a:cubicBezTo>
                    <a:pt x="1508" y="398"/>
                    <a:pt x="1504" y="396"/>
                    <a:pt x="1504" y="395"/>
                  </a:cubicBezTo>
                  <a:cubicBezTo>
                    <a:pt x="1504" y="388"/>
                    <a:pt x="1517" y="384"/>
                    <a:pt x="1532" y="386"/>
                  </a:cubicBezTo>
                  <a:cubicBezTo>
                    <a:pt x="1546" y="388"/>
                    <a:pt x="1563" y="390"/>
                    <a:pt x="1559" y="399"/>
                  </a:cubicBezTo>
                  <a:cubicBezTo>
                    <a:pt x="1559" y="400"/>
                    <a:pt x="1561" y="401"/>
                    <a:pt x="1562" y="403"/>
                  </a:cubicBezTo>
                  <a:cubicBezTo>
                    <a:pt x="1564" y="404"/>
                    <a:pt x="1566" y="405"/>
                    <a:pt x="1568" y="406"/>
                  </a:cubicBezTo>
                  <a:cubicBezTo>
                    <a:pt x="1569" y="407"/>
                    <a:pt x="1572" y="406"/>
                    <a:pt x="1573" y="406"/>
                  </a:cubicBezTo>
                  <a:cubicBezTo>
                    <a:pt x="1574" y="406"/>
                    <a:pt x="1575" y="406"/>
                    <a:pt x="1575" y="406"/>
                  </a:cubicBezTo>
                  <a:cubicBezTo>
                    <a:pt x="1578" y="404"/>
                    <a:pt x="1576" y="402"/>
                    <a:pt x="1575" y="400"/>
                  </a:cubicBezTo>
                  <a:cubicBezTo>
                    <a:pt x="1572" y="396"/>
                    <a:pt x="1574" y="392"/>
                    <a:pt x="1583" y="389"/>
                  </a:cubicBezTo>
                  <a:cubicBezTo>
                    <a:pt x="1598" y="385"/>
                    <a:pt x="1603" y="379"/>
                    <a:pt x="1600" y="372"/>
                  </a:cubicBezTo>
                  <a:cubicBezTo>
                    <a:pt x="1599" y="370"/>
                    <a:pt x="1600" y="368"/>
                    <a:pt x="1607" y="367"/>
                  </a:cubicBezTo>
                  <a:cubicBezTo>
                    <a:pt x="1612" y="366"/>
                    <a:pt x="1616" y="367"/>
                    <a:pt x="1619" y="369"/>
                  </a:cubicBezTo>
                  <a:cubicBezTo>
                    <a:pt x="1625" y="371"/>
                    <a:pt x="1630" y="373"/>
                    <a:pt x="1629" y="376"/>
                  </a:cubicBezTo>
                  <a:cubicBezTo>
                    <a:pt x="1627" y="380"/>
                    <a:pt x="1634" y="385"/>
                    <a:pt x="1621" y="388"/>
                  </a:cubicBezTo>
                  <a:cubicBezTo>
                    <a:pt x="1620" y="388"/>
                    <a:pt x="1619" y="390"/>
                    <a:pt x="1620" y="391"/>
                  </a:cubicBezTo>
                  <a:cubicBezTo>
                    <a:pt x="1623" y="394"/>
                    <a:pt x="1621" y="397"/>
                    <a:pt x="1622" y="400"/>
                  </a:cubicBezTo>
                  <a:cubicBezTo>
                    <a:pt x="1622" y="401"/>
                    <a:pt x="1624" y="402"/>
                    <a:pt x="1625" y="403"/>
                  </a:cubicBezTo>
                  <a:cubicBezTo>
                    <a:pt x="1626" y="403"/>
                    <a:pt x="1628" y="404"/>
                    <a:pt x="1630" y="404"/>
                  </a:cubicBezTo>
                  <a:cubicBezTo>
                    <a:pt x="1631" y="404"/>
                    <a:pt x="1633" y="403"/>
                    <a:pt x="1634" y="403"/>
                  </a:cubicBezTo>
                  <a:cubicBezTo>
                    <a:pt x="1634" y="402"/>
                    <a:pt x="1633" y="400"/>
                    <a:pt x="1633" y="399"/>
                  </a:cubicBezTo>
                  <a:cubicBezTo>
                    <a:pt x="1634" y="394"/>
                    <a:pt x="1637" y="389"/>
                    <a:pt x="1654" y="388"/>
                  </a:cubicBezTo>
                  <a:cubicBezTo>
                    <a:pt x="1660" y="388"/>
                    <a:pt x="1664" y="386"/>
                    <a:pt x="1667" y="384"/>
                  </a:cubicBezTo>
                  <a:cubicBezTo>
                    <a:pt x="1670" y="382"/>
                    <a:pt x="1672" y="380"/>
                    <a:pt x="1675" y="378"/>
                  </a:cubicBezTo>
                  <a:cubicBezTo>
                    <a:pt x="1677" y="377"/>
                    <a:pt x="1681" y="377"/>
                    <a:pt x="1684" y="378"/>
                  </a:cubicBezTo>
                  <a:cubicBezTo>
                    <a:pt x="1692" y="380"/>
                    <a:pt x="1696" y="384"/>
                    <a:pt x="1699" y="387"/>
                  </a:cubicBezTo>
                  <a:cubicBezTo>
                    <a:pt x="1700" y="389"/>
                    <a:pt x="1703" y="390"/>
                    <a:pt x="1707" y="391"/>
                  </a:cubicBezTo>
                  <a:cubicBezTo>
                    <a:pt x="1714" y="393"/>
                    <a:pt x="1723" y="392"/>
                    <a:pt x="1729" y="389"/>
                  </a:cubicBezTo>
                  <a:cubicBezTo>
                    <a:pt x="1741" y="383"/>
                    <a:pt x="1741" y="383"/>
                    <a:pt x="1758" y="385"/>
                  </a:cubicBezTo>
                  <a:cubicBezTo>
                    <a:pt x="1772" y="387"/>
                    <a:pt x="1786" y="389"/>
                    <a:pt x="1801" y="385"/>
                  </a:cubicBezTo>
                  <a:cubicBezTo>
                    <a:pt x="1807" y="384"/>
                    <a:pt x="1813" y="384"/>
                    <a:pt x="1818" y="387"/>
                  </a:cubicBezTo>
                  <a:cubicBezTo>
                    <a:pt x="1823" y="389"/>
                    <a:pt x="1827" y="390"/>
                    <a:pt x="1831" y="387"/>
                  </a:cubicBezTo>
                  <a:cubicBezTo>
                    <a:pt x="1836" y="383"/>
                    <a:pt x="1843" y="381"/>
                    <a:pt x="1854" y="381"/>
                  </a:cubicBezTo>
                  <a:cubicBezTo>
                    <a:pt x="1858" y="381"/>
                    <a:pt x="1863" y="381"/>
                    <a:pt x="1865" y="379"/>
                  </a:cubicBezTo>
                  <a:cubicBezTo>
                    <a:pt x="1867" y="378"/>
                    <a:pt x="1863" y="375"/>
                    <a:pt x="1871" y="375"/>
                  </a:cubicBezTo>
                  <a:cubicBezTo>
                    <a:pt x="1873" y="379"/>
                    <a:pt x="1875" y="383"/>
                    <a:pt x="1877" y="387"/>
                  </a:cubicBezTo>
                  <a:cubicBezTo>
                    <a:pt x="1878" y="389"/>
                    <a:pt x="1881" y="391"/>
                    <a:pt x="1886" y="392"/>
                  </a:cubicBezTo>
                  <a:cubicBezTo>
                    <a:pt x="1887" y="393"/>
                    <a:pt x="1890" y="393"/>
                    <a:pt x="1891" y="393"/>
                  </a:cubicBezTo>
                  <a:cubicBezTo>
                    <a:pt x="1893" y="392"/>
                    <a:pt x="1894" y="392"/>
                    <a:pt x="1893" y="391"/>
                  </a:cubicBezTo>
                  <a:cubicBezTo>
                    <a:pt x="1889" y="388"/>
                    <a:pt x="1890" y="386"/>
                    <a:pt x="1894" y="384"/>
                  </a:cubicBezTo>
                  <a:cubicBezTo>
                    <a:pt x="1900" y="378"/>
                    <a:pt x="1894" y="374"/>
                    <a:pt x="1884" y="371"/>
                  </a:cubicBezTo>
                  <a:cubicBezTo>
                    <a:pt x="1882" y="371"/>
                    <a:pt x="1878" y="370"/>
                    <a:pt x="1876" y="370"/>
                  </a:cubicBezTo>
                  <a:cubicBezTo>
                    <a:pt x="1872" y="368"/>
                    <a:pt x="1876" y="362"/>
                    <a:pt x="1883" y="361"/>
                  </a:cubicBezTo>
                  <a:cubicBezTo>
                    <a:pt x="1884" y="361"/>
                    <a:pt x="1887" y="361"/>
                    <a:pt x="1887" y="362"/>
                  </a:cubicBezTo>
                  <a:cubicBezTo>
                    <a:pt x="1892" y="365"/>
                    <a:pt x="1898" y="367"/>
                    <a:pt x="1905" y="369"/>
                  </a:cubicBezTo>
                  <a:cubicBezTo>
                    <a:pt x="1909" y="369"/>
                    <a:pt x="1911" y="371"/>
                    <a:pt x="1911" y="372"/>
                  </a:cubicBezTo>
                  <a:cubicBezTo>
                    <a:pt x="1908" y="378"/>
                    <a:pt x="1918" y="381"/>
                    <a:pt x="1926" y="384"/>
                  </a:cubicBezTo>
                  <a:cubicBezTo>
                    <a:pt x="1936" y="389"/>
                    <a:pt x="1941" y="389"/>
                    <a:pt x="1953" y="384"/>
                  </a:cubicBezTo>
                  <a:cubicBezTo>
                    <a:pt x="1961" y="381"/>
                    <a:pt x="1967" y="381"/>
                    <a:pt x="1975" y="383"/>
                  </a:cubicBezTo>
                  <a:cubicBezTo>
                    <a:pt x="1979" y="384"/>
                    <a:pt x="1982" y="385"/>
                    <a:pt x="1986" y="386"/>
                  </a:cubicBezTo>
                  <a:cubicBezTo>
                    <a:pt x="1988" y="387"/>
                    <a:pt x="1991" y="388"/>
                    <a:pt x="1993" y="387"/>
                  </a:cubicBezTo>
                  <a:cubicBezTo>
                    <a:pt x="2004" y="387"/>
                    <a:pt x="2015" y="386"/>
                    <a:pt x="2025" y="384"/>
                  </a:cubicBezTo>
                  <a:cubicBezTo>
                    <a:pt x="2032" y="383"/>
                    <a:pt x="2039" y="382"/>
                    <a:pt x="2046" y="382"/>
                  </a:cubicBezTo>
                  <a:cubicBezTo>
                    <a:pt x="2055" y="382"/>
                    <a:pt x="2062" y="379"/>
                    <a:pt x="2071" y="381"/>
                  </a:cubicBezTo>
                  <a:cubicBezTo>
                    <a:pt x="2081" y="383"/>
                    <a:pt x="2073" y="388"/>
                    <a:pt x="2081" y="391"/>
                  </a:cubicBezTo>
                  <a:cubicBezTo>
                    <a:pt x="2088" y="389"/>
                    <a:pt x="2090" y="384"/>
                    <a:pt x="2103" y="387"/>
                  </a:cubicBezTo>
                  <a:cubicBezTo>
                    <a:pt x="2107" y="387"/>
                    <a:pt x="2110" y="386"/>
                    <a:pt x="2111" y="384"/>
                  </a:cubicBezTo>
                  <a:cubicBezTo>
                    <a:pt x="2114" y="381"/>
                    <a:pt x="2117" y="378"/>
                    <a:pt x="2113" y="375"/>
                  </a:cubicBezTo>
                  <a:cubicBezTo>
                    <a:pt x="2111" y="373"/>
                    <a:pt x="2113" y="371"/>
                    <a:pt x="2117" y="370"/>
                  </a:cubicBezTo>
                  <a:cubicBezTo>
                    <a:pt x="2123" y="369"/>
                    <a:pt x="2128" y="366"/>
                    <a:pt x="2136" y="367"/>
                  </a:cubicBezTo>
                  <a:cubicBezTo>
                    <a:pt x="2142" y="368"/>
                    <a:pt x="2143" y="371"/>
                    <a:pt x="2143" y="374"/>
                  </a:cubicBezTo>
                  <a:cubicBezTo>
                    <a:pt x="2143" y="375"/>
                    <a:pt x="2144" y="377"/>
                    <a:pt x="2145" y="378"/>
                  </a:cubicBezTo>
                  <a:cubicBezTo>
                    <a:pt x="2146" y="380"/>
                    <a:pt x="2149" y="381"/>
                    <a:pt x="2154" y="382"/>
                  </a:cubicBezTo>
                  <a:cubicBezTo>
                    <a:pt x="2167" y="383"/>
                    <a:pt x="2168" y="383"/>
                    <a:pt x="2178" y="379"/>
                  </a:cubicBezTo>
                  <a:cubicBezTo>
                    <a:pt x="2184" y="376"/>
                    <a:pt x="2187" y="373"/>
                    <a:pt x="2188" y="370"/>
                  </a:cubicBezTo>
                  <a:cubicBezTo>
                    <a:pt x="2189" y="368"/>
                    <a:pt x="2190" y="366"/>
                    <a:pt x="2194" y="364"/>
                  </a:cubicBezTo>
                  <a:cubicBezTo>
                    <a:pt x="2196" y="364"/>
                    <a:pt x="2198" y="363"/>
                    <a:pt x="2199" y="363"/>
                  </a:cubicBezTo>
                  <a:cubicBezTo>
                    <a:pt x="2201" y="364"/>
                    <a:pt x="2202" y="364"/>
                    <a:pt x="2203" y="365"/>
                  </a:cubicBezTo>
                  <a:cubicBezTo>
                    <a:pt x="2204" y="368"/>
                    <a:pt x="2201" y="371"/>
                    <a:pt x="2199" y="373"/>
                  </a:cubicBezTo>
                  <a:cubicBezTo>
                    <a:pt x="2198" y="375"/>
                    <a:pt x="2199" y="376"/>
                    <a:pt x="2202" y="377"/>
                  </a:cubicBezTo>
                  <a:cubicBezTo>
                    <a:pt x="2207" y="379"/>
                    <a:pt x="2215" y="379"/>
                    <a:pt x="2220" y="377"/>
                  </a:cubicBezTo>
                  <a:cubicBezTo>
                    <a:pt x="2224" y="375"/>
                    <a:pt x="2224" y="374"/>
                    <a:pt x="2220" y="372"/>
                  </a:cubicBezTo>
                  <a:cubicBezTo>
                    <a:pt x="2211" y="369"/>
                    <a:pt x="2211" y="365"/>
                    <a:pt x="2217" y="361"/>
                  </a:cubicBezTo>
                  <a:cubicBezTo>
                    <a:pt x="2220" y="359"/>
                    <a:pt x="2225" y="358"/>
                    <a:pt x="2230" y="360"/>
                  </a:cubicBezTo>
                  <a:cubicBezTo>
                    <a:pt x="2236" y="361"/>
                    <a:pt x="2240" y="363"/>
                    <a:pt x="2245" y="365"/>
                  </a:cubicBezTo>
                  <a:cubicBezTo>
                    <a:pt x="2249" y="366"/>
                    <a:pt x="2256" y="365"/>
                    <a:pt x="2257" y="363"/>
                  </a:cubicBezTo>
                  <a:cubicBezTo>
                    <a:pt x="2260" y="361"/>
                    <a:pt x="2261" y="358"/>
                    <a:pt x="2260" y="356"/>
                  </a:cubicBezTo>
                  <a:cubicBezTo>
                    <a:pt x="2259" y="353"/>
                    <a:pt x="2257" y="351"/>
                    <a:pt x="2257" y="348"/>
                  </a:cubicBezTo>
                  <a:cubicBezTo>
                    <a:pt x="2256" y="347"/>
                    <a:pt x="2259" y="346"/>
                    <a:pt x="2262" y="346"/>
                  </a:cubicBezTo>
                  <a:cubicBezTo>
                    <a:pt x="2263" y="346"/>
                    <a:pt x="2266" y="347"/>
                    <a:pt x="2266" y="347"/>
                  </a:cubicBezTo>
                  <a:cubicBezTo>
                    <a:pt x="2269" y="354"/>
                    <a:pt x="2274" y="360"/>
                    <a:pt x="2266" y="366"/>
                  </a:cubicBezTo>
                  <a:cubicBezTo>
                    <a:pt x="2262" y="368"/>
                    <a:pt x="2264" y="371"/>
                    <a:pt x="2263" y="374"/>
                  </a:cubicBezTo>
                  <a:cubicBezTo>
                    <a:pt x="2263" y="375"/>
                    <a:pt x="2264" y="376"/>
                    <a:pt x="2267" y="377"/>
                  </a:cubicBezTo>
                  <a:cubicBezTo>
                    <a:pt x="2276" y="378"/>
                    <a:pt x="2288" y="375"/>
                    <a:pt x="2294" y="373"/>
                  </a:cubicBezTo>
                  <a:cubicBezTo>
                    <a:pt x="2305" y="367"/>
                    <a:pt x="2315" y="362"/>
                    <a:pt x="2335" y="361"/>
                  </a:cubicBezTo>
                  <a:cubicBezTo>
                    <a:pt x="2349" y="360"/>
                    <a:pt x="2356" y="362"/>
                    <a:pt x="2361" y="367"/>
                  </a:cubicBezTo>
                  <a:cubicBezTo>
                    <a:pt x="2363" y="369"/>
                    <a:pt x="2364" y="372"/>
                    <a:pt x="2368" y="374"/>
                  </a:cubicBezTo>
                  <a:cubicBezTo>
                    <a:pt x="2369" y="374"/>
                    <a:pt x="2371" y="375"/>
                    <a:pt x="2372" y="375"/>
                  </a:cubicBezTo>
                  <a:cubicBezTo>
                    <a:pt x="2373" y="375"/>
                    <a:pt x="2375" y="374"/>
                    <a:pt x="2375" y="373"/>
                  </a:cubicBezTo>
                  <a:cubicBezTo>
                    <a:pt x="2375" y="373"/>
                    <a:pt x="2374" y="372"/>
                    <a:pt x="2374" y="371"/>
                  </a:cubicBezTo>
                  <a:cubicBezTo>
                    <a:pt x="2368" y="366"/>
                    <a:pt x="2376" y="362"/>
                    <a:pt x="2386" y="359"/>
                  </a:cubicBezTo>
                  <a:cubicBezTo>
                    <a:pt x="2391" y="358"/>
                    <a:pt x="2398" y="358"/>
                    <a:pt x="2402" y="360"/>
                  </a:cubicBezTo>
                  <a:cubicBezTo>
                    <a:pt x="2406" y="362"/>
                    <a:pt x="2408" y="364"/>
                    <a:pt x="2410" y="367"/>
                  </a:cubicBezTo>
                  <a:cubicBezTo>
                    <a:pt x="2412" y="369"/>
                    <a:pt x="2416" y="368"/>
                    <a:pt x="2418" y="367"/>
                  </a:cubicBezTo>
                  <a:cubicBezTo>
                    <a:pt x="2419" y="365"/>
                    <a:pt x="2420" y="363"/>
                    <a:pt x="2424" y="363"/>
                  </a:cubicBezTo>
                  <a:cubicBezTo>
                    <a:pt x="2442" y="362"/>
                    <a:pt x="2445" y="357"/>
                    <a:pt x="2446" y="351"/>
                  </a:cubicBezTo>
                  <a:cubicBezTo>
                    <a:pt x="2447" y="347"/>
                    <a:pt x="2448" y="346"/>
                    <a:pt x="2462" y="347"/>
                  </a:cubicBezTo>
                  <a:cubicBezTo>
                    <a:pt x="2467" y="348"/>
                    <a:pt x="2472" y="348"/>
                    <a:pt x="2476" y="348"/>
                  </a:cubicBezTo>
                  <a:cubicBezTo>
                    <a:pt x="2491" y="347"/>
                    <a:pt x="2504" y="348"/>
                    <a:pt x="2518" y="349"/>
                  </a:cubicBezTo>
                  <a:cubicBezTo>
                    <a:pt x="2527" y="350"/>
                    <a:pt x="2535" y="350"/>
                    <a:pt x="2543" y="349"/>
                  </a:cubicBezTo>
                  <a:cubicBezTo>
                    <a:pt x="2552" y="348"/>
                    <a:pt x="2561" y="347"/>
                    <a:pt x="2570" y="349"/>
                  </a:cubicBezTo>
                  <a:cubicBezTo>
                    <a:pt x="2576" y="350"/>
                    <a:pt x="2583" y="347"/>
                    <a:pt x="2581" y="344"/>
                  </a:cubicBezTo>
                  <a:cubicBezTo>
                    <a:pt x="2580" y="342"/>
                    <a:pt x="2577" y="340"/>
                    <a:pt x="2574" y="337"/>
                  </a:cubicBezTo>
                  <a:cubicBezTo>
                    <a:pt x="2581" y="335"/>
                    <a:pt x="2588" y="334"/>
                    <a:pt x="2594" y="332"/>
                  </a:cubicBezTo>
                  <a:cubicBezTo>
                    <a:pt x="2601" y="333"/>
                    <a:pt x="2602" y="337"/>
                    <a:pt x="2611" y="337"/>
                  </a:cubicBezTo>
                  <a:cubicBezTo>
                    <a:pt x="2610" y="334"/>
                    <a:pt x="2610" y="331"/>
                    <a:pt x="2610" y="328"/>
                  </a:cubicBezTo>
                  <a:cubicBezTo>
                    <a:pt x="2610" y="328"/>
                    <a:pt x="2613" y="326"/>
                    <a:pt x="2615" y="326"/>
                  </a:cubicBezTo>
                  <a:cubicBezTo>
                    <a:pt x="2617" y="326"/>
                    <a:pt x="2620" y="326"/>
                    <a:pt x="2623" y="327"/>
                  </a:cubicBezTo>
                  <a:cubicBezTo>
                    <a:pt x="2630" y="328"/>
                    <a:pt x="2630" y="333"/>
                    <a:pt x="2639" y="334"/>
                  </a:cubicBezTo>
                  <a:cubicBezTo>
                    <a:pt x="2645" y="327"/>
                    <a:pt x="2651" y="324"/>
                    <a:pt x="2664" y="322"/>
                  </a:cubicBezTo>
                  <a:cubicBezTo>
                    <a:pt x="2669" y="321"/>
                    <a:pt x="2675" y="321"/>
                    <a:pt x="2681" y="320"/>
                  </a:cubicBezTo>
                  <a:cubicBezTo>
                    <a:pt x="2708" y="318"/>
                    <a:pt x="2730" y="314"/>
                    <a:pt x="2748" y="306"/>
                  </a:cubicBezTo>
                  <a:cubicBezTo>
                    <a:pt x="2755" y="302"/>
                    <a:pt x="2761" y="300"/>
                    <a:pt x="2755" y="295"/>
                  </a:cubicBezTo>
                  <a:cubicBezTo>
                    <a:pt x="2753" y="293"/>
                    <a:pt x="2756" y="292"/>
                    <a:pt x="2760" y="290"/>
                  </a:cubicBezTo>
                  <a:cubicBezTo>
                    <a:pt x="2764" y="289"/>
                    <a:pt x="2770" y="289"/>
                    <a:pt x="2773" y="290"/>
                  </a:cubicBezTo>
                  <a:cubicBezTo>
                    <a:pt x="2780" y="295"/>
                    <a:pt x="2784" y="292"/>
                    <a:pt x="2792" y="290"/>
                  </a:cubicBezTo>
                  <a:cubicBezTo>
                    <a:pt x="2798" y="289"/>
                    <a:pt x="2808" y="289"/>
                    <a:pt x="2816" y="288"/>
                  </a:cubicBezTo>
                  <a:cubicBezTo>
                    <a:pt x="2819" y="288"/>
                    <a:pt x="2821" y="287"/>
                    <a:pt x="2820" y="285"/>
                  </a:cubicBezTo>
                  <a:cubicBezTo>
                    <a:pt x="2819" y="285"/>
                    <a:pt x="2817" y="284"/>
                    <a:pt x="2815" y="284"/>
                  </a:cubicBezTo>
                  <a:cubicBezTo>
                    <a:pt x="2806" y="284"/>
                    <a:pt x="2797" y="285"/>
                    <a:pt x="2787" y="283"/>
                  </a:cubicBezTo>
                  <a:close/>
                  <a:moveTo>
                    <a:pt x="2723" y="150"/>
                  </a:moveTo>
                  <a:cubicBezTo>
                    <a:pt x="2722" y="150"/>
                    <a:pt x="2719" y="150"/>
                    <a:pt x="2719" y="149"/>
                  </a:cubicBezTo>
                  <a:cubicBezTo>
                    <a:pt x="2719" y="147"/>
                    <a:pt x="2723" y="147"/>
                    <a:pt x="2726" y="147"/>
                  </a:cubicBezTo>
                  <a:cubicBezTo>
                    <a:pt x="2729" y="147"/>
                    <a:pt x="2731" y="148"/>
                    <a:pt x="2730" y="149"/>
                  </a:cubicBezTo>
                  <a:cubicBezTo>
                    <a:pt x="2730" y="150"/>
                    <a:pt x="2727" y="151"/>
                    <a:pt x="2723" y="150"/>
                  </a:cubicBezTo>
                  <a:close/>
                  <a:moveTo>
                    <a:pt x="2717" y="128"/>
                  </a:moveTo>
                  <a:cubicBezTo>
                    <a:pt x="2721" y="127"/>
                    <a:pt x="2730" y="127"/>
                    <a:pt x="2732" y="129"/>
                  </a:cubicBezTo>
                  <a:cubicBezTo>
                    <a:pt x="2734" y="131"/>
                    <a:pt x="2732" y="132"/>
                    <a:pt x="2730" y="134"/>
                  </a:cubicBezTo>
                  <a:cubicBezTo>
                    <a:pt x="2727" y="135"/>
                    <a:pt x="2722" y="136"/>
                    <a:pt x="2717" y="136"/>
                  </a:cubicBezTo>
                  <a:cubicBezTo>
                    <a:pt x="2713" y="136"/>
                    <a:pt x="2710" y="135"/>
                    <a:pt x="2709" y="133"/>
                  </a:cubicBezTo>
                  <a:cubicBezTo>
                    <a:pt x="2709" y="131"/>
                    <a:pt x="2711" y="129"/>
                    <a:pt x="2717" y="128"/>
                  </a:cubicBezTo>
                  <a:close/>
                  <a:moveTo>
                    <a:pt x="1540" y="29"/>
                  </a:moveTo>
                  <a:cubicBezTo>
                    <a:pt x="1537" y="29"/>
                    <a:pt x="1533" y="28"/>
                    <a:pt x="1534" y="26"/>
                  </a:cubicBezTo>
                  <a:cubicBezTo>
                    <a:pt x="1535" y="25"/>
                    <a:pt x="1539" y="24"/>
                    <a:pt x="1543" y="25"/>
                  </a:cubicBezTo>
                  <a:cubicBezTo>
                    <a:pt x="1546" y="25"/>
                    <a:pt x="1549" y="26"/>
                    <a:pt x="1549" y="28"/>
                  </a:cubicBezTo>
                  <a:cubicBezTo>
                    <a:pt x="1548" y="30"/>
                    <a:pt x="1544" y="30"/>
                    <a:pt x="1540" y="29"/>
                  </a:cubicBezTo>
                  <a:close/>
                  <a:moveTo>
                    <a:pt x="326" y="402"/>
                  </a:moveTo>
                  <a:cubicBezTo>
                    <a:pt x="320" y="401"/>
                    <a:pt x="315" y="399"/>
                    <a:pt x="315" y="396"/>
                  </a:cubicBezTo>
                  <a:cubicBezTo>
                    <a:pt x="314" y="394"/>
                    <a:pt x="319" y="391"/>
                    <a:pt x="325" y="391"/>
                  </a:cubicBezTo>
                  <a:cubicBezTo>
                    <a:pt x="326" y="390"/>
                    <a:pt x="329" y="391"/>
                    <a:pt x="330" y="391"/>
                  </a:cubicBezTo>
                  <a:cubicBezTo>
                    <a:pt x="333" y="393"/>
                    <a:pt x="336" y="395"/>
                    <a:pt x="338" y="398"/>
                  </a:cubicBezTo>
                  <a:cubicBezTo>
                    <a:pt x="340" y="400"/>
                    <a:pt x="332" y="402"/>
                    <a:pt x="326" y="402"/>
                  </a:cubicBezTo>
                  <a:close/>
                  <a:moveTo>
                    <a:pt x="356" y="399"/>
                  </a:moveTo>
                  <a:cubicBezTo>
                    <a:pt x="353" y="399"/>
                    <a:pt x="352" y="398"/>
                    <a:pt x="353" y="397"/>
                  </a:cubicBezTo>
                  <a:cubicBezTo>
                    <a:pt x="353" y="396"/>
                    <a:pt x="354" y="396"/>
                    <a:pt x="355" y="396"/>
                  </a:cubicBezTo>
                  <a:cubicBezTo>
                    <a:pt x="359" y="395"/>
                    <a:pt x="360" y="396"/>
                    <a:pt x="360" y="397"/>
                  </a:cubicBezTo>
                  <a:cubicBezTo>
                    <a:pt x="360" y="398"/>
                    <a:pt x="359" y="399"/>
                    <a:pt x="356" y="399"/>
                  </a:cubicBezTo>
                  <a:close/>
                  <a:moveTo>
                    <a:pt x="393" y="400"/>
                  </a:moveTo>
                  <a:cubicBezTo>
                    <a:pt x="391" y="400"/>
                    <a:pt x="389" y="400"/>
                    <a:pt x="387" y="400"/>
                  </a:cubicBezTo>
                  <a:cubicBezTo>
                    <a:pt x="378" y="400"/>
                    <a:pt x="373" y="397"/>
                    <a:pt x="374" y="394"/>
                  </a:cubicBezTo>
                  <a:cubicBezTo>
                    <a:pt x="375" y="392"/>
                    <a:pt x="383" y="389"/>
                    <a:pt x="390" y="389"/>
                  </a:cubicBezTo>
                  <a:cubicBezTo>
                    <a:pt x="396" y="389"/>
                    <a:pt x="399" y="392"/>
                    <a:pt x="402" y="393"/>
                  </a:cubicBezTo>
                  <a:cubicBezTo>
                    <a:pt x="408" y="397"/>
                    <a:pt x="404" y="400"/>
                    <a:pt x="393" y="400"/>
                  </a:cubicBezTo>
                  <a:close/>
                  <a:moveTo>
                    <a:pt x="462" y="414"/>
                  </a:moveTo>
                  <a:cubicBezTo>
                    <a:pt x="460" y="414"/>
                    <a:pt x="458" y="414"/>
                    <a:pt x="458" y="413"/>
                  </a:cubicBezTo>
                  <a:cubicBezTo>
                    <a:pt x="452" y="408"/>
                    <a:pt x="447" y="403"/>
                    <a:pt x="442" y="397"/>
                  </a:cubicBezTo>
                  <a:cubicBezTo>
                    <a:pt x="442" y="397"/>
                    <a:pt x="442" y="397"/>
                    <a:pt x="442" y="396"/>
                  </a:cubicBezTo>
                  <a:cubicBezTo>
                    <a:pt x="443" y="394"/>
                    <a:pt x="445" y="393"/>
                    <a:pt x="448" y="391"/>
                  </a:cubicBezTo>
                  <a:cubicBezTo>
                    <a:pt x="450" y="390"/>
                    <a:pt x="457" y="390"/>
                    <a:pt x="460" y="391"/>
                  </a:cubicBezTo>
                  <a:cubicBezTo>
                    <a:pt x="467" y="397"/>
                    <a:pt x="477" y="402"/>
                    <a:pt x="480" y="408"/>
                  </a:cubicBezTo>
                  <a:cubicBezTo>
                    <a:pt x="481" y="411"/>
                    <a:pt x="470" y="415"/>
                    <a:pt x="462" y="414"/>
                  </a:cubicBezTo>
                  <a:close/>
                  <a:moveTo>
                    <a:pt x="490" y="392"/>
                  </a:moveTo>
                  <a:cubicBezTo>
                    <a:pt x="488" y="392"/>
                    <a:pt x="485" y="391"/>
                    <a:pt x="486" y="390"/>
                  </a:cubicBezTo>
                  <a:cubicBezTo>
                    <a:pt x="486" y="388"/>
                    <a:pt x="490" y="388"/>
                    <a:pt x="494" y="388"/>
                  </a:cubicBezTo>
                  <a:cubicBezTo>
                    <a:pt x="497" y="388"/>
                    <a:pt x="499" y="389"/>
                    <a:pt x="498" y="390"/>
                  </a:cubicBezTo>
                  <a:cubicBezTo>
                    <a:pt x="497" y="392"/>
                    <a:pt x="494" y="393"/>
                    <a:pt x="490" y="392"/>
                  </a:cubicBezTo>
                  <a:close/>
                  <a:moveTo>
                    <a:pt x="521" y="410"/>
                  </a:moveTo>
                  <a:cubicBezTo>
                    <a:pt x="515" y="410"/>
                    <a:pt x="510" y="409"/>
                    <a:pt x="508" y="407"/>
                  </a:cubicBezTo>
                  <a:cubicBezTo>
                    <a:pt x="504" y="404"/>
                    <a:pt x="505" y="401"/>
                    <a:pt x="509" y="398"/>
                  </a:cubicBezTo>
                  <a:cubicBezTo>
                    <a:pt x="511" y="396"/>
                    <a:pt x="517" y="396"/>
                    <a:pt x="518" y="397"/>
                  </a:cubicBezTo>
                  <a:cubicBezTo>
                    <a:pt x="522" y="400"/>
                    <a:pt x="525" y="403"/>
                    <a:pt x="528" y="406"/>
                  </a:cubicBezTo>
                  <a:cubicBezTo>
                    <a:pt x="530" y="408"/>
                    <a:pt x="525" y="410"/>
                    <a:pt x="521" y="410"/>
                  </a:cubicBezTo>
                  <a:close/>
                  <a:moveTo>
                    <a:pt x="559" y="393"/>
                  </a:moveTo>
                  <a:cubicBezTo>
                    <a:pt x="553" y="393"/>
                    <a:pt x="549" y="392"/>
                    <a:pt x="549" y="390"/>
                  </a:cubicBezTo>
                  <a:cubicBezTo>
                    <a:pt x="549" y="389"/>
                    <a:pt x="552" y="388"/>
                    <a:pt x="555" y="388"/>
                  </a:cubicBezTo>
                  <a:cubicBezTo>
                    <a:pt x="561" y="388"/>
                    <a:pt x="567" y="391"/>
                    <a:pt x="565" y="392"/>
                  </a:cubicBezTo>
                  <a:cubicBezTo>
                    <a:pt x="564" y="393"/>
                    <a:pt x="560" y="393"/>
                    <a:pt x="559" y="393"/>
                  </a:cubicBezTo>
                  <a:close/>
                  <a:moveTo>
                    <a:pt x="640" y="61"/>
                  </a:moveTo>
                  <a:cubicBezTo>
                    <a:pt x="636" y="62"/>
                    <a:pt x="632" y="61"/>
                    <a:pt x="633" y="59"/>
                  </a:cubicBezTo>
                  <a:cubicBezTo>
                    <a:pt x="634" y="58"/>
                    <a:pt x="636" y="57"/>
                    <a:pt x="639" y="57"/>
                  </a:cubicBezTo>
                  <a:cubicBezTo>
                    <a:pt x="641" y="57"/>
                    <a:pt x="644" y="58"/>
                    <a:pt x="644" y="59"/>
                  </a:cubicBezTo>
                  <a:cubicBezTo>
                    <a:pt x="644" y="60"/>
                    <a:pt x="643" y="61"/>
                    <a:pt x="640" y="61"/>
                  </a:cubicBezTo>
                  <a:close/>
                  <a:moveTo>
                    <a:pt x="669" y="51"/>
                  </a:moveTo>
                  <a:cubicBezTo>
                    <a:pt x="669" y="49"/>
                    <a:pt x="669" y="47"/>
                    <a:pt x="676" y="47"/>
                  </a:cubicBezTo>
                  <a:cubicBezTo>
                    <a:pt x="680" y="47"/>
                    <a:pt x="682" y="48"/>
                    <a:pt x="683" y="50"/>
                  </a:cubicBezTo>
                  <a:cubicBezTo>
                    <a:pt x="682" y="51"/>
                    <a:pt x="679" y="53"/>
                    <a:pt x="674" y="53"/>
                  </a:cubicBezTo>
                  <a:cubicBezTo>
                    <a:pt x="670" y="53"/>
                    <a:pt x="668" y="52"/>
                    <a:pt x="669" y="51"/>
                  </a:cubicBezTo>
                  <a:close/>
                  <a:moveTo>
                    <a:pt x="689" y="408"/>
                  </a:moveTo>
                  <a:cubicBezTo>
                    <a:pt x="684" y="408"/>
                    <a:pt x="680" y="405"/>
                    <a:pt x="681" y="403"/>
                  </a:cubicBezTo>
                  <a:cubicBezTo>
                    <a:pt x="681" y="401"/>
                    <a:pt x="685" y="400"/>
                    <a:pt x="690" y="400"/>
                  </a:cubicBezTo>
                  <a:cubicBezTo>
                    <a:pt x="694" y="400"/>
                    <a:pt x="698" y="401"/>
                    <a:pt x="698" y="403"/>
                  </a:cubicBezTo>
                  <a:cubicBezTo>
                    <a:pt x="697" y="406"/>
                    <a:pt x="693" y="408"/>
                    <a:pt x="689" y="408"/>
                  </a:cubicBezTo>
                  <a:close/>
                  <a:moveTo>
                    <a:pt x="794" y="396"/>
                  </a:moveTo>
                  <a:cubicBezTo>
                    <a:pt x="787" y="397"/>
                    <a:pt x="781" y="395"/>
                    <a:pt x="782" y="393"/>
                  </a:cubicBezTo>
                  <a:cubicBezTo>
                    <a:pt x="782" y="392"/>
                    <a:pt x="785" y="392"/>
                    <a:pt x="788" y="391"/>
                  </a:cubicBezTo>
                  <a:cubicBezTo>
                    <a:pt x="792" y="391"/>
                    <a:pt x="796" y="392"/>
                    <a:pt x="798" y="394"/>
                  </a:cubicBezTo>
                  <a:cubicBezTo>
                    <a:pt x="798" y="395"/>
                    <a:pt x="796" y="396"/>
                    <a:pt x="794" y="396"/>
                  </a:cubicBezTo>
                  <a:close/>
                  <a:moveTo>
                    <a:pt x="874" y="400"/>
                  </a:moveTo>
                  <a:cubicBezTo>
                    <a:pt x="871" y="402"/>
                    <a:pt x="868" y="403"/>
                    <a:pt x="862" y="402"/>
                  </a:cubicBezTo>
                  <a:cubicBezTo>
                    <a:pt x="857" y="402"/>
                    <a:pt x="855" y="400"/>
                    <a:pt x="854" y="399"/>
                  </a:cubicBezTo>
                  <a:cubicBezTo>
                    <a:pt x="853" y="398"/>
                    <a:pt x="853" y="397"/>
                    <a:pt x="853" y="397"/>
                  </a:cubicBezTo>
                  <a:cubicBezTo>
                    <a:pt x="854" y="395"/>
                    <a:pt x="856" y="393"/>
                    <a:pt x="861" y="393"/>
                  </a:cubicBezTo>
                  <a:cubicBezTo>
                    <a:pt x="867" y="392"/>
                    <a:pt x="871" y="393"/>
                    <a:pt x="874" y="395"/>
                  </a:cubicBezTo>
                  <a:cubicBezTo>
                    <a:pt x="877" y="397"/>
                    <a:pt x="877" y="399"/>
                    <a:pt x="874" y="400"/>
                  </a:cubicBezTo>
                  <a:close/>
                  <a:moveTo>
                    <a:pt x="911" y="59"/>
                  </a:moveTo>
                  <a:cubicBezTo>
                    <a:pt x="911" y="57"/>
                    <a:pt x="913" y="56"/>
                    <a:pt x="918" y="55"/>
                  </a:cubicBezTo>
                  <a:cubicBezTo>
                    <a:pt x="922" y="54"/>
                    <a:pt x="928" y="57"/>
                    <a:pt x="926" y="59"/>
                  </a:cubicBezTo>
                  <a:cubicBezTo>
                    <a:pt x="926" y="61"/>
                    <a:pt x="923" y="62"/>
                    <a:pt x="918" y="62"/>
                  </a:cubicBezTo>
                  <a:cubicBezTo>
                    <a:pt x="914" y="62"/>
                    <a:pt x="911" y="61"/>
                    <a:pt x="911" y="59"/>
                  </a:cubicBezTo>
                  <a:close/>
                  <a:moveTo>
                    <a:pt x="941" y="400"/>
                  </a:moveTo>
                  <a:cubicBezTo>
                    <a:pt x="939" y="402"/>
                    <a:pt x="935" y="403"/>
                    <a:pt x="930" y="403"/>
                  </a:cubicBezTo>
                  <a:cubicBezTo>
                    <a:pt x="924" y="402"/>
                    <a:pt x="919" y="400"/>
                    <a:pt x="920" y="398"/>
                  </a:cubicBezTo>
                  <a:cubicBezTo>
                    <a:pt x="921" y="397"/>
                    <a:pt x="923" y="395"/>
                    <a:pt x="926" y="394"/>
                  </a:cubicBezTo>
                  <a:cubicBezTo>
                    <a:pt x="928" y="392"/>
                    <a:pt x="932" y="391"/>
                    <a:pt x="937" y="392"/>
                  </a:cubicBezTo>
                  <a:cubicBezTo>
                    <a:pt x="941" y="392"/>
                    <a:pt x="943" y="394"/>
                    <a:pt x="943" y="396"/>
                  </a:cubicBezTo>
                  <a:cubicBezTo>
                    <a:pt x="942" y="398"/>
                    <a:pt x="942" y="399"/>
                    <a:pt x="941" y="400"/>
                  </a:cubicBezTo>
                  <a:close/>
                  <a:moveTo>
                    <a:pt x="959" y="56"/>
                  </a:moveTo>
                  <a:cubicBezTo>
                    <a:pt x="957" y="55"/>
                    <a:pt x="954" y="55"/>
                    <a:pt x="954" y="55"/>
                  </a:cubicBezTo>
                  <a:cubicBezTo>
                    <a:pt x="953" y="53"/>
                    <a:pt x="957" y="54"/>
                    <a:pt x="959" y="53"/>
                  </a:cubicBezTo>
                  <a:cubicBezTo>
                    <a:pt x="962" y="53"/>
                    <a:pt x="965" y="53"/>
                    <a:pt x="965" y="55"/>
                  </a:cubicBezTo>
                  <a:cubicBezTo>
                    <a:pt x="965" y="55"/>
                    <a:pt x="961" y="55"/>
                    <a:pt x="959" y="56"/>
                  </a:cubicBezTo>
                  <a:close/>
                  <a:moveTo>
                    <a:pt x="976" y="393"/>
                  </a:moveTo>
                  <a:cubicBezTo>
                    <a:pt x="975" y="393"/>
                    <a:pt x="973" y="393"/>
                    <a:pt x="973" y="392"/>
                  </a:cubicBezTo>
                  <a:cubicBezTo>
                    <a:pt x="972" y="391"/>
                    <a:pt x="974" y="390"/>
                    <a:pt x="976" y="390"/>
                  </a:cubicBezTo>
                  <a:cubicBezTo>
                    <a:pt x="977" y="390"/>
                    <a:pt x="980" y="391"/>
                    <a:pt x="980" y="391"/>
                  </a:cubicBezTo>
                  <a:cubicBezTo>
                    <a:pt x="981" y="392"/>
                    <a:pt x="979" y="393"/>
                    <a:pt x="976" y="393"/>
                  </a:cubicBezTo>
                  <a:close/>
                  <a:moveTo>
                    <a:pt x="1010" y="417"/>
                  </a:moveTo>
                  <a:cubicBezTo>
                    <a:pt x="1007" y="419"/>
                    <a:pt x="1000" y="418"/>
                    <a:pt x="997" y="417"/>
                  </a:cubicBezTo>
                  <a:cubicBezTo>
                    <a:pt x="993" y="415"/>
                    <a:pt x="991" y="413"/>
                    <a:pt x="992" y="410"/>
                  </a:cubicBezTo>
                  <a:cubicBezTo>
                    <a:pt x="992" y="405"/>
                    <a:pt x="1002" y="403"/>
                    <a:pt x="1009" y="400"/>
                  </a:cubicBezTo>
                  <a:cubicBezTo>
                    <a:pt x="1012" y="399"/>
                    <a:pt x="1020" y="401"/>
                    <a:pt x="1020" y="402"/>
                  </a:cubicBezTo>
                  <a:cubicBezTo>
                    <a:pt x="1019" y="407"/>
                    <a:pt x="1019" y="413"/>
                    <a:pt x="1010" y="417"/>
                  </a:cubicBezTo>
                  <a:close/>
                  <a:moveTo>
                    <a:pt x="1122" y="399"/>
                  </a:moveTo>
                  <a:cubicBezTo>
                    <a:pt x="1117" y="400"/>
                    <a:pt x="1102" y="400"/>
                    <a:pt x="1098" y="399"/>
                  </a:cubicBezTo>
                  <a:cubicBezTo>
                    <a:pt x="1094" y="398"/>
                    <a:pt x="1094" y="396"/>
                    <a:pt x="1094" y="394"/>
                  </a:cubicBezTo>
                  <a:cubicBezTo>
                    <a:pt x="1095" y="392"/>
                    <a:pt x="1095" y="390"/>
                    <a:pt x="1102" y="389"/>
                  </a:cubicBezTo>
                  <a:cubicBezTo>
                    <a:pt x="1108" y="388"/>
                    <a:pt x="1113" y="389"/>
                    <a:pt x="1117" y="390"/>
                  </a:cubicBezTo>
                  <a:cubicBezTo>
                    <a:pt x="1122" y="392"/>
                    <a:pt x="1124" y="394"/>
                    <a:pt x="1124" y="396"/>
                  </a:cubicBezTo>
                  <a:cubicBezTo>
                    <a:pt x="1124" y="397"/>
                    <a:pt x="1123" y="398"/>
                    <a:pt x="1122" y="399"/>
                  </a:cubicBezTo>
                  <a:close/>
                  <a:moveTo>
                    <a:pt x="1137" y="377"/>
                  </a:moveTo>
                  <a:cubicBezTo>
                    <a:pt x="1133" y="377"/>
                    <a:pt x="1130" y="376"/>
                    <a:pt x="1131" y="374"/>
                  </a:cubicBezTo>
                  <a:cubicBezTo>
                    <a:pt x="1132" y="372"/>
                    <a:pt x="1137" y="372"/>
                    <a:pt x="1142" y="372"/>
                  </a:cubicBezTo>
                  <a:cubicBezTo>
                    <a:pt x="1146" y="372"/>
                    <a:pt x="1148" y="373"/>
                    <a:pt x="1148" y="375"/>
                  </a:cubicBezTo>
                  <a:cubicBezTo>
                    <a:pt x="1146" y="377"/>
                    <a:pt x="1142" y="377"/>
                    <a:pt x="1137" y="377"/>
                  </a:cubicBezTo>
                  <a:close/>
                  <a:moveTo>
                    <a:pt x="1182" y="369"/>
                  </a:moveTo>
                  <a:cubicBezTo>
                    <a:pt x="1187" y="369"/>
                    <a:pt x="1191" y="370"/>
                    <a:pt x="1191" y="372"/>
                  </a:cubicBezTo>
                  <a:cubicBezTo>
                    <a:pt x="1191" y="374"/>
                    <a:pt x="1187" y="375"/>
                    <a:pt x="1183" y="375"/>
                  </a:cubicBezTo>
                  <a:cubicBezTo>
                    <a:pt x="1177" y="375"/>
                    <a:pt x="1176" y="373"/>
                    <a:pt x="1175" y="371"/>
                  </a:cubicBezTo>
                  <a:cubicBezTo>
                    <a:pt x="1176" y="370"/>
                    <a:pt x="1178" y="369"/>
                    <a:pt x="1182" y="369"/>
                  </a:cubicBezTo>
                  <a:close/>
                  <a:moveTo>
                    <a:pt x="1190" y="407"/>
                  </a:moveTo>
                  <a:cubicBezTo>
                    <a:pt x="1183" y="410"/>
                    <a:pt x="1171" y="409"/>
                    <a:pt x="1168" y="405"/>
                  </a:cubicBezTo>
                  <a:cubicBezTo>
                    <a:pt x="1167" y="404"/>
                    <a:pt x="1167" y="402"/>
                    <a:pt x="1166" y="401"/>
                  </a:cubicBezTo>
                  <a:cubicBezTo>
                    <a:pt x="1167" y="399"/>
                    <a:pt x="1169" y="397"/>
                    <a:pt x="1170" y="395"/>
                  </a:cubicBezTo>
                  <a:cubicBezTo>
                    <a:pt x="1172" y="392"/>
                    <a:pt x="1173" y="389"/>
                    <a:pt x="1182" y="390"/>
                  </a:cubicBezTo>
                  <a:cubicBezTo>
                    <a:pt x="1189" y="390"/>
                    <a:pt x="1191" y="393"/>
                    <a:pt x="1193" y="395"/>
                  </a:cubicBezTo>
                  <a:cubicBezTo>
                    <a:pt x="1195" y="397"/>
                    <a:pt x="1196" y="399"/>
                    <a:pt x="1197" y="401"/>
                  </a:cubicBezTo>
                  <a:cubicBezTo>
                    <a:pt x="1198" y="404"/>
                    <a:pt x="1194" y="405"/>
                    <a:pt x="1190" y="407"/>
                  </a:cubicBezTo>
                  <a:close/>
                  <a:moveTo>
                    <a:pt x="1221" y="391"/>
                  </a:moveTo>
                  <a:cubicBezTo>
                    <a:pt x="1218" y="391"/>
                    <a:pt x="1216" y="390"/>
                    <a:pt x="1217" y="389"/>
                  </a:cubicBezTo>
                  <a:cubicBezTo>
                    <a:pt x="1218" y="388"/>
                    <a:pt x="1220" y="388"/>
                    <a:pt x="1221" y="388"/>
                  </a:cubicBezTo>
                  <a:cubicBezTo>
                    <a:pt x="1224" y="388"/>
                    <a:pt x="1226" y="389"/>
                    <a:pt x="1225" y="390"/>
                  </a:cubicBezTo>
                  <a:cubicBezTo>
                    <a:pt x="1224" y="390"/>
                    <a:pt x="1222" y="391"/>
                    <a:pt x="1221" y="391"/>
                  </a:cubicBezTo>
                  <a:close/>
                  <a:moveTo>
                    <a:pt x="1257" y="374"/>
                  </a:moveTo>
                  <a:cubicBezTo>
                    <a:pt x="1252" y="374"/>
                    <a:pt x="1247" y="374"/>
                    <a:pt x="1246" y="372"/>
                  </a:cubicBezTo>
                  <a:cubicBezTo>
                    <a:pt x="1244" y="370"/>
                    <a:pt x="1247" y="368"/>
                    <a:pt x="1251" y="367"/>
                  </a:cubicBezTo>
                  <a:cubicBezTo>
                    <a:pt x="1256" y="366"/>
                    <a:pt x="1261" y="366"/>
                    <a:pt x="1266" y="367"/>
                  </a:cubicBezTo>
                  <a:cubicBezTo>
                    <a:pt x="1270" y="368"/>
                    <a:pt x="1272" y="370"/>
                    <a:pt x="1271" y="372"/>
                  </a:cubicBezTo>
                  <a:cubicBezTo>
                    <a:pt x="1268" y="374"/>
                    <a:pt x="1262" y="374"/>
                    <a:pt x="1257" y="374"/>
                  </a:cubicBezTo>
                  <a:close/>
                  <a:moveTo>
                    <a:pt x="1287" y="397"/>
                  </a:moveTo>
                  <a:cubicBezTo>
                    <a:pt x="1278" y="397"/>
                    <a:pt x="1272" y="395"/>
                    <a:pt x="1272" y="391"/>
                  </a:cubicBezTo>
                  <a:cubicBezTo>
                    <a:pt x="1271" y="389"/>
                    <a:pt x="1276" y="387"/>
                    <a:pt x="1281" y="387"/>
                  </a:cubicBezTo>
                  <a:cubicBezTo>
                    <a:pt x="1292" y="387"/>
                    <a:pt x="1300" y="389"/>
                    <a:pt x="1300" y="393"/>
                  </a:cubicBezTo>
                  <a:cubicBezTo>
                    <a:pt x="1300" y="395"/>
                    <a:pt x="1293" y="397"/>
                    <a:pt x="1287" y="397"/>
                  </a:cubicBezTo>
                  <a:close/>
                  <a:moveTo>
                    <a:pt x="1325" y="375"/>
                  </a:moveTo>
                  <a:cubicBezTo>
                    <a:pt x="1319" y="375"/>
                    <a:pt x="1314" y="374"/>
                    <a:pt x="1313" y="371"/>
                  </a:cubicBezTo>
                  <a:cubicBezTo>
                    <a:pt x="1311" y="369"/>
                    <a:pt x="1314" y="367"/>
                    <a:pt x="1319" y="367"/>
                  </a:cubicBezTo>
                  <a:cubicBezTo>
                    <a:pt x="1322" y="367"/>
                    <a:pt x="1324" y="367"/>
                    <a:pt x="1327" y="367"/>
                  </a:cubicBezTo>
                  <a:cubicBezTo>
                    <a:pt x="1335" y="368"/>
                    <a:pt x="1341" y="370"/>
                    <a:pt x="1339" y="372"/>
                  </a:cubicBezTo>
                  <a:cubicBezTo>
                    <a:pt x="1336" y="375"/>
                    <a:pt x="1331" y="375"/>
                    <a:pt x="1325" y="375"/>
                  </a:cubicBezTo>
                  <a:close/>
                  <a:moveTo>
                    <a:pt x="1361" y="366"/>
                  </a:moveTo>
                  <a:cubicBezTo>
                    <a:pt x="1359" y="366"/>
                    <a:pt x="1357" y="366"/>
                    <a:pt x="1356" y="365"/>
                  </a:cubicBezTo>
                  <a:cubicBezTo>
                    <a:pt x="1354" y="364"/>
                    <a:pt x="1355" y="362"/>
                    <a:pt x="1359" y="362"/>
                  </a:cubicBezTo>
                  <a:cubicBezTo>
                    <a:pt x="1361" y="362"/>
                    <a:pt x="1363" y="362"/>
                    <a:pt x="1364" y="363"/>
                  </a:cubicBezTo>
                  <a:cubicBezTo>
                    <a:pt x="1365" y="364"/>
                    <a:pt x="1365" y="365"/>
                    <a:pt x="1361" y="366"/>
                  </a:cubicBezTo>
                  <a:close/>
                  <a:moveTo>
                    <a:pt x="1435" y="372"/>
                  </a:moveTo>
                  <a:cubicBezTo>
                    <a:pt x="1433" y="372"/>
                    <a:pt x="1431" y="372"/>
                    <a:pt x="1429" y="372"/>
                  </a:cubicBezTo>
                  <a:cubicBezTo>
                    <a:pt x="1427" y="371"/>
                    <a:pt x="1424" y="371"/>
                    <a:pt x="1422" y="371"/>
                  </a:cubicBezTo>
                  <a:cubicBezTo>
                    <a:pt x="1419" y="370"/>
                    <a:pt x="1418" y="368"/>
                    <a:pt x="1420" y="367"/>
                  </a:cubicBezTo>
                  <a:cubicBezTo>
                    <a:pt x="1424" y="365"/>
                    <a:pt x="1428" y="365"/>
                    <a:pt x="1433" y="364"/>
                  </a:cubicBezTo>
                  <a:cubicBezTo>
                    <a:pt x="1439" y="364"/>
                    <a:pt x="1447" y="366"/>
                    <a:pt x="1448" y="368"/>
                  </a:cubicBezTo>
                  <a:cubicBezTo>
                    <a:pt x="1448" y="370"/>
                    <a:pt x="1442" y="372"/>
                    <a:pt x="1435" y="372"/>
                  </a:cubicBezTo>
                  <a:close/>
                  <a:moveTo>
                    <a:pt x="1504" y="371"/>
                  </a:moveTo>
                  <a:cubicBezTo>
                    <a:pt x="1502" y="374"/>
                    <a:pt x="1496" y="375"/>
                    <a:pt x="1490" y="376"/>
                  </a:cubicBezTo>
                  <a:cubicBezTo>
                    <a:pt x="1489" y="376"/>
                    <a:pt x="1488" y="376"/>
                    <a:pt x="1487" y="376"/>
                  </a:cubicBezTo>
                  <a:cubicBezTo>
                    <a:pt x="1482" y="375"/>
                    <a:pt x="1476" y="371"/>
                    <a:pt x="1477" y="369"/>
                  </a:cubicBezTo>
                  <a:cubicBezTo>
                    <a:pt x="1478" y="366"/>
                    <a:pt x="1484" y="363"/>
                    <a:pt x="1492" y="363"/>
                  </a:cubicBezTo>
                  <a:cubicBezTo>
                    <a:pt x="1495" y="363"/>
                    <a:pt x="1498" y="364"/>
                    <a:pt x="1500" y="364"/>
                  </a:cubicBezTo>
                  <a:cubicBezTo>
                    <a:pt x="1505" y="366"/>
                    <a:pt x="1506" y="369"/>
                    <a:pt x="1504" y="371"/>
                  </a:cubicBezTo>
                  <a:close/>
                  <a:moveTo>
                    <a:pt x="1557" y="376"/>
                  </a:moveTo>
                  <a:cubicBezTo>
                    <a:pt x="1544" y="376"/>
                    <a:pt x="1531" y="375"/>
                    <a:pt x="1519" y="374"/>
                  </a:cubicBezTo>
                  <a:cubicBezTo>
                    <a:pt x="1515" y="373"/>
                    <a:pt x="1514" y="371"/>
                    <a:pt x="1516" y="370"/>
                  </a:cubicBezTo>
                  <a:cubicBezTo>
                    <a:pt x="1518" y="368"/>
                    <a:pt x="1519" y="366"/>
                    <a:pt x="1526" y="365"/>
                  </a:cubicBezTo>
                  <a:cubicBezTo>
                    <a:pt x="1530" y="365"/>
                    <a:pt x="1535" y="366"/>
                    <a:pt x="1539" y="366"/>
                  </a:cubicBezTo>
                  <a:cubicBezTo>
                    <a:pt x="1539" y="366"/>
                    <a:pt x="1539" y="366"/>
                    <a:pt x="1539" y="366"/>
                  </a:cubicBezTo>
                  <a:cubicBezTo>
                    <a:pt x="1546" y="367"/>
                    <a:pt x="1552" y="367"/>
                    <a:pt x="1558" y="368"/>
                  </a:cubicBezTo>
                  <a:cubicBezTo>
                    <a:pt x="1563" y="368"/>
                    <a:pt x="1566" y="369"/>
                    <a:pt x="1566" y="371"/>
                  </a:cubicBezTo>
                  <a:cubicBezTo>
                    <a:pt x="1566" y="374"/>
                    <a:pt x="1562" y="376"/>
                    <a:pt x="1557" y="376"/>
                  </a:cubicBezTo>
                  <a:close/>
                  <a:moveTo>
                    <a:pt x="1665" y="368"/>
                  </a:moveTo>
                  <a:cubicBezTo>
                    <a:pt x="1663" y="371"/>
                    <a:pt x="1659" y="373"/>
                    <a:pt x="1654" y="374"/>
                  </a:cubicBezTo>
                  <a:cubicBezTo>
                    <a:pt x="1653" y="375"/>
                    <a:pt x="1651" y="375"/>
                    <a:pt x="1649" y="375"/>
                  </a:cubicBezTo>
                  <a:cubicBezTo>
                    <a:pt x="1647" y="375"/>
                    <a:pt x="1645" y="374"/>
                    <a:pt x="1644" y="374"/>
                  </a:cubicBezTo>
                  <a:cubicBezTo>
                    <a:pt x="1638" y="370"/>
                    <a:pt x="1638" y="367"/>
                    <a:pt x="1646" y="364"/>
                  </a:cubicBezTo>
                  <a:cubicBezTo>
                    <a:pt x="1650" y="362"/>
                    <a:pt x="1656" y="361"/>
                    <a:pt x="1660" y="362"/>
                  </a:cubicBezTo>
                  <a:cubicBezTo>
                    <a:pt x="1665" y="364"/>
                    <a:pt x="1666" y="366"/>
                    <a:pt x="1665" y="368"/>
                  </a:cubicBezTo>
                  <a:close/>
                  <a:moveTo>
                    <a:pt x="1724" y="375"/>
                  </a:moveTo>
                  <a:cubicBezTo>
                    <a:pt x="1714" y="376"/>
                    <a:pt x="1705" y="375"/>
                    <a:pt x="1699" y="372"/>
                  </a:cubicBezTo>
                  <a:cubicBezTo>
                    <a:pt x="1697" y="370"/>
                    <a:pt x="1697" y="369"/>
                    <a:pt x="1700" y="368"/>
                  </a:cubicBezTo>
                  <a:cubicBezTo>
                    <a:pt x="1705" y="367"/>
                    <a:pt x="1710" y="366"/>
                    <a:pt x="1715" y="365"/>
                  </a:cubicBezTo>
                  <a:cubicBezTo>
                    <a:pt x="1723" y="364"/>
                    <a:pt x="1731" y="367"/>
                    <a:pt x="1731" y="370"/>
                  </a:cubicBezTo>
                  <a:cubicBezTo>
                    <a:pt x="1730" y="372"/>
                    <a:pt x="1729" y="374"/>
                    <a:pt x="1724" y="375"/>
                  </a:cubicBezTo>
                  <a:close/>
                  <a:moveTo>
                    <a:pt x="1782" y="378"/>
                  </a:moveTo>
                  <a:cubicBezTo>
                    <a:pt x="1774" y="378"/>
                    <a:pt x="1768" y="375"/>
                    <a:pt x="1770" y="372"/>
                  </a:cubicBezTo>
                  <a:cubicBezTo>
                    <a:pt x="1771" y="370"/>
                    <a:pt x="1778" y="369"/>
                    <a:pt x="1782" y="369"/>
                  </a:cubicBezTo>
                  <a:cubicBezTo>
                    <a:pt x="1789" y="370"/>
                    <a:pt x="1794" y="374"/>
                    <a:pt x="1791" y="376"/>
                  </a:cubicBezTo>
                  <a:cubicBezTo>
                    <a:pt x="1790" y="378"/>
                    <a:pt x="1787" y="378"/>
                    <a:pt x="1782" y="378"/>
                  </a:cubicBezTo>
                  <a:close/>
                  <a:moveTo>
                    <a:pt x="1698" y="34"/>
                  </a:moveTo>
                  <a:cubicBezTo>
                    <a:pt x="1697" y="34"/>
                    <a:pt x="1695" y="33"/>
                    <a:pt x="1695" y="33"/>
                  </a:cubicBezTo>
                  <a:cubicBezTo>
                    <a:pt x="1695" y="32"/>
                    <a:pt x="1700" y="31"/>
                    <a:pt x="1703" y="32"/>
                  </a:cubicBezTo>
                  <a:cubicBezTo>
                    <a:pt x="1704" y="32"/>
                    <a:pt x="1705" y="33"/>
                    <a:pt x="1705" y="33"/>
                  </a:cubicBezTo>
                  <a:cubicBezTo>
                    <a:pt x="1704" y="34"/>
                    <a:pt x="1701" y="35"/>
                    <a:pt x="1698" y="34"/>
                  </a:cubicBezTo>
                  <a:close/>
                  <a:moveTo>
                    <a:pt x="1735" y="50"/>
                  </a:moveTo>
                  <a:cubicBezTo>
                    <a:pt x="1729" y="51"/>
                    <a:pt x="1724" y="50"/>
                    <a:pt x="1720" y="48"/>
                  </a:cubicBezTo>
                  <a:cubicBezTo>
                    <a:pt x="1719" y="48"/>
                    <a:pt x="1719" y="48"/>
                    <a:pt x="1719" y="47"/>
                  </a:cubicBezTo>
                  <a:cubicBezTo>
                    <a:pt x="1719" y="47"/>
                    <a:pt x="1720" y="47"/>
                    <a:pt x="1720" y="46"/>
                  </a:cubicBezTo>
                  <a:cubicBezTo>
                    <a:pt x="1725" y="45"/>
                    <a:pt x="1731" y="45"/>
                    <a:pt x="1736" y="46"/>
                  </a:cubicBezTo>
                  <a:cubicBezTo>
                    <a:pt x="1737" y="47"/>
                    <a:pt x="1738" y="48"/>
                    <a:pt x="1738" y="48"/>
                  </a:cubicBezTo>
                  <a:cubicBezTo>
                    <a:pt x="1738" y="49"/>
                    <a:pt x="1737" y="50"/>
                    <a:pt x="1735" y="50"/>
                  </a:cubicBezTo>
                  <a:close/>
                  <a:moveTo>
                    <a:pt x="1775" y="29"/>
                  </a:moveTo>
                  <a:cubicBezTo>
                    <a:pt x="1762" y="32"/>
                    <a:pt x="1761" y="32"/>
                    <a:pt x="1736" y="30"/>
                  </a:cubicBezTo>
                  <a:cubicBezTo>
                    <a:pt x="1741" y="30"/>
                    <a:pt x="1745" y="29"/>
                    <a:pt x="1749" y="29"/>
                  </a:cubicBezTo>
                  <a:cubicBezTo>
                    <a:pt x="1743" y="26"/>
                    <a:pt x="1735" y="26"/>
                    <a:pt x="1728" y="26"/>
                  </a:cubicBezTo>
                  <a:cubicBezTo>
                    <a:pt x="1693" y="27"/>
                    <a:pt x="1659" y="24"/>
                    <a:pt x="1625" y="22"/>
                  </a:cubicBezTo>
                  <a:cubicBezTo>
                    <a:pt x="1611" y="21"/>
                    <a:pt x="1597" y="21"/>
                    <a:pt x="1584" y="18"/>
                  </a:cubicBezTo>
                  <a:cubicBezTo>
                    <a:pt x="1582" y="18"/>
                    <a:pt x="1579" y="17"/>
                    <a:pt x="1581" y="16"/>
                  </a:cubicBezTo>
                  <a:cubicBezTo>
                    <a:pt x="1581" y="15"/>
                    <a:pt x="1584" y="15"/>
                    <a:pt x="1585" y="15"/>
                  </a:cubicBezTo>
                  <a:cubicBezTo>
                    <a:pt x="1598" y="17"/>
                    <a:pt x="1611" y="16"/>
                    <a:pt x="1624" y="16"/>
                  </a:cubicBezTo>
                  <a:cubicBezTo>
                    <a:pt x="1634" y="16"/>
                    <a:pt x="1645" y="16"/>
                    <a:pt x="1655" y="16"/>
                  </a:cubicBezTo>
                  <a:cubicBezTo>
                    <a:pt x="1690" y="18"/>
                    <a:pt x="1726" y="18"/>
                    <a:pt x="1761" y="20"/>
                  </a:cubicBezTo>
                  <a:cubicBezTo>
                    <a:pt x="1766" y="20"/>
                    <a:pt x="1770" y="20"/>
                    <a:pt x="1775" y="21"/>
                  </a:cubicBezTo>
                  <a:cubicBezTo>
                    <a:pt x="1783" y="22"/>
                    <a:pt x="1783" y="27"/>
                    <a:pt x="1775" y="29"/>
                  </a:cubicBezTo>
                  <a:close/>
                  <a:moveTo>
                    <a:pt x="1784" y="49"/>
                  </a:moveTo>
                  <a:cubicBezTo>
                    <a:pt x="1783" y="49"/>
                    <a:pt x="1782" y="47"/>
                    <a:pt x="1782" y="46"/>
                  </a:cubicBezTo>
                  <a:cubicBezTo>
                    <a:pt x="1782" y="46"/>
                    <a:pt x="1784" y="45"/>
                    <a:pt x="1785" y="45"/>
                  </a:cubicBezTo>
                  <a:cubicBezTo>
                    <a:pt x="1792" y="44"/>
                    <a:pt x="1800" y="44"/>
                    <a:pt x="1807" y="44"/>
                  </a:cubicBezTo>
                  <a:cubicBezTo>
                    <a:pt x="1814" y="45"/>
                    <a:pt x="1820" y="44"/>
                    <a:pt x="1826" y="46"/>
                  </a:cubicBezTo>
                  <a:cubicBezTo>
                    <a:pt x="1827" y="46"/>
                    <a:pt x="1828" y="47"/>
                    <a:pt x="1828" y="48"/>
                  </a:cubicBezTo>
                  <a:cubicBezTo>
                    <a:pt x="1828" y="48"/>
                    <a:pt x="1827" y="49"/>
                    <a:pt x="1825" y="49"/>
                  </a:cubicBezTo>
                  <a:cubicBezTo>
                    <a:pt x="1812" y="50"/>
                    <a:pt x="1798" y="52"/>
                    <a:pt x="1784" y="49"/>
                  </a:cubicBezTo>
                  <a:close/>
                  <a:moveTo>
                    <a:pt x="1805" y="370"/>
                  </a:moveTo>
                  <a:cubicBezTo>
                    <a:pt x="1804" y="368"/>
                    <a:pt x="1808" y="366"/>
                    <a:pt x="1813" y="365"/>
                  </a:cubicBezTo>
                  <a:cubicBezTo>
                    <a:pt x="1817" y="364"/>
                    <a:pt x="1822" y="365"/>
                    <a:pt x="1823" y="367"/>
                  </a:cubicBezTo>
                  <a:cubicBezTo>
                    <a:pt x="1824" y="368"/>
                    <a:pt x="1823" y="370"/>
                    <a:pt x="1823" y="371"/>
                  </a:cubicBezTo>
                  <a:cubicBezTo>
                    <a:pt x="1822" y="371"/>
                    <a:pt x="1820" y="372"/>
                    <a:pt x="1819" y="372"/>
                  </a:cubicBezTo>
                  <a:cubicBezTo>
                    <a:pt x="1813" y="372"/>
                    <a:pt x="1807" y="373"/>
                    <a:pt x="1805" y="370"/>
                  </a:cubicBezTo>
                  <a:close/>
                  <a:moveTo>
                    <a:pt x="1846" y="377"/>
                  </a:moveTo>
                  <a:cubicBezTo>
                    <a:pt x="1843" y="378"/>
                    <a:pt x="1840" y="378"/>
                    <a:pt x="1838" y="377"/>
                  </a:cubicBezTo>
                  <a:cubicBezTo>
                    <a:pt x="1830" y="376"/>
                    <a:pt x="1826" y="374"/>
                    <a:pt x="1824" y="371"/>
                  </a:cubicBezTo>
                  <a:cubicBezTo>
                    <a:pt x="1828" y="370"/>
                    <a:pt x="1833" y="369"/>
                    <a:pt x="1838" y="368"/>
                  </a:cubicBezTo>
                  <a:cubicBezTo>
                    <a:pt x="1843" y="367"/>
                    <a:pt x="1849" y="369"/>
                    <a:pt x="1851" y="371"/>
                  </a:cubicBezTo>
                  <a:cubicBezTo>
                    <a:pt x="1854" y="372"/>
                    <a:pt x="1850" y="376"/>
                    <a:pt x="1846" y="377"/>
                  </a:cubicBezTo>
                  <a:close/>
                  <a:moveTo>
                    <a:pt x="1850" y="23"/>
                  </a:moveTo>
                  <a:cubicBezTo>
                    <a:pt x="1848" y="23"/>
                    <a:pt x="1845" y="23"/>
                    <a:pt x="1839" y="22"/>
                  </a:cubicBezTo>
                  <a:cubicBezTo>
                    <a:pt x="1849" y="21"/>
                    <a:pt x="1855" y="22"/>
                    <a:pt x="1866" y="23"/>
                  </a:cubicBezTo>
                  <a:cubicBezTo>
                    <a:pt x="1857" y="23"/>
                    <a:pt x="1854" y="24"/>
                    <a:pt x="1850" y="23"/>
                  </a:cubicBezTo>
                  <a:close/>
                  <a:moveTo>
                    <a:pt x="1918" y="50"/>
                  </a:moveTo>
                  <a:cubicBezTo>
                    <a:pt x="1917" y="49"/>
                    <a:pt x="1916" y="48"/>
                    <a:pt x="1916" y="48"/>
                  </a:cubicBezTo>
                  <a:cubicBezTo>
                    <a:pt x="1916" y="48"/>
                    <a:pt x="1918" y="47"/>
                    <a:pt x="1920" y="47"/>
                  </a:cubicBezTo>
                  <a:cubicBezTo>
                    <a:pt x="1920" y="47"/>
                    <a:pt x="1922" y="48"/>
                    <a:pt x="1922" y="49"/>
                  </a:cubicBezTo>
                  <a:cubicBezTo>
                    <a:pt x="1921" y="49"/>
                    <a:pt x="1919" y="49"/>
                    <a:pt x="1918" y="50"/>
                  </a:cubicBezTo>
                  <a:close/>
                  <a:moveTo>
                    <a:pt x="1924" y="63"/>
                  </a:moveTo>
                  <a:cubicBezTo>
                    <a:pt x="1924" y="62"/>
                    <a:pt x="1927" y="62"/>
                    <a:pt x="1928" y="62"/>
                  </a:cubicBezTo>
                  <a:cubicBezTo>
                    <a:pt x="1930" y="62"/>
                    <a:pt x="1931" y="63"/>
                    <a:pt x="1932" y="63"/>
                  </a:cubicBezTo>
                  <a:cubicBezTo>
                    <a:pt x="1931" y="64"/>
                    <a:pt x="1930" y="64"/>
                    <a:pt x="1928" y="64"/>
                  </a:cubicBezTo>
                  <a:cubicBezTo>
                    <a:pt x="1925" y="64"/>
                    <a:pt x="1923" y="64"/>
                    <a:pt x="1924" y="63"/>
                  </a:cubicBezTo>
                  <a:close/>
                  <a:moveTo>
                    <a:pt x="2044" y="365"/>
                  </a:moveTo>
                  <a:cubicBezTo>
                    <a:pt x="2043" y="366"/>
                    <a:pt x="2043" y="367"/>
                    <a:pt x="2042" y="369"/>
                  </a:cubicBezTo>
                  <a:cubicBezTo>
                    <a:pt x="2040" y="373"/>
                    <a:pt x="2040" y="373"/>
                    <a:pt x="2027" y="374"/>
                  </a:cubicBezTo>
                  <a:cubicBezTo>
                    <a:pt x="2025" y="374"/>
                    <a:pt x="2022" y="374"/>
                    <a:pt x="2021" y="374"/>
                  </a:cubicBezTo>
                  <a:cubicBezTo>
                    <a:pt x="2008" y="379"/>
                    <a:pt x="1997" y="378"/>
                    <a:pt x="1985" y="373"/>
                  </a:cubicBezTo>
                  <a:cubicBezTo>
                    <a:pt x="1983" y="372"/>
                    <a:pt x="1978" y="372"/>
                    <a:pt x="1975" y="373"/>
                  </a:cubicBezTo>
                  <a:cubicBezTo>
                    <a:pt x="1966" y="374"/>
                    <a:pt x="1956" y="373"/>
                    <a:pt x="1948" y="375"/>
                  </a:cubicBezTo>
                  <a:cubicBezTo>
                    <a:pt x="1945" y="376"/>
                    <a:pt x="1941" y="376"/>
                    <a:pt x="1939" y="376"/>
                  </a:cubicBezTo>
                  <a:cubicBezTo>
                    <a:pt x="1930" y="376"/>
                    <a:pt x="1924" y="372"/>
                    <a:pt x="1925" y="369"/>
                  </a:cubicBezTo>
                  <a:cubicBezTo>
                    <a:pt x="1926" y="366"/>
                    <a:pt x="1935" y="363"/>
                    <a:pt x="1943" y="364"/>
                  </a:cubicBezTo>
                  <a:cubicBezTo>
                    <a:pt x="1950" y="364"/>
                    <a:pt x="1957" y="366"/>
                    <a:pt x="1964" y="366"/>
                  </a:cubicBezTo>
                  <a:cubicBezTo>
                    <a:pt x="1980" y="367"/>
                    <a:pt x="1996" y="365"/>
                    <a:pt x="2011" y="366"/>
                  </a:cubicBezTo>
                  <a:cubicBezTo>
                    <a:pt x="2024" y="368"/>
                    <a:pt x="2028" y="366"/>
                    <a:pt x="2034" y="363"/>
                  </a:cubicBezTo>
                  <a:cubicBezTo>
                    <a:pt x="2037" y="361"/>
                    <a:pt x="2038" y="357"/>
                    <a:pt x="2047" y="359"/>
                  </a:cubicBezTo>
                  <a:cubicBezTo>
                    <a:pt x="2053" y="360"/>
                    <a:pt x="2045" y="363"/>
                    <a:pt x="2044" y="365"/>
                  </a:cubicBezTo>
                  <a:close/>
                  <a:moveTo>
                    <a:pt x="2049" y="37"/>
                  </a:moveTo>
                  <a:cubicBezTo>
                    <a:pt x="2049" y="36"/>
                    <a:pt x="2051" y="35"/>
                    <a:pt x="2054" y="35"/>
                  </a:cubicBezTo>
                  <a:cubicBezTo>
                    <a:pt x="2055" y="35"/>
                    <a:pt x="2056" y="36"/>
                    <a:pt x="2057" y="36"/>
                  </a:cubicBezTo>
                  <a:cubicBezTo>
                    <a:pt x="2057" y="37"/>
                    <a:pt x="2055" y="38"/>
                    <a:pt x="2052" y="38"/>
                  </a:cubicBezTo>
                  <a:cubicBezTo>
                    <a:pt x="2051" y="38"/>
                    <a:pt x="2049" y="38"/>
                    <a:pt x="2049" y="37"/>
                  </a:cubicBezTo>
                  <a:close/>
                  <a:moveTo>
                    <a:pt x="2069" y="377"/>
                  </a:moveTo>
                  <a:cubicBezTo>
                    <a:pt x="2062" y="377"/>
                    <a:pt x="2057" y="374"/>
                    <a:pt x="2057" y="372"/>
                  </a:cubicBezTo>
                  <a:cubicBezTo>
                    <a:pt x="2058" y="369"/>
                    <a:pt x="2063" y="367"/>
                    <a:pt x="2070" y="367"/>
                  </a:cubicBezTo>
                  <a:cubicBezTo>
                    <a:pt x="2078" y="367"/>
                    <a:pt x="2085" y="370"/>
                    <a:pt x="2085" y="372"/>
                  </a:cubicBezTo>
                  <a:cubicBezTo>
                    <a:pt x="2085" y="375"/>
                    <a:pt x="2076" y="377"/>
                    <a:pt x="2069" y="377"/>
                  </a:cubicBezTo>
                  <a:close/>
                  <a:moveTo>
                    <a:pt x="2104" y="368"/>
                  </a:moveTo>
                  <a:cubicBezTo>
                    <a:pt x="2100" y="368"/>
                    <a:pt x="2099" y="367"/>
                    <a:pt x="2099" y="366"/>
                  </a:cubicBezTo>
                  <a:cubicBezTo>
                    <a:pt x="2099" y="364"/>
                    <a:pt x="2101" y="364"/>
                    <a:pt x="2104" y="364"/>
                  </a:cubicBezTo>
                  <a:cubicBezTo>
                    <a:pt x="2107" y="364"/>
                    <a:pt x="2109" y="364"/>
                    <a:pt x="2109" y="366"/>
                  </a:cubicBezTo>
                  <a:cubicBezTo>
                    <a:pt x="2108" y="367"/>
                    <a:pt x="2107" y="368"/>
                    <a:pt x="2104" y="368"/>
                  </a:cubicBezTo>
                  <a:close/>
                  <a:moveTo>
                    <a:pt x="2163" y="374"/>
                  </a:moveTo>
                  <a:cubicBezTo>
                    <a:pt x="2156" y="373"/>
                    <a:pt x="2151" y="370"/>
                    <a:pt x="2153" y="366"/>
                  </a:cubicBezTo>
                  <a:cubicBezTo>
                    <a:pt x="2154" y="363"/>
                    <a:pt x="2162" y="361"/>
                    <a:pt x="2169" y="361"/>
                  </a:cubicBezTo>
                  <a:cubicBezTo>
                    <a:pt x="2177" y="362"/>
                    <a:pt x="2182" y="365"/>
                    <a:pt x="2181" y="369"/>
                  </a:cubicBezTo>
                  <a:cubicBezTo>
                    <a:pt x="2180" y="372"/>
                    <a:pt x="2172" y="374"/>
                    <a:pt x="2163" y="374"/>
                  </a:cubicBezTo>
                  <a:close/>
                  <a:moveTo>
                    <a:pt x="2269" y="105"/>
                  </a:moveTo>
                  <a:cubicBezTo>
                    <a:pt x="2266" y="105"/>
                    <a:pt x="2264" y="104"/>
                    <a:pt x="2263" y="103"/>
                  </a:cubicBezTo>
                  <a:cubicBezTo>
                    <a:pt x="2263" y="101"/>
                    <a:pt x="2267" y="99"/>
                    <a:pt x="2271" y="100"/>
                  </a:cubicBezTo>
                  <a:cubicBezTo>
                    <a:pt x="2274" y="100"/>
                    <a:pt x="2275" y="101"/>
                    <a:pt x="2275" y="102"/>
                  </a:cubicBezTo>
                  <a:cubicBezTo>
                    <a:pt x="2275" y="104"/>
                    <a:pt x="2273" y="105"/>
                    <a:pt x="2269" y="105"/>
                  </a:cubicBezTo>
                  <a:close/>
                  <a:moveTo>
                    <a:pt x="2396" y="46"/>
                  </a:moveTo>
                  <a:cubicBezTo>
                    <a:pt x="2394" y="46"/>
                    <a:pt x="2391" y="46"/>
                    <a:pt x="2389" y="45"/>
                  </a:cubicBezTo>
                  <a:cubicBezTo>
                    <a:pt x="2388" y="45"/>
                    <a:pt x="2391" y="44"/>
                    <a:pt x="2393" y="44"/>
                  </a:cubicBezTo>
                  <a:cubicBezTo>
                    <a:pt x="2396" y="44"/>
                    <a:pt x="2400" y="44"/>
                    <a:pt x="2401" y="45"/>
                  </a:cubicBezTo>
                  <a:cubicBezTo>
                    <a:pt x="2400" y="46"/>
                    <a:pt x="2398" y="46"/>
                    <a:pt x="2396" y="46"/>
                  </a:cubicBezTo>
                  <a:close/>
                  <a:moveTo>
                    <a:pt x="2438" y="64"/>
                  </a:moveTo>
                  <a:cubicBezTo>
                    <a:pt x="2435" y="64"/>
                    <a:pt x="2433" y="63"/>
                    <a:pt x="2434" y="62"/>
                  </a:cubicBezTo>
                  <a:cubicBezTo>
                    <a:pt x="2434" y="62"/>
                    <a:pt x="2437" y="62"/>
                    <a:pt x="2438" y="62"/>
                  </a:cubicBezTo>
                  <a:cubicBezTo>
                    <a:pt x="2441" y="62"/>
                    <a:pt x="2443" y="62"/>
                    <a:pt x="2443" y="64"/>
                  </a:cubicBezTo>
                  <a:cubicBezTo>
                    <a:pt x="2442" y="64"/>
                    <a:pt x="2440" y="64"/>
                    <a:pt x="2438" y="64"/>
                  </a:cubicBezTo>
                  <a:close/>
                  <a:moveTo>
                    <a:pt x="2533" y="337"/>
                  </a:moveTo>
                  <a:cubicBezTo>
                    <a:pt x="2529" y="337"/>
                    <a:pt x="2527" y="336"/>
                    <a:pt x="2529" y="334"/>
                  </a:cubicBezTo>
                  <a:cubicBezTo>
                    <a:pt x="2531" y="332"/>
                    <a:pt x="2534" y="331"/>
                    <a:pt x="2538" y="332"/>
                  </a:cubicBezTo>
                  <a:cubicBezTo>
                    <a:pt x="2544" y="333"/>
                    <a:pt x="2549" y="335"/>
                    <a:pt x="2556" y="337"/>
                  </a:cubicBezTo>
                  <a:cubicBezTo>
                    <a:pt x="2547" y="339"/>
                    <a:pt x="2540" y="338"/>
                    <a:pt x="2533" y="337"/>
                  </a:cubicBezTo>
                  <a:close/>
                  <a:moveTo>
                    <a:pt x="2701" y="233"/>
                  </a:moveTo>
                  <a:cubicBezTo>
                    <a:pt x="2702" y="232"/>
                    <a:pt x="2703" y="231"/>
                    <a:pt x="2704" y="231"/>
                  </a:cubicBezTo>
                  <a:cubicBezTo>
                    <a:pt x="2711" y="229"/>
                    <a:pt x="2716" y="231"/>
                    <a:pt x="2721" y="232"/>
                  </a:cubicBezTo>
                  <a:cubicBezTo>
                    <a:pt x="2717" y="234"/>
                    <a:pt x="2713" y="236"/>
                    <a:pt x="2705" y="235"/>
                  </a:cubicBezTo>
                  <a:cubicBezTo>
                    <a:pt x="2703" y="235"/>
                    <a:pt x="2701" y="234"/>
                    <a:pt x="2701" y="233"/>
                  </a:cubicBezTo>
                  <a:close/>
                  <a:moveTo>
                    <a:pt x="2765" y="274"/>
                  </a:moveTo>
                  <a:cubicBezTo>
                    <a:pt x="2763" y="276"/>
                    <a:pt x="2758" y="277"/>
                    <a:pt x="2752" y="277"/>
                  </a:cubicBezTo>
                  <a:cubicBezTo>
                    <a:pt x="2747" y="277"/>
                    <a:pt x="2743" y="276"/>
                    <a:pt x="2741" y="275"/>
                  </a:cubicBezTo>
                  <a:cubicBezTo>
                    <a:pt x="2739" y="274"/>
                    <a:pt x="2739" y="272"/>
                    <a:pt x="2742" y="272"/>
                  </a:cubicBezTo>
                  <a:cubicBezTo>
                    <a:pt x="2748" y="270"/>
                    <a:pt x="2759" y="270"/>
                    <a:pt x="2765" y="272"/>
                  </a:cubicBezTo>
                  <a:cubicBezTo>
                    <a:pt x="2765" y="272"/>
                    <a:pt x="2765" y="273"/>
                    <a:pt x="2766" y="273"/>
                  </a:cubicBezTo>
                  <a:cubicBezTo>
                    <a:pt x="2766" y="273"/>
                    <a:pt x="2766" y="274"/>
                    <a:pt x="2765" y="274"/>
                  </a:cubicBezTo>
                  <a:close/>
                </a:path>
              </a:pathLst>
            </a:custGeom>
            <a:solidFill>
              <a:srgbClr val="77150F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3200" b="1" dirty="0">
                  <a:solidFill>
                    <a:srgbClr val="FFEED4"/>
                  </a:solidFill>
                  <a:cs typeface="+mn-ea"/>
                  <a:sym typeface="+mn-lt"/>
                </a:rPr>
                <a:t>促销问题</a:t>
              </a: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6FA05630-D033-4D28-AE23-5F502087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3200400"/>
              <a:ext cx="195262" cy="23813"/>
            </a:xfrm>
            <a:custGeom>
              <a:avLst/>
              <a:gdLst>
                <a:gd name="T0" fmla="*/ 45 w 103"/>
                <a:gd name="T1" fmla="*/ 12 h 13"/>
                <a:gd name="T2" fmla="*/ 98 w 103"/>
                <a:gd name="T3" fmla="*/ 9 h 13"/>
                <a:gd name="T4" fmla="*/ 103 w 103"/>
                <a:gd name="T5" fmla="*/ 7 h 13"/>
                <a:gd name="T6" fmla="*/ 98 w 103"/>
                <a:gd name="T7" fmla="*/ 4 h 13"/>
                <a:gd name="T8" fmla="*/ 62 w 103"/>
                <a:gd name="T9" fmla="*/ 3 h 13"/>
                <a:gd name="T10" fmla="*/ 6 w 103"/>
                <a:gd name="T11" fmla="*/ 2 h 13"/>
                <a:gd name="T12" fmla="*/ 0 w 103"/>
                <a:gd name="T13" fmla="*/ 5 h 13"/>
                <a:gd name="T14" fmla="*/ 3 w 103"/>
                <a:gd name="T15" fmla="*/ 7 h 13"/>
                <a:gd name="T16" fmla="*/ 45 w 10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">
                  <a:moveTo>
                    <a:pt x="45" y="12"/>
                  </a:moveTo>
                  <a:cubicBezTo>
                    <a:pt x="63" y="10"/>
                    <a:pt x="80" y="8"/>
                    <a:pt x="98" y="9"/>
                  </a:cubicBezTo>
                  <a:cubicBezTo>
                    <a:pt x="101" y="9"/>
                    <a:pt x="103" y="8"/>
                    <a:pt x="103" y="7"/>
                  </a:cubicBezTo>
                  <a:cubicBezTo>
                    <a:pt x="102" y="6"/>
                    <a:pt x="100" y="5"/>
                    <a:pt x="98" y="4"/>
                  </a:cubicBezTo>
                  <a:cubicBezTo>
                    <a:pt x="86" y="4"/>
                    <a:pt x="74" y="3"/>
                    <a:pt x="62" y="3"/>
                  </a:cubicBezTo>
                  <a:cubicBezTo>
                    <a:pt x="43" y="2"/>
                    <a:pt x="25" y="0"/>
                    <a:pt x="6" y="2"/>
                  </a:cubicBezTo>
                  <a:cubicBezTo>
                    <a:pt x="4" y="3"/>
                    <a:pt x="1" y="4"/>
                    <a:pt x="0" y="5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6" y="11"/>
                    <a:pt x="30" y="13"/>
                    <a:pt x="45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4613CC83-EB00-4566-B611-635070B73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221038"/>
              <a:ext cx="165100" cy="25400"/>
            </a:xfrm>
            <a:custGeom>
              <a:avLst/>
              <a:gdLst>
                <a:gd name="T0" fmla="*/ 27 w 87"/>
                <a:gd name="T1" fmla="*/ 9 h 13"/>
                <a:gd name="T2" fmla="*/ 62 w 87"/>
                <a:gd name="T3" fmla="*/ 11 h 13"/>
                <a:gd name="T4" fmla="*/ 80 w 87"/>
                <a:gd name="T5" fmla="*/ 13 h 13"/>
                <a:gd name="T6" fmla="*/ 86 w 87"/>
                <a:gd name="T7" fmla="*/ 11 h 13"/>
                <a:gd name="T8" fmla="*/ 79 w 87"/>
                <a:gd name="T9" fmla="*/ 7 h 13"/>
                <a:gd name="T10" fmla="*/ 70 w 87"/>
                <a:gd name="T11" fmla="*/ 4 h 13"/>
                <a:gd name="T12" fmla="*/ 59 w 87"/>
                <a:gd name="T13" fmla="*/ 1 h 13"/>
                <a:gd name="T14" fmla="*/ 40 w 87"/>
                <a:gd name="T15" fmla="*/ 1 h 13"/>
                <a:gd name="T16" fmla="*/ 40 w 87"/>
                <a:gd name="T17" fmla="*/ 0 h 13"/>
                <a:gd name="T18" fmla="*/ 6 w 87"/>
                <a:gd name="T19" fmla="*/ 1 h 13"/>
                <a:gd name="T20" fmla="*/ 0 w 87"/>
                <a:gd name="T21" fmla="*/ 2 h 13"/>
                <a:gd name="T22" fmla="*/ 2 w 87"/>
                <a:gd name="T23" fmla="*/ 5 h 13"/>
                <a:gd name="T24" fmla="*/ 27 w 87"/>
                <a:gd name="T2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3">
                  <a:moveTo>
                    <a:pt x="27" y="9"/>
                  </a:moveTo>
                  <a:cubicBezTo>
                    <a:pt x="39" y="7"/>
                    <a:pt x="51" y="9"/>
                    <a:pt x="62" y="11"/>
                  </a:cubicBezTo>
                  <a:cubicBezTo>
                    <a:pt x="68" y="12"/>
                    <a:pt x="73" y="13"/>
                    <a:pt x="80" y="13"/>
                  </a:cubicBezTo>
                  <a:cubicBezTo>
                    <a:pt x="85" y="13"/>
                    <a:pt x="87" y="12"/>
                    <a:pt x="86" y="11"/>
                  </a:cubicBezTo>
                  <a:cubicBezTo>
                    <a:pt x="86" y="9"/>
                    <a:pt x="84" y="7"/>
                    <a:pt x="79" y="7"/>
                  </a:cubicBezTo>
                  <a:cubicBezTo>
                    <a:pt x="75" y="6"/>
                    <a:pt x="70" y="6"/>
                    <a:pt x="70" y="4"/>
                  </a:cubicBezTo>
                  <a:cubicBezTo>
                    <a:pt x="70" y="1"/>
                    <a:pt x="65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28" y="0"/>
                    <a:pt x="17" y="0"/>
                    <a:pt x="6" y="1"/>
                  </a:cubicBezTo>
                  <a:cubicBezTo>
                    <a:pt x="4" y="1"/>
                    <a:pt x="1" y="2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9" y="8"/>
                    <a:pt x="15" y="1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557BFDE1-9E58-4AF5-B8D5-604BC0F02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214688"/>
              <a:ext cx="203200" cy="9525"/>
            </a:xfrm>
            <a:custGeom>
              <a:avLst/>
              <a:gdLst>
                <a:gd name="T0" fmla="*/ 14 w 107"/>
                <a:gd name="T1" fmla="*/ 5 h 5"/>
                <a:gd name="T2" fmla="*/ 93 w 107"/>
                <a:gd name="T3" fmla="*/ 4 h 5"/>
                <a:gd name="T4" fmla="*/ 107 w 107"/>
                <a:gd name="T5" fmla="*/ 3 h 5"/>
                <a:gd name="T6" fmla="*/ 11 w 107"/>
                <a:gd name="T7" fmla="*/ 0 h 5"/>
                <a:gd name="T8" fmla="*/ 3 w 107"/>
                <a:gd name="T9" fmla="*/ 1 h 5"/>
                <a:gd name="T10" fmla="*/ 1 w 107"/>
                <a:gd name="T11" fmla="*/ 2 h 5"/>
                <a:gd name="T12" fmla="*/ 3 w 107"/>
                <a:gd name="T13" fmla="*/ 4 h 5"/>
                <a:gd name="T14" fmla="*/ 14 w 107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5">
                  <a:moveTo>
                    <a:pt x="14" y="5"/>
                  </a:moveTo>
                  <a:cubicBezTo>
                    <a:pt x="40" y="5"/>
                    <a:pt x="66" y="5"/>
                    <a:pt x="93" y="4"/>
                  </a:cubicBezTo>
                  <a:cubicBezTo>
                    <a:pt x="97" y="4"/>
                    <a:pt x="102" y="5"/>
                    <a:pt x="107" y="3"/>
                  </a:cubicBezTo>
                  <a:cubicBezTo>
                    <a:pt x="74" y="2"/>
                    <a:pt x="43" y="1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7" y="4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F69BD56C-DC3A-47CB-B715-06545391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475038"/>
              <a:ext cx="136525" cy="14288"/>
            </a:xfrm>
            <a:custGeom>
              <a:avLst/>
              <a:gdLst>
                <a:gd name="T0" fmla="*/ 2 w 72"/>
                <a:gd name="T1" fmla="*/ 2 h 8"/>
                <a:gd name="T2" fmla="*/ 10 w 72"/>
                <a:gd name="T3" fmla="*/ 5 h 8"/>
                <a:gd name="T4" fmla="*/ 23 w 72"/>
                <a:gd name="T5" fmla="*/ 7 h 8"/>
                <a:gd name="T6" fmla="*/ 33 w 72"/>
                <a:gd name="T7" fmla="*/ 8 h 8"/>
                <a:gd name="T8" fmla="*/ 72 w 72"/>
                <a:gd name="T9" fmla="*/ 1 h 8"/>
                <a:gd name="T10" fmla="*/ 22 w 72"/>
                <a:gd name="T11" fmla="*/ 0 h 8"/>
                <a:gd name="T12" fmla="*/ 14 w 72"/>
                <a:gd name="T13" fmla="*/ 0 h 8"/>
                <a:gd name="T14" fmla="*/ 2 w 7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">
                  <a:moveTo>
                    <a:pt x="2" y="2"/>
                  </a:moveTo>
                  <a:cubicBezTo>
                    <a:pt x="0" y="4"/>
                    <a:pt x="7" y="4"/>
                    <a:pt x="10" y="5"/>
                  </a:cubicBezTo>
                  <a:cubicBezTo>
                    <a:pt x="14" y="6"/>
                    <a:pt x="18" y="7"/>
                    <a:pt x="23" y="7"/>
                  </a:cubicBezTo>
                  <a:cubicBezTo>
                    <a:pt x="26" y="8"/>
                    <a:pt x="32" y="8"/>
                    <a:pt x="33" y="8"/>
                  </a:cubicBezTo>
                  <a:cubicBezTo>
                    <a:pt x="41" y="3"/>
                    <a:pt x="56" y="6"/>
                    <a:pt x="72" y="1"/>
                  </a:cubicBezTo>
                  <a:cubicBezTo>
                    <a:pt x="51" y="2"/>
                    <a:pt x="37" y="1"/>
                    <a:pt x="22" y="0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9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C5ADCAD5-D28A-40D2-82DB-43350FD0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3303588"/>
              <a:ext cx="157162" cy="12700"/>
            </a:xfrm>
            <a:custGeom>
              <a:avLst/>
              <a:gdLst>
                <a:gd name="T0" fmla="*/ 29 w 83"/>
                <a:gd name="T1" fmla="*/ 5 h 7"/>
                <a:gd name="T2" fmla="*/ 73 w 83"/>
                <a:gd name="T3" fmla="*/ 6 h 7"/>
                <a:gd name="T4" fmla="*/ 82 w 83"/>
                <a:gd name="T5" fmla="*/ 4 h 7"/>
                <a:gd name="T6" fmla="*/ 75 w 83"/>
                <a:gd name="T7" fmla="*/ 1 h 7"/>
                <a:gd name="T8" fmla="*/ 63 w 83"/>
                <a:gd name="T9" fmla="*/ 2 h 7"/>
                <a:gd name="T10" fmla="*/ 5 w 83"/>
                <a:gd name="T11" fmla="*/ 2 h 7"/>
                <a:gd name="T12" fmla="*/ 0 w 83"/>
                <a:gd name="T13" fmla="*/ 4 h 7"/>
                <a:gd name="T14" fmla="*/ 5 w 83"/>
                <a:gd name="T15" fmla="*/ 5 h 7"/>
                <a:gd name="T16" fmla="*/ 29 w 83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">
                  <a:moveTo>
                    <a:pt x="29" y="5"/>
                  </a:moveTo>
                  <a:cubicBezTo>
                    <a:pt x="44" y="7"/>
                    <a:pt x="59" y="5"/>
                    <a:pt x="73" y="6"/>
                  </a:cubicBezTo>
                  <a:cubicBezTo>
                    <a:pt x="77" y="6"/>
                    <a:pt x="80" y="5"/>
                    <a:pt x="82" y="4"/>
                  </a:cubicBezTo>
                  <a:cubicBezTo>
                    <a:pt x="83" y="1"/>
                    <a:pt x="78" y="2"/>
                    <a:pt x="75" y="1"/>
                  </a:cubicBezTo>
                  <a:cubicBezTo>
                    <a:pt x="71" y="1"/>
                    <a:pt x="67" y="1"/>
                    <a:pt x="63" y="2"/>
                  </a:cubicBezTo>
                  <a:cubicBezTo>
                    <a:pt x="44" y="0"/>
                    <a:pt x="25" y="3"/>
                    <a:pt x="5" y="2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13" y="4"/>
                    <a:pt x="22" y="3"/>
                    <a:pt x="29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12333E5-B3EC-49B3-AB8F-C0421712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3219450"/>
              <a:ext cx="79375" cy="14288"/>
            </a:xfrm>
            <a:custGeom>
              <a:avLst/>
              <a:gdLst>
                <a:gd name="T0" fmla="*/ 18 w 42"/>
                <a:gd name="T1" fmla="*/ 8 h 8"/>
                <a:gd name="T2" fmla="*/ 40 w 42"/>
                <a:gd name="T3" fmla="*/ 4 h 8"/>
                <a:gd name="T4" fmla="*/ 37 w 42"/>
                <a:gd name="T5" fmla="*/ 1 h 8"/>
                <a:gd name="T6" fmla="*/ 18 w 42"/>
                <a:gd name="T7" fmla="*/ 0 h 8"/>
                <a:gd name="T8" fmla="*/ 2 w 42"/>
                <a:gd name="T9" fmla="*/ 4 h 8"/>
                <a:gd name="T10" fmla="*/ 18 w 4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">
                  <a:moveTo>
                    <a:pt x="18" y="8"/>
                  </a:moveTo>
                  <a:cubicBezTo>
                    <a:pt x="27" y="8"/>
                    <a:pt x="34" y="7"/>
                    <a:pt x="40" y="4"/>
                  </a:cubicBezTo>
                  <a:cubicBezTo>
                    <a:pt x="42" y="3"/>
                    <a:pt x="41" y="1"/>
                    <a:pt x="37" y="1"/>
                  </a:cubicBezTo>
                  <a:cubicBezTo>
                    <a:pt x="31" y="0"/>
                    <a:pt x="24" y="0"/>
                    <a:pt x="18" y="0"/>
                  </a:cubicBezTo>
                  <a:cubicBezTo>
                    <a:pt x="7" y="0"/>
                    <a:pt x="0" y="2"/>
                    <a:pt x="2" y="4"/>
                  </a:cubicBezTo>
                  <a:cubicBezTo>
                    <a:pt x="5" y="7"/>
                    <a:pt x="12" y="7"/>
                    <a:pt x="18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F2BC735E-8263-404F-B94D-A99A1950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3324225"/>
              <a:ext cx="120650" cy="9525"/>
            </a:xfrm>
            <a:custGeom>
              <a:avLst/>
              <a:gdLst>
                <a:gd name="T0" fmla="*/ 57 w 64"/>
                <a:gd name="T1" fmla="*/ 0 h 5"/>
                <a:gd name="T2" fmla="*/ 4 w 64"/>
                <a:gd name="T3" fmla="*/ 1 h 5"/>
                <a:gd name="T4" fmla="*/ 1 w 64"/>
                <a:gd name="T5" fmla="*/ 2 h 5"/>
                <a:gd name="T6" fmla="*/ 4 w 64"/>
                <a:gd name="T7" fmla="*/ 3 h 5"/>
                <a:gd name="T8" fmla="*/ 64 w 64"/>
                <a:gd name="T9" fmla="*/ 3 h 5"/>
                <a:gd name="T10" fmla="*/ 57 w 6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">
                  <a:moveTo>
                    <a:pt x="57" y="0"/>
                  </a:moveTo>
                  <a:cubicBezTo>
                    <a:pt x="39" y="0"/>
                    <a:pt x="22" y="0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24" y="3"/>
                    <a:pt x="44" y="5"/>
                    <a:pt x="64" y="3"/>
                  </a:cubicBezTo>
                  <a:cubicBezTo>
                    <a:pt x="61" y="2"/>
                    <a:pt x="59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FC7CA9B2-0FE5-41F3-A498-0FF71694C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525" y="3328988"/>
              <a:ext cx="1587" cy="1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4F23A2D7-EB2D-4567-8903-C094C266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3989388"/>
              <a:ext cx="85725" cy="19050"/>
            </a:xfrm>
            <a:custGeom>
              <a:avLst/>
              <a:gdLst>
                <a:gd name="T0" fmla="*/ 45 w 45"/>
                <a:gd name="T1" fmla="*/ 3 h 10"/>
                <a:gd name="T2" fmla="*/ 44 w 45"/>
                <a:gd name="T3" fmla="*/ 1 h 10"/>
                <a:gd name="T4" fmla="*/ 40 w 45"/>
                <a:gd name="T5" fmla="*/ 0 h 10"/>
                <a:gd name="T6" fmla="*/ 0 w 45"/>
                <a:gd name="T7" fmla="*/ 0 h 10"/>
                <a:gd name="T8" fmla="*/ 8 w 45"/>
                <a:gd name="T9" fmla="*/ 6 h 10"/>
                <a:gd name="T10" fmla="*/ 45 w 45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0">
                  <a:moveTo>
                    <a:pt x="45" y="3"/>
                  </a:moveTo>
                  <a:cubicBezTo>
                    <a:pt x="45" y="3"/>
                    <a:pt x="45" y="2"/>
                    <a:pt x="44" y="1"/>
                  </a:cubicBezTo>
                  <a:cubicBezTo>
                    <a:pt x="44" y="1"/>
                    <a:pt x="41" y="0"/>
                    <a:pt x="40" y="0"/>
                  </a:cubicBezTo>
                  <a:cubicBezTo>
                    <a:pt x="27" y="4"/>
                    <a:pt x="13" y="3"/>
                    <a:pt x="0" y="0"/>
                  </a:cubicBezTo>
                  <a:cubicBezTo>
                    <a:pt x="2" y="2"/>
                    <a:pt x="4" y="4"/>
                    <a:pt x="8" y="6"/>
                  </a:cubicBezTo>
                  <a:cubicBezTo>
                    <a:pt x="20" y="10"/>
                    <a:pt x="36" y="9"/>
                    <a:pt x="4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AF476E32-56C6-4C9E-A960-19720D0CB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5" y="3989388"/>
              <a:ext cx="158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3B35AA3C-7D36-43D7-93B5-519A3BA96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16313"/>
              <a:ext cx="41275" cy="33338"/>
            </a:xfrm>
            <a:custGeom>
              <a:avLst/>
              <a:gdLst>
                <a:gd name="T0" fmla="*/ 21 w 22"/>
                <a:gd name="T1" fmla="*/ 13 h 17"/>
                <a:gd name="T2" fmla="*/ 17 w 22"/>
                <a:gd name="T3" fmla="*/ 0 h 17"/>
                <a:gd name="T4" fmla="*/ 0 w 22"/>
                <a:gd name="T5" fmla="*/ 12 h 17"/>
                <a:gd name="T6" fmla="*/ 10 w 22"/>
                <a:gd name="T7" fmla="*/ 15 h 17"/>
                <a:gd name="T8" fmla="*/ 21 w 22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13"/>
                  </a:moveTo>
                  <a:cubicBezTo>
                    <a:pt x="20" y="9"/>
                    <a:pt x="19" y="5"/>
                    <a:pt x="17" y="0"/>
                  </a:cubicBezTo>
                  <a:cubicBezTo>
                    <a:pt x="11" y="4"/>
                    <a:pt x="5" y="8"/>
                    <a:pt x="0" y="12"/>
                  </a:cubicBezTo>
                  <a:cubicBezTo>
                    <a:pt x="3" y="13"/>
                    <a:pt x="6" y="14"/>
                    <a:pt x="10" y="15"/>
                  </a:cubicBezTo>
                  <a:cubicBezTo>
                    <a:pt x="15" y="17"/>
                    <a:pt x="22" y="15"/>
                    <a:pt x="2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88099D0D-B032-4B2B-855B-D5F3A0DD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35385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09692617-6040-4FA7-A153-EDB9FCE1C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3557588"/>
              <a:ext cx="44450" cy="30163"/>
            </a:xfrm>
            <a:custGeom>
              <a:avLst/>
              <a:gdLst>
                <a:gd name="T0" fmla="*/ 8 w 23"/>
                <a:gd name="T1" fmla="*/ 0 h 16"/>
                <a:gd name="T2" fmla="*/ 2 w 23"/>
                <a:gd name="T3" fmla="*/ 8 h 16"/>
                <a:gd name="T4" fmla="*/ 7 w 23"/>
                <a:gd name="T5" fmla="*/ 14 h 16"/>
                <a:gd name="T6" fmla="*/ 17 w 23"/>
                <a:gd name="T7" fmla="*/ 15 h 16"/>
                <a:gd name="T8" fmla="*/ 16 w 23"/>
                <a:gd name="T9" fmla="*/ 11 h 16"/>
                <a:gd name="T10" fmla="*/ 8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5" y="4"/>
                    <a:pt x="4" y="6"/>
                    <a:pt x="2" y="8"/>
                  </a:cubicBezTo>
                  <a:cubicBezTo>
                    <a:pt x="0" y="11"/>
                    <a:pt x="3" y="12"/>
                    <a:pt x="7" y="14"/>
                  </a:cubicBezTo>
                  <a:cubicBezTo>
                    <a:pt x="10" y="15"/>
                    <a:pt x="13" y="16"/>
                    <a:pt x="17" y="15"/>
                  </a:cubicBezTo>
                  <a:cubicBezTo>
                    <a:pt x="23" y="14"/>
                    <a:pt x="19" y="12"/>
                    <a:pt x="16" y="11"/>
                  </a:cubicBezTo>
                  <a:cubicBezTo>
                    <a:pt x="8" y="8"/>
                    <a:pt x="10" y="5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C8F1C8CB-05BD-416A-805A-59F0396EC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217863"/>
              <a:ext cx="60325" cy="6350"/>
            </a:xfrm>
            <a:custGeom>
              <a:avLst/>
              <a:gdLst>
                <a:gd name="T0" fmla="*/ 8 w 32"/>
                <a:gd name="T1" fmla="*/ 4 h 4"/>
                <a:gd name="T2" fmla="*/ 29 w 32"/>
                <a:gd name="T3" fmla="*/ 3 h 4"/>
                <a:gd name="T4" fmla="*/ 32 w 32"/>
                <a:gd name="T5" fmla="*/ 2 h 4"/>
                <a:gd name="T6" fmla="*/ 28 w 32"/>
                <a:gd name="T7" fmla="*/ 0 h 4"/>
                <a:gd name="T8" fmla="*/ 2 w 32"/>
                <a:gd name="T9" fmla="*/ 1 h 4"/>
                <a:gd name="T10" fmla="*/ 0 w 32"/>
                <a:gd name="T11" fmla="*/ 3 h 4"/>
                <a:gd name="T12" fmla="*/ 2 w 32"/>
                <a:gd name="T13" fmla="*/ 4 h 4"/>
                <a:gd name="T14" fmla="*/ 8 w 3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">
                  <a:moveTo>
                    <a:pt x="8" y="4"/>
                  </a:moveTo>
                  <a:cubicBezTo>
                    <a:pt x="15" y="4"/>
                    <a:pt x="22" y="4"/>
                    <a:pt x="29" y="3"/>
                  </a:cubicBezTo>
                  <a:cubicBezTo>
                    <a:pt x="30" y="3"/>
                    <a:pt x="32" y="2"/>
                    <a:pt x="32" y="2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19" y="0"/>
                    <a:pt x="10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C7807C6B-A7C8-4C13-906D-94A497085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609975"/>
              <a:ext cx="50800" cy="14288"/>
            </a:xfrm>
            <a:custGeom>
              <a:avLst/>
              <a:gdLst>
                <a:gd name="T0" fmla="*/ 9 w 27"/>
                <a:gd name="T1" fmla="*/ 1 h 7"/>
                <a:gd name="T2" fmla="*/ 2 w 27"/>
                <a:gd name="T3" fmla="*/ 1 h 7"/>
                <a:gd name="T4" fmla="*/ 5 w 27"/>
                <a:gd name="T5" fmla="*/ 5 h 7"/>
                <a:gd name="T6" fmla="*/ 17 w 27"/>
                <a:gd name="T7" fmla="*/ 6 h 7"/>
                <a:gd name="T8" fmla="*/ 26 w 27"/>
                <a:gd name="T9" fmla="*/ 3 h 7"/>
                <a:gd name="T10" fmla="*/ 17 w 27"/>
                <a:gd name="T11" fmla="*/ 1 h 7"/>
                <a:gd name="T12" fmla="*/ 9 w 2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">
                  <a:moveTo>
                    <a:pt x="9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2" y="4"/>
                    <a:pt x="5" y="5"/>
                  </a:cubicBezTo>
                  <a:cubicBezTo>
                    <a:pt x="8" y="6"/>
                    <a:pt x="12" y="7"/>
                    <a:pt x="17" y="6"/>
                  </a:cubicBezTo>
                  <a:cubicBezTo>
                    <a:pt x="22" y="6"/>
                    <a:pt x="27" y="4"/>
                    <a:pt x="26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4" y="1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AC90E8CE-03AF-4856-9427-0CB7FFBD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3970338"/>
              <a:ext cx="31750" cy="15875"/>
            </a:xfrm>
            <a:custGeom>
              <a:avLst/>
              <a:gdLst>
                <a:gd name="T0" fmla="*/ 11 w 17"/>
                <a:gd name="T1" fmla="*/ 0 h 8"/>
                <a:gd name="T2" fmla="*/ 3 w 17"/>
                <a:gd name="T3" fmla="*/ 3 h 8"/>
                <a:gd name="T4" fmla="*/ 4 w 17"/>
                <a:gd name="T5" fmla="*/ 8 h 8"/>
                <a:gd name="T6" fmla="*/ 12 w 17"/>
                <a:gd name="T7" fmla="*/ 5 h 8"/>
                <a:gd name="T8" fmla="*/ 13 w 17"/>
                <a:gd name="T9" fmla="*/ 0 h 8"/>
                <a:gd name="T10" fmla="*/ 11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1" y="0"/>
                  </a:moveTo>
                  <a:cubicBezTo>
                    <a:pt x="6" y="0"/>
                    <a:pt x="4" y="2"/>
                    <a:pt x="3" y="3"/>
                  </a:cubicBezTo>
                  <a:cubicBezTo>
                    <a:pt x="2" y="5"/>
                    <a:pt x="0" y="7"/>
                    <a:pt x="4" y="8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4" y="3"/>
                    <a:pt x="17" y="2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9D0C03A3-C80B-40AC-9033-4202C5DC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3860800"/>
              <a:ext cx="31750" cy="14288"/>
            </a:xfrm>
            <a:custGeom>
              <a:avLst/>
              <a:gdLst>
                <a:gd name="T0" fmla="*/ 0 w 17"/>
                <a:gd name="T1" fmla="*/ 6 h 8"/>
                <a:gd name="T2" fmla="*/ 6 w 17"/>
                <a:gd name="T3" fmla="*/ 8 h 8"/>
                <a:gd name="T4" fmla="*/ 17 w 17"/>
                <a:gd name="T5" fmla="*/ 4 h 8"/>
                <a:gd name="T6" fmla="*/ 9 w 17"/>
                <a:gd name="T7" fmla="*/ 0 h 8"/>
                <a:gd name="T8" fmla="*/ 0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0" y="7"/>
                    <a:pt x="3" y="8"/>
                    <a:pt x="6" y="8"/>
                  </a:cubicBezTo>
                  <a:cubicBezTo>
                    <a:pt x="13" y="8"/>
                    <a:pt x="17" y="6"/>
                    <a:pt x="17" y="4"/>
                  </a:cubicBezTo>
                  <a:cubicBezTo>
                    <a:pt x="16" y="3"/>
                    <a:pt x="13" y="1"/>
                    <a:pt x="9" y="0"/>
                  </a:cubicBezTo>
                  <a:cubicBezTo>
                    <a:pt x="5" y="0"/>
                    <a:pt x="1" y="3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8F92B732-B44C-4E31-9A17-7E73C887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3970338"/>
              <a:ext cx="34925" cy="15875"/>
            </a:xfrm>
            <a:custGeom>
              <a:avLst/>
              <a:gdLst>
                <a:gd name="T0" fmla="*/ 10 w 18"/>
                <a:gd name="T1" fmla="*/ 1 h 8"/>
                <a:gd name="T2" fmla="*/ 0 w 18"/>
                <a:gd name="T3" fmla="*/ 5 h 8"/>
                <a:gd name="T4" fmla="*/ 6 w 18"/>
                <a:gd name="T5" fmla="*/ 8 h 8"/>
                <a:gd name="T6" fmla="*/ 15 w 18"/>
                <a:gd name="T7" fmla="*/ 5 h 8"/>
                <a:gd name="T8" fmla="*/ 15 w 18"/>
                <a:gd name="T9" fmla="*/ 1 h 8"/>
                <a:gd name="T10" fmla="*/ 10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0" y="1"/>
                  </a:moveTo>
                  <a:cubicBezTo>
                    <a:pt x="6" y="2"/>
                    <a:pt x="3" y="4"/>
                    <a:pt x="0" y="5"/>
                  </a:cubicBezTo>
                  <a:cubicBezTo>
                    <a:pt x="1" y="7"/>
                    <a:pt x="3" y="8"/>
                    <a:pt x="6" y="8"/>
                  </a:cubicBezTo>
                  <a:cubicBezTo>
                    <a:pt x="12" y="8"/>
                    <a:pt x="13" y="6"/>
                    <a:pt x="15" y="5"/>
                  </a:cubicBezTo>
                  <a:cubicBezTo>
                    <a:pt x="17" y="3"/>
                    <a:pt x="18" y="2"/>
                    <a:pt x="15" y="1"/>
                  </a:cubicBezTo>
                  <a:cubicBezTo>
                    <a:pt x="14" y="0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5B56BB1C-2AAA-4455-BBEF-0D37D76D1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3502025"/>
              <a:ext cx="38100" cy="9525"/>
            </a:xfrm>
            <a:custGeom>
              <a:avLst/>
              <a:gdLst>
                <a:gd name="T0" fmla="*/ 3 w 20"/>
                <a:gd name="T1" fmla="*/ 1 h 5"/>
                <a:gd name="T2" fmla="*/ 0 w 20"/>
                <a:gd name="T3" fmla="*/ 2 h 5"/>
                <a:gd name="T4" fmla="*/ 3 w 20"/>
                <a:gd name="T5" fmla="*/ 4 h 5"/>
                <a:gd name="T6" fmla="*/ 17 w 20"/>
                <a:gd name="T7" fmla="*/ 4 h 5"/>
                <a:gd name="T8" fmla="*/ 20 w 20"/>
                <a:gd name="T9" fmla="*/ 3 h 5"/>
                <a:gd name="T10" fmla="*/ 17 w 20"/>
                <a:gd name="T11" fmla="*/ 1 h 5"/>
                <a:gd name="T12" fmla="*/ 11 w 20"/>
                <a:gd name="T13" fmla="*/ 0 h 5"/>
                <a:gd name="T14" fmla="*/ 3 w 20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18" y="4"/>
                    <a:pt x="20" y="3"/>
                    <a:pt x="20" y="3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6" y="1"/>
                    <a:pt x="14" y="1"/>
                    <a:pt x="11" y="0"/>
                  </a:cubicBezTo>
                  <a:cubicBezTo>
                    <a:pt x="9" y="0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CC6CE207-04FF-49EE-8A64-CE057EBCA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3186113"/>
              <a:ext cx="34925" cy="6350"/>
            </a:xfrm>
            <a:custGeom>
              <a:avLst/>
              <a:gdLst>
                <a:gd name="T0" fmla="*/ 8 w 18"/>
                <a:gd name="T1" fmla="*/ 3 h 3"/>
                <a:gd name="T2" fmla="*/ 17 w 18"/>
                <a:gd name="T3" fmla="*/ 2 h 3"/>
                <a:gd name="T4" fmla="*/ 10 w 18"/>
                <a:gd name="T5" fmla="*/ 0 h 3"/>
                <a:gd name="T6" fmla="*/ 4 w 18"/>
                <a:gd name="T7" fmla="*/ 0 h 3"/>
                <a:gd name="T8" fmla="*/ 0 w 18"/>
                <a:gd name="T9" fmla="*/ 1 h 3"/>
                <a:gd name="T10" fmla="*/ 3 w 18"/>
                <a:gd name="T11" fmla="*/ 2 h 3"/>
                <a:gd name="T12" fmla="*/ 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8" y="3"/>
                  </a:moveTo>
                  <a:cubicBezTo>
                    <a:pt x="12" y="3"/>
                    <a:pt x="16" y="3"/>
                    <a:pt x="17" y="2"/>
                  </a:cubicBezTo>
                  <a:cubicBezTo>
                    <a:pt x="18" y="0"/>
                    <a:pt x="14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7" y="3"/>
                    <a:pt x="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AD3D127A-5A56-42A0-AD10-94FE0734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3968750"/>
              <a:ext cx="28575" cy="9525"/>
            </a:xfrm>
            <a:custGeom>
              <a:avLst/>
              <a:gdLst>
                <a:gd name="T0" fmla="*/ 7 w 15"/>
                <a:gd name="T1" fmla="*/ 1 h 5"/>
                <a:gd name="T2" fmla="*/ 0 w 15"/>
                <a:gd name="T3" fmla="*/ 3 h 5"/>
                <a:gd name="T4" fmla="*/ 5 w 15"/>
                <a:gd name="T5" fmla="*/ 5 h 5"/>
                <a:gd name="T6" fmla="*/ 14 w 15"/>
                <a:gd name="T7" fmla="*/ 2 h 5"/>
                <a:gd name="T8" fmla="*/ 7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7" y="1"/>
                  </a:moveTo>
                  <a:cubicBezTo>
                    <a:pt x="3" y="1"/>
                    <a:pt x="0" y="2"/>
                    <a:pt x="0" y="3"/>
                  </a:cubicBezTo>
                  <a:cubicBezTo>
                    <a:pt x="0" y="5"/>
                    <a:pt x="2" y="5"/>
                    <a:pt x="5" y="5"/>
                  </a:cubicBezTo>
                  <a:cubicBezTo>
                    <a:pt x="9" y="5"/>
                    <a:pt x="15" y="4"/>
                    <a:pt x="14" y="2"/>
                  </a:cubicBezTo>
                  <a:cubicBezTo>
                    <a:pt x="13" y="1"/>
                    <a:pt x="10" y="0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9AA86351-08BC-4574-ADCE-1E0E5DE9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659188"/>
              <a:ext cx="26987" cy="12700"/>
            </a:xfrm>
            <a:custGeom>
              <a:avLst/>
              <a:gdLst>
                <a:gd name="T0" fmla="*/ 0 w 14"/>
                <a:gd name="T1" fmla="*/ 4 h 6"/>
                <a:gd name="T2" fmla="*/ 9 w 14"/>
                <a:gd name="T3" fmla="*/ 6 h 6"/>
                <a:gd name="T4" fmla="*/ 14 w 14"/>
                <a:gd name="T5" fmla="*/ 4 h 6"/>
                <a:gd name="T6" fmla="*/ 7 w 14"/>
                <a:gd name="T7" fmla="*/ 0 h 6"/>
                <a:gd name="T8" fmla="*/ 0 w 1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cubicBezTo>
                    <a:pt x="0" y="6"/>
                    <a:pt x="5" y="6"/>
                    <a:pt x="9" y="6"/>
                  </a:cubicBezTo>
                  <a:cubicBezTo>
                    <a:pt x="12" y="6"/>
                    <a:pt x="14" y="5"/>
                    <a:pt x="14" y="4"/>
                  </a:cubicBezTo>
                  <a:cubicBezTo>
                    <a:pt x="12" y="2"/>
                    <a:pt x="12" y="0"/>
                    <a:pt x="7" y="0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75B0A4B5-7816-4C37-974E-5EEA363D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3889375"/>
              <a:ext cx="28575" cy="7938"/>
            </a:xfrm>
            <a:custGeom>
              <a:avLst/>
              <a:gdLst>
                <a:gd name="T0" fmla="*/ 2 w 15"/>
                <a:gd name="T1" fmla="*/ 0 h 4"/>
                <a:gd name="T2" fmla="*/ 0 w 15"/>
                <a:gd name="T3" fmla="*/ 2 h 4"/>
                <a:gd name="T4" fmla="*/ 11 w 15"/>
                <a:gd name="T5" fmla="*/ 4 h 4"/>
                <a:gd name="T6" fmla="*/ 14 w 15"/>
                <a:gd name="T7" fmla="*/ 2 h 4"/>
                <a:gd name="T8" fmla="*/ 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4"/>
                    <a:pt x="6" y="4"/>
                    <a:pt x="11" y="4"/>
                  </a:cubicBezTo>
                  <a:cubicBezTo>
                    <a:pt x="14" y="4"/>
                    <a:pt x="15" y="3"/>
                    <a:pt x="14" y="2"/>
                  </a:cubicBezTo>
                  <a:cubicBezTo>
                    <a:pt x="11" y="0"/>
                    <a:pt x="7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6B781A9D-4F14-489D-812A-B826E26C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3967163"/>
              <a:ext cx="25400" cy="9525"/>
            </a:xfrm>
            <a:custGeom>
              <a:avLst/>
              <a:gdLst>
                <a:gd name="T0" fmla="*/ 1 w 13"/>
                <a:gd name="T1" fmla="*/ 3 h 5"/>
                <a:gd name="T2" fmla="*/ 5 w 13"/>
                <a:gd name="T3" fmla="*/ 5 h 5"/>
                <a:gd name="T4" fmla="*/ 12 w 13"/>
                <a:gd name="T5" fmla="*/ 3 h 5"/>
                <a:gd name="T6" fmla="*/ 8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0" y="4"/>
                    <a:pt x="2" y="5"/>
                    <a:pt x="5" y="5"/>
                  </a:cubicBezTo>
                  <a:cubicBezTo>
                    <a:pt x="9" y="5"/>
                    <a:pt x="11" y="4"/>
                    <a:pt x="12" y="3"/>
                  </a:cubicBezTo>
                  <a:cubicBezTo>
                    <a:pt x="13" y="2"/>
                    <a:pt x="11" y="1"/>
                    <a:pt x="8" y="0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51BCB545-48B4-4372-9A8E-C7CD67E1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12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502DEFD8-3AA8-4A2C-9463-3553490FD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954463"/>
              <a:ext cx="15875" cy="14288"/>
            </a:xfrm>
            <a:custGeom>
              <a:avLst/>
              <a:gdLst>
                <a:gd name="T0" fmla="*/ 4 w 8"/>
                <a:gd name="T1" fmla="*/ 7 h 8"/>
                <a:gd name="T2" fmla="*/ 7 w 8"/>
                <a:gd name="T3" fmla="*/ 5 h 8"/>
                <a:gd name="T4" fmla="*/ 0 w 8"/>
                <a:gd name="T5" fmla="*/ 0 h 8"/>
                <a:gd name="T6" fmla="*/ 0 w 8"/>
                <a:gd name="T7" fmla="*/ 6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1" y="8"/>
                    <a:pt x="4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9A690114-FED1-42C4-AB34-E9A5A1C5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508375"/>
              <a:ext cx="15875" cy="9525"/>
            </a:xfrm>
            <a:custGeom>
              <a:avLst/>
              <a:gdLst>
                <a:gd name="T0" fmla="*/ 1 w 8"/>
                <a:gd name="T1" fmla="*/ 3 h 5"/>
                <a:gd name="T2" fmla="*/ 3 w 8"/>
                <a:gd name="T3" fmla="*/ 5 h 5"/>
                <a:gd name="T4" fmla="*/ 5 w 8"/>
                <a:gd name="T5" fmla="*/ 4 h 5"/>
                <a:gd name="T6" fmla="*/ 6 w 8"/>
                <a:gd name="T7" fmla="*/ 2 h 5"/>
                <a:gd name="T8" fmla="*/ 5 w 8"/>
                <a:gd name="T9" fmla="*/ 0 h 5"/>
                <a:gd name="T10" fmla="*/ 4 w 8"/>
                <a:gd name="T11" fmla="*/ 0 h 5"/>
                <a:gd name="T12" fmla="*/ 1 w 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3"/>
                  </a:moveTo>
                  <a:cubicBezTo>
                    <a:pt x="0" y="4"/>
                    <a:pt x="0" y="5"/>
                    <a:pt x="3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9730D718-4917-40FF-88FB-FFC70294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954463"/>
              <a:ext cx="20637" cy="4763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4 w 11"/>
                <a:gd name="T5" fmla="*/ 3 h 3"/>
                <a:gd name="T6" fmla="*/ 10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7" y="3"/>
                    <a:pt x="10" y="2"/>
                    <a:pt x="10" y="1"/>
                  </a:cubicBezTo>
                  <a:cubicBezTo>
                    <a:pt x="11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1DA82692-A0E7-4B27-8F26-6CC5C7BD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3889375"/>
              <a:ext cx="23812" cy="9525"/>
            </a:xfrm>
            <a:custGeom>
              <a:avLst/>
              <a:gdLst>
                <a:gd name="T0" fmla="*/ 1 w 12"/>
                <a:gd name="T1" fmla="*/ 3 h 5"/>
                <a:gd name="T2" fmla="*/ 3 w 12"/>
                <a:gd name="T3" fmla="*/ 5 h 5"/>
                <a:gd name="T4" fmla="*/ 11 w 12"/>
                <a:gd name="T5" fmla="*/ 3 h 5"/>
                <a:gd name="T6" fmla="*/ 10 w 12"/>
                <a:gd name="T7" fmla="*/ 1 h 5"/>
                <a:gd name="T8" fmla="*/ 1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3"/>
                  </a:moveTo>
                  <a:cubicBezTo>
                    <a:pt x="0" y="4"/>
                    <a:pt x="0" y="4"/>
                    <a:pt x="3" y="5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3F3A82D9-BB52-4A30-B25D-22B9339D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968750"/>
              <a:ext cx="12700" cy="6350"/>
            </a:xfrm>
            <a:custGeom>
              <a:avLst/>
              <a:gdLst>
                <a:gd name="T0" fmla="*/ 0 w 7"/>
                <a:gd name="T1" fmla="*/ 1 h 3"/>
                <a:gd name="T2" fmla="*/ 3 w 7"/>
                <a:gd name="T3" fmla="*/ 3 h 3"/>
                <a:gd name="T4" fmla="*/ 7 w 7"/>
                <a:gd name="T5" fmla="*/ 2 h 3"/>
                <a:gd name="T6" fmla="*/ 3 w 7"/>
                <a:gd name="T7" fmla="*/ 0 h 3"/>
                <a:gd name="T8" fmla="*/ 0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0" y="2"/>
                    <a:pt x="2" y="2"/>
                    <a:pt x="3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F6B7AE01-6949-4B18-A392-E3DD2ECF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221038"/>
              <a:ext cx="28575" cy="3175"/>
            </a:xfrm>
            <a:custGeom>
              <a:avLst/>
              <a:gdLst>
                <a:gd name="T0" fmla="*/ 0 w 15"/>
                <a:gd name="T1" fmla="*/ 1 h 2"/>
                <a:gd name="T2" fmla="*/ 15 w 15"/>
                <a:gd name="T3" fmla="*/ 2 h 2"/>
                <a:gd name="T4" fmla="*/ 0 w 1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cubicBezTo>
                    <a:pt x="4" y="2"/>
                    <a:pt x="10" y="2"/>
                    <a:pt x="15" y="2"/>
                  </a:cubicBezTo>
                  <a:cubicBezTo>
                    <a:pt x="10" y="0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F0E65174-0BB4-45F8-80D9-8BB8D98F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892550"/>
              <a:ext cx="15875" cy="9525"/>
            </a:xfrm>
            <a:custGeom>
              <a:avLst/>
              <a:gdLst>
                <a:gd name="T0" fmla="*/ 2 w 8"/>
                <a:gd name="T1" fmla="*/ 1 h 5"/>
                <a:gd name="T2" fmla="*/ 0 w 8"/>
                <a:gd name="T3" fmla="*/ 4 h 5"/>
                <a:gd name="T4" fmla="*/ 3 w 8"/>
                <a:gd name="T5" fmla="*/ 5 h 5"/>
                <a:gd name="T6" fmla="*/ 5 w 8"/>
                <a:gd name="T7" fmla="*/ 4 h 5"/>
                <a:gd name="T8" fmla="*/ 8 w 8"/>
                <a:gd name="T9" fmla="*/ 1 h 5"/>
                <a:gd name="T10" fmla="*/ 4 w 8"/>
                <a:gd name="T11" fmla="*/ 0 h 5"/>
                <a:gd name="T12" fmla="*/ 2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0E2C02A2-A23E-43B8-BC99-E058448A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3201988"/>
              <a:ext cx="20637" cy="9525"/>
            </a:xfrm>
            <a:custGeom>
              <a:avLst/>
              <a:gdLst>
                <a:gd name="T0" fmla="*/ 10 w 11"/>
                <a:gd name="T1" fmla="*/ 3 h 5"/>
                <a:gd name="T2" fmla="*/ 6 w 11"/>
                <a:gd name="T3" fmla="*/ 0 h 5"/>
                <a:gd name="T4" fmla="*/ 0 w 11"/>
                <a:gd name="T5" fmla="*/ 2 h 5"/>
                <a:gd name="T6" fmla="*/ 4 w 11"/>
                <a:gd name="T7" fmla="*/ 5 h 5"/>
                <a:gd name="T8" fmla="*/ 10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3"/>
                  </a:moveTo>
                  <a:cubicBezTo>
                    <a:pt x="11" y="1"/>
                    <a:pt x="8" y="1"/>
                    <a:pt x="6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9" y="5"/>
                    <a:pt x="10" y="4"/>
                    <a:pt x="1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F6AFC24-CBFF-417D-885C-541760EE3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185" y="2283294"/>
            <a:ext cx="3090940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图片 312">
            <a:extLst>
              <a:ext uri="{FF2B5EF4-FFF2-40B4-BE49-F238E27FC236}">
                <a16:creationId xmlns:a16="http://schemas.microsoft.com/office/drawing/2014/main" id="{F314014F-3635-46DA-BA65-D5611E5B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2311"/>
            <a:ext cx="12192000" cy="3125689"/>
          </a:xfrm>
          <a:prstGeom prst="rect">
            <a:avLst/>
          </a:prstGeom>
        </p:spPr>
      </p:pic>
      <p:sp>
        <p:nvSpPr>
          <p:cNvPr id="455" name="任意多边形: 形状 454">
            <a:extLst>
              <a:ext uri="{FF2B5EF4-FFF2-40B4-BE49-F238E27FC236}">
                <a16:creationId xmlns:a16="http://schemas.microsoft.com/office/drawing/2014/main" id="{D3287C70-3332-41F7-B2F2-8D33EF2C0F55}"/>
              </a:ext>
            </a:extLst>
          </p:cNvPr>
          <p:cNvSpPr/>
          <p:nvPr/>
        </p:nvSpPr>
        <p:spPr>
          <a:xfrm>
            <a:off x="-2" y="-14651"/>
            <a:ext cx="12192002" cy="4995471"/>
          </a:xfrm>
          <a:custGeom>
            <a:avLst/>
            <a:gdLst>
              <a:gd name="connsiteX0" fmla="*/ 0 w 12192002"/>
              <a:gd name="connsiteY0" fmla="*/ 0 h 4995471"/>
              <a:gd name="connsiteX1" fmla="*/ 12044553 w 12192002"/>
              <a:gd name="connsiteY1" fmla="*/ 0 h 4995471"/>
              <a:gd name="connsiteX2" fmla="*/ 12046586 w 12192002"/>
              <a:gd name="connsiteY2" fmla="*/ 0 h 4995471"/>
              <a:gd name="connsiteX3" fmla="*/ 12192002 w 12192002"/>
              <a:gd name="connsiteY3" fmla="*/ 0 h 4995471"/>
              <a:gd name="connsiteX4" fmla="*/ 12192002 w 12192002"/>
              <a:gd name="connsiteY4" fmla="*/ 4995471 h 4995471"/>
              <a:gd name="connsiteX5" fmla="*/ 12046586 w 12192002"/>
              <a:gd name="connsiteY5" fmla="*/ 4995471 h 4995471"/>
              <a:gd name="connsiteX6" fmla="*/ 12044553 w 12192002"/>
              <a:gd name="connsiteY6" fmla="*/ 4995471 h 4995471"/>
              <a:gd name="connsiteX7" fmla="*/ 7415733 w 12192002"/>
              <a:gd name="connsiteY7" fmla="*/ 4995471 h 4995471"/>
              <a:gd name="connsiteX8" fmla="*/ 7389158 w 12192002"/>
              <a:gd name="connsiteY8" fmla="*/ 4853296 h 4995471"/>
              <a:gd name="connsiteX9" fmla="*/ 7071482 w 12192002"/>
              <a:gd name="connsiteY9" fmla="*/ 4609498 h 4995471"/>
              <a:gd name="connsiteX10" fmla="*/ 7036266 w 12192002"/>
              <a:gd name="connsiteY10" fmla="*/ 4607698 h 4995471"/>
              <a:gd name="connsiteX11" fmla="*/ 7036266 w 12192002"/>
              <a:gd name="connsiteY11" fmla="*/ 4262920 h 4995471"/>
              <a:gd name="connsiteX12" fmla="*/ 7030457 w 12192002"/>
              <a:gd name="connsiteY12" fmla="*/ 4263513 h 4995471"/>
              <a:gd name="connsiteX13" fmla="*/ 6709729 w 12192002"/>
              <a:gd name="connsiteY13" fmla="*/ 3998957 h 4995471"/>
              <a:gd name="connsiteX14" fmla="*/ 6703218 w 12192002"/>
              <a:gd name="connsiteY14" fmla="*/ 3933589 h 4995471"/>
              <a:gd name="connsiteX15" fmla="*/ 5556423 w 12192002"/>
              <a:gd name="connsiteY15" fmla="*/ 3933589 h 4995471"/>
              <a:gd name="connsiteX16" fmla="*/ 5549911 w 12192002"/>
              <a:gd name="connsiteY16" fmla="*/ 3998957 h 4995471"/>
              <a:gd name="connsiteX17" fmla="*/ 5295163 w 12192002"/>
              <a:gd name="connsiteY17" fmla="*/ 4256781 h 4995471"/>
              <a:gd name="connsiteX18" fmla="*/ 5233542 w 12192002"/>
              <a:gd name="connsiteY18" fmla="*/ 4263068 h 4995471"/>
              <a:gd name="connsiteX19" fmla="*/ 5233542 w 12192002"/>
              <a:gd name="connsiteY19" fmla="*/ 4607623 h 4995471"/>
              <a:gd name="connsiteX20" fmla="*/ 5231001 w 12192002"/>
              <a:gd name="connsiteY20" fmla="*/ 4607494 h 4995471"/>
              <a:gd name="connsiteX21" fmla="*/ 4877652 w 12192002"/>
              <a:gd name="connsiteY21" fmla="*/ 4844536 h 4995471"/>
              <a:gd name="connsiteX22" fmla="*/ 4847543 w 12192002"/>
              <a:gd name="connsiteY22" fmla="*/ 4995471 h 4995471"/>
              <a:gd name="connsiteX23" fmla="*/ 0 w 12192002"/>
              <a:gd name="connsiteY23" fmla="*/ 4995471 h 499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2" h="4995471">
                <a:moveTo>
                  <a:pt x="0" y="0"/>
                </a:moveTo>
                <a:lnTo>
                  <a:pt x="12044553" y="0"/>
                </a:lnTo>
                <a:lnTo>
                  <a:pt x="12046586" y="0"/>
                </a:lnTo>
                <a:lnTo>
                  <a:pt x="12192002" y="0"/>
                </a:lnTo>
                <a:lnTo>
                  <a:pt x="12192002" y="4995471"/>
                </a:lnTo>
                <a:lnTo>
                  <a:pt x="12046586" y="4995471"/>
                </a:lnTo>
                <a:lnTo>
                  <a:pt x="12044553" y="4995471"/>
                </a:lnTo>
                <a:lnTo>
                  <a:pt x="7415733" y="4995471"/>
                </a:lnTo>
                <a:lnTo>
                  <a:pt x="7389158" y="4853296"/>
                </a:lnTo>
                <a:cubicBezTo>
                  <a:pt x="7337653" y="4721102"/>
                  <a:pt x="7216512" y="4624404"/>
                  <a:pt x="7071482" y="4609498"/>
                </a:cubicBezTo>
                <a:lnTo>
                  <a:pt x="7036266" y="4607698"/>
                </a:lnTo>
                <a:lnTo>
                  <a:pt x="7036266" y="4262920"/>
                </a:lnTo>
                <a:lnTo>
                  <a:pt x="7030457" y="4263513"/>
                </a:lnTo>
                <a:cubicBezTo>
                  <a:pt x="6872251" y="4263513"/>
                  <a:pt x="6740256" y="4149939"/>
                  <a:pt x="6709729" y="3998957"/>
                </a:cubicBezTo>
                <a:lnTo>
                  <a:pt x="6703218" y="3933589"/>
                </a:lnTo>
                <a:lnTo>
                  <a:pt x="5556423" y="3933589"/>
                </a:lnTo>
                <a:lnTo>
                  <a:pt x="5549911" y="3998957"/>
                </a:lnTo>
                <a:cubicBezTo>
                  <a:pt x="5523746" y="4128370"/>
                  <a:pt x="5423031" y="4230300"/>
                  <a:pt x="5295163" y="4256781"/>
                </a:cubicBezTo>
                <a:lnTo>
                  <a:pt x="5233542" y="4263068"/>
                </a:lnTo>
                <a:lnTo>
                  <a:pt x="5233542" y="4607623"/>
                </a:lnTo>
                <a:lnTo>
                  <a:pt x="5231001" y="4607494"/>
                </a:lnTo>
                <a:cubicBezTo>
                  <a:pt x="5072158" y="4607494"/>
                  <a:pt x="4935868" y="4705236"/>
                  <a:pt x="4877652" y="4844536"/>
                </a:cubicBezTo>
                <a:lnTo>
                  <a:pt x="4847543" y="4995471"/>
                </a:lnTo>
                <a:lnTo>
                  <a:pt x="0" y="4995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7" name="文本框 436">
            <a:extLst>
              <a:ext uri="{FF2B5EF4-FFF2-40B4-BE49-F238E27FC236}">
                <a16:creationId xmlns:a16="http://schemas.microsoft.com/office/drawing/2014/main" id="{3F9B8D6B-FD47-433B-8AD4-E9B1DA414B10}"/>
              </a:ext>
            </a:extLst>
          </p:cNvPr>
          <p:cNvSpPr txBox="1"/>
          <p:nvPr/>
        </p:nvSpPr>
        <p:spPr>
          <a:xfrm>
            <a:off x="5118810" y="4005984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dirty="0">
                <a:ln w="12700" cap="rnd">
                  <a:solidFill>
                    <a:schemeClr val="tx2">
                      <a:lumMod val="50000"/>
                    </a:schemeClr>
                  </a:solidFill>
                  <a:round/>
                </a:ln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452" name="任意多边形: 形状 451">
            <a:extLst>
              <a:ext uri="{FF2B5EF4-FFF2-40B4-BE49-F238E27FC236}">
                <a16:creationId xmlns:a16="http://schemas.microsoft.com/office/drawing/2014/main" id="{B56256F7-75DE-4F1F-9722-B89B6DDC7765}"/>
              </a:ext>
            </a:extLst>
          </p:cNvPr>
          <p:cNvSpPr/>
          <p:nvPr/>
        </p:nvSpPr>
        <p:spPr>
          <a:xfrm>
            <a:off x="-2" y="-11229"/>
            <a:ext cx="12192002" cy="5006696"/>
          </a:xfrm>
          <a:custGeom>
            <a:avLst/>
            <a:gdLst>
              <a:gd name="connsiteX0" fmla="*/ 0 w 12192002"/>
              <a:gd name="connsiteY0" fmla="*/ 0 h 5006696"/>
              <a:gd name="connsiteX1" fmla="*/ 12035196 w 12192002"/>
              <a:gd name="connsiteY1" fmla="*/ 0 h 5006696"/>
              <a:gd name="connsiteX2" fmla="*/ 12035196 w 12192002"/>
              <a:gd name="connsiteY2" fmla="*/ 11225 h 5006696"/>
              <a:gd name="connsiteX3" fmla="*/ 12044738 w 12192002"/>
              <a:gd name="connsiteY3" fmla="*/ 11225 h 5006696"/>
              <a:gd name="connsiteX4" fmla="*/ 12046769 w 12192002"/>
              <a:gd name="connsiteY4" fmla="*/ 11225 h 5006696"/>
              <a:gd name="connsiteX5" fmla="*/ 12192002 w 12192002"/>
              <a:gd name="connsiteY5" fmla="*/ 11225 h 5006696"/>
              <a:gd name="connsiteX6" fmla="*/ 12192002 w 12192002"/>
              <a:gd name="connsiteY6" fmla="*/ 5006696 h 5006696"/>
              <a:gd name="connsiteX7" fmla="*/ 12046769 w 12192002"/>
              <a:gd name="connsiteY7" fmla="*/ 5006696 h 5006696"/>
              <a:gd name="connsiteX8" fmla="*/ 12044738 w 12192002"/>
              <a:gd name="connsiteY8" fmla="*/ 5006696 h 5006696"/>
              <a:gd name="connsiteX9" fmla="*/ 12035196 w 12192002"/>
              <a:gd name="connsiteY9" fmla="*/ 5006696 h 5006696"/>
              <a:gd name="connsiteX10" fmla="*/ 12035196 w 12192002"/>
              <a:gd name="connsiteY10" fmla="*/ 4995471 h 5006696"/>
              <a:gd name="connsiteX11" fmla="*/ 7408720 w 12192002"/>
              <a:gd name="connsiteY11" fmla="*/ 4995471 h 5006696"/>
              <a:gd name="connsiteX12" fmla="*/ 7382171 w 12192002"/>
              <a:gd name="connsiteY12" fmla="*/ 4853297 h 5006696"/>
              <a:gd name="connsiteX13" fmla="*/ 7064797 w 12192002"/>
              <a:gd name="connsiteY13" fmla="*/ 4609499 h 5006696"/>
              <a:gd name="connsiteX14" fmla="*/ 7029613 w 12192002"/>
              <a:gd name="connsiteY14" fmla="*/ 4607699 h 5006696"/>
              <a:gd name="connsiteX15" fmla="*/ 7029613 w 12192002"/>
              <a:gd name="connsiteY15" fmla="*/ 4262921 h 5006696"/>
              <a:gd name="connsiteX16" fmla="*/ 7023810 w 12192002"/>
              <a:gd name="connsiteY16" fmla="*/ 4263514 h 5006696"/>
              <a:gd name="connsiteX17" fmla="*/ 6703385 w 12192002"/>
              <a:gd name="connsiteY17" fmla="*/ 3998958 h 5006696"/>
              <a:gd name="connsiteX18" fmla="*/ 6696880 w 12192002"/>
              <a:gd name="connsiteY18" fmla="*/ 3933590 h 5006696"/>
              <a:gd name="connsiteX19" fmla="*/ 5551169 w 12192002"/>
              <a:gd name="connsiteY19" fmla="*/ 3933590 h 5006696"/>
              <a:gd name="connsiteX20" fmla="*/ 5544665 w 12192002"/>
              <a:gd name="connsiteY20" fmla="*/ 3998958 h 5006696"/>
              <a:gd name="connsiteX21" fmla="*/ 5290157 w 12192002"/>
              <a:gd name="connsiteY21" fmla="*/ 4256782 h 5006696"/>
              <a:gd name="connsiteX22" fmla="*/ 5228593 w 12192002"/>
              <a:gd name="connsiteY22" fmla="*/ 4263069 h 5006696"/>
              <a:gd name="connsiteX23" fmla="*/ 5228593 w 12192002"/>
              <a:gd name="connsiteY23" fmla="*/ 4607624 h 5006696"/>
              <a:gd name="connsiteX24" fmla="*/ 5226055 w 12192002"/>
              <a:gd name="connsiteY24" fmla="*/ 4607495 h 5006696"/>
              <a:gd name="connsiteX25" fmla="*/ 4873041 w 12192002"/>
              <a:gd name="connsiteY25" fmla="*/ 4844537 h 5006696"/>
              <a:gd name="connsiteX26" fmla="*/ 4842961 w 12192002"/>
              <a:gd name="connsiteY26" fmla="*/ 4995471 h 5006696"/>
              <a:gd name="connsiteX27" fmla="*/ 0 w 12192002"/>
              <a:gd name="connsiteY27" fmla="*/ 4995471 h 50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2" h="5006696">
                <a:moveTo>
                  <a:pt x="0" y="0"/>
                </a:moveTo>
                <a:lnTo>
                  <a:pt x="12035196" y="0"/>
                </a:lnTo>
                <a:lnTo>
                  <a:pt x="12035196" y="11225"/>
                </a:lnTo>
                <a:lnTo>
                  <a:pt x="12044738" y="11225"/>
                </a:lnTo>
                <a:lnTo>
                  <a:pt x="12046769" y="11225"/>
                </a:lnTo>
                <a:lnTo>
                  <a:pt x="12192002" y="11225"/>
                </a:lnTo>
                <a:lnTo>
                  <a:pt x="12192002" y="5006696"/>
                </a:lnTo>
                <a:lnTo>
                  <a:pt x="12046769" y="5006696"/>
                </a:lnTo>
                <a:lnTo>
                  <a:pt x="12044738" y="5006696"/>
                </a:lnTo>
                <a:lnTo>
                  <a:pt x="12035196" y="5006696"/>
                </a:lnTo>
                <a:lnTo>
                  <a:pt x="12035196" y="4995471"/>
                </a:lnTo>
                <a:lnTo>
                  <a:pt x="7408720" y="4995471"/>
                </a:lnTo>
                <a:lnTo>
                  <a:pt x="7382171" y="4853297"/>
                </a:lnTo>
                <a:cubicBezTo>
                  <a:pt x="7330716" y="4721103"/>
                  <a:pt x="7209690" y="4624405"/>
                  <a:pt x="7064797" y="4609499"/>
                </a:cubicBezTo>
                <a:lnTo>
                  <a:pt x="7029613" y="4607699"/>
                </a:lnTo>
                <a:lnTo>
                  <a:pt x="7029613" y="4262921"/>
                </a:lnTo>
                <a:lnTo>
                  <a:pt x="7023810" y="4263514"/>
                </a:lnTo>
                <a:cubicBezTo>
                  <a:pt x="6865754" y="4263514"/>
                  <a:pt x="6733883" y="4149940"/>
                  <a:pt x="6703385" y="3998958"/>
                </a:cubicBezTo>
                <a:lnTo>
                  <a:pt x="6696880" y="3933590"/>
                </a:lnTo>
                <a:lnTo>
                  <a:pt x="5551169" y="3933590"/>
                </a:lnTo>
                <a:lnTo>
                  <a:pt x="5544665" y="3998958"/>
                </a:lnTo>
                <a:cubicBezTo>
                  <a:pt x="5518524" y="4128371"/>
                  <a:pt x="5417903" y="4230301"/>
                  <a:pt x="5290157" y="4256782"/>
                </a:cubicBezTo>
                <a:lnTo>
                  <a:pt x="5228593" y="4263069"/>
                </a:lnTo>
                <a:lnTo>
                  <a:pt x="5228593" y="4607624"/>
                </a:lnTo>
                <a:lnTo>
                  <a:pt x="5226055" y="4607495"/>
                </a:lnTo>
                <a:cubicBezTo>
                  <a:pt x="5067361" y="4607495"/>
                  <a:pt x="4931202" y="4705237"/>
                  <a:pt x="4873041" y="4844537"/>
                </a:cubicBezTo>
                <a:lnTo>
                  <a:pt x="4842961" y="4995471"/>
                </a:lnTo>
                <a:lnTo>
                  <a:pt x="0" y="4995471"/>
                </a:lnTo>
                <a:close/>
              </a:path>
            </a:pathLst>
          </a:custGeom>
          <a:blipFill dpi="0" rotWithShape="1">
            <a:blip r:embed="rId4" cstate="email">
              <a:alphaModFix amt="8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368F58-778B-4096-A111-BA13481B55C7}"/>
              </a:ext>
            </a:extLst>
          </p:cNvPr>
          <p:cNvGrpSpPr/>
          <p:nvPr/>
        </p:nvGrpSpPr>
        <p:grpSpPr>
          <a:xfrm>
            <a:off x="1260764" y="1093245"/>
            <a:ext cx="8602672" cy="2653368"/>
            <a:chOff x="1260764" y="1093245"/>
            <a:chExt cx="8602672" cy="2653368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EB2A764-CA5E-4021-9E7A-D5AF21974814}"/>
                </a:ext>
              </a:extLst>
            </p:cNvPr>
            <p:cNvSpPr txBox="1"/>
            <p:nvPr/>
          </p:nvSpPr>
          <p:spPr>
            <a:xfrm>
              <a:off x="6490080" y="1093245"/>
              <a:ext cx="820800" cy="2653368"/>
            </a:xfrm>
            <a:prstGeom prst="roundRect">
              <a:avLst/>
            </a:prstGeom>
            <a:solidFill>
              <a:srgbClr val="77150F"/>
            </a:solidFill>
            <a:ln w="28575">
              <a:solidFill>
                <a:schemeClr val="bg2"/>
              </a:solidFill>
            </a:ln>
          </p:spPr>
          <p:txBody>
            <a:bodyPr vert="eaVert" wrap="none" lIns="0" tIns="0" rIns="0" bIns="0" rtlCol="0" anchor="ctr">
              <a:no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解决方案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B3E493C-4659-4A31-A64B-AC47964A2795}"/>
                </a:ext>
              </a:extLst>
            </p:cNvPr>
            <p:cNvSpPr txBox="1"/>
            <p:nvPr/>
          </p:nvSpPr>
          <p:spPr>
            <a:xfrm>
              <a:off x="1260764" y="1553024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工作表现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EB17744-8383-4BE2-9DE4-4C770CEAB020}"/>
                </a:ext>
              </a:extLst>
            </p:cNvPr>
            <p:cNvSpPr txBox="1"/>
            <p:nvPr/>
          </p:nvSpPr>
          <p:spPr>
            <a:xfrm>
              <a:off x="3902618" y="1553024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存在问题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E29F9F-0454-49B6-BD3D-89595C857679}"/>
                </a:ext>
              </a:extLst>
            </p:cNvPr>
            <p:cNvSpPr txBox="1"/>
            <p:nvPr/>
          </p:nvSpPr>
          <p:spPr>
            <a:xfrm>
              <a:off x="9186328" y="1553024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后续建议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C3C8642-5394-4BAA-B2FC-FE700E817B8E}"/>
                </a:ext>
              </a:extLst>
            </p:cNvPr>
            <p:cNvCxnSpPr>
              <a:cxnSpLocks/>
            </p:cNvCxnSpPr>
            <p:nvPr/>
          </p:nvCxnSpPr>
          <p:spPr>
            <a:xfrm>
              <a:off x="2920245" y="1754704"/>
              <a:ext cx="0" cy="1330448"/>
            </a:xfrm>
            <a:prstGeom prst="line">
              <a:avLst/>
            </a:prstGeom>
            <a:ln w="73025" cmpd="tri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8BC5F16B-C332-4A5E-B5D7-D16E874F5F6B}"/>
                </a:ext>
              </a:extLst>
            </p:cNvPr>
            <p:cNvCxnSpPr>
              <a:cxnSpLocks/>
            </p:cNvCxnSpPr>
            <p:nvPr/>
          </p:nvCxnSpPr>
          <p:spPr>
            <a:xfrm>
              <a:off x="5562099" y="1754704"/>
              <a:ext cx="0" cy="1330448"/>
            </a:xfrm>
            <a:prstGeom prst="line">
              <a:avLst/>
            </a:prstGeom>
            <a:ln w="73025" cmpd="tri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441D6185-9DBE-4414-91B5-37A46F486326}"/>
                </a:ext>
              </a:extLst>
            </p:cNvPr>
            <p:cNvCxnSpPr>
              <a:cxnSpLocks/>
            </p:cNvCxnSpPr>
            <p:nvPr/>
          </p:nvCxnSpPr>
          <p:spPr>
            <a:xfrm>
              <a:off x="8203953" y="1754704"/>
              <a:ext cx="0" cy="1330448"/>
            </a:xfrm>
            <a:prstGeom prst="line">
              <a:avLst/>
            </a:prstGeom>
            <a:ln w="73025" cmpd="tri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1B53CFF-A0ED-452C-AA06-C5DFC81DD2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906130" y="0"/>
            <a:ext cx="277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6ECCD6C-4250-4520-A693-56FAFFD4C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6342F8D-83B6-4234-89B7-47196452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BCD81B89-4808-4002-A4F7-A714F94474BA}"/>
              </a:ext>
            </a:extLst>
          </p:cNvPr>
          <p:cNvGrpSpPr/>
          <p:nvPr/>
        </p:nvGrpSpPr>
        <p:grpSpPr>
          <a:xfrm>
            <a:off x="2951770" y="1583665"/>
            <a:ext cx="6224607" cy="5274334"/>
            <a:chOff x="2953512" y="1088136"/>
            <a:chExt cx="6224607" cy="5852160"/>
          </a:xfrm>
          <a:effectLst/>
        </p:grpSpPr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E65F1043-A5C4-43F7-B9AF-F26D6A6C6E82}"/>
                </a:ext>
              </a:extLst>
            </p:cNvPr>
            <p:cNvSpPr/>
            <p:nvPr/>
          </p:nvSpPr>
          <p:spPr>
            <a:xfrm>
              <a:off x="2953512" y="1088136"/>
              <a:ext cx="3118104" cy="5852160"/>
            </a:xfrm>
            <a:custGeom>
              <a:avLst/>
              <a:gdLst>
                <a:gd name="connsiteX0" fmla="*/ 0 w 3118104"/>
                <a:gd name="connsiteY0" fmla="*/ 5852160 h 5852160"/>
                <a:gd name="connsiteX1" fmla="*/ 292608 w 3118104"/>
                <a:gd name="connsiteY1" fmla="*/ 2697480 h 5852160"/>
                <a:gd name="connsiteX2" fmla="*/ 521208 w 3118104"/>
                <a:gd name="connsiteY2" fmla="*/ 1755648 h 5852160"/>
                <a:gd name="connsiteX3" fmla="*/ 969264 w 3118104"/>
                <a:gd name="connsiteY3" fmla="*/ 1005840 h 5852160"/>
                <a:gd name="connsiteX4" fmla="*/ 1472184 w 3118104"/>
                <a:gd name="connsiteY4" fmla="*/ 548640 h 5852160"/>
                <a:gd name="connsiteX5" fmla="*/ 1892808 w 3118104"/>
                <a:gd name="connsiteY5" fmla="*/ 310896 h 5852160"/>
                <a:gd name="connsiteX6" fmla="*/ 2322576 w 3118104"/>
                <a:gd name="connsiteY6" fmla="*/ 128016 h 5852160"/>
                <a:gd name="connsiteX7" fmla="*/ 2715768 w 3118104"/>
                <a:gd name="connsiteY7" fmla="*/ 36576 h 5852160"/>
                <a:gd name="connsiteX8" fmla="*/ 3118104 w 3118104"/>
                <a:gd name="connsiteY8" fmla="*/ 0 h 5852160"/>
                <a:gd name="connsiteX0" fmla="*/ 0 w 3118104"/>
                <a:gd name="connsiteY0" fmla="*/ 5852160 h 5852160"/>
                <a:gd name="connsiteX1" fmla="*/ 292608 w 3118104"/>
                <a:gd name="connsiteY1" fmla="*/ 2697480 h 5852160"/>
                <a:gd name="connsiteX2" fmla="*/ 521208 w 3118104"/>
                <a:gd name="connsiteY2" fmla="*/ 1755648 h 5852160"/>
                <a:gd name="connsiteX3" fmla="*/ 969264 w 3118104"/>
                <a:gd name="connsiteY3" fmla="*/ 1005840 h 5852160"/>
                <a:gd name="connsiteX4" fmla="*/ 1472184 w 3118104"/>
                <a:gd name="connsiteY4" fmla="*/ 548640 h 5852160"/>
                <a:gd name="connsiteX5" fmla="*/ 1892808 w 3118104"/>
                <a:gd name="connsiteY5" fmla="*/ 310896 h 5852160"/>
                <a:gd name="connsiteX6" fmla="*/ 2322576 w 3118104"/>
                <a:gd name="connsiteY6" fmla="*/ 128016 h 5852160"/>
                <a:gd name="connsiteX7" fmla="*/ 2715768 w 3118104"/>
                <a:gd name="connsiteY7" fmla="*/ 36576 h 5852160"/>
                <a:gd name="connsiteX8" fmla="*/ 3118104 w 3118104"/>
                <a:gd name="connsiteY8" fmla="*/ 0 h 5852160"/>
                <a:gd name="connsiteX0" fmla="*/ 0 w 3118104"/>
                <a:gd name="connsiteY0" fmla="*/ 5852160 h 5852160"/>
                <a:gd name="connsiteX1" fmla="*/ 292608 w 3118104"/>
                <a:gd name="connsiteY1" fmla="*/ 2697480 h 5852160"/>
                <a:gd name="connsiteX2" fmla="*/ 521208 w 3118104"/>
                <a:gd name="connsiteY2" fmla="*/ 1755648 h 5852160"/>
                <a:gd name="connsiteX3" fmla="*/ 969264 w 3118104"/>
                <a:gd name="connsiteY3" fmla="*/ 1005840 h 5852160"/>
                <a:gd name="connsiteX4" fmla="*/ 1472184 w 3118104"/>
                <a:gd name="connsiteY4" fmla="*/ 548640 h 5852160"/>
                <a:gd name="connsiteX5" fmla="*/ 1892808 w 3118104"/>
                <a:gd name="connsiteY5" fmla="*/ 310896 h 5852160"/>
                <a:gd name="connsiteX6" fmla="*/ 2322576 w 3118104"/>
                <a:gd name="connsiteY6" fmla="*/ 128016 h 5852160"/>
                <a:gd name="connsiteX7" fmla="*/ 2715768 w 3118104"/>
                <a:gd name="connsiteY7" fmla="*/ 36576 h 5852160"/>
                <a:gd name="connsiteX8" fmla="*/ 3118104 w 3118104"/>
                <a:gd name="connsiteY8" fmla="*/ 0 h 5852160"/>
                <a:gd name="connsiteX0" fmla="*/ 0 w 3118104"/>
                <a:gd name="connsiteY0" fmla="*/ 5852160 h 5852160"/>
                <a:gd name="connsiteX1" fmla="*/ 292608 w 3118104"/>
                <a:gd name="connsiteY1" fmla="*/ 2697480 h 5852160"/>
                <a:gd name="connsiteX2" fmla="*/ 521208 w 3118104"/>
                <a:gd name="connsiteY2" fmla="*/ 1755648 h 5852160"/>
                <a:gd name="connsiteX3" fmla="*/ 969264 w 3118104"/>
                <a:gd name="connsiteY3" fmla="*/ 1005840 h 5852160"/>
                <a:gd name="connsiteX4" fmla="*/ 1472184 w 3118104"/>
                <a:gd name="connsiteY4" fmla="*/ 548640 h 5852160"/>
                <a:gd name="connsiteX5" fmla="*/ 1892808 w 3118104"/>
                <a:gd name="connsiteY5" fmla="*/ 310896 h 5852160"/>
                <a:gd name="connsiteX6" fmla="*/ 2322576 w 3118104"/>
                <a:gd name="connsiteY6" fmla="*/ 128016 h 5852160"/>
                <a:gd name="connsiteX7" fmla="*/ 2715768 w 3118104"/>
                <a:gd name="connsiteY7" fmla="*/ 36576 h 5852160"/>
                <a:gd name="connsiteX8" fmla="*/ 3118104 w 3118104"/>
                <a:gd name="connsiteY8" fmla="*/ 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8104" h="5852160">
                  <a:moveTo>
                    <a:pt x="0" y="5852160"/>
                  </a:moveTo>
                  <a:cubicBezTo>
                    <a:pt x="102870" y="4616196"/>
                    <a:pt x="205740" y="3380232"/>
                    <a:pt x="292608" y="2697480"/>
                  </a:cubicBezTo>
                  <a:cubicBezTo>
                    <a:pt x="379476" y="2014728"/>
                    <a:pt x="408432" y="2037588"/>
                    <a:pt x="521208" y="1755648"/>
                  </a:cubicBezTo>
                  <a:cubicBezTo>
                    <a:pt x="633984" y="1473708"/>
                    <a:pt x="810768" y="1207008"/>
                    <a:pt x="969264" y="1005840"/>
                  </a:cubicBezTo>
                  <a:cubicBezTo>
                    <a:pt x="1127760" y="804672"/>
                    <a:pt x="1318260" y="664464"/>
                    <a:pt x="1472184" y="548640"/>
                  </a:cubicBezTo>
                  <a:cubicBezTo>
                    <a:pt x="1626108" y="432816"/>
                    <a:pt x="1751076" y="381000"/>
                    <a:pt x="1892808" y="310896"/>
                  </a:cubicBezTo>
                  <a:cubicBezTo>
                    <a:pt x="2034540" y="240792"/>
                    <a:pt x="2185416" y="173736"/>
                    <a:pt x="2322576" y="128016"/>
                  </a:cubicBezTo>
                  <a:cubicBezTo>
                    <a:pt x="2459736" y="82296"/>
                    <a:pt x="2583180" y="57912"/>
                    <a:pt x="2715768" y="36576"/>
                  </a:cubicBezTo>
                  <a:cubicBezTo>
                    <a:pt x="2848356" y="15240"/>
                    <a:pt x="3043428" y="6096"/>
                    <a:pt x="3118104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1E2D0BAB-473B-41BD-96B0-5057D4AE956A}"/>
                </a:ext>
              </a:extLst>
            </p:cNvPr>
            <p:cNvSpPr/>
            <p:nvPr/>
          </p:nvSpPr>
          <p:spPr>
            <a:xfrm flipH="1">
              <a:off x="6060015" y="1088136"/>
              <a:ext cx="3118104" cy="5852160"/>
            </a:xfrm>
            <a:custGeom>
              <a:avLst/>
              <a:gdLst>
                <a:gd name="connsiteX0" fmla="*/ 0 w 3118104"/>
                <a:gd name="connsiteY0" fmla="*/ 5852160 h 5852160"/>
                <a:gd name="connsiteX1" fmla="*/ 292608 w 3118104"/>
                <a:gd name="connsiteY1" fmla="*/ 2697480 h 5852160"/>
                <a:gd name="connsiteX2" fmla="*/ 521208 w 3118104"/>
                <a:gd name="connsiteY2" fmla="*/ 1755648 h 5852160"/>
                <a:gd name="connsiteX3" fmla="*/ 969264 w 3118104"/>
                <a:gd name="connsiteY3" fmla="*/ 1005840 h 5852160"/>
                <a:gd name="connsiteX4" fmla="*/ 1472184 w 3118104"/>
                <a:gd name="connsiteY4" fmla="*/ 548640 h 5852160"/>
                <a:gd name="connsiteX5" fmla="*/ 1892808 w 3118104"/>
                <a:gd name="connsiteY5" fmla="*/ 310896 h 5852160"/>
                <a:gd name="connsiteX6" fmla="*/ 2322576 w 3118104"/>
                <a:gd name="connsiteY6" fmla="*/ 128016 h 5852160"/>
                <a:gd name="connsiteX7" fmla="*/ 2715768 w 3118104"/>
                <a:gd name="connsiteY7" fmla="*/ 36576 h 5852160"/>
                <a:gd name="connsiteX8" fmla="*/ 3118104 w 3118104"/>
                <a:gd name="connsiteY8" fmla="*/ 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8104" h="5852160">
                  <a:moveTo>
                    <a:pt x="0" y="5852160"/>
                  </a:moveTo>
                  <a:cubicBezTo>
                    <a:pt x="102870" y="4616196"/>
                    <a:pt x="205740" y="3380232"/>
                    <a:pt x="292608" y="2697480"/>
                  </a:cubicBezTo>
                  <a:cubicBezTo>
                    <a:pt x="379476" y="2014728"/>
                    <a:pt x="408432" y="2037588"/>
                    <a:pt x="521208" y="1755648"/>
                  </a:cubicBezTo>
                  <a:cubicBezTo>
                    <a:pt x="633984" y="1473708"/>
                    <a:pt x="810768" y="1207008"/>
                    <a:pt x="969264" y="1005840"/>
                  </a:cubicBezTo>
                  <a:cubicBezTo>
                    <a:pt x="1127760" y="804672"/>
                    <a:pt x="1318260" y="664464"/>
                    <a:pt x="1472184" y="548640"/>
                  </a:cubicBezTo>
                  <a:cubicBezTo>
                    <a:pt x="1626108" y="432816"/>
                    <a:pt x="1751076" y="381000"/>
                    <a:pt x="1892808" y="310896"/>
                  </a:cubicBezTo>
                  <a:cubicBezTo>
                    <a:pt x="2034540" y="240792"/>
                    <a:pt x="2185416" y="173736"/>
                    <a:pt x="2322576" y="128016"/>
                  </a:cubicBezTo>
                  <a:cubicBezTo>
                    <a:pt x="2459736" y="82296"/>
                    <a:pt x="2583180" y="57912"/>
                    <a:pt x="2715768" y="36576"/>
                  </a:cubicBezTo>
                  <a:cubicBezTo>
                    <a:pt x="2848356" y="15240"/>
                    <a:pt x="3043428" y="6096"/>
                    <a:pt x="3118104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6B7B826F-E754-4F01-8768-B1341B77E0B3}"/>
              </a:ext>
            </a:extLst>
          </p:cNvPr>
          <p:cNvSpPr txBox="1"/>
          <p:nvPr/>
        </p:nvSpPr>
        <p:spPr>
          <a:xfrm>
            <a:off x="662031" y="4037925"/>
            <a:ext cx="2412000" cy="1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2020.01 - 03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完成东三省代理商寻找的工作，确定哈尔滨的代理商以及进货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6E9DAA7-D177-48CA-8DC8-53DC0FC74B84}"/>
              </a:ext>
            </a:extLst>
          </p:cNvPr>
          <p:cNvSpPr txBox="1"/>
          <p:nvPr/>
        </p:nvSpPr>
        <p:spPr>
          <a:xfrm>
            <a:off x="951958" y="1683204"/>
            <a:ext cx="2412000" cy="1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2020.04 - 06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完成与长春店面的合作关系与订货明细，确定裸眼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合作事宜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844102F-AA9F-43B8-8141-A3D54A8D1D11}"/>
              </a:ext>
            </a:extLst>
          </p:cNvPr>
          <p:cNvSpPr txBox="1"/>
          <p:nvPr/>
        </p:nvSpPr>
        <p:spPr>
          <a:xfrm>
            <a:off x="9431478" y="4037925"/>
            <a:ext cx="2412000" cy="1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2020.10 - 12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完成产品照片拍摄，同时完成与几家客户销售支援事宜沟通与确认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5B61A5C-000E-42E5-A736-5F40FE46BE9A}"/>
              </a:ext>
            </a:extLst>
          </p:cNvPr>
          <p:cNvSpPr txBox="1"/>
          <p:nvPr/>
        </p:nvSpPr>
        <p:spPr>
          <a:xfrm>
            <a:off x="8892999" y="1683204"/>
            <a:ext cx="2412000" cy="1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2020.07 - 09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完成货物的采购，并处理完成原有客户相关产品退换货的问题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640B00E-D25C-4E8F-833F-0D9318F8F43E}"/>
              </a:ext>
            </a:extLst>
          </p:cNvPr>
          <p:cNvSpPr txBox="1"/>
          <p:nvPr/>
        </p:nvSpPr>
        <p:spPr>
          <a:xfrm>
            <a:off x="4805041" y="3288674"/>
            <a:ext cx="2646878" cy="584775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后续初步规划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84031E84-FF43-4D5F-907D-7E8F71F6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9194" y="3392491"/>
            <a:ext cx="308423" cy="48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A99A4A96-7442-46C1-9DC0-0692FF3C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599342" y="3392491"/>
            <a:ext cx="308423" cy="48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2F2CCFE4-1C99-4E3C-9526-E59ED44F62D5}"/>
              </a:ext>
            </a:extLst>
          </p:cNvPr>
          <p:cNvGrpSpPr/>
          <p:nvPr/>
        </p:nvGrpSpPr>
        <p:grpSpPr>
          <a:xfrm>
            <a:off x="6097710" y="3961484"/>
            <a:ext cx="61536" cy="320291"/>
            <a:chOff x="6056853" y="3718776"/>
            <a:chExt cx="78293" cy="407511"/>
          </a:xfrm>
          <a:effectLst/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8B78BE9-40ED-43DE-8B8D-6B93FACD1122}"/>
                </a:ext>
              </a:extLst>
            </p:cNvPr>
            <p:cNvGrpSpPr/>
            <p:nvPr/>
          </p:nvGrpSpPr>
          <p:grpSpPr>
            <a:xfrm>
              <a:off x="6056853" y="3718776"/>
              <a:ext cx="78293" cy="176523"/>
              <a:chOff x="5781210" y="2632703"/>
              <a:chExt cx="327280" cy="763410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568E7373-811F-471F-8B76-BC1BF265A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1210" y="2633087"/>
                <a:ext cx="0" cy="216141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E3F087D9-FD7D-454D-8A5A-7CCB6ABBE1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946376" y="2470698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6BA63A6D-3586-41AE-90DE-37A6EC9BA6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490" y="2635584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F17B8B34-78B0-45C5-91A3-4795CDEF4E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1210" y="3071720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D4E30577-8A50-4EEF-8F98-4277A3176A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946376" y="3234108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B553F8C7-ED40-44AC-86FA-9E522F5C6F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490" y="3154996"/>
                <a:ext cx="0" cy="216141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94B2AF0E-895D-44D4-BF60-63017AE07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1865" y="2963959"/>
                <a:ext cx="306633" cy="104637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27CF2ED-ACB9-4B17-A53A-164095E029B4}"/>
                </a:ext>
              </a:extLst>
            </p:cNvPr>
            <p:cNvGrpSpPr/>
            <p:nvPr/>
          </p:nvGrpSpPr>
          <p:grpSpPr>
            <a:xfrm>
              <a:off x="6056853" y="3949764"/>
              <a:ext cx="78293" cy="176523"/>
              <a:chOff x="5781210" y="2632703"/>
              <a:chExt cx="327280" cy="763410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7B4EC1E9-7964-4B18-BA5A-D26F015A71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1210" y="2633087"/>
                <a:ext cx="0" cy="216141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EF6E01B0-7E9D-4436-8840-167278402A5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946376" y="2470698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0E016936-B55A-46C3-8384-7E74EB00F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490" y="2635584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2C425CA0-C2C6-48E2-B4C4-2D704A9BDE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1210" y="3071720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5DF6C274-67E0-43AD-9060-AF78223BF3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946376" y="3234108"/>
                <a:ext cx="0" cy="324009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4FFAE173-BEE9-4BB3-931D-BFF81D7257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490" y="3154996"/>
                <a:ext cx="0" cy="216141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D7297DE9-1080-4E98-A2DA-35AE08ADA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1865" y="2963959"/>
                <a:ext cx="306633" cy="104637"/>
              </a:xfrm>
              <a:prstGeom prst="line">
                <a:avLst/>
              </a:prstGeom>
              <a:ln w="158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B7500ACE-4BC8-49BD-B4CA-3F13D9F21880}"/>
              </a:ext>
            </a:extLst>
          </p:cNvPr>
          <p:cNvSpPr txBox="1"/>
          <p:nvPr/>
        </p:nvSpPr>
        <p:spPr>
          <a:xfrm>
            <a:off x="4755619" y="4321538"/>
            <a:ext cx="2748481" cy="1042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鉴于公司现状，制定新一年工作计划如下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F20555D-B79D-4BB0-9D73-5B5668C6EBF2}"/>
              </a:ext>
            </a:extLst>
          </p:cNvPr>
          <p:cNvGrpSpPr/>
          <p:nvPr/>
        </p:nvGrpSpPr>
        <p:grpSpPr>
          <a:xfrm>
            <a:off x="2912600" y="4755872"/>
            <a:ext cx="697898" cy="677681"/>
            <a:chOff x="8851682" y="3934662"/>
            <a:chExt cx="321829" cy="312506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EF26003-EADB-461C-9ABD-FE8BC1605CF4}"/>
                </a:ext>
              </a:extLst>
            </p:cNvPr>
            <p:cNvSpPr/>
            <p:nvPr/>
          </p:nvSpPr>
          <p:spPr>
            <a:xfrm>
              <a:off x="8851682" y="3959325"/>
              <a:ext cx="227469" cy="2274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8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A36E7DAA-27CB-4F27-8430-D90FAC6F1938}"/>
                </a:ext>
              </a:extLst>
            </p:cNvPr>
            <p:cNvSpPr>
              <a:spLocks noEditPoints="1"/>
            </p:cNvSpPr>
            <p:nvPr/>
          </p:nvSpPr>
          <p:spPr bwMode="auto">
            <a:xfrm rot="6400182">
              <a:off x="8858172" y="3931829"/>
              <a:ext cx="312506" cy="318172"/>
            </a:xfrm>
            <a:custGeom>
              <a:avLst/>
              <a:gdLst>
                <a:gd name="T0" fmla="*/ 226 w 372"/>
                <a:gd name="T1" fmla="*/ 91 h 400"/>
                <a:gd name="T2" fmla="*/ 243 w 372"/>
                <a:gd name="T3" fmla="*/ 72 h 400"/>
                <a:gd name="T4" fmla="*/ 196 w 372"/>
                <a:gd name="T5" fmla="*/ 54 h 400"/>
                <a:gd name="T6" fmla="*/ 168 w 372"/>
                <a:gd name="T7" fmla="*/ 56 h 400"/>
                <a:gd name="T8" fmla="*/ 179 w 372"/>
                <a:gd name="T9" fmla="*/ 29 h 400"/>
                <a:gd name="T10" fmla="*/ 21 w 372"/>
                <a:gd name="T11" fmla="*/ 112 h 400"/>
                <a:gd name="T12" fmla="*/ 7 w 372"/>
                <a:gd name="T13" fmla="*/ 235 h 400"/>
                <a:gd name="T14" fmla="*/ 30 w 372"/>
                <a:gd name="T15" fmla="*/ 285 h 400"/>
                <a:gd name="T16" fmla="*/ 39 w 372"/>
                <a:gd name="T17" fmla="*/ 278 h 400"/>
                <a:gd name="T18" fmla="*/ 47 w 372"/>
                <a:gd name="T19" fmla="*/ 300 h 400"/>
                <a:gd name="T20" fmla="*/ 56 w 372"/>
                <a:gd name="T21" fmla="*/ 312 h 400"/>
                <a:gd name="T22" fmla="*/ 74 w 372"/>
                <a:gd name="T23" fmla="*/ 157 h 400"/>
                <a:gd name="T24" fmla="*/ 275 w 372"/>
                <a:gd name="T25" fmla="*/ 102 h 400"/>
                <a:gd name="T26" fmla="*/ 12 w 372"/>
                <a:gd name="T27" fmla="*/ 199 h 400"/>
                <a:gd name="T28" fmla="*/ 50 w 372"/>
                <a:gd name="T29" fmla="*/ 307 h 400"/>
                <a:gd name="T30" fmla="*/ 185 w 372"/>
                <a:gd name="T31" fmla="*/ 87 h 400"/>
                <a:gd name="T32" fmla="*/ 331 w 372"/>
                <a:gd name="T33" fmla="*/ 126 h 400"/>
                <a:gd name="T34" fmla="*/ 253 w 372"/>
                <a:gd name="T35" fmla="*/ 60 h 400"/>
                <a:gd name="T36" fmla="*/ 233 w 372"/>
                <a:gd name="T37" fmla="*/ 97 h 400"/>
                <a:gd name="T38" fmla="*/ 237 w 372"/>
                <a:gd name="T39" fmla="*/ 104 h 400"/>
                <a:gd name="T40" fmla="*/ 39 w 372"/>
                <a:gd name="T41" fmla="*/ 7 h 400"/>
                <a:gd name="T42" fmla="*/ 22 w 372"/>
                <a:gd name="T43" fmla="*/ 86 h 400"/>
                <a:gd name="T44" fmla="*/ 343 w 372"/>
                <a:gd name="T45" fmla="*/ 152 h 400"/>
                <a:gd name="T46" fmla="*/ 340 w 372"/>
                <a:gd name="T47" fmla="*/ 199 h 400"/>
                <a:gd name="T48" fmla="*/ 264 w 372"/>
                <a:gd name="T49" fmla="*/ 114 h 400"/>
                <a:gd name="T50" fmla="*/ 271 w 372"/>
                <a:gd name="T51" fmla="*/ 113 h 400"/>
                <a:gd name="T52" fmla="*/ 327 w 372"/>
                <a:gd name="T53" fmla="*/ 156 h 400"/>
                <a:gd name="T54" fmla="*/ 317 w 372"/>
                <a:gd name="T55" fmla="*/ 141 h 400"/>
                <a:gd name="T56" fmla="*/ 308 w 372"/>
                <a:gd name="T57" fmla="*/ 94 h 400"/>
                <a:gd name="T58" fmla="*/ 301 w 372"/>
                <a:gd name="T59" fmla="*/ 88 h 400"/>
                <a:gd name="T60" fmla="*/ 315 w 372"/>
                <a:gd name="T61" fmla="*/ 112 h 400"/>
                <a:gd name="T62" fmla="*/ 52 w 372"/>
                <a:gd name="T63" fmla="*/ 320 h 400"/>
                <a:gd name="T64" fmla="*/ 36 w 372"/>
                <a:gd name="T65" fmla="*/ 282 h 400"/>
                <a:gd name="T66" fmla="*/ 44 w 372"/>
                <a:gd name="T67" fmla="*/ 306 h 400"/>
                <a:gd name="T68" fmla="*/ 308 w 372"/>
                <a:gd name="T69" fmla="*/ 340 h 400"/>
                <a:gd name="T70" fmla="*/ 287 w 372"/>
                <a:gd name="T71" fmla="*/ 361 h 400"/>
                <a:gd name="T72" fmla="*/ 309 w 372"/>
                <a:gd name="T73" fmla="*/ 339 h 400"/>
                <a:gd name="T74" fmla="*/ 321 w 372"/>
                <a:gd name="T75" fmla="*/ 319 h 400"/>
                <a:gd name="T76" fmla="*/ 293 w 372"/>
                <a:gd name="T77" fmla="*/ 363 h 400"/>
                <a:gd name="T78" fmla="*/ 285 w 372"/>
                <a:gd name="T79" fmla="*/ 362 h 400"/>
                <a:gd name="T80" fmla="*/ 268 w 372"/>
                <a:gd name="T81" fmla="*/ 386 h 400"/>
                <a:gd name="T82" fmla="*/ 276 w 372"/>
                <a:gd name="T83" fmla="*/ 382 h 400"/>
                <a:gd name="T84" fmla="*/ 283 w 372"/>
                <a:gd name="T85" fmla="*/ 367 h 400"/>
                <a:gd name="T86" fmla="*/ 301 w 372"/>
                <a:gd name="T87" fmla="*/ 358 h 400"/>
                <a:gd name="T88" fmla="*/ 260 w 372"/>
                <a:gd name="T89" fmla="*/ 382 h 400"/>
                <a:gd name="T90" fmla="*/ 251 w 372"/>
                <a:gd name="T91" fmla="*/ 391 h 400"/>
                <a:gd name="T92" fmla="*/ 264 w 372"/>
                <a:gd name="T93" fmla="*/ 385 h 400"/>
                <a:gd name="T94" fmla="*/ 300 w 372"/>
                <a:gd name="T95" fmla="*/ 351 h 400"/>
                <a:gd name="T96" fmla="*/ 290 w 372"/>
                <a:gd name="T97" fmla="*/ 360 h 400"/>
                <a:gd name="T98" fmla="*/ 323 w 372"/>
                <a:gd name="T99" fmla="*/ 318 h 400"/>
                <a:gd name="T100" fmla="*/ 336 w 372"/>
                <a:gd name="T101" fmla="*/ 296 h 400"/>
                <a:gd name="T102" fmla="*/ 315 w 372"/>
                <a:gd name="T103" fmla="*/ 329 h 400"/>
                <a:gd name="T104" fmla="*/ 322 w 372"/>
                <a:gd name="T105" fmla="*/ 320 h 400"/>
                <a:gd name="T106" fmla="*/ 61 w 372"/>
                <a:gd name="T107" fmla="*/ 320 h 400"/>
                <a:gd name="T108" fmla="*/ 68 w 372"/>
                <a:gd name="T109" fmla="*/ 332 h 400"/>
                <a:gd name="T110" fmla="*/ 60 w 372"/>
                <a:gd name="T111" fmla="*/ 321 h 400"/>
                <a:gd name="T112" fmla="*/ 59 w 372"/>
                <a:gd name="T113" fmla="*/ 314 h 400"/>
                <a:gd name="T114" fmla="*/ 243 w 372"/>
                <a:gd name="T115" fmla="*/ 389 h 400"/>
                <a:gd name="T116" fmla="*/ 238 w 372"/>
                <a:gd name="T117" fmla="*/ 394 h 400"/>
                <a:gd name="T118" fmla="*/ 244 w 372"/>
                <a:gd name="T119" fmla="*/ 388 h 400"/>
                <a:gd name="T120" fmla="*/ 78 w 372"/>
                <a:gd name="T121" fmla="*/ 343 h 400"/>
                <a:gd name="T122" fmla="*/ 79 w 372"/>
                <a:gd name="T123" fmla="*/ 34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" h="400">
                  <a:moveTo>
                    <a:pt x="334" y="171"/>
                  </a:moveTo>
                  <a:cubicBezTo>
                    <a:pt x="336" y="172"/>
                    <a:pt x="335" y="168"/>
                    <a:pt x="334" y="169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0" y="156"/>
                  </a:moveTo>
                  <a:cubicBezTo>
                    <a:pt x="327" y="156"/>
                    <a:pt x="329" y="160"/>
                    <a:pt x="331" y="160"/>
                  </a:cubicBezTo>
                  <a:cubicBezTo>
                    <a:pt x="331" y="158"/>
                    <a:pt x="329" y="158"/>
                    <a:pt x="330" y="156"/>
                  </a:cubicBezTo>
                  <a:close/>
                  <a:moveTo>
                    <a:pt x="336" y="153"/>
                  </a:moveTo>
                  <a:cubicBezTo>
                    <a:pt x="336" y="151"/>
                    <a:pt x="335" y="150"/>
                    <a:pt x="334" y="149"/>
                  </a:cubicBezTo>
                  <a:cubicBezTo>
                    <a:pt x="333" y="151"/>
                    <a:pt x="335" y="152"/>
                    <a:pt x="336" y="153"/>
                  </a:cubicBezTo>
                  <a:close/>
                  <a:moveTo>
                    <a:pt x="216" y="50"/>
                  </a:moveTo>
                  <a:cubicBezTo>
                    <a:pt x="216" y="47"/>
                    <a:pt x="209" y="48"/>
                    <a:pt x="209" y="49"/>
                  </a:cubicBezTo>
                  <a:cubicBezTo>
                    <a:pt x="212" y="49"/>
                    <a:pt x="214" y="50"/>
                    <a:pt x="216" y="50"/>
                  </a:cubicBezTo>
                  <a:close/>
                  <a:moveTo>
                    <a:pt x="212" y="100"/>
                  </a:moveTo>
                  <a:cubicBezTo>
                    <a:pt x="211" y="98"/>
                    <a:pt x="207" y="99"/>
                    <a:pt x="205" y="98"/>
                  </a:cubicBezTo>
                  <a:cubicBezTo>
                    <a:pt x="204" y="98"/>
                    <a:pt x="204" y="100"/>
                    <a:pt x="202" y="100"/>
                  </a:cubicBezTo>
                  <a:cubicBezTo>
                    <a:pt x="203" y="98"/>
                    <a:pt x="204" y="97"/>
                    <a:pt x="204" y="95"/>
                  </a:cubicBezTo>
                  <a:cubicBezTo>
                    <a:pt x="210" y="96"/>
                    <a:pt x="215" y="98"/>
                    <a:pt x="221" y="97"/>
                  </a:cubicBezTo>
                  <a:cubicBezTo>
                    <a:pt x="220" y="96"/>
                    <a:pt x="220" y="95"/>
                    <a:pt x="219" y="94"/>
                  </a:cubicBezTo>
                  <a:cubicBezTo>
                    <a:pt x="218" y="95"/>
                    <a:pt x="218" y="96"/>
                    <a:pt x="217" y="96"/>
                  </a:cubicBezTo>
                  <a:cubicBezTo>
                    <a:pt x="217" y="95"/>
                    <a:pt x="217" y="96"/>
                    <a:pt x="217" y="94"/>
                  </a:cubicBezTo>
                  <a:cubicBezTo>
                    <a:pt x="216" y="96"/>
                    <a:pt x="214" y="95"/>
                    <a:pt x="213" y="96"/>
                  </a:cubicBezTo>
                  <a:cubicBezTo>
                    <a:pt x="212" y="95"/>
                    <a:pt x="211" y="94"/>
                    <a:pt x="210" y="94"/>
                  </a:cubicBezTo>
                  <a:cubicBezTo>
                    <a:pt x="208" y="93"/>
                    <a:pt x="209" y="95"/>
                    <a:pt x="207" y="95"/>
                  </a:cubicBezTo>
                  <a:cubicBezTo>
                    <a:pt x="208" y="93"/>
                    <a:pt x="206" y="92"/>
                    <a:pt x="206" y="91"/>
                  </a:cubicBezTo>
                  <a:cubicBezTo>
                    <a:pt x="207" y="91"/>
                    <a:pt x="208" y="92"/>
                    <a:pt x="209" y="92"/>
                  </a:cubicBezTo>
                  <a:cubicBezTo>
                    <a:pt x="210" y="90"/>
                    <a:pt x="208" y="92"/>
                    <a:pt x="208" y="91"/>
                  </a:cubicBezTo>
                  <a:cubicBezTo>
                    <a:pt x="208" y="89"/>
                    <a:pt x="212" y="91"/>
                    <a:pt x="213" y="90"/>
                  </a:cubicBezTo>
                  <a:cubicBezTo>
                    <a:pt x="212" y="90"/>
                    <a:pt x="212" y="90"/>
                    <a:pt x="212" y="89"/>
                  </a:cubicBezTo>
                  <a:cubicBezTo>
                    <a:pt x="216" y="88"/>
                    <a:pt x="223" y="88"/>
                    <a:pt x="226" y="91"/>
                  </a:cubicBezTo>
                  <a:cubicBezTo>
                    <a:pt x="226" y="92"/>
                    <a:pt x="224" y="91"/>
                    <a:pt x="224" y="93"/>
                  </a:cubicBezTo>
                  <a:cubicBezTo>
                    <a:pt x="230" y="96"/>
                    <a:pt x="239" y="94"/>
                    <a:pt x="244" y="99"/>
                  </a:cubicBezTo>
                  <a:cubicBezTo>
                    <a:pt x="240" y="99"/>
                    <a:pt x="236" y="97"/>
                    <a:pt x="233" y="98"/>
                  </a:cubicBezTo>
                  <a:cubicBezTo>
                    <a:pt x="239" y="100"/>
                    <a:pt x="244" y="101"/>
                    <a:pt x="249" y="102"/>
                  </a:cubicBezTo>
                  <a:cubicBezTo>
                    <a:pt x="249" y="101"/>
                    <a:pt x="250" y="101"/>
                    <a:pt x="251" y="101"/>
                  </a:cubicBezTo>
                  <a:cubicBezTo>
                    <a:pt x="248" y="98"/>
                    <a:pt x="243" y="97"/>
                    <a:pt x="241" y="94"/>
                  </a:cubicBezTo>
                  <a:cubicBezTo>
                    <a:pt x="243" y="93"/>
                    <a:pt x="244" y="94"/>
                    <a:pt x="244" y="93"/>
                  </a:cubicBezTo>
                  <a:cubicBezTo>
                    <a:pt x="245" y="93"/>
                    <a:pt x="248" y="94"/>
                    <a:pt x="246" y="95"/>
                  </a:cubicBezTo>
                  <a:cubicBezTo>
                    <a:pt x="249" y="97"/>
                    <a:pt x="255" y="100"/>
                    <a:pt x="257" y="99"/>
                  </a:cubicBezTo>
                  <a:cubicBezTo>
                    <a:pt x="256" y="99"/>
                    <a:pt x="256" y="99"/>
                    <a:pt x="255" y="98"/>
                  </a:cubicBezTo>
                  <a:cubicBezTo>
                    <a:pt x="259" y="98"/>
                    <a:pt x="262" y="99"/>
                    <a:pt x="265" y="101"/>
                  </a:cubicBezTo>
                  <a:cubicBezTo>
                    <a:pt x="265" y="100"/>
                    <a:pt x="265" y="100"/>
                    <a:pt x="265" y="100"/>
                  </a:cubicBezTo>
                  <a:cubicBezTo>
                    <a:pt x="266" y="100"/>
                    <a:pt x="265" y="101"/>
                    <a:pt x="267" y="101"/>
                  </a:cubicBezTo>
                  <a:cubicBezTo>
                    <a:pt x="267" y="101"/>
                    <a:pt x="267" y="101"/>
                    <a:pt x="266" y="102"/>
                  </a:cubicBezTo>
                  <a:cubicBezTo>
                    <a:pt x="270" y="103"/>
                    <a:pt x="273" y="105"/>
                    <a:pt x="277" y="106"/>
                  </a:cubicBezTo>
                  <a:cubicBezTo>
                    <a:pt x="277" y="105"/>
                    <a:pt x="275" y="106"/>
                    <a:pt x="275" y="105"/>
                  </a:cubicBezTo>
                  <a:cubicBezTo>
                    <a:pt x="280" y="107"/>
                    <a:pt x="285" y="109"/>
                    <a:pt x="289" y="112"/>
                  </a:cubicBezTo>
                  <a:cubicBezTo>
                    <a:pt x="290" y="111"/>
                    <a:pt x="287" y="111"/>
                    <a:pt x="289" y="109"/>
                  </a:cubicBezTo>
                  <a:cubicBezTo>
                    <a:pt x="291" y="110"/>
                    <a:pt x="292" y="112"/>
                    <a:pt x="294" y="112"/>
                  </a:cubicBezTo>
                  <a:cubicBezTo>
                    <a:pt x="291" y="107"/>
                    <a:pt x="282" y="104"/>
                    <a:pt x="284" y="97"/>
                  </a:cubicBezTo>
                  <a:cubicBezTo>
                    <a:pt x="278" y="96"/>
                    <a:pt x="274" y="93"/>
                    <a:pt x="270" y="90"/>
                  </a:cubicBezTo>
                  <a:cubicBezTo>
                    <a:pt x="272" y="90"/>
                    <a:pt x="275" y="92"/>
                    <a:pt x="277" y="92"/>
                  </a:cubicBezTo>
                  <a:cubicBezTo>
                    <a:pt x="276" y="92"/>
                    <a:pt x="274" y="90"/>
                    <a:pt x="275" y="90"/>
                  </a:cubicBezTo>
                  <a:cubicBezTo>
                    <a:pt x="281" y="92"/>
                    <a:pt x="286" y="95"/>
                    <a:pt x="292" y="97"/>
                  </a:cubicBezTo>
                  <a:cubicBezTo>
                    <a:pt x="290" y="95"/>
                    <a:pt x="289" y="93"/>
                    <a:pt x="287" y="91"/>
                  </a:cubicBezTo>
                  <a:cubicBezTo>
                    <a:pt x="287" y="91"/>
                    <a:pt x="287" y="91"/>
                    <a:pt x="288" y="90"/>
                  </a:cubicBezTo>
                  <a:cubicBezTo>
                    <a:pt x="285" y="89"/>
                    <a:pt x="283" y="87"/>
                    <a:pt x="281" y="86"/>
                  </a:cubicBezTo>
                  <a:cubicBezTo>
                    <a:pt x="280" y="87"/>
                    <a:pt x="282" y="87"/>
                    <a:pt x="282" y="89"/>
                  </a:cubicBezTo>
                  <a:cubicBezTo>
                    <a:pt x="270" y="82"/>
                    <a:pt x="256" y="77"/>
                    <a:pt x="243" y="72"/>
                  </a:cubicBezTo>
                  <a:cubicBezTo>
                    <a:pt x="243" y="71"/>
                    <a:pt x="243" y="71"/>
                    <a:pt x="242" y="71"/>
                  </a:cubicBezTo>
                  <a:cubicBezTo>
                    <a:pt x="241" y="71"/>
                    <a:pt x="240" y="70"/>
                    <a:pt x="239" y="72"/>
                  </a:cubicBezTo>
                  <a:cubicBezTo>
                    <a:pt x="238" y="70"/>
                    <a:pt x="237" y="70"/>
                    <a:pt x="236" y="70"/>
                  </a:cubicBezTo>
                  <a:cubicBezTo>
                    <a:pt x="237" y="69"/>
                    <a:pt x="240" y="69"/>
                    <a:pt x="241" y="68"/>
                  </a:cubicBezTo>
                  <a:cubicBezTo>
                    <a:pt x="241" y="69"/>
                    <a:pt x="244" y="70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40" y="67"/>
                    <a:pt x="241" y="67"/>
                    <a:pt x="241" y="66"/>
                  </a:cubicBezTo>
                  <a:cubicBezTo>
                    <a:pt x="236" y="62"/>
                    <a:pt x="228" y="67"/>
                    <a:pt x="224" y="62"/>
                  </a:cubicBezTo>
                  <a:cubicBezTo>
                    <a:pt x="219" y="61"/>
                    <a:pt x="214" y="64"/>
                    <a:pt x="212" y="60"/>
                  </a:cubicBezTo>
                  <a:cubicBezTo>
                    <a:pt x="211" y="60"/>
                    <a:pt x="209" y="61"/>
                    <a:pt x="208" y="60"/>
                  </a:cubicBezTo>
                  <a:cubicBezTo>
                    <a:pt x="209" y="59"/>
                    <a:pt x="213" y="59"/>
                    <a:pt x="214" y="59"/>
                  </a:cubicBezTo>
                  <a:cubicBezTo>
                    <a:pt x="213" y="56"/>
                    <a:pt x="220" y="59"/>
                    <a:pt x="221" y="58"/>
                  </a:cubicBezTo>
                  <a:cubicBezTo>
                    <a:pt x="221" y="58"/>
                    <a:pt x="220" y="57"/>
                    <a:pt x="221" y="57"/>
                  </a:cubicBezTo>
                  <a:cubicBezTo>
                    <a:pt x="221" y="58"/>
                    <a:pt x="224" y="58"/>
                    <a:pt x="224" y="57"/>
                  </a:cubicBezTo>
                  <a:cubicBezTo>
                    <a:pt x="223" y="56"/>
                    <a:pt x="221" y="56"/>
                    <a:pt x="218" y="56"/>
                  </a:cubicBezTo>
                  <a:cubicBezTo>
                    <a:pt x="218" y="55"/>
                    <a:pt x="219" y="55"/>
                    <a:pt x="218" y="54"/>
                  </a:cubicBezTo>
                  <a:cubicBezTo>
                    <a:pt x="216" y="56"/>
                    <a:pt x="212" y="53"/>
                    <a:pt x="212" y="56"/>
                  </a:cubicBezTo>
                  <a:cubicBezTo>
                    <a:pt x="209" y="55"/>
                    <a:pt x="206" y="56"/>
                    <a:pt x="203" y="54"/>
                  </a:cubicBezTo>
                  <a:cubicBezTo>
                    <a:pt x="204" y="53"/>
                    <a:pt x="203" y="52"/>
                    <a:pt x="204" y="52"/>
                  </a:cubicBezTo>
                  <a:cubicBezTo>
                    <a:pt x="205" y="55"/>
                    <a:pt x="209" y="52"/>
                    <a:pt x="211" y="52"/>
                  </a:cubicBezTo>
                  <a:cubicBezTo>
                    <a:pt x="208" y="50"/>
                    <a:pt x="205" y="53"/>
                    <a:pt x="203" y="49"/>
                  </a:cubicBezTo>
                  <a:cubicBezTo>
                    <a:pt x="204" y="49"/>
                    <a:pt x="206" y="50"/>
                    <a:pt x="206" y="48"/>
                  </a:cubicBezTo>
                  <a:cubicBezTo>
                    <a:pt x="203" y="47"/>
                    <a:pt x="199" y="48"/>
                    <a:pt x="198" y="50"/>
                  </a:cubicBezTo>
                  <a:cubicBezTo>
                    <a:pt x="199" y="50"/>
                    <a:pt x="200" y="50"/>
                    <a:pt x="200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0"/>
                    <a:pt x="198" y="49"/>
                    <a:pt x="195" y="49"/>
                  </a:cubicBezTo>
                  <a:cubicBezTo>
                    <a:pt x="195" y="50"/>
                    <a:pt x="196" y="50"/>
                    <a:pt x="196" y="50"/>
                  </a:cubicBezTo>
                  <a:cubicBezTo>
                    <a:pt x="195" y="51"/>
                    <a:pt x="193" y="51"/>
                    <a:pt x="192" y="53"/>
                  </a:cubicBezTo>
                  <a:cubicBezTo>
                    <a:pt x="194" y="52"/>
                    <a:pt x="194" y="55"/>
                    <a:pt x="196" y="54"/>
                  </a:cubicBezTo>
                  <a:cubicBezTo>
                    <a:pt x="196" y="53"/>
                    <a:pt x="196" y="52"/>
                    <a:pt x="197" y="52"/>
                  </a:cubicBezTo>
                  <a:cubicBezTo>
                    <a:pt x="198" y="52"/>
                    <a:pt x="199" y="53"/>
                    <a:pt x="199" y="54"/>
                  </a:cubicBezTo>
                  <a:cubicBezTo>
                    <a:pt x="198" y="54"/>
                    <a:pt x="197" y="55"/>
                    <a:pt x="197" y="56"/>
                  </a:cubicBezTo>
                  <a:cubicBezTo>
                    <a:pt x="201" y="58"/>
                    <a:pt x="208" y="55"/>
                    <a:pt x="212" y="58"/>
                  </a:cubicBezTo>
                  <a:cubicBezTo>
                    <a:pt x="209" y="58"/>
                    <a:pt x="207" y="58"/>
                    <a:pt x="205" y="57"/>
                  </a:cubicBezTo>
                  <a:cubicBezTo>
                    <a:pt x="205" y="59"/>
                    <a:pt x="202" y="59"/>
                    <a:pt x="201" y="59"/>
                  </a:cubicBezTo>
                  <a:cubicBezTo>
                    <a:pt x="201" y="58"/>
                    <a:pt x="201" y="58"/>
                    <a:pt x="201" y="57"/>
                  </a:cubicBezTo>
                  <a:cubicBezTo>
                    <a:pt x="197" y="58"/>
                    <a:pt x="195" y="58"/>
                    <a:pt x="190" y="58"/>
                  </a:cubicBezTo>
                  <a:cubicBezTo>
                    <a:pt x="190" y="58"/>
                    <a:pt x="189" y="58"/>
                    <a:pt x="189" y="56"/>
                  </a:cubicBezTo>
                  <a:cubicBezTo>
                    <a:pt x="188" y="58"/>
                    <a:pt x="183" y="59"/>
                    <a:pt x="181" y="57"/>
                  </a:cubicBezTo>
                  <a:cubicBezTo>
                    <a:pt x="183" y="57"/>
                    <a:pt x="182" y="56"/>
                    <a:pt x="181" y="55"/>
                  </a:cubicBezTo>
                  <a:cubicBezTo>
                    <a:pt x="184" y="55"/>
                    <a:pt x="187" y="56"/>
                    <a:pt x="191" y="55"/>
                  </a:cubicBezTo>
                  <a:cubicBezTo>
                    <a:pt x="190" y="53"/>
                    <a:pt x="186" y="56"/>
                    <a:pt x="184" y="54"/>
                  </a:cubicBezTo>
                  <a:cubicBezTo>
                    <a:pt x="184" y="54"/>
                    <a:pt x="186" y="54"/>
                    <a:pt x="186" y="53"/>
                  </a:cubicBezTo>
                  <a:cubicBezTo>
                    <a:pt x="186" y="52"/>
                    <a:pt x="185" y="53"/>
                    <a:pt x="183" y="53"/>
                  </a:cubicBezTo>
                  <a:cubicBezTo>
                    <a:pt x="183" y="55"/>
                    <a:pt x="182" y="54"/>
                    <a:pt x="180" y="54"/>
                  </a:cubicBezTo>
                  <a:cubicBezTo>
                    <a:pt x="180" y="55"/>
                    <a:pt x="181" y="55"/>
                    <a:pt x="181" y="56"/>
                  </a:cubicBezTo>
                  <a:cubicBezTo>
                    <a:pt x="179" y="56"/>
                    <a:pt x="177" y="58"/>
                    <a:pt x="176" y="56"/>
                  </a:cubicBezTo>
                  <a:cubicBezTo>
                    <a:pt x="178" y="56"/>
                    <a:pt x="180" y="55"/>
                    <a:pt x="180" y="53"/>
                  </a:cubicBezTo>
                  <a:cubicBezTo>
                    <a:pt x="178" y="53"/>
                    <a:pt x="178" y="52"/>
                    <a:pt x="177" y="53"/>
                  </a:cubicBezTo>
                  <a:cubicBezTo>
                    <a:pt x="177" y="52"/>
                    <a:pt x="178" y="52"/>
                    <a:pt x="178" y="52"/>
                  </a:cubicBezTo>
                  <a:cubicBezTo>
                    <a:pt x="176" y="51"/>
                    <a:pt x="172" y="51"/>
                    <a:pt x="171" y="53"/>
                  </a:cubicBezTo>
                  <a:cubicBezTo>
                    <a:pt x="172" y="54"/>
                    <a:pt x="176" y="51"/>
                    <a:pt x="176" y="54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4" y="56"/>
                    <a:pt x="173" y="54"/>
                    <a:pt x="175" y="55"/>
                  </a:cubicBezTo>
                  <a:cubicBezTo>
                    <a:pt x="176" y="58"/>
                    <a:pt x="173" y="57"/>
                    <a:pt x="172" y="57"/>
                  </a:cubicBezTo>
                  <a:cubicBezTo>
                    <a:pt x="171" y="57"/>
                    <a:pt x="171" y="57"/>
                    <a:pt x="172" y="56"/>
                  </a:cubicBezTo>
                  <a:cubicBezTo>
                    <a:pt x="170" y="56"/>
                    <a:pt x="169" y="57"/>
                    <a:pt x="168" y="56"/>
                  </a:cubicBezTo>
                  <a:cubicBezTo>
                    <a:pt x="165" y="59"/>
                    <a:pt x="162" y="61"/>
                    <a:pt x="160" y="64"/>
                  </a:cubicBezTo>
                  <a:cubicBezTo>
                    <a:pt x="149" y="65"/>
                    <a:pt x="140" y="67"/>
                    <a:pt x="133" y="72"/>
                  </a:cubicBezTo>
                  <a:cubicBezTo>
                    <a:pt x="130" y="72"/>
                    <a:pt x="129" y="75"/>
                    <a:pt x="126" y="74"/>
                  </a:cubicBezTo>
                  <a:cubicBezTo>
                    <a:pt x="128" y="73"/>
                    <a:pt x="130" y="72"/>
                    <a:pt x="132" y="71"/>
                  </a:cubicBezTo>
                  <a:cubicBezTo>
                    <a:pt x="131" y="69"/>
                    <a:pt x="135" y="69"/>
                    <a:pt x="136" y="68"/>
                  </a:cubicBezTo>
                  <a:cubicBezTo>
                    <a:pt x="131" y="68"/>
                    <a:pt x="127" y="70"/>
                    <a:pt x="123" y="71"/>
                  </a:cubicBezTo>
                  <a:cubicBezTo>
                    <a:pt x="125" y="70"/>
                    <a:pt x="123" y="69"/>
                    <a:pt x="124" y="68"/>
                  </a:cubicBezTo>
                  <a:cubicBezTo>
                    <a:pt x="127" y="67"/>
                    <a:pt x="130" y="65"/>
                    <a:pt x="134" y="64"/>
                  </a:cubicBezTo>
                  <a:cubicBezTo>
                    <a:pt x="134" y="66"/>
                    <a:pt x="137" y="66"/>
                    <a:pt x="136" y="68"/>
                  </a:cubicBezTo>
                  <a:cubicBezTo>
                    <a:pt x="138" y="68"/>
                    <a:pt x="136" y="63"/>
                    <a:pt x="139" y="64"/>
                  </a:cubicBezTo>
                  <a:cubicBezTo>
                    <a:pt x="139" y="63"/>
                    <a:pt x="137" y="64"/>
                    <a:pt x="137" y="63"/>
                  </a:cubicBezTo>
                  <a:cubicBezTo>
                    <a:pt x="142" y="62"/>
                    <a:pt x="148" y="60"/>
                    <a:pt x="152" y="58"/>
                  </a:cubicBezTo>
                  <a:cubicBezTo>
                    <a:pt x="146" y="59"/>
                    <a:pt x="140" y="61"/>
                    <a:pt x="135" y="60"/>
                  </a:cubicBezTo>
                  <a:cubicBezTo>
                    <a:pt x="136" y="59"/>
                    <a:pt x="140" y="58"/>
                    <a:pt x="143" y="57"/>
                  </a:cubicBezTo>
                  <a:cubicBezTo>
                    <a:pt x="141" y="57"/>
                    <a:pt x="139" y="58"/>
                    <a:pt x="138" y="57"/>
                  </a:cubicBezTo>
                  <a:cubicBezTo>
                    <a:pt x="138" y="56"/>
                    <a:pt x="140" y="57"/>
                    <a:pt x="140" y="56"/>
                  </a:cubicBezTo>
                  <a:cubicBezTo>
                    <a:pt x="139" y="55"/>
                    <a:pt x="137" y="56"/>
                    <a:pt x="137" y="54"/>
                  </a:cubicBezTo>
                  <a:cubicBezTo>
                    <a:pt x="141" y="54"/>
                    <a:pt x="144" y="52"/>
                    <a:pt x="148" y="52"/>
                  </a:cubicBezTo>
                  <a:cubicBezTo>
                    <a:pt x="151" y="51"/>
                    <a:pt x="152" y="52"/>
                    <a:pt x="154" y="50"/>
                  </a:cubicBezTo>
                  <a:cubicBezTo>
                    <a:pt x="153" y="49"/>
                    <a:pt x="151" y="51"/>
                    <a:pt x="152" y="48"/>
                  </a:cubicBezTo>
                  <a:cubicBezTo>
                    <a:pt x="156" y="48"/>
                    <a:pt x="158" y="46"/>
                    <a:pt x="162" y="46"/>
                  </a:cubicBezTo>
                  <a:cubicBezTo>
                    <a:pt x="161" y="46"/>
                    <a:pt x="161" y="45"/>
                    <a:pt x="161" y="45"/>
                  </a:cubicBezTo>
                  <a:cubicBezTo>
                    <a:pt x="169" y="41"/>
                    <a:pt x="183" y="41"/>
                    <a:pt x="190" y="39"/>
                  </a:cubicBezTo>
                  <a:cubicBezTo>
                    <a:pt x="189" y="39"/>
                    <a:pt x="188" y="38"/>
                    <a:pt x="187" y="38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9" y="36"/>
                    <a:pt x="191" y="37"/>
                    <a:pt x="192" y="36"/>
                  </a:cubicBezTo>
                  <a:cubicBezTo>
                    <a:pt x="186" y="34"/>
                    <a:pt x="181" y="33"/>
                    <a:pt x="173" y="32"/>
                  </a:cubicBezTo>
                  <a:cubicBezTo>
                    <a:pt x="173" y="30"/>
                    <a:pt x="176" y="32"/>
                    <a:pt x="177" y="31"/>
                  </a:cubicBezTo>
                  <a:cubicBezTo>
                    <a:pt x="175" y="30"/>
                    <a:pt x="179" y="30"/>
                    <a:pt x="179" y="29"/>
                  </a:cubicBezTo>
                  <a:cubicBezTo>
                    <a:pt x="175" y="30"/>
                    <a:pt x="173" y="25"/>
                    <a:pt x="170" y="28"/>
                  </a:cubicBezTo>
                  <a:cubicBezTo>
                    <a:pt x="169" y="28"/>
                    <a:pt x="170" y="26"/>
                    <a:pt x="168" y="26"/>
                  </a:cubicBezTo>
                  <a:cubicBezTo>
                    <a:pt x="167" y="26"/>
                    <a:pt x="166" y="27"/>
                    <a:pt x="164" y="27"/>
                  </a:cubicBezTo>
                  <a:cubicBezTo>
                    <a:pt x="165" y="25"/>
                    <a:pt x="162" y="26"/>
                    <a:pt x="161" y="25"/>
                  </a:cubicBezTo>
                  <a:cubicBezTo>
                    <a:pt x="162" y="24"/>
                    <a:pt x="163" y="24"/>
                    <a:pt x="163" y="23"/>
                  </a:cubicBezTo>
                  <a:cubicBezTo>
                    <a:pt x="159" y="21"/>
                    <a:pt x="152" y="23"/>
                    <a:pt x="147" y="21"/>
                  </a:cubicBezTo>
                  <a:cubicBezTo>
                    <a:pt x="147" y="21"/>
                    <a:pt x="148" y="20"/>
                    <a:pt x="148" y="19"/>
                  </a:cubicBezTo>
                  <a:cubicBezTo>
                    <a:pt x="147" y="19"/>
                    <a:pt x="147" y="19"/>
                    <a:pt x="146" y="19"/>
                  </a:cubicBezTo>
                  <a:cubicBezTo>
                    <a:pt x="130" y="19"/>
                    <a:pt x="115" y="22"/>
                    <a:pt x="100" y="24"/>
                  </a:cubicBezTo>
                  <a:cubicBezTo>
                    <a:pt x="89" y="25"/>
                    <a:pt x="81" y="31"/>
                    <a:pt x="71" y="31"/>
                  </a:cubicBezTo>
                  <a:cubicBezTo>
                    <a:pt x="70" y="32"/>
                    <a:pt x="72" y="33"/>
                    <a:pt x="71" y="33"/>
                  </a:cubicBezTo>
                  <a:cubicBezTo>
                    <a:pt x="70" y="33"/>
                    <a:pt x="70" y="32"/>
                    <a:pt x="69" y="32"/>
                  </a:cubicBezTo>
                  <a:cubicBezTo>
                    <a:pt x="62" y="35"/>
                    <a:pt x="54" y="40"/>
                    <a:pt x="47" y="46"/>
                  </a:cubicBezTo>
                  <a:cubicBezTo>
                    <a:pt x="45" y="47"/>
                    <a:pt x="43" y="50"/>
                    <a:pt x="41" y="50"/>
                  </a:cubicBezTo>
                  <a:cubicBezTo>
                    <a:pt x="41" y="51"/>
                    <a:pt x="40" y="51"/>
                    <a:pt x="40" y="51"/>
                  </a:cubicBezTo>
                  <a:cubicBezTo>
                    <a:pt x="33" y="56"/>
                    <a:pt x="24" y="61"/>
                    <a:pt x="23" y="70"/>
                  </a:cubicBezTo>
                  <a:cubicBezTo>
                    <a:pt x="24" y="70"/>
                    <a:pt x="25" y="67"/>
                    <a:pt x="27" y="69"/>
                  </a:cubicBezTo>
                  <a:cubicBezTo>
                    <a:pt x="27" y="68"/>
                    <a:pt x="28" y="67"/>
                    <a:pt x="30" y="67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3" y="77"/>
                    <a:pt x="34" y="75"/>
                    <a:pt x="35" y="76"/>
                  </a:cubicBezTo>
                  <a:cubicBezTo>
                    <a:pt x="34" y="77"/>
                    <a:pt x="33" y="79"/>
                    <a:pt x="32" y="79"/>
                  </a:cubicBezTo>
                  <a:cubicBezTo>
                    <a:pt x="33" y="80"/>
                    <a:pt x="30" y="82"/>
                    <a:pt x="32" y="82"/>
                  </a:cubicBezTo>
                  <a:cubicBezTo>
                    <a:pt x="33" y="80"/>
                    <a:pt x="35" y="78"/>
                    <a:pt x="37" y="76"/>
                  </a:cubicBezTo>
                  <a:cubicBezTo>
                    <a:pt x="39" y="77"/>
                    <a:pt x="37" y="80"/>
                    <a:pt x="39" y="80"/>
                  </a:cubicBezTo>
                  <a:cubicBezTo>
                    <a:pt x="37" y="83"/>
                    <a:pt x="36" y="86"/>
                    <a:pt x="34" y="87"/>
                  </a:cubicBezTo>
                  <a:cubicBezTo>
                    <a:pt x="34" y="96"/>
                    <a:pt x="24" y="99"/>
                    <a:pt x="20" y="105"/>
                  </a:cubicBezTo>
                  <a:cubicBezTo>
                    <a:pt x="20" y="106"/>
                    <a:pt x="21" y="106"/>
                    <a:pt x="21" y="106"/>
                  </a:cubicBezTo>
                  <a:cubicBezTo>
                    <a:pt x="20" y="108"/>
                    <a:pt x="19" y="109"/>
                    <a:pt x="19" y="112"/>
                  </a:cubicBezTo>
                  <a:cubicBezTo>
                    <a:pt x="20" y="113"/>
                    <a:pt x="21" y="111"/>
                    <a:pt x="21" y="112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4" y="121"/>
                    <a:pt x="31" y="120"/>
                    <a:pt x="35" y="123"/>
                  </a:cubicBezTo>
                  <a:cubicBezTo>
                    <a:pt x="33" y="125"/>
                    <a:pt x="38" y="129"/>
                    <a:pt x="34" y="130"/>
                  </a:cubicBezTo>
                  <a:cubicBezTo>
                    <a:pt x="35" y="131"/>
                    <a:pt x="37" y="131"/>
                    <a:pt x="37" y="130"/>
                  </a:cubicBezTo>
                  <a:cubicBezTo>
                    <a:pt x="38" y="130"/>
                    <a:pt x="38" y="130"/>
                    <a:pt x="38" y="131"/>
                  </a:cubicBezTo>
                  <a:cubicBezTo>
                    <a:pt x="36" y="135"/>
                    <a:pt x="34" y="140"/>
                    <a:pt x="30" y="142"/>
                  </a:cubicBezTo>
                  <a:cubicBezTo>
                    <a:pt x="30" y="140"/>
                    <a:pt x="32" y="138"/>
                    <a:pt x="32" y="137"/>
                  </a:cubicBezTo>
                  <a:cubicBezTo>
                    <a:pt x="28" y="141"/>
                    <a:pt x="24" y="149"/>
                    <a:pt x="21" y="151"/>
                  </a:cubicBezTo>
                  <a:cubicBezTo>
                    <a:pt x="19" y="156"/>
                    <a:pt x="16" y="163"/>
                    <a:pt x="15" y="171"/>
                  </a:cubicBezTo>
                  <a:cubicBezTo>
                    <a:pt x="14" y="174"/>
                    <a:pt x="15" y="177"/>
                    <a:pt x="12" y="179"/>
                  </a:cubicBezTo>
                  <a:cubicBezTo>
                    <a:pt x="13" y="183"/>
                    <a:pt x="8" y="187"/>
                    <a:pt x="10" y="191"/>
                  </a:cubicBezTo>
                  <a:cubicBezTo>
                    <a:pt x="11" y="190"/>
                    <a:pt x="11" y="189"/>
                    <a:pt x="12" y="188"/>
                  </a:cubicBezTo>
                  <a:cubicBezTo>
                    <a:pt x="13" y="188"/>
                    <a:pt x="11" y="187"/>
                    <a:pt x="12" y="186"/>
                  </a:cubicBezTo>
                  <a:cubicBezTo>
                    <a:pt x="13" y="187"/>
                    <a:pt x="12" y="187"/>
                    <a:pt x="14" y="186"/>
                  </a:cubicBezTo>
                  <a:cubicBezTo>
                    <a:pt x="15" y="190"/>
                    <a:pt x="14" y="194"/>
                    <a:pt x="13" y="196"/>
                  </a:cubicBezTo>
                  <a:cubicBezTo>
                    <a:pt x="12" y="196"/>
                    <a:pt x="12" y="195"/>
                    <a:pt x="12" y="195"/>
                  </a:cubicBezTo>
                  <a:cubicBezTo>
                    <a:pt x="11" y="197"/>
                    <a:pt x="11" y="199"/>
                    <a:pt x="11" y="200"/>
                  </a:cubicBezTo>
                  <a:cubicBezTo>
                    <a:pt x="11" y="200"/>
                    <a:pt x="12" y="199"/>
                    <a:pt x="13" y="199"/>
                  </a:cubicBezTo>
                  <a:cubicBezTo>
                    <a:pt x="13" y="203"/>
                    <a:pt x="13" y="205"/>
                    <a:pt x="14" y="207"/>
                  </a:cubicBezTo>
                  <a:cubicBezTo>
                    <a:pt x="14" y="207"/>
                    <a:pt x="13" y="207"/>
                    <a:pt x="13" y="208"/>
                  </a:cubicBezTo>
                  <a:cubicBezTo>
                    <a:pt x="13" y="210"/>
                    <a:pt x="16" y="210"/>
                    <a:pt x="15" y="209"/>
                  </a:cubicBezTo>
                  <a:cubicBezTo>
                    <a:pt x="15" y="210"/>
                    <a:pt x="15" y="205"/>
                    <a:pt x="17" y="205"/>
                  </a:cubicBezTo>
                  <a:cubicBezTo>
                    <a:pt x="15" y="209"/>
                    <a:pt x="17" y="215"/>
                    <a:pt x="15" y="218"/>
                  </a:cubicBezTo>
                  <a:cubicBezTo>
                    <a:pt x="15" y="216"/>
                    <a:pt x="15" y="215"/>
                    <a:pt x="15" y="213"/>
                  </a:cubicBezTo>
                  <a:cubicBezTo>
                    <a:pt x="14" y="213"/>
                    <a:pt x="13" y="214"/>
                    <a:pt x="12" y="213"/>
                  </a:cubicBezTo>
                  <a:cubicBezTo>
                    <a:pt x="8" y="216"/>
                    <a:pt x="12" y="223"/>
                    <a:pt x="8" y="226"/>
                  </a:cubicBezTo>
                  <a:cubicBezTo>
                    <a:pt x="8" y="226"/>
                    <a:pt x="9" y="226"/>
                    <a:pt x="9" y="227"/>
                  </a:cubicBezTo>
                  <a:cubicBezTo>
                    <a:pt x="8" y="227"/>
                    <a:pt x="7" y="227"/>
                    <a:pt x="7" y="228"/>
                  </a:cubicBezTo>
                  <a:cubicBezTo>
                    <a:pt x="8" y="230"/>
                    <a:pt x="7" y="232"/>
                    <a:pt x="7" y="235"/>
                  </a:cubicBezTo>
                  <a:cubicBezTo>
                    <a:pt x="9" y="236"/>
                    <a:pt x="8" y="234"/>
                    <a:pt x="9" y="234"/>
                  </a:cubicBezTo>
                  <a:cubicBezTo>
                    <a:pt x="9" y="236"/>
                    <a:pt x="8" y="237"/>
                    <a:pt x="9" y="239"/>
                  </a:cubicBezTo>
                  <a:cubicBezTo>
                    <a:pt x="10" y="239"/>
                    <a:pt x="11" y="239"/>
                    <a:pt x="12" y="239"/>
                  </a:cubicBezTo>
                  <a:cubicBezTo>
                    <a:pt x="12" y="242"/>
                    <a:pt x="10" y="243"/>
                    <a:pt x="12" y="245"/>
                  </a:cubicBezTo>
                  <a:cubicBezTo>
                    <a:pt x="13" y="243"/>
                    <a:pt x="15" y="240"/>
                    <a:pt x="17" y="242"/>
                  </a:cubicBezTo>
                  <a:cubicBezTo>
                    <a:pt x="15" y="243"/>
                    <a:pt x="14" y="245"/>
                    <a:pt x="15" y="248"/>
                  </a:cubicBezTo>
                  <a:cubicBezTo>
                    <a:pt x="16" y="248"/>
                    <a:pt x="15" y="245"/>
                    <a:pt x="17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48"/>
                    <a:pt x="15" y="248"/>
                    <a:pt x="17" y="250"/>
                  </a:cubicBezTo>
                  <a:cubicBezTo>
                    <a:pt x="19" y="249"/>
                    <a:pt x="20" y="253"/>
                    <a:pt x="18" y="255"/>
                  </a:cubicBezTo>
                  <a:cubicBezTo>
                    <a:pt x="16" y="256"/>
                    <a:pt x="18" y="253"/>
                    <a:pt x="16" y="254"/>
                  </a:cubicBezTo>
                  <a:cubicBezTo>
                    <a:pt x="17" y="256"/>
                    <a:pt x="15" y="256"/>
                    <a:pt x="15" y="258"/>
                  </a:cubicBezTo>
                  <a:cubicBezTo>
                    <a:pt x="16" y="258"/>
                    <a:pt x="17" y="258"/>
                    <a:pt x="19" y="258"/>
                  </a:cubicBezTo>
                  <a:cubicBezTo>
                    <a:pt x="20" y="257"/>
                    <a:pt x="20" y="256"/>
                    <a:pt x="22" y="257"/>
                  </a:cubicBezTo>
                  <a:cubicBezTo>
                    <a:pt x="22" y="259"/>
                    <a:pt x="24" y="260"/>
                    <a:pt x="24" y="262"/>
                  </a:cubicBezTo>
                  <a:cubicBezTo>
                    <a:pt x="23" y="264"/>
                    <a:pt x="22" y="264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7"/>
                    <a:pt x="22" y="267"/>
                    <a:pt x="22" y="268"/>
                  </a:cubicBezTo>
                  <a:cubicBezTo>
                    <a:pt x="22" y="268"/>
                    <a:pt x="23" y="267"/>
                    <a:pt x="23" y="267"/>
                  </a:cubicBezTo>
                  <a:cubicBezTo>
                    <a:pt x="24" y="267"/>
                    <a:pt x="24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7" y="270"/>
                    <a:pt x="27" y="271"/>
                    <a:pt x="28" y="273"/>
                  </a:cubicBezTo>
                  <a:cubicBezTo>
                    <a:pt x="27" y="273"/>
                    <a:pt x="27" y="273"/>
                    <a:pt x="27" y="274"/>
                  </a:cubicBezTo>
                  <a:cubicBezTo>
                    <a:pt x="27" y="274"/>
                    <a:pt x="28" y="274"/>
                    <a:pt x="28" y="274"/>
                  </a:cubicBezTo>
                  <a:cubicBezTo>
                    <a:pt x="29" y="276"/>
                    <a:pt x="29" y="279"/>
                    <a:pt x="30" y="282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0" y="282"/>
                    <a:pt x="30" y="284"/>
                    <a:pt x="30" y="285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31" y="285"/>
                    <a:pt x="30" y="285"/>
                    <a:pt x="30" y="285"/>
                  </a:cubicBezTo>
                  <a:cubicBezTo>
                    <a:pt x="30" y="286"/>
                    <a:pt x="30" y="287"/>
                    <a:pt x="31" y="287"/>
                  </a:cubicBezTo>
                  <a:cubicBezTo>
                    <a:pt x="31" y="287"/>
                    <a:pt x="31" y="287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2" y="286"/>
                    <a:pt x="32" y="286"/>
                    <a:pt x="31" y="285"/>
                  </a:cubicBezTo>
                  <a:cubicBezTo>
                    <a:pt x="32" y="282"/>
                    <a:pt x="32" y="280"/>
                    <a:pt x="32" y="277"/>
                  </a:cubicBezTo>
                  <a:cubicBezTo>
                    <a:pt x="32" y="277"/>
                    <a:pt x="32" y="277"/>
                    <a:pt x="33" y="277"/>
                  </a:cubicBezTo>
                  <a:cubicBezTo>
                    <a:pt x="33" y="276"/>
                    <a:pt x="33" y="275"/>
                    <a:pt x="33" y="275"/>
                  </a:cubicBezTo>
                  <a:cubicBezTo>
                    <a:pt x="33" y="272"/>
                    <a:pt x="33" y="270"/>
                    <a:pt x="34" y="268"/>
                  </a:cubicBezTo>
                  <a:cubicBezTo>
                    <a:pt x="34" y="268"/>
                    <a:pt x="35" y="269"/>
                    <a:pt x="35" y="269"/>
                  </a:cubicBezTo>
                  <a:cubicBezTo>
                    <a:pt x="35" y="269"/>
                    <a:pt x="35" y="270"/>
                    <a:pt x="35" y="271"/>
                  </a:cubicBezTo>
                  <a:cubicBezTo>
                    <a:pt x="35" y="271"/>
                    <a:pt x="34" y="271"/>
                    <a:pt x="34" y="271"/>
                  </a:cubicBezTo>
                  <a:cubicBezTo>
                    <a:pt x="34" y="273"/>
                    <a:pt x="33" y="273"/>
                    <a:pt x="33" y="274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4" y="275"/>
                    <a:pt x="36" y="275"/>
                    <a:pt x="35" y="277"/>
                  </a:cubicBezTo>
                  <a:cubicBezTo>
                    <a:pt x="36" y="276"/>
                    <a:pt x="37" y="277"/>
                    <a:pt x="38" y="277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5" y="277"/>
                    <a:pt x="36" y="274"/>
                    <a:pt x="35" y="272"/>
                  </a:cubicBezTo>
                  <a:cubicBezTo>
                    <a:pt x="36" y="272"/>
                    <a:pt x="37" y="271"/>
                    <a:pt x="37" y="271"/>
                  </a:cubicBezTo>
                  <a:cubicBezTo>
                    <a:pt x="38" y="273"/>
                    <a:pt x="36" y="272"/>
                    <a:pt x="36" y="273"/>
                  </a:cubicBezTo>
                  <a:cubicBezTo>
                    <a:pt x="37" y="274"/>
                    <a:pt x="38" y="273"/>
                    <a:pt x="38" y="274"/>
                  </a:cubicBezTo>
                  <a:cubicBezTo>
                    <a:pt x="37" y="274"/>
                    <a:pt x="36" y="274"/>
                    <a:pt x="37" y="275"/>
                  </a:cubicBezTo>
                  <a:cubicBezTo>
                    <a:pt x="37" y="275"/>
                    <a:pt x="38" y="275"/>
                    <a:pt x="39" y="275"/>
                  </a:cubicBezTo>
                  <a:cubicBezTo>
                    <a:pt x="39" y="275"/>
                    <a:pt x="39" y="276"/>
                    <a:pt x="39" y="276"/>
                  </a:cubicBezTo>
                  <a:cubicBezTo>
                    <a:pt x="39" y="276"/>
                    <a:pt x="39" y="277"/>
                    <a:pt x="39" y="278"/>
                  </a:cubicBezTo>
                  <a:cubicBezTo>
                    <a:pt x="38" y="277"/>
                    <a:pt x="36" y="279"/>
                    <a:pt x="36" y="277"/>
                  </a:cubicBezTo>
                  <a:cubicBezTo>
                    <a:pt x="35" y="277"/>
                    <a:pt x="35" y="278"/>
                    <a:pt x="35" y="279"/>
                  </a:cubicBezTo>
                  <a:cubicBezTo>
                    <a:pt x="35" y="279"/>
                    <a:pt x="35" y="280"/>
                    <a:pt x="36" y="280"/>
                  </a:cubicBezTo>
                  <a:cubicBezTo>
                    <a:pt x="36" y="279"/>
                    <a:pt x="37" y="279"/>
                    <a:pt x="38" y="279"/>
                  </a:cubicBezTo>
                  <a:cubicBezTo>
                    <a:pt x="38" y="278"/>
                    <a:pt x="39" y="278"/>
                    <a:pt x="39" y="277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39" y="279"/>
                    <a:pt x="39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3"/>
                    <a:pt x="41" y="284"/>
                    <a:pt x="41" y="285"/>
                  </a:cubicBezTo>
                  <a:cubicBezTo>
                    <a:pt x="41" y="285"/>
                    <a:pt x="41" y="285"/>
                    <a:pt x="41" y="285"/>
                  </a:cubicBezTo>
                  <a:cubicBezTo>
                    <a:pt x="41" y="285"/>
                    <a:pt x="41" y="285"/>
                    <a:pt x="41" y="286"/>
                  </a:cubicBezTo>
                  <a:cubicBezTo>
                    <a:pt x="41" y="286"/>
                    <a:pt x="41" y="286"/>
                    <a:pt x="41" y="287"/>
                  </a:cubicBezTo>
                  <a:cubicBezTo>
                    <a:pt x="41" y="287"/>
                    <a:pt x="41" y="287"/>
                    <a:pt x="41" y="287"/>
                  </a:cubicBezTo>
                  <a:cubicBezTo>
                    <a:pt x="41" y="287"/>
                    <a:pt x="41" y="288"/>
                    <a:pt x="41" y="288"/>
                  </a:cubicBezTo>
                  <a:cubicBezTo>
                    <a:pt x="41" y="288"/>
                    <a:pt x="41" y="288"/>
                    <a:pt x="41" y="288"/>
                  </a:cubicBezTo>
                  <a:cubicBezTo>
                    <a:pt x="42" y="290"/>
                    <a:pt x="43" y="293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4" y="296"/>
                    <a:pt x="44" y="296"/>
                    <a:pt x="44" y="296"/>
                  </a:cubicBezTo>
                  <a:cubicBezTo>
                    <a:pt x="44" y="296"/>
                    <a:pt x="44" y="297"/>
                    <a:pt x="45" y="298"/>
                  </a:cubicBezTo>
                  <a:cubicBezTo>
                    <a:pt x="44" y="298"/>
                    <a:pt x="44" y="297"/>
                    <a:pt x="43" y="297"/>
                  </a:cubicBezTo>
                  <a:cubicBezTo>
                    <a:pt x="42" y="298"/>
                    <a:pt x="43" y="298"/>
                    <a:pt x="43" y="299"/>
                  </a:cubicBezTo>
                  <a:cubicBezTo>
                    <a:pt x="44" y="298"/>
                    <a:pt x="45" y="298"/>
                    <a:pt x="45" y="298"/>
                  </a:cubicBezTo>
                  <a:cubicBezTo>
                    <a:pt x="45" y="298"/>
                    <a:pt x="46" y="297"/>
                    <a:pt x="46" y="297"/>
                  </a:cubicBezTo>
                  <a:cubicBezTo>
                    <a:pt x="46" y="297"/>
                    <a:pt x="46" y="298"/>
                    <a:pt x="46" y="299"/>
                  </a:cubicBezTo>
                  <a:cubicBezTo>
                    <a:pt x="46" y="299"/>
                    <a:pt x="45" y="299"/>
                    <a:pt x="45" y="299"/>
                  </a:cubicBezTo>
                  <a:cubicBezTo>
                    <a:pt x="45" y="300"/>
                    <a:pt x="46" y="300"/>
                    <a:pt x="46" y="300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1"/>
                  </a:cubicBezTo>
                  <a:cubicBezTo>
                    <a:pt x="46" y="301"/>
                    <a:pt x="46" y="302"/>
                    <a:pt x="47" y="302"/>
                  </a:cubicBezTo>
                  <a:cubicBezTo>
                    <a:pt x="47" y="302"/>
                    <a:pt x="47" y="302"/>
                    <a:pt x="48" y="301"/>
                  </a:cubicBezTo>
                  <a:cubicBezTo>
                    <a:pt x="48" y="303"/>
                    <a:pt x="49" y="304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7"/>
                    <a:pt x="49" y="307"/>
                  </a:cubicBezTo>
                  <a:cubicBezTo>
                    <a:pt x="49" y="307"/>
                    <a:pt x="49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8"/>
                    <a:pt x="47" y="308"/>
                    <a:pt x="47" y="308"/>
                  </a:cubicBezTo>
                  <a:cubicBezTo>
                    <a:pt x="47" y="308"/>
                    <a:pt x="48" y="308"/>
                    <a:pt x="48" y="308"/>
                  </a:cubicBezTo>
                  <a:cubicBezTo>
                    <a:pt x="48" y="308"/>
                    <a:pt x="48" y="309"/>
                    <a:pt x="48" y="309"/>
                  </a:cubicBezTo>
                  <a:cubicBezTo>
                    <a:pt x="48" y="309"/>
                    <a:pt x="49" y="308"/>
                    <a:pt x="49" y="308"/>
                  </a:cubicBezTo>
                  <a:cubicBezTo>
                    <a:pt x="49" y="308"/>
                    <a:pt x="49" y="307"/>
                    <a:pt x="49" y="307"/>
                  </a:cubicBezTo>
                  <a:cubicBezTo>
                    <a:pt x="49" y="307"/>
                    <a:pt x="49" y="307"/>
                    <a:pt x="50" y="308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6"/>
                    <a:pt x="50" y="306"/>
                    <a:pt x="50" y="305"/>
                  </a:cubicBezTo>
                  <a:cubicBezTo>
                    <a:pt x="50" y="305"/>
                    <a:pt x="51" y="305"/>
                    <a:pt x="51" y="305"/>
                  </a:cubicBezTo>
                  <a:cubicBezTo>
                    <a:pt x="51" y="305"/>
                    <a:pt x="52" y="306"/>
                    <a:pt x="52" y="306"/>
                  </a:cubicBezTo>
                  <a:cubicBezTo>
                    <a:pt x="51" y="306"/>
                    <a:pt x="52" y="307"/>
                    <a:pt x="52" y="307"/>
                  </a:cubicBezTo>
                  <a:cubicBezTo>
                    <a:pt x="52" y="308"/>
                    <a:pt x="52" y="309"/>
                    <a:pt x="53" y="310"/>
                  </a:cubicBezTo>
                  <a:cubicBezTo>
                    <a:pt x="52" y="310"/>
                    <a:pt x="52" y="310"/>
                    <a:pt x="51" y="311"/>
                  </a:cubicBezTo>
                  <a:cubicBezTo>
                    <a:pt x="53" y="311"/>
                    <a:pt x="52" y="312"/>
                    <a:pt x="53" y="312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53" y="312"/>
                    <a:pt x="53" y="313"/>
                    <a:pt x="54" y="313"/>
                  </a:cubicBezTo>
                  <a:cubicBezTo>
                    <a:pt x="54" y="312"/>
                    <a:pt x="55" y="312"/>
                    <a:pt x="55" y="310"/>
                  </a:cubicBezTo>
                  <a:cubicBezTo>
                    <a:pt x="56" y="311"/>
                    <a:pt x="56" y="311"/>
                    <a:pt x="56" y="312"/>
                  </a:cubicBezTo>
                  <a:cubicBezTo>
                    <a:pt x="57" y="311"/>
                    <a:pt x="57" y="311"/>
                    <a:pt x="58" y="312"/>
                  </a:cubicBezTo>
                  <a:cubicBezTo>
                    <a:pt x="57" y="311"/>
                    <a:pt x="57" y="311"/>
                    <a:pt x="57" y="311"/>
                  </a:cubicBezTo>
                  <a:cubicBezTo>
                    <a:pt x="56" y="311"/>
                    <a:pt x="56" y="310"/>
                    <a:pt x="56" y="309"/>
                  </a:cubicBezTo>
                  <a:cubicBezTo>
                    <a:pt x="56" y="309"/>
                    <a:pt x="56" y="308"/>
                    <a:pt x="56" y="308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4" y="303"/>
                    <a:pt x="52" y="298"/>
                    <a:pt x="50" y="293"/>
                  </a:cubicBezTo>
                  <a:cubicBezTo>
                    <a:pt x="50" y="293"/>
                    <a:pt x="50" y="294"/>
                    <a:pt x="50" y="294"/>
                  </a:cubicBezTo>
                  <a:cubicBezTo>
                    <a:pt x="50" y="294"/>
                    <a:pt x="49" y="294"/>
                    <a:pt x="49" y="293"/>
                  </a:cubicBezTo>
                  <a:cubicBezTo>
                    <a:pt x="49" y="293"/>
                    <a:pt x="49" y="293"/>
                    <a:pt x="49" y="292"/>
                  </a:cubicBezTo>
                  <a:cubicBezTo>
                    <a:pt x="49" y="292"/>
                    <a:pt x="49" y="292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8" y="286"/>
                    <a:pt x="47" y="281"/>
                    <a:pt x="46" y="277"/>
                  </a:cubicBezTo>
                  <a:cubicBezTo>
                    <a:pt x="45" y="277"/>
                    <a:pt x="45" y="275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4" y="265"/>
                    <a:pt x="43" y="256"/>
                    <a:pt x="43" y="247"/>
                  </a:cubicBezTo>
                  <a:cubicBezTo>
                    <a:pt x="43" y="244"/>
                    <a:pt x="43" y="241"/>
                    <a:pt x="43" y="238"/>
                  </a:cubicBezTo>
                  <a:cubicBezTo>
                    <a:pt x="43" y="237"/>
                    <a:pt x="42" y="237"/>
                    <a:pt x="42" y="236"/>
                  </a:cubicBezTo>
                  <a:cubicBezTo>
                    <a:pt x="43" y="235"/>
                    <a:pt x="43" y="233"/>
                    <a:pt x="44" y="232"/>
                  </a:cubicBezTo>
                  <a:cubicBezTo>
                    <a:pt x="44" y="223"/>
                    <a:pt x="46" y="215"/>
                    <a:pt x="48" y="207"/>
                  </a:cubicBezTo>
                  <a:cubicBezTo>
                    <a:pt x="48" y="204"/>
                    <a:pt x="49" y="201"/>
                    <a:pt x="51" y="199"/>
                  </a:cubicBezTo>
                  <a:cubicBezTo>
                    <a:pt x="52" y="197"/>
                    <a:pt x="53" y="194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2" y="188"/>
                    <a:pt x="55" y="185"/>
                    <a:pt x="57" y="182"/>
                  </a:cubicBezTo>
                  <a:cubicBezTo>
                    <a:pt x="57" y="183"/>
                    <a:pt x="57" y="184"/>
                    <a:pt x="57" y="184"/>
                  </a:cubicBezTo>
                  <a:cubicBezTo>
                    <a:pt x="61" y="175"/>
                    <a:pt x="66" y="166"/>
                    <a:pt x="73" y="158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90" y="135"/>
                    <a:pt x="113" y="11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07"/>
                    <a:pt x="144" y="106"/>
                    <a:pt x="146" y="105"/>
                  </a:cubicBezTo>
                  <a:cubicBezTo>
                    <a:pt x="147" y="107"/>
                    <a:pt x="143" y="107"/>
                    <a:pt x="141" y="108"/>
                  </a:cubicBezTo>
                  <a:cubicBezTo>
                    <a:pt x="154" y="104"/>
                    <a:pt x="167" y="101"/>
                    <a:pt x="181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0" y="100"/>
                    <a:pt x="179" y="100"/>
                    <a:pt x="179" y="99"/>
                  </a:cubicBezTo>
                  <a:cubicBezTo>
                    <a:pt x="180" y="100"/>
                    <a:pt x="182" y="99"/>
                    <a:pt x="184" y="100"/>
                  </a:cubicBezTo>
                  <a:cubicBezTo>
                    <a:pt x="183" y="95"/>
                    <a:pt x="189" y="96"/>
                    <a:pt x="191" y="94"/>
                  </a:cubicBezTo>
                  <a:cubicBezTo>
                    <a:pt x="192" y="97"/>
                    <a:pt x="197" y="94"/>
                    <a:pt x="199" y="97"/>
                  </a:cubicBezTo>
                  <a:cubicBezTo>
                    <a:pt x="197" y="97"/>
                    <a:pt x="195" y="97"/>
                    <a:pt x="194" y="97"/>
                  </a:cubicBezTo>
                  <a:cubicBezTo>
                    <a:pt x="196" y="98"/>
                    <a:pt x="198" y="99"/>
                    <a:pt x="200" y="100"/>
                  </a:cubicBezTo>
                  <a:cubicBezTo>
                    <a:pt x="202" y="101"/>
                    <a:pt x="204" y="101"/>
                    <a:pt x="206" y="101"/>
                  </a:cubicBezTo>
                  <a:cubicBezTo>
                    <a:pt x="206" y="100"/>
                    <a:pt x="207" y="101"/>
                    <a:pt x="208" y="101"/>
                  </a:cubicBezTo>
                  <a:cubicBezTo>
                    <a:pt x="209" y="101"/>
                    <a:pt x="210" y="101"/>
                    <a:pt x="211" y="102"/>
                  </a:cubicBezTo>
                  <a:cubicBezTo>
                    <a:pt x="211" y="101"/>
                    <a:pt x="209" y="101"/>
                    <a:pt x="209" y="100"/>
                  </a:cubicBezTo>
                  <a:cubicBezTo>
                    <a:pt x="210" y="99"/>
                    <a:pt x="211" y="100"/>
                    <a:pt x="212" y="100"/>
                  </a:cubicBezTo>
                  <a:close/>
                  <a:moveTo>
                    <a:pt x="244" y="98"/>
                  </a:moveTo>
                  <a:cubicBezTo>
                    <a:pt x="247" y="98"/>
                    <a:pt x="246" y="100"/>
                    <a:pt x="248" y="100"/>
                  </a:cubicBezTo>
                  <a:cubicBezTo>
                    <a:pt x="247" y="101"/>
                    <a:pt x="244" y="100"/>
                    <a:pt x="244" y="98"/>
                  </a:cubicBezTo>
                  <a:close/>
                  <a:moveTo>
                    <a:pt x="285" y="106"/>
                  </a:moveTo>
                  <a:cubicBezTo>
                    <a:pt x="284" y="107"/>
                    <a:pt x="282" y="105"/>
                    <a:pt x="280" y="105"/>
                  </a:cubicBezTo>
                  <a:cubicBezTo>
                    <a:pt x="281" y="104"/>
                    <a:pt x="284" y="105"/>
                    <a:pt x="285" y="106"/>
                  </a:cubicBezTo>
                  <a:close/>
                  <a:moveTo>
                    <a:pt x="277" y="102"/>
                  </a:moveTo>
                  <a:cubicBezTo>
                    <a:pt x="276" y="102"/>
                    <a:pt x="275" y="101"/>
                    <a:pt x="274" y="101"/>
                  </a:cubicBezTo>
                  <a:cubicBezTo>
                    <a:pt x="275" y="99"/>
                    <a:pt x="277" y="101"/>
                    <a:pt x="277" y="102"/>
                  </a:cubicBezTo>
                  <a:close/>
                  <a:moveTo>
                    <a:pt x="275" y="102"/>
                  </a:moveTo>
                  <a:cubicBezTo>
                    <a:pt x="273" y="102"/>
                    <a:pt x="271" y="103"/>
                    <a:pt x="272" y="101"/>
                  </a:cubicBezTo>
                  <a:cubicBezTo>
                    <a:pt x="273" y="101"/>
                    <a:pt x="275" y="101"/>
                    <a:pt x="275" y="102"/>
                  </a:cubicBezTo>
                  <a:close/>
                  <a:moveTo>
                    <a:pt x="271" y="100"/>
                  </a:moveTo>
                  <a:cubicBezTo>
                    <a:pt x="271" y="103"/>
                    <a:pt x="269" y="99"/>
                    <a:pt x="267" y="99"/>
                  </a:cubicBezTo>
                  <a:cubicBezTo>
                    <a:pt x="268" y="98"/>
                    <a:pt x="270" y="101"/>
                    <a:pt x="271" y="100"/>
                  </a:cubicBezTo>
                  <a:close/>
                  <a:moveTo>
                    <a:pt x="233" y="70"/>
                  </a:moveTo>
                  <a:cubicBezTo>
                    <a:pt x="234" y="70"/>
                    <a:pt x="233" y="69"/>
                    <a:pt x="233" y="68"/>
                  </a:cubicBezTo>
                  <a:cubicBezTo>
                    <a:pt x="234" y="68"/>
                    <a:pt x="234" y="70"/>
                    <a:pt x="235" y="70"/>
                  </a:cubicBezTo>
                  <a:cubicBezTo>
                    <a:pt x="234" y="70"/>
                    <a:pt x="233" y="70"/>
                    <a:pt x="231" y="70"/>
                  </a:cubicBezTo>
                  <a:cubicBezTo>
                    <a:pt x="231" y="70"/>
                    <a:pt x="231" y="69"/>
                    <a:pt x="230" y="69"/>
                  </a:cubicBezTo>
                  <a:cubicBezTo>
                    <a:pt x="231" y="67"/>
                    <a:pt x="232" y="70"/>
                    <a:pt x="233" y="70"/>
                  </a:cubicBezTo>
                  <a:close/>
                  <a:moveTo>
                    <a:pt x="232" y="90"/>
                  </a:moveTo>
                  <a:cubicBezTo>
                    <a:pt x="232" y="88"/>
                    <a:pt x="236" y="87"/>
                    <a:pt x="238" y="88"/>
                  </a:cubicBezTo>
                  <a:cubicBezTo>
                    <a:pt x="238" y="89"/>
                    <a:pt x="236" y="90"/>
                    <a:pt x="235" y="90"/>
                  </a:cubicBezTo>
                  <a:cubicBezTo>
                    <a:pt x="235" y="91"/>
                    <a:pt x="236" y="90"/>
                    <a:pt x="237" y="90"/>
                  </a:cubicBezTo>
                  <a:cubicBezTo>
                    <a:pt x="233" y="93"/>
                    <a:pt x="240" y="91"/>
                    <a:pt x="240" y="94"/>
                  </a:cubicBezTo>
                  <a:cubicBezTo>
                    <a:pt x="236" y="93"/>
                    <a:pt x="233" y="92"/>
                    <a:pt x="229" y="90"/>
                  </a:cubicBezTo>
                  <a:cubicBezTo>
                    <a:pt x="229" y="88"/>
                    <a:pt x="232" y="89"/>
                    <a:pt x="232" y="90"/>
                  </a:cubicBezTo>
                  <a:close/>
                  <a:moveTo>
                    <a:pt x="224" y="76"/>
                  </a:moveTo>
                  <a:cubicBezTo>
                    <a:pt x="226" y="76"/>
                    <a:pt x="226" y="76"/>
                    <a:pt x="224" y="76"/>
                  </a:cubicBezTo>
                  <a:cubicBezTo>
                    <a:pt x="223" y="77"/>
                    <a:pt x="221" y="78"/>
                    <a:pt x="217" y="78"/>
                  </a:cubicBezTo>
                  <a:cubicBezTo>
                    <a:pt x="218" y="76"/>
                    <a:pt x="222" y="76"/>
                    <a:pt x="224" y="76"/>
                  </a:cubicBezTo>
                  <a:close/>
                  <a:moveTo>
                    <a:pt x="217" y="77"/>
                  </a:moveTo>
                  <a:cubicBezTo>
                    <a:pt x="216" y="79"/>
                    <a:pt x="213" y="79"/>
                    <a:pt x="211" y="79"/>
                  </a:cubicBezTo>
                  <a:cubicBezTo>
                    <a:pt x="211" y="77"/>
                    <a:pt x="215" y="78"/>
                    <a:pt x="217" y="77"/>
                  </a:cubicBezTo>
                  <a:close/>
                  <a:moveTo>
                    <a:pt x="134" y="61"/>
                  </a:moveTo>
                  <a:cubicBezTo>
                    <a:pt x="134" y="62"/>
                    <a:pt x="132" y="62"/>
                    <a:pt x="131" y="62"/>
                  </a:cubicBezTo>
                  <a:cubicBezTo>
                    <a:pt x="130" y="60"/>
                    <a:pt x="133" y="61"/>
                    <a:pt x="134" y="61"/>
                  </a:cubicBezTo>
                  <a:close/>
                  <a:moveTo>
                    <a:pt x="12" y="199"/>
                  </a:moveTo>
                  <a:cubicBezTo>
                    <a:pt x="12" y="198"/>
                    <a:pt x="12" y="197"/>
                    <a:pt x="12" y="197"/>
                  </a:cubicBezTo>
                  <a:cubicBezTo>
                    <a:pt x="14" y="197"/>
                    <a:pt x="13" y="199"/>
                    <a:pt x="12" y="199"/>
                  </a:cubicBezTo>
                  <a:close/>
                  <a:moveTo>
                    <a:pt x="12" y="238"/>
                  </a:moveTo>
                  <a:cubicBezTo>
                    <a:pt x="11" y="237"/>
                    <a:pt x="11" y="237"/>
                    <a:pt x="10" y="237"/>
                  </a:cubicBezTo>
                  <a:cubicBezTo>
                    <a:pt x="10" y="237"/>
                    <a:pt x="11" y="237"/>
                    <a:pt x="11" y="235"/>
                  </a:cubicBezTo>
                  <a:cubicBezTo>
                    <a:pt x="11" y="236"/>
                    <a:pt x="11" y="236"/>
                    <a:pt x="12" y="236"/>
                  </a:cubicBezTo>
                  <a:cubicBezTo>
                    <a:pt x="12" y="237"/>
                    <a:pt x="12" y="237"/>
                    <a:pt x="12" y="238"/>
                  </a:cubicBezTo>
                  <a:close/>
                  <a:moveTo>
                    <a:pt x="12" y="233"/>
                  </a:moveTo>
                  <a:cubicBezTo>
                    <a:pt x="11" y="232"/>
                    <a:pt x="12" y="230"/>
                    <a:pt x="13" y="228"/>
                  </a:cubicBezTo>
                  <a:cubicBezTo>
                    <a:pt x="15" y="229"/>
                    <a:pt x="12" y="232"/>
                    <a:pt x="12" y="233"/>
                  </a:cubicBezTo>
                  <a:close/>
                  <a:moveTo>
                    <a:pt x="34" y="268"/>
                  </a:moveTo>
                  <a:cubicBezTo>
                    <a:pt x="34" y="268"/>
                    <a:pt x="34" y="267"/>
                    <a:pt x="34" y="267"/>
                  </a:cubicBezTo>
                  <a:cubicBezTo>
                    <a:pt x="35" y="267"/>
                    <a:pt x="35" y="267"/>
                    <a:pt x="35" y="268"/>
                  </a:cubicBezTo>
                  <a:cubicBezTo>
                    <a:pt x="34" y="268"/>
                    <a:pt x="34" y="268"/>
                    <a:pt x="34" y="268"/>
                  </a:cubicBezTo>
                  <a:close/>
                  <a:moveTo>
                    <a:pt x="38" y="274"/>
                  </a:moveTo>
                  <a:cubicBezTo>
                    <a:pt x="38" y="273"/>
                    <a:pt x="38" y="271"/>
                    <a:pt x="37" y="271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7" y="270"/>
                    <a:pt x="37" y="270"/>
                    <a:pt x="37" y="270"/>
                  </a:cubicBezTo>
                  <a:cubicBezTo>
                    <a:pt x="37" y="270"/>
                    <a:pt x="37" y="270"/>
                    <a:pt x="37" y="269"/>
                  </a:cubicBezTo>
                  <a:cubicBezTo>
                    <a:pt x="37" y="269"/>
                    <a:pt x="37" y="269"/>
                    <a:pt x="37" y="269"/>
                  </a:cubicBezTo>
                  <a:cubicBezTo>
                    <a:pt x="37" y="269"/>
                    <a:pt x="37" y="269"/>
                    <a:pt x="37" y="268"/>
                  </a:cubicBezTo>
                  <a:cubicBezTo>
                    <a:pt x="37" y="269"/>
                    <a:pt x="37" y="269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1"/>
                    <a:pt x="38" y="272"/>
                    <a:pt x="39" y="274"/>
                  </a:cubicBezTo>
                  <a:cubicBezTo>
                    <a:pt x="39" y="274"/>
                    <a:pt x="38" y="274"/>
                    <a:pt x="38" y="274"/>
                  </a:cubicBezTo>
                  <a:close/>
                  <a:moveTo>
                    <a:pt x="52" y="307"/>
                  </a:moveTo>
                  <a:cubicBezTo>
                    <a:pt x="52" y="307"/>
                    <a:pt x="52" y="306"/>
                    <a:pt x="52" y="306"/>
                  </a:cubicBezTo>
                  <a:cubicBezTo>
                    <a:pt x="52" y="306"/>
                    <a:pt x="52" y="307"/>
                    <a:pt x="52" y="307"/>
                  </a:cubicBezTo>
                  <a:close/>
                  <a:moveTo>
                    <a:pt x="50" y="307"/>
                  </a:move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lose/>
                  <a:moveTo>
                    <a:pt x="69" y="159"/>
                  </a:moveTo>
                  <a:cubicBezTo>
                    <a:pt x="68" y="158"/>
                    <a:pt x="70" y="157"/>
                    <a:pt x="70" y="157"/>
                  </a:cubicBezTo>
                  <a:cubicBezTo>
                    <a:pt x="72" y="157"/>
                    <a:pt x="70" y="158"/>
                    <a:pt x="69" y="159"/>
                  </a:cubicBezTo>
                  <a:close/>
                  <a:moveTo>
                    <a:pt x="81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79" y="149"/>
                    <a:pt x="78" y="149"/>
                  </a:cubicBezTo>
                  <a:cubicBezTo>
                    <a:pt x="78" y="148"/>
                    <a:pt x="79" y="147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lose/>
                  <a:moveTo>
                    <a:pt x="114" y="81"/>
                  </a:moveTo>
                  <a:cubicBezTo>
                    <a:pt x="114" y="80"/>
                    <a:pt x="115" y="80"/>
                    <a:pt x="116" y="79"/>
                  </a:cubicBezTo>
                  <a:cubicBezTo>
                    <a:pt x="116" y="81"/>
                    <a:pt x="115" y="81"/>
                    <a:pt x="114" y="81"/>
                  </a:cubicBezTo>
                  <a:close/>
                  <a:moveTo>
                    <a:pt x="120" y="79"/>
                  </a:moveTo>
                  <a:cubicBezTo>
                    <a:pt x="120" y="78"/>
                    <a:pt x="119" y="78"/>
                    <a:pt x="119" y="78"/>
                  </a:cubicBezTo>
                  <a:cubicBezTo>
                    <a:pt x="120" y="77"/>
                    <a:pt x="121" y="77"/>
                    <a:pt x="123" y="76"/>
                  </a:cubicBezTo>
                  <a:cubicBezTo>
                    <a:pt x="123" y="78"/>
                    <a:pt x="121" y="78"/>
                    <a:pt x="120" y="79"/>
                  </a:cubicBezTo>
                  <a:close/>
                  <a:moveTo>
                    <a:pt x="168" y="98"/>
                  </a:moveTo>
                  <a:cubicBezTo>
                    <a:pt x="169" y="97"/>
                    <a:pt x="170" y="96"/>
                    <a:pt x="171" y="96"/>
                  </a:cubicBezTo>
                  <a:cubicBezTo>
                    <a:pt x="171" y="97"/>
                    <a:pt x="169" y="98"/>
                    <a:pt x="168" y="98"/>
                  </a:cubicBezTo>
                  <a:close/>
                  <a:moveTo>
                    <a:pt x="172" y="98"/>
                  </a:moveTo>
                  <a:cubicBezTo>
                    <a:pt x="170" y="98"/>
                    <a:pt x="172" y="96"/>
                    <a:pt x="174" y="96"/>
                  </a:cubicBezTo>
                  <a:cubicBezTo>
                    <a:pt x="173" y="97"/>
                    <a:pt x="172" y="97"/>
                    <a:pt x="172" y="98"/>
                  </a:cubicBezTo>
                  <a:close/>
                  <a:moveTo>
                    <a:pt x="177" y="95"/>
                  </a:moveTo>
                  <a:cubicBezTo>
                    <a:pt x="176" y="96"/>
                    <a:pt x="174" y="96"/>
                    <a:pt x="174" y="94"/>
                  </a:cubicBezTo>
                  <a:cubicBezTo>
                    <a:pt x="175" y="94"/>
                    <a:pt x="177" y="93"/>
                    <a:pt x="177" y="95"/>
                  </a:cubicBezTo>
                  <a:close/>
                  <a:moveTo>
                    <a:pt x="185" y="87"/>
                  </a:moveTo>
                  <a:cubicBezTo>
                    <a:pt x="186" y="85"/>
                    <a:pt x="189" y="85"/>
                    <a:pt x="191" y="84"/>
                  </a:cubicBezTo>
                  <a:cubicBezTo>
                    <a:pt x="190" y="86"/>
                    <a:pt x="187" y="87"/>
                    <a:pt x="185" y="87"/>
                  </a:cubicBezTo>
                  <a:close/>
                  <a:moveTo>
                    <a:pt x="206" y="94"/>
                  </a:moveTo>
                  <a:cubicBezTo>
                    <a:pt x="204" y="95"/>
                    <a:pt x="204" y="94"/>
                    <a:pt x="204" y="94"/>
                  </a:cubicBezTo>
                  <a:cubicBezTo>
                    <a:pt x="204" y="92"/>
                    <a:pt x="206" y="93"/>
                    <a:pt x="206" y="94"/>
                  </a:cubicBezTo>
                  <a:close/>
                  <a:moveTo>
                    <a:pt x="206" y="80"/>
                  </a:moveTo>
                  <a:cubicBezTo>
                    <a:pt x="205" y="81"/>
                    <a:pt x="204" y="81"/>
                    <a:pt x="202" y="81"/>
                  </a:cubicBezTo>
                  <a:cubicBezTo>
                    <a:pt x="203" y="80"/>
                    <a:pt x="205" y="80"/>
                    <a:pt x="206" y="80"/>
                  </a:cubicBezTo>
                  <a:close/>
                  <a:moveTo>
                    <a:pt x="201" y="97"/>
                  </a:moveTo>
                  <a:cubicBezTo>
                    <a:pt x="199" y="96"/>
                    <a:pt x="199" y="95"/>
                    <a:pt x="199" y="94"/>
                  </a:cubicBezTo>
                  <a:cubicBezTo>
                    <a:pt x="200" y="94"/>
                    <a:pt x="203" y="94"/>
                    <a:pt x="202" y="97"/>
                  </a:cubicBezTo>
                  <a:cubicBezTo>
                    <a:pt x="202" y="97"/>
                    <a:pt x="201" y="96"/>
                    <a:pt x="201" y="97"/>
                  </a:cubicBezTo>
                  <a:close/>
                  <a:moveTo>
                    <a:pt x="346" y="166"/>
                  </a:moveTo>
                  <a:cubicBezTo>
                    <a:pt x="345" y="159"/>
                    <a:pt x="340" y="153"/>
                    <a:pt x="337" y="146"/>
                  </a:cubicBezTo>
                  <a:cubicBezTo>
                    <a:pt x="336" y="147"/>
                    <a:pt x="336" y="144"/>
                    <a:pt x="335" y="146"/>
                  </a:cubicBezTo>
                  <a:cubicBezTo>
                    <a:pt x="340" y="152"/>
                    <a:pt x="341" y="162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3" y="189"/>
                  </a:moveTo>
                  <a:cubicBezTo>
                    <a:pt x="336" y="189"/>
                    <a:pt x="334" y="192"/>
                    <a:pt x="336" y="192"/>
                  </a:cubicBezTo>
                  <a:cubicBezTo>
                    <a:pt x="336" y="191"/>
                    <a:pt x="336" y="190"/>
                    <a:pt x="335" y="188"/>
                  </a:cubicBezTo>
                  <a:cubicBezTo>
                    <a:pt x="334" y="189"/>
                    <a:pt x="332" y="188"/>
                    <a:pt x="333" y="189"/>
                  </a:cubicBezTo>
                  <a:close/>
                  <a:moveTo>
                    <a:pt x="182" y="47"/>
                  </a:moveTo>
                  <a:cubicBezTo>
                    <a:pt x="183" y="47"/>
                    <a:pt x="184" y="47"/>
                    <a:pt x="184" y="46"/>
                  </a:cubicBezTo>
                  <a:cubicBezTo>
                    <a:pt x="183" y="47"/>
                    <a:pt x="181" y="46"/>
                    <a:pt x="182" y="47"/>
                  </a:cubicBezTo>
                  <a:close/>
                  <a:moveTo>
                    <a:pt x="337" y="272"/>
                  </a:moveTo>
                  <a:cubicBezTo>
                    <a:pt x="337" y="273"/>
                    <a:pt x="336" y="275"/>
                    <a:pt x="337" y="275"/>
                  </a:cubicBezTo>
                  <a:cubicBezTo>
                    <a:pt x="338" y="275"/>
                    <a:pt x="338" y="273"/>
                    <a:pt x="337" y="272"/>
                  </a:cubicBezTo>
                  <a:close/>
                  <a:moveTo>
                    <a:pt x="331" y="126"/>
                  </a:moveTo>
                  <a:cubicBezTo>
                    <a:pt x="331" y="128"/>
                    <a:pt x="330" y="128"/>
                    <a:pt x="329" y="127"/>
                  </a:cubicBezTo>
                  <a:cubicBezTo>
                    <a:pt x="329" y="129"/>
                    <a:pt x="330" y="129"/>
                    <a:pt x="331" y="130"/>
                  </a:cubicBezTo>
                  <a:cubicBezTo>
                    <a:pt x="331" y="128"/>
                    <a:pt x="333" y="127"/>
                    <a:pt x="331" y="126"/>
                  </a:cubicBezTo>
                  <a:close/>
                  <a:moveTo>
                    <a:pt x="342" y="195"/>
                  </a:moveTo>
                  <a:cubicBezTo>
                    <a:pt x="341" y="196"/>
                    <a:pt x="340" y="196"/>
                    <a:pt x="339" y="195"/>
                  </a:cubicBezTo>
                  <a:cubicBezTo>
                    <a:pt x="339" y="196"/>
                    <a:pt x="339" y="197"/>
                    <a:pt x="340" y="197"/>
                  </a:cubicBezTo>
                  <a:cubicBezTo>
                    <a:pt x="341" y="197"/>
                    <a:pt x="342" y="197"/>
                    <a:pt x="342" y="195"/>
                  </a:cubicBezTo>
                  <a:close/>
                  <a:moveTo>
                    <a:pt x="340" y="192"/>
                  </a:moveTo>
                  <a:cubicBezTo>
                    <a:pt x="340" y="188"/>
                    <a:pt x="338" y="186"/>
                    <a:pt x="337" y="184"/>
                  </a:cubicBezTo>
                  <a:cubicBezTo>
                    <a:pt x="336" y="187"/>
                    <a:pt x="337" y="190"/>
                    <a:pt x="340" y="192"/>
                  </a:cubicBezTo>
                  <a:close/>
                  <a:moveTo>
                    <a:pt x="230" y="62"/>
                  </a:moveTo>
                  <a:cubicBezTo>
                    <a:pt x="231" y="60"/>
                    <a:pt x="234" y="63"/>
                    <a:pt x="237" y="63"/>
                  </a:cubicBezTo>
                  <a:cubicBezTo>
                    <a:pt x="236" y="61"/>
                    <a:pt x="230" y="59"/>
                    <a:pt x="230" y="62"/>
                  </a:cubicBezTo>
                  <a:close/>
                  <a:moveTo>
                    <a:pt x="230" y="57"/>
                  </a:moveTo>
                  <a:cubicBezTo>
                    <a:pt x="230" y="56"/>
                    <a:pt x="228" y="56"/>
                    <a:pt x="227" y="56"/>
                  </a:cubicBezTo>
                  <a:cubicBezTo>
                    <a:pt x="227" y="58"/>
                    <a:pt x="228" y="58"/>
                    <a:pt x="230" y="57"/>
                  </a:cubicBezTo>
                  <a:close/>
                  <a:moveTo>
                    <a:pt x="337" y="135"/>
                  </a:moveTo>
                  <a:cubicBezTo>
                    <a:pt x="337" y="134"/>
                    <a:pt x="336" y="133"/>
                    <a:pt x="335" y="132"/>
                  </a:cubicBezTo>
                  <a:cubicBezTo>
                    <a:pt x="335" y="133"/>
                    <a:pt x="336" y="135"/>
                    <a:pt x="337" y="135"/>
                  </a:cubicBezTo>
                  <a:close/>
                  <a:moveTo>
                    <a:pt x="168" y="50"/>
                  </a:moveTo>
                  <a:cubicBezTo>
                    <a:pt x="167" y="50"/>
                    <a:pt x="164" y="48"/>
                    <a:pt x="165" y="50"/>
                  </a:cubicBezTo>
                  <a:cubicBezTo>
                    <a:pt x="166" y="51"/>
                    <a:pt x="167" y="50"/>
                    <a:pt x="168" y="50"/>
                  </a:cubicBezTo>
                  <a:close/>
                  <a:moveTo>
                    <a:pt x="230" y="51"/>
                  </a:moveTo>
                  <a:cubicBezTo>
                    <a:pt x="228" y="51"/>
                    <a:pt x="225" y="50"/>
                    <a:pt x="224" y="50"/>
                  </a:cubicBezTo>
                  <a:cubicBezTo>
                    <a:pt x="226" y="51"/>
                    <a:pt x="223" y="52"/>
                    <a:pt x="224" y="53"/>
                  </a:cubicBezTo>
                  <a:cubicBezTo>
                    <a:pt x="226" y="53"/>
                    <a:pt x="227" y="54"/>
                    <a:pt x="227" y="55"/>
                  </a:cubicBezTo>
                  <a:cubicBezTo>
                    <a:pt x="229" y="54"/>
                    <a:pt x="230" y="55"/>
                    <a:pt x="231" y="56"/>
                  </a:cubicBezTo>
                  <a:cubicBezTo>
                    <a:pt x="231" y="57"/>
                    <a:pt x="230" y="57"/>
                    <a:pt x="231" y="58"/>
                  </a:cubicBezTo>
                  <a:cubicBezTo>
                    <a:pt x="238" y="58"/>
                    <a:pt x="243" y="59"/>
                    <a:pt x="249" y="61"/>
                  </a:cubicBezTo>
                  <a:cubicBezTo>
                    <a:pt x="250" y="61"/>
                    <a:pt x="249" y="60"/>
                    <a:pt x="250" y="60"/>
                  </a:cubicBezTo>
                  <a:cubicBezTo>
                    <a:pt x="251" y="61"/>
                    <a:pt x="254" y="61"/>
                    <a:pt x="255" y="61"/>
                  </a:cubicBezTo>
                  <a:cubicBezTo>
                    <a:pt x="255" y="60"/>
                    <a:pt x="253" y="61"/>
                    <a:pt x="253" y="60"/>
                  </a:cubicBezTo>
                  <a:cubicBezTo>
                    <a:pt x="254" y="59"/>
                    <a:pt x="256" y="60"/>
                    <a:pt x="255" y="59"/>
                  </a:cubicBezTo>
                  <a:cubicBezTo>
                    <a:pt x="254" y="58"/>
                    <a:pt x="251" y="58"/>
                    <a:pt x="251" y="57"/>
                  </a:cubicBezTo>
                  <a:cubicBezTo>
                    <a:pt x="254" y="57"/>
                    <a:pt x="257" y="57"/>
                    <a:pt x="259" y="57"/>
                  </a:cubicBezTo>
                  <a:cubicBezTo>
                    <a:pt x="257" y="54"/>
                    <a:pt x="251" y="53"/>
                    <a:pt x="247" y="54"/>
                  </a:cubicBezTo>
                  <a:cubicBezTo>
                    <a:pt x="247" y="55"/>
                    <a:pt x="247" y="56"/>
                    <a:pt x="246" y="56"/>
                  </a:cubicBezTo>
                  <a:cubicBezTo>
                    <a:pt x="242" y="55"/>
                    <a:pt x="237" y="54"/>
                    <a:pt x="231" y="54"/>
                  </a:cubicBezTo>
                  <a:cubicBezTo>
                    <a:pt x="231" y="52"/>
                    <a:pt x="231" y="53"/>
                    <a:pt x="230" y="51"/>
                  </a:cubicBezTo>
                  <a:close/>
                  <a:moveTo>
                    <a:pt x="244" y="65"/>
                  </a:moveTo>
                  <a:cubicBezTo>
                    <a:pt x="253" y="67"/>
                    <a:pt x="264" y="69"/>
                    <a:pt x="270" y="71"/>
                  </a:cubicBezTo>
                  <a:cubicBezTo>
                    <a:pt x="264" y="68"/>
                    <a:pt x="253" y="59"/>
                    <a:pt x="244" y="65"/>
                  </a:cubicBezTo>
                  <a:close/>
                  <a:moveTo>
                    <a:pt x="247" y="68"/>
                  </a:moveTo>
                  <a:cubicBezTo>
                    <a:pt x="248" y="68"/>
                    <a:pt x="248" y="68"/>
                    <a:pt x="249" y="68"/>
                  </a:cubicBezTo>
                  <a:cubicBezTo>
                    <a:pt x="249" y="66"/>
                    <a:pt x="248" y="66"/>
                    <a:pt x="247" y="66"/>
                  </a:cubicBezTo>
                  <a:lnTo>
                    <a:pt x="247" y="68"/>
                  </a:lnTo>
                  <a:close/>
                  <a:moveTo>
                    <a:pt x="227" y="101"/>
                  </a:moveTo>
                  <a:cubicBezTo>
                    <a:pt x="225" y="101"/>
                    <a:pt x="221" y="99"/>
                    <a:pt x="219" y="101"/>
                  </a:cubicBezTo>
                  <a:cubicBezTo>
                    <a:pt x="219" y="101"/>
                    <a:pt x="219" y="100"/>
                    <a:pt x="218" y="100"/>
                  </a:cubicBezTo>
                  <a:cubicBezTo>
                    <a:pt x="220" y="103"/>
                    <a:pt x="215" y="101"/>
                    <a:pt x="216" y="102"/>
                  </a:cubicBezTo>
                  <a:cubicBezTo>
                    <a:pt x="217" y="102"/>
                    <a:pt x="218" y="102"/>
                    <a:pt x="218" y="103"/>
                  </a:cubicBezTo>
                  <a:cubicBezTo>
                    <a:pt x="220" y="103"/>
                    <a:pt x="222" y="104"/>
                    <a:pt x="224" y="104"/>
                  </a:cubicBezTo>
                  <a:cubicBezTo>
                    <a:pt x="226" y="104"/>
                    <a:pt x="227" y="104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7" y="104"/>
                    <a:pt x="227" y="103"/>
                    <a:pt x="227" y="101"/>
                  </a:cubicBezTo>
                  <a:close/>
                  <a:moveTo>
                    <a:pt x="229" y="105"/>
                  </a:moveTo>
                  <a:cubicBezTo>
                    <a:pt x="230" y="106"/>
                    <a:pt x="230" y="106"/>
                    <a:pt x="231" y="106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31" y="105"/>
                    <a:pt x="230" y="105"/>
                    <a:pt x="229" y="105"/>
                  </a:cubicBezTo>
                  <a:close/>
                  <a:moveTo>
                    <a:pt x="224" y="97"/>
                  </a:moveTo>
                  <a:cubicBezTo>
                    <a:pt x="228" y="99"/>
                    <a:pt x="233" y="100"/>
                    <a:pt x="233" y="97"/>
                  </a:cubicBezTo>
                  <a:cubicBezTo>
                    <a:pt x="230" y="96"/>
                    <a:pt x="228" y="97"/>
                    <a:pt x="224" y="97"/>
                  </a:cubicBezTo>
                  <a:close/>
                  <a:moveTo>
                    <a:pt x="284" y="98"/>
                  </a:moveTo>
                  <a:cubicBezTo>
                    <a:pt x="284" y="99"/>
                    <a:pt x="285" y="99"/>
                    <a:pt x="284" y="100"/>
                  </a:cubicBezTo>
                  <a:cubicBezTo>
                    <a:pt x="285" y="100"/>
                    <a:pt x="286" y="100"/>
                    <a:pt x="286" y="99"/>
                  </a:cubicBezTo>
                  <a:cubicBezTo>
                    <a:pt x="285" y="100"/>
                    <a:pt x="285" y="98"/>
                    <a:pt x="284" y="98"/>
                  </a:cubicBezTo>
                  <a:close/>
                  <a:moveTo>
                    <a:pt x="228" y="105"/>
                  </a:moveTo>
                  <a:cubicBezTo>
                    <a:pt x="228" y="105"/>
                    <a:pt x="227" y="105"/>
                    <a:pt x="227" y="105"/>
                  </a:cubicBezTo>
                  <a:cubicBezTo>
                    <a:pt x="227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lose/>
                  <a:moveTo>
                    <a:pt x="162" y="59"/>
                  </a:moveTo>
                  <a:cubicBezTo>
                    <a:pt x="162" y="58"/>
                    <a:pt x="165" y="59"/>
                    <a:pt x="165" y="57"/>
                  </a:cubicBezTo>
                  <a:cubicBezTo>
                    <a:pt x="164" y="58"/>
                    <a:pt x="161" y="58"/>
                    <a:pt x="162" y="59"/>
                  </a:cubicBezTo>
                  <a:close/>
                  <a:moveTo>
                    <a:pt x="223" y="50"/>
                  </a:moveTo>
                  <a:cubicBezTo>
                    <a:pt x="222" y="50"/>
                    <a:pt x="223" y="49"/>
                    <a:pt x="224" y="49"/>
                  </a:cubicBezTo>
                  <a:cubicBezTo>
                    <a:pt x="227" y="48"/>
                    <a:pt x="230" y="51"/>
                    <a:pt x="231" y="49"/>
                  </a:cubicBezTo>
                  <a:cubicBezTo>
                    <a:pt x="229" y="47"/>
                    <a:pt x="224" y="47"/>
                    <a:pt x="222" y="45"/>
                  </a:cubicBezTo>
                  <a:cubicBezTo>
                    <a:pt x="222" y="46"/>
                    <a:pt x="221" y="46"/>
                    <a:pt x="221" y="47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1" y="50"/>
                    <a:pt x="218" y="48"/>
                    <a:pt x="218" y="50"/>
                  </a:cubicBezTo>
                  <a:cubicBezTo>
                    <a:pt x="220" y="50"/>
                    <a:pt x="222" y="51"/>
                    <a:pt x="223" y="50"/>
                  </a:cubicBezTo>
                  <a:close/>
                  <a:moveTo>
                    <a:pt x="217" y="100"/>
                  </a:moveTo>
                  <a:cubicBezTo>
                    <a:pt x="216" y="100"/>
                    <a:pt x="215" y="99"/>
                    <a:pt x="214" y="99"/>
                  </a:cubicBezTo>
                  <a:cubicBezTo>
                    <a:pt x="214" y="99"/>
                    <a:pt x="213" y="101"/>
                    <a:pt x="212" y="102"/>
                  </a:cubicBezTo>
                  <a:cubicBezTo>
                    <a:pt x="213" y="102"/>
                    <a:pt x="213" y="102"/>
                    <a:pt x="214" y="102"/>
                  </a:cubicBezTo>
                  <a:cubicBezTo>
                    <a:pt x="215" y="100"/>
                    <a:pt x="216" y="102"/>
                    <a:pt x="217" y="100"/>
                  </a:cubicBezTo>
                  <a:close/>
                  <a:moveTo>
                    <a:pt x="243" y="103"/>
                  </a:moveTo>
                  <a:cubicBezTo>
                    <a:pt x="241" y="103"/>
                    <a:pt x="240" y="101"/>
                    <a:pt x="237" y="102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39" y="102"/>
                    <a:pt x="242" y="104"/>
                    <a:pt x="243" y="103"/>
                  </a:cubicBezTo>
                  <a:close/>
                  <a:moveTo>
                    <a:pt x="197" y="100"/>
                  </a:move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lose/>
                  <a:moveTo>
                    <a:pt x="1" y="62"/>
                  </a:moveTo>
                  <a:cubicBezTo>
                    <a:pt x="2" y="61"/>
                    <a:pt x="4" y="62"/>
                    <a:pt x="4" y="60"/>
                  </a:cubicBezTo>
                  <a:cubicBezTo>
                    <a:pt x="3" y="59"/>
                    <a:pt x="2" y="61"/>
                    <a:pt x="1" y="62"/>
                  </a:cubicBezTo>
                  <a:close/>
                  <a:moveTo>
                    <a:pt x="368" y="214"/>
                  </a:moveTo>
                  <a:cubicBezTo>
                    <a:pt x="368" y="216"/>
                    <a:pt x="368" y="217"/>
                    <a:pt x="369" y="218"/>
                  </a:cubicBezTo>
                  <a:cubicBezTo>
                    <a:pt x="369" y="217"/>
                    <a:pt x="369" y="215"/>
                    <a:pt x="368" y="214"/>
                  </a:cubicBezTo>
                  <a:close/>
                  <a:moveTo>
                    <a:pt x="369" y="223"/>
                  </a:moveTo>
                  <a:cubicBezTo>
                    <a:pt x="370" y="225"/>
                    <a:pt x="369" y="228"/>
                    <a:pt x="371" y="229"/>
                  </a:cubicBezTo>
                  <a:cubicBezTo>
                    <a:pt x="370" y="227"/>
                    <a:pt x="371" y="223"/>
                    <a:pt x="369" y="223"/>
                  </a:cubicBezTo>
                  <a:close/>
                  <a:moveTo>
                    <a:pt x="371" y="229"/>
                  </a:moveTo>
                  <a:cubicBezTo>
                    <a:pt x="370" y="233"/>
                    <a:pt x="371" y="236"/>
                    <a:pt x="371" y="236"/>
                  </a:cubicBezTo>
                  <a:cubicBezTo>
                    <a:pt x="372" y="238"/>
                    <a:pt x="372" y="239"/>
                    <a:pt x="372" y="237"/>
                  </a:cubicBezTo>
                  <a:cubicBezTo>
                    <a:pt x="372" y="234"/>
                    <a:pt x="372" y="230"/>
                    <a:pt x="371" y="229"/>
                  </a:cubicBezTo>
                  <a:close/>
                  <a:moveTo>
                    <a:pt x="9" y="40"/>
                  </a:moveTo>
                  <a:cubicBezTo>
                    <a:pt x="13" y="42"/>
                    <a:pt x="17" y="37"/>
                    <a:pt x="19" y="37"/>
                  </a:cubicBezTo>
                  <a:cubicBezTo>
                    <a:pt x="17" y="40"/>
                    <a:pt x="17" y="40"/>
                    <a:pt x="14" y="42"/>
                  </a:cubicBezTo>
                  <a:cubicBezTo>
                    <a:pt x="19" y="47"/>
                    <a:pt x="23" y="40"/>
                    <a:pt x="26" y="36"/>
                  </a:cubicBezTo>
                  <a:cubicBezTo>
                    <a:pt x="34" y="27"/>
                    <a:pt x="43" y="18"/>
                    <a:pt x="52" y="14"/>
                  </a:cubicBezTo>
                  <a:cubicBezTo>
                    <a:pt x="54" y="9"/>
                    <a:pt x="59" y="8"/>
                    <a:pt x="62" y="3"/>
                  </a:cubicBezTo>
                  <a:cubicBezTo>
                    <a:pt x="57" y="4"/>
                    <a:pt x="56" y="8"/>
                    <a:pt x="52" y="9"/>
                  </a:cubicBezTo>
                  <a:cubicBezTo>
                    <a:pt x="53" y="8"/>
                    <a:pt x="52" y="7"/>
                    <a:pt x="53" y="6"/>
                  </a:cubicBezTo>
                  <a:cubicBezTo>
                    <a:pt x="51" y="6"/>
                    <a:pt x="50" y="8"/>
                    <a:pt x="48" y="8"/>
                  </a:cubicBezTo>
                  <a:cubicBezTo>
                    <a:pt x="49" y="5"/>
                    <a:pt x="53" y="4"/>
                    <a:pt x="52" y="0"/>
                  </a:cubicBezTo>
                  <a:cubicBezTo>
                    <a:pt x="46" y="0"/>
                    <a:pt x="44" y="5"/>
                    <a:pt x="39" y="7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4" y="8"/>
                    <a:pt x="30" y="10"/>
                    <a:pt x="26" y="12"/>
                  </a:cubicBezTo>
                  <a:cubicBezTo>
                    <a:pt x="26" y="16"/>
                    <a:pt x="23" y="19"/>
                    <a:pt x="20" y="21"/>
                  </a:cubicBezTo>
                  <a:cubicBezTo>
                    <a:pt x="14" y="25"/>
                    <a:pt x="5" y="28"/>
                    <a:pt x="0" y="34"/>
                  </a:cubicBezTo>
                  <a:cubicBezTo>
                    <a:pt x="3" y="35"/>
                    <a:pt x="3" y="33"/>
                    <a:pt x="5" y="33"/>
                  </a:cubicBezTo>
                  <a:cubicBezTo>
                    <a:pt x="6" y="35"/>
                    <a:pt x="2" y="36"/>
                    <a:pt x="3" y="39"/>
                  </a:cubicBezTo>
                  <a:cubicBezTo>
                    <a:pt x="5" y="41"/>
                    <a:pt x="9" y="38"/>
                    <a:pt x="11" y="37"/>
                  </a:cubicBezTo>
                  <a:cubicBezTo>
                    <a:pt x="11" y="39"/>
                    <a:pt x="9" y="39"/>
                    <a:pt x="9" y="40"/>
                  </a:cubicBezTo>
                  <a:close/>
                  <a:moveTo>
                    <a:pt x="194" y="97"/>
                  </a:moveTo>
                  <a:cubicBezTo>
                    <a:pt x="190" y="96"/>
                    <a:pt x="188" y="98"/>
                    <a:pt x="186" y="97"/>
                  </a:cubicBezTo>
                  <a:cubicBezTo>
                    <a:pt x="185" y="99"/>
                    <a:pt x="188" y="98"/>
                    <a:pt x="188" y="99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9" y="100"/>
                    <a:pt x="190" y="100"/>
                  </a:cubicBezTo>
                  <a:cubicBezTo>
                    <a:pt x="191" y="100"/>
                    <a:pt x="193" y="100"/>
                    <a:pt x="195" y="100"/>
                  </a:cubicBezTo>
                  <a:cubicBezTo>
                    <a:pt x="194" y="100"/>
                    <a:pt x="193" y="100"/>
                    <a:pt x="192" y="100"/>
                  </a:cubicBezTo>
                  <a:cubicBezTo>
                    <a:pt x="192" y="99"/>
                    <a:pt x="194" y="99"/>
                    <a:pt x="194" y="97"/>
                  </a:cubicBezTo>
                  <a:close/>
                  <a:moveTo>
                    <a:pt x="12" y="45"/>
                  </a:moveTo>
                  <a:cubicBezTo>
                    <a:pt x="12" y="47"/>
                    <a:pt x="11" y="48"/>
                    <a:pt x="9" y="48"/>
                  </a:cubicBezTo>
                  <a:cubicBezTo>
                    <a:pt x="11" y="49"/>
                    <a:pt x="13" y="47"/>
                    <a:pt x="15" y="45"/>
                  </a:cubicBezTo>
                  <a:cubicBezTo>
                    <a:pt x="13" y="46"/>
                    <a:pt x="14" y="45"/>
                    <a:pt x="12" y="45"/>
                  </a:cubicBezTo>
                  <a:close/>
                  <a:moveTo>
                    <a:pt x="7" y="213"/>
                  </a:moveTo>
                  <a:cubicBezTo>
                    <a:pt x="6" y="213"/>
                    <a:pt x="6" y="215"/>
                    <a:pt x="7" y="216"/>
                  </a:cubicBezTo>
                  <a:cubicBezTo>
                    <a:pt x="8" y="215"/>
                    <a:pt x="8" y="213"/>
                    <a:pt x="7" y="213"/>
                  </a:cubicBezTo>
                  <a:close/>
                  <a:moveTo>
                    <a:pt x="26" y="80"/>
                  </a:moveTo>
                  <a:cubicBezTo>
                    <a:pt x="26" y="81"/>
                    <a:pt x="26" y="81"/>
                    <a:pt x="27" y="81"/>
                  </a:cubicBezTo>
                  <a:cubicBezTo>
                    <a:pt x="27" y="80"/>
                    <a:pt x="29" y="80"/>
                    <a:pt x="29" y="78"/>
                  </a:cubicBezTo>
                  <a:cubicBezTo>
                    <a:pt x="27" y="79"/>
                    <a:pt x="28" y="78"/>
                    <a:pt x="27" y="76"/>
                  </a:cubicBezTo>
                  <a:cubicBezTo>
                    <a:pt x="24" y="80"/>
                    <a:pt x="21" y="83"/>
                    <a:pt x="18" y="87"/>
                  </a:cubicBezTo>
                  <a:cubicBezTo>
                    <a:pt x="20" y="87"/>
                    <a:pt x="21" y="87"/>
                    <a:pt x="22" y="86"/>
                  </a:cubicBezTo>
                  <a:cubicBezTo>
                    <a:pt x="22" y="85"/>
                    <a:pt x="21" y="85"/>
                    <a:pt x="21" y="84"/>
                  </a:cubicBezTo>
                  <a:cubicBezTo>
                    <a:pt x="22" y="83"/>
                    <a:pt x="24" y="84"/>
                    <a:pt x="25" y="84"/>
                  </a:cubicBezTo>
                  <a:cubicBezTo>
                    <a:pt x="24" y="83"/>
                    <a:pt x="26" y="82"/>
                    <a:pt x="25" y="81"/>
                  </a:cubicBezTo>
                  <a:cubicBezTo>
                    <a:pt x="25" y="82"/>
                    <a:pt x="24" y="83"/>
                    <a:pt x="23" y="82"/>
                  </a:cubicBezTo>
                  <a:cubicBezTo>
                    <a:pt x="24" y="81"/>
                    <a:pt x="25" y="80"/>
                    <a:pt x="26" y="80"/>
                  </a:cubicBezTo>
                  <a:close/>
                  <a:moveTo>
                    <a:pt x="21" y="264"/>
                  </a:moveTo>
                  <a:cubicBezTo>
                    <a:pt x="20" y="264"/>
                    <a:pt x="20" y="264"/>
                    <a:pt x="19" y="264"/>
                  </a:cubicBezTo>
                  <a:cubicBezTo>
                    <a:pt x="19" y="264"/>
                    <a:pt x="18" y="265"/>
                    <a:pt x="18" y="265"/>
                  </a:cubicBezTo>
                  <a:cubicBezTo>
                    <a:pt x="19" y="266"/>
                    <a:pt x="21" y="266"/>
                    <a:pt x="21" y="264"/>
                  </a:cubicBezTo>
                  <a:close/>
                  <a:moveTo>
                    <a:pt x="23" y="77"/>
                  </a:moveTo>
                  <a:cubicBezTo>
                    <a:pt x="21" y="79"/>
                    <a:pt x="18" y="82"/>
                    <a:pt x="18" y="84"/>
                  </a:cubicBezTo>
                  <a:cubicBezTo>
                    <a:pt x="19" y="81"/>
                    <a:pt x="25" y="80"/>
                    <a:pt x="23" y="77"/>
                  </a:cubicBezTo>
                  <a:close/>
                  <a:moveTo>
                    <a:pt x="21" y="76"/>
                  </a:moveTo>
                  <a:cubicBezTo>
                    <a:pt x="23" y="76"/>
                    <a:pt x="24" y="75"/>
                    <a:pt x="24" y="73"/>
                  </a:cubicBezTo>
                  <a:cubicBezTo>
                    <a:pt x="22" y="74"/>
                    <a:pt x="22" y="75"/>
                    <a:pt x="21" y="76"/>
                  </a:cubicBezTo>
                  <a:close/>
                  <a:moveTo>
                    <a:pt x="363" y="197"/>
                  </a:moveTo>
                  <a:cubicBezTo>
                    <a:pt x="363" y="199"/>
                    <a:pt x="364" y="202"/>
                    <a:pt x="365" y="203"/>
                  </a:cubicBezTo>
                  <a:cubicBezTo>
                    <a:pt x="365" y="201"/>
                    <a:pt x="365" y="197"/>
                    <a:pt x="363" y="197"/>
                  </a:cubicBezTo>
                  <a:close/>
                  <a:moveTo>
                    <a:pt x="343" y="286"/>
                  </a:moveTo>
                  <a:cubicBezTo>
                    <a:pt x="344" y="286"/>
                    <a:pt x="344" y="284"/>
                    <a:pt x="344" y="282"/>
                  </a:cubicBezTo>
                  <a:cubicBezTo>
                    <a:pt x="342" y="282"/>
                    <a:pt x="343" y="284"/>
                    <a:pt x="343" y="286"/>
                  </a:cubicBezTo>
                  <a:close/>
                  <a:moveTo>
                    <a:pt x="341" y="143"/>
                  </a:moveTo>
                  <a:cubicBezTo>
                    <a:pt x="340" y="141"/>
                    <a:pt x="340" y="139"/>
                    <a:pt x="339" y="138"/>
                  </a:cubicBezTo>
                  <a:cubicBezTo>
                    <a:pt x="338" y="140"/>
                    <a:pt x="340" y="142"/>
                    <a:pt x="341" y="143"/>
                  </a:cubicBezTo>
                  <a:close/>
                  <a:moveTo>
                    <a:pt x="343" y="152"/>
                  </a:moveTo>
                  <a:cubicBezTo>
                    <a:pt x="343" y="151"/>
                    <a:pt x="343" y="151"/>
                    <a:pt x="343" y="151"/>
                  </a:cubicBezTo>
                  <a:cubicBezTo>
                    <a:pt x="346" y="152"/>
                    <a:pt x="345" y="158"/>
                    <a:pt x="348" y="157"/>
                  </a:cubicBezTo>
                  <a:cubicBezTo>
                    <a:pt x="346" y="155"/>
                    <a:pt x="346" y="152"/>
                    <a:pt x="344" y="149"/>
                  </a:cubicBezTo>
                  <a:cubicBezTo>
                    <a:pt x="344" y="150"/>
                    <a:pt x="342" y="151"/>
                    <a:pt x="343" y="152"/>
                  </a:cubicBezTo>
                  <a:close/>
                  <a:moveTo>
                    <a:pt x="343" y="249"/>
                  </a:moveTo>
                  <a:cubicBezTo>
                    <a:pt x="344" y="242"/>
                    <a:pt x="344" y="235"/>
                    <a:pt x="343" y="230"/>
                  </a:cubicBezTo>
                  <a:cubicBezTo>
                    <a:pt x="343" y="237"/>
                    <a:pt x="342" y="243"/>
                    <a:pt x="343" y="249"/>
                  </a:cubicBezTo>
                  <a:close/>
                  <a:moveTo>
                    <a:pt x="341" y="250"/>
                  </a:moveTo>
                  <a:cubicBezTo>
                    <a:pt x="341" y="251"/>
                    <a:pt x="340" y="254"/>
                    <a:pt x="341" y="254"/>
                  </a:cubicBezTo>
                  <a:cubicBezTo>
                    <a:pt x="342" y="253"/>
                    <a:pt x="342" y="251"/>
                    <a:pt x="341" y="250"/>
                  </a:cubicBezTo>
                  <a:close/>
                  <a:moveTo>
                    <a:pt x="339" y="296"/>
                  </a:moveTo>
                  <a:cubicBezTo>
                    <a:pt x="340" y="295"/>
                    <a:pt x="341" y="292"/>
                    <a:pt x="340" y="290"/>
                  </a:cubicBezTo>
                  <a:cubicBezTo>
                    <a:pt x="340" y="292"/>
                    <a:pt x="338" y="294"/>
                    <a:pt x="339" y="296"/>
                  </a:cubicBezTo>
                  <a:close/>
                  <a:moveTo>
                    <a:pt x="344" y="227"/>
                  </a:moveTo>
                  <a:cubicBezTo>
                    <a:pt x="344" y="225"/>
                    <a:pt x="345" y="223"/>
                    <a:pt x="343" y="223"/>
                  </a:cubicBezTo>
                  <a:cubicBezTo>
                    <a:pt x="344" y="224"/>
                    <a:pt x="343" y="227"/>
                    <a:pt x="344" y="227"/>
                  </a:cubicBezTo>
                  <a:close/>
                  <a:moveTo>
                    <a:pt x="353" y="183"/>
                  </a:moveTo>
                  <a:cubicBezTo>
                    <a:pt x="353" y="183"/>
                    <a:pt x="354" y="184"/>
                    <a:pt x="354" y="185"/>
                  </a:cubicBezTo>
                  <a:cubicBezTo>
                    <a:pt x="355" y="184"/>
                    <a:pt x="353" y="181"/>
                    <a:pt x="353" y="183"/>
                  </a:cubicBezTo>
                  <a:close/>
                  <a:moveTo>
                    <a:pt x="355" y="183"/>
                  </a:moveTo>
                  <a:cubicBezTo>
                    <a:pt x="355" y="181"/>
                    <a:pt x="354" y="180"/>
                    <a:pt x="353" y="179"/>
                  </a:cubicBezTo>
                  <a:cubicBezTo>
                    <a:pt x="354" y="180"/>
                    <a:pt x="354" y="182"/>
                    <a:pt x="355" y="183"/>
                  </a:cubicBezTo>
                  <a:close/>
                  <a:moveTo>
                    <a:pt x="357" y="186"/>
                  </a:moveTo>
                  <a:cubicBezTo>
                    <a:pt x="355" y="185"/>
                    <a:pt x="355" y="187"/>
                    <a:pt x="356" y="188"/>
                  </a:cubicBezTo>
                  <a:cubicBezTo>
                    <a:pt x="357" y="188"/>
                    <a:pt x="356" y="187"/>
                    <a:pt x="357" y="186"/>
                  </a:cubicBezTo>
                  <a:close/>
                  <a:moveTo>
                    <a:pt x="343" y="276"/>
                  </a:moveTo>
                  <a:cubicBezTo>
                    <a:pt x="344" y="276"/>
                    <a:pt x="344" y="278"/>
                    <a:pt x="345" y="278"/>
                  </a:cubicBezTo>
                  <a:cubicBezTo>
                    <a:pt x="344" y="276"/>
                    <a:pt x="346" y="277"/>
                    <a:pt x="346" y="275"/>
                  </a:cubicBezTo>
                  <a:cubicBezTo>
                    <a:pt x="344" y="275"/>
                    <a:pt x="343" y="275"/>
                    <a:pt x="343" y="276"/>
                  </a:cubicBezTo>
                  <a:close/>
                  <a:moveTo>
                    <a:pt x="346" y="209"/>
                  </a:moveTo>
                  <a:cubicBezTo>
                    <a:pt x="348" y="212"/>
                    <a:pt x="345" y="208"/>
                    <a:pt x="344" y="206"/>
                  </a:cubicBezTo>
                  <a:cubicBezTo>
                    <a:pt x="344" y="203"/>
                    <a:pt x="344" y="200"/>
                    <a:pt x="343" y="199"/>
                  </a:cubicBezTo>
                  <a:cubicBezTo>
                    <a:pt x="341" y="199"/>
                    <a:pt x="341" y="200"/>
                    <a:pt x="340" y="199"/>
                  </a:cubicBezTo>
                  <a:cubicBezTo>
                    <a:pt x="341" y="204"/>
                    <a:pt x="342" y="206"/>
                    <a:pt x="345" y="209"/>
                  </a:cubicBezTo>
                  <a:cubicBezTo>
                    <a:pt x="344" y="212"/>
                    <a:pt x="345" y="216"/>
                    <a:pt x="346" y="219"/>
                  </a:cubicBezTo>
                  <a:cubicBezTo>
                    <a:pt x="349" y="215"/>
                    <a:pt x="344" y="212"/>
                    <a:pt x="346" y="209"/>
                  </a:cubicBezTo>
                  <a:close/>
                  <a:moveTo>
                    <a:pt x="346" y="180"/>
                  </a:moveTo>
                  <a:cubicBezTo>
                    <a:pt x="348" y="179"/>
                    <a:pt x="347" y="181"/>
                    <a:pt x="349" y="181"/>
                  </a:cubicBezTo>
                  <a:cubicBezTo>
                    <a:pt x="349" y="180"/>
                    <a:pt x="348" y="179"/>
                    <a:pt x="348" y="178"/>
                  </a:cubicBezTo>
                  <a:cubicBezTo>
                    <a:pt x="347" y="178"/>
                    <a:pt x="346" y="179"/>
                    <a:pt x="346" y="180"/>
                  </a:cubicBezTo>
                  <a:close/>
                  <a:moveTo>
                    <a:pt x="258" y="101"/>
                  </a:moveTo>
                  <a:cubicBezTo>
                    <a:pt x="256" y="101"/>
                    <a:pt x="255" y="100"/>
                    <a:pt x="254" y="100"/>
                  </a:cubicBezTo>
                  <a:cubicBezTo>
                    <a:pt x="254" y="102"/>
                    <a:pt x="258" y="102"/>
                    <a:pt x="258" y="101"/>
                  </a:cubicBezTo>
                  <a:close/>
                  <a:moveTo>
                    <a:pt x="328" y="130"/>
                  </a:moveTo>
                  <a:cubicBezTo>
                    <a:pt x="327" y="128"/>
                    <a:pt x="326" y="125"/>
                    <a:pt x="324" y="124"/>
                  </a:cubicBezTo>
                  <a:cubicBezTo>
                    <a:pt x="324" y="126"/>
                    <a:pt x="326" y="129"/>
                    <a:pt x="328" y="130"/>
                  </a:cubicBezTo>
                  <a:close/>
                  <a:moveTo>
                    <a:pt x="324" y="135"/>
                  </a:moveTo>
                  <a:cubicBezTo>
                    <a:pt x="326" y="137"/>
                    <a:pt x="328" y="141"/>
                    <a:pt x="330" y="141"/>
                  </a:cubicBezTo>
                  <a:cubicBezTo>
                    <a:pt x="328" y="140"/>
                    <a:pt x="327" y="138"/>
                    <a:pt x="328" y="136"/>
                  </a:cubicBezTo>
                  <a:cubicBezTo>
                    <a:pt x="326" y="137"/>
                    <a:pt x="325" y="134"/>
                    <a:pt x="324" y="135"/>
                  </a:cubicBezTo>
                  <a:close/>
                  <a:moveTo>
                    <a:pt x="333" y="131"/>
                  </a:moveTo>
                  <a:cubicBezTo>
                    <a:pt x="335" y="131"/>
                    <a:pt x="333" y="129"/>
                    <a:pt x="332" y="128"/>
                  </a:cubicBezTo>
                  <a:cubicBezTo>
                    <a:pt x="332" y="130"/>
                    <a:pt x="334" y="130"/>
                    <a:pt x="333" y="131"/>
                  </a:cubicBezTo>
                  <a:close/>
                  <a:moveTo>
                    <a:pt x="273" y="126"/>
                  </a:moveTo>
                  <a:cubicBezTo>
                    <a:pt x="273" y="126"/>
                    <a:pt x="274" y="126"/>
                    <a:pt x="274" y="127"/>
                  </a:cubicBezTo>
                  <a:cubicBezTo>
                    <a:pt x="275" y="127"/>
                    <a:pt x="275" y="126"/>
                    <a:pt x="274" y="126"/>
                  </a:cubicBezTo>
                  <a:cubicBezTo>
                    <a:pt x="274" y="126"/>
                    <a:pt x="273" y="125"/>
                    <a:pt x="273" y="126"/>
                  </a:cubicBezTo>
                  <a:close/>
                  <a:moveTo>
                    <a:pt x="270" y="118"/>
                  </a:moveTo>
                  <a:cubicBezTo>
                    <a:pt x="269" y="118"/>
                    <a:pt x="268" y="115"/>
                    <a:pt x="267" y="116"/>
                  </a:cubicBezTo>
                  <a:cubicBezTo>
                    <a:pt x="269" y="116"/>
                    <a:pt x="269" y="119"/>
                    <a:pt x="267" y="119"/>
                  </a:cubicBezTo>
                  <a:cubicBezTo>
                    <a:pt x="266" y="118"/>
                    <a:pt x="264" y="116"/>
                    <a:pt x="263" y="115"/>
                  </a:cubicBezTo>
                  <a:cubicBezTo>
                    <a:pt x="263" y="115"/>
                    <a:pt x="264" y="115"/>
                    <a:pt x="264" y="114"/>
                  </a:cubicBezTo>
                  <a:cubicBezTo>
                    <a:pt x="261" y="114"/>
                    <a:pt x="260" y="114"/>
                    <a:pt x="259" y="112"/>
                  </a:cubicBezTo>
                  <a:cubicBezTo>
                    <a:pt x="257" y="118"/>
                    <a:pt x="267" y="121"/>
                    <a:pt x="270" y="118"/>
                  </a:cubicBezTo>
                  <a:close/>
                  <a:moveTo>
                    <a:pt x="251" y="105"/>
                  </a:moveTo>
                  <a:cubicBezTo>
                    <a:pt x="249" y="105"/>
                    <a:pt x="248" y="103"/>
                    <a:pt x="248" y="105"/>
                  </a:cubicBezTo>
                  <a:cubicBezTo>
                    <a:pt x="248" y="105"/>
                    <a:pt x="250" y="105"/>
                    <a:pt x="251" y="105"/>
                  </a:cubicBezTo>
                  <a:close/>
                  <a:moveTo>
                    <a:pt x="275" y="63"/>
                  </a:moveTo>
                  <a:cubicBezTo>
                    <a:pt x="273" y="62"/>
                    <a:pt x="270" y="58"/>
                    <a:pt x="266" y="59"/>
                  </a:cubicBezTo>
                  <a:cubicBezTo>
                    <a:pt x="266" y="61"/>
                    <a:pt x="266" y="61"/>
                    <a:pt x="266" y="61"/>
                  </a:cubicBezTo>
                  <a:cubicBezTo>
                    <a:pt x="270" y="60"/>
                    <a:pt x="272" y="64"/>
                    <a:pt x="275" y="63"/>
                  </a:cubicBezTo>
                  <a:close/>
                  <a:moveTo>
                    <a:pt x="260" y="107"/>
                  </a:moveTo>
                  <a:cubicBezTo>
                    <a:pt x="260" y="106"/>
                    <a:pt x="261" y="105"/>
                    <a:pt x="262" y="105"/>
                  </a:cubicBezTo>
                  <a:cubicBezTo>
                    <a:pt x="257" y="105"/>
                    <a:pt x="254" y="101"/>
                    <a:pt x="251" y="101"/>
                  </a:cubicBezTo>
                  <a:cubicBezTo>
                    <a:pt x="253" y="105"/>
                    <a:pt x="257" y="105"/>
                    <a:pt x="260" y="107"/>
                  </a:cubicBezTo>
                  <a:close/>
                  <a:moveTo>
                    <a:pt x="278" y="114"/>
                  </a:moveTo>
                  <a:cubicBezTo>
                    <a:pt x="275" y="112"/>
                    <a:pt x="270" y="103"/>
                    <a:pt x="263" y="106"/>
                  </a:cubicBezTo>
                  <a:cubicBezTo>
                    <a:pt x="265" y="107"/>
                    <a:pt x="267" y="108"/>
                    <a:pt x="268" y="109"/>
                  </a:cubicBezTo>
                  <a:cubicBezTo>
                    <a:pt x="267" y="110"/>
                    <a:pt x="265" y="109"/>
                    <a:pt x="264" y="110"/>
                  </a:cubicBezTo>
                  <a:cubicBezTo>
                    <a:pt x="261" y="109"/>
                    <a:pt x="255" y="107"/>
                    <a:pt x="251" y="109"/>
                  </a:cubicBezTo>
                  <a:cubicBezTo>
                    <a:pt x="249" y="107"/>
                    <a:pt x="246" y="107"/>
                    <a:pt x="244" y="106"/>
                  </a:cubicBezTo>
                  <a:cubicBezTo>
                    <a:pt x="246" y="109"/>
                    <a:pt x="251" y="109"/>
                    <a:pt x="253" y="112"/>
                  </a:cubicBezTo>
                  <a:cubicBezTo>
                    <a:pt x="256" y="112"/>
                    <a:pt x="256" y="112"/>
                    <a:pt x="256" y="112"/>
                  </a:cubicBezTo>
                  <a:cubicBezTo>
                    <a:pt x="256" y="113"/>
                    <a:pt x="257" y="115"/>
                    <a:pt x="257" y="113"/>
                  </a:cubicBezTo>
                  <a:cubicBezTo>
                    <a:pt x="257" y="113"/>
                    <a:pt x="256" y="112"/>
                    <a:pt x="257" y="112"/>
                  </a:cubicBezTo>
                  <a:cubicBezTo>
                    <a:pt x="258" y="113"/>
                    <a:pt x="262" y="111"/>
                    <a:pt x="261" y="113"/>
                  </a:cubicBezTo>
                  <a:cubicBezTo>
                    <a:pt x="263" y="111"/>
                    <a:pt x="265" y="115"/>
                    <a:pt x="266" y="114"/>
                  </a:cubicBezTo>
                  <a:cubicBezTo>
                    <a:pt x="263" y="113"/>
                    <a:pt x="267" y="113"/>
                    <a:pt x="268" y="112"/>
                  </a:cubicBezTo>
                  <a:cubicBezTo>
                    <a:pt x="267" y="112"/>
                    <a:pt x="266" y="111"/>
                    <a:pt x="267" y="111"/>
                  </a:cubicBezTo>
                  <a:cubicBezTo>
                    <a:pt x="270" y="110"/>
                    <a:pt x="274" y="109"/>
                    <a:pt x="275" y="113"/>
                  </a:cubicBezTo>
                  <a:cubicBezTo>
                    <a:pt x="273" y="114"/>
                    <a:pt x="272" y="112"/>
                    <a:pt x="271" y="113"/>
                  </a:cubicBezTo>
                  <a:cubicBezTo>
                    <a:pt x="272" y="114"/>
                    <a:pt x="274" y="115"/>
                    <a:pt x="276" y="115"/>
                  </a:cubicBezTo>
                  <a:cubicBezTo>
                    <a:pt x="275" y="112"/>
                    <a:pt x="278" y="114"/>
                    <a:pt x="278" y="114"/>
                  </a:cubicBezTo>
                  <a:close/>
                  <a:moveTo>
                    <a:pt x="272" y="121"/>
                  </a:moveTo>
                  <a:cubicBezTo>
                    <a:pt x="271" y="121"/>
                    <a:pt x="271" y="121"/>
                    <a:pt x="270" y="121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1" y="122"/>
                    <a:pt x="272" y="121"/>
                  </a:cubicBezTo>
                  <a:close/>
                  <a:moveTo>
                    <a:pt x="291" y="136"/>
                  </a:moveTo>
                  <a:cubicBezTo>
                    <a:pt x="292" y="138"/>
                    <a:pt x="297" y="142"/>
                    <a:pt x="297" y="141"/>
                  </a:cubicBezTo>
                  <a:cubicBezTo>
                    <a:pt x="297" y="139"/>
                    <a:pt x="290" y="136"/>
                    <a:pt x="293" y="133"/>
                  </a:cubicBezTo>
                  <a:cubicBezTo>
                    <a:pt x="291" y="133"/>
                    <a:pt x="291" y="134"/>
                    <a:pt x="289" y="134"/>
                  </a:cubicBezTo>
                  <a:cubicBezTo>
                    <a:pt x="289" y="132"/>
                    <a:pt x="287" y="133"/>
                    <a:pt x="286" y="132"/>
                  </a:cubicBezTo>
                  <a:cubicBezTo>
                    <a:pt x="286" y="130"/>
                    <a:pt x="286" y="130"/>
                    <a:pt x="286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5" y="130"/>
                    <a:pt x="285" y="129"/>
                    <a:pt x="284" y="132"/>
                  </a:cubicBezTo>
                  <a:cubicBezTo>
                    <a:pt x="288" y="132"/>
                    <a:pt x="288" y="136"/>
                    <a:pt x="291" y="136"/>
                  </a:cubicBezTo>
                  <a:close/>
                  <a:moveTo>
                    <a:pt x="320" y="159"/>
                  </a:moveTo>
                  <a:cubicBezTo>
                    <a:pt x="320" y="160"/>
                    <a:pt x="319" y="160"/>
                    <a:pt x="319" y="161"/>
                  </a:cubicBezTo>
                  <a:cubicBezTo>
                    <a:pt x="320" y="162"/>
                    <a:pt x="321" y="163"/>
                    <a:pt x="322" y="164"/>
                  </a:cubicBezTo>
                  <a:cubicBezTo>
                    <a:pt x="322" y="162"/>
                    <a:pt x="321" y="161"/>
                    <a:pt x="320" y="159"/>
                  </a:cubicBezTo>
                  <a:close/>
                  <a:moveTo>
                    <a:pt x="301" y="137"/>
                  </a:moveTo>
                  <a:cubicBezTo>
                    <a:pt x="303" y="139"/>
                    <a:pt x="305" y="142"/>
                    <a:pt x="309" y="144"/>
                  </a:cubicBezTo>
                  <a:cubicBezTo>
                    <a:pt x="307" y="141"/>
                    <a:pt x="302" y="137"/>
                    <a:pt x="301" y="137"/>
                  </a:cubicBezTo>
                  <a:close/>
                  <a:moveTo>
                    <a:pt x="279" y="123"/>
                  </a:moveTo>
                  <a:cubicBezTo>
                    <a:pt x="279" y="122"/>
                    <a:pt x="279" y="121"/>
                    <a:pt x="278" y="120"/>
                  </a:cubicBezTo>
                  <a:cubicBezTo>
                    <a:pt x="277" y="121"/>
                    <a:pt x="278" y="123"/>
                    <a:pt x="279" y="123"/>
                  </a:cubicBezTo>
                  <a:close/>
                  <a:moveTo>
                    <a:pt x="323" y="160"/>
                  </a:moveTo>
                  <a:cubicBezTo>
                    <a:pt x="325" y="162"/>
                    <a:pt x="325" y="164"/>
                    <a:pt x="327" y="165"/>
                  </a:cubicBezTo>
                  <a:cubicBezTo>
                    <a:pt x="326" y="163"/>
                    <a:pt x="325" y="160"/>
                    <a:pt x="323" y="160"/>
                  </a:cubicBezTo>
                  <a:close/>
                  <a:moveTo>
                    <a:pt x="327" y="156"/>
                  </a:moveTo>
                  <a:cubicBezTo>
                    <a:pt x="326" y="157"/>
                    <a:pt x="324" y="156"/>
                    <a:pt x="324" y="157"/>
                  </a:cubicBezTo>
                  <a:cubicBezTo>
                    <a:pt x="325" y="157"/>
                    <a:pt x="326" y="159"/>
                    <a:pt x="327" y="159"/>
                  </a:cubicBezTo>
                  <a:cubicBezTo>
                    <a:pt x="327" y="158"/>
                    <a:pt x="326" y="157"/>
                    <a:pt x="327" y="156"/>
                  </a:cubicBezTo>
                  <a:close/>
                  <a:moveTo>
                    <a:pt x="303" y="146"/>
                  </a:moveTo>
                  <a:cubicBezTo>
                    <a:pt x="302" y="147"/>
                    <a:pt x="304" y="149"/>
                    <a:pt x="305" y="149"/>
                  </a:cubicBezTo>
                  <a:cubicBezTo>
                    <a:pt x="304" y="148"/>
                    <a:pt x="305" y="146"/>
                    <a:pt x="303" y="146"/>
                  </a:cubicBezTo>
                  <a:close/>
                  <a:moveTo>
                    <a:pt x="294" y="132"/>
                  </a:moveTo>
                  <a:cubicBezTo>
                    <a:pt x="294" y="131"/>
                    <a:pt x="292" y="130"/>
                    <a:pt x="292" y="132"/>
                  </a:cubicBezTo>
                  <a:cubicBezTo>
                    <a:pt x="293" y="131"/>
                    <a:pt x="294" y="133"/>
                    <a:pt x="294" y="132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7"/>
                    <a:pt x="277" y="117"/>
                  </a:cubicBezTo>
                  <a:cubicBezTo>
                    <a:pt x="277" y="118"/>
                    <a:pt x="279" y="120"/>
                    <a:pt x="280" y="119"/>
                  </a:cubicBezTo>
                  <a:close/>
                  <a:moveTo>
                    <a:pt x="316" y="137"/>
                  </a:moveTo>
                  <a:cubicBezTo>
                    <a:pt x="311" y="132"/>
                    <a:pt x="302" y="121"/>
                    <a:pt x="292" y="118"/>
                  </a:cubicBezTo>
                  <a:cubicBezTo>
                    <a:pt x="293" y="119"/>
                    <a:pt x="292" y="120"/>
                    <a:pt x="291" y="120"/>
                  </a:cubicBezTo>
                  <a:cubicBezTo>
                    <a:pt x="290" y="119"/>
                    <a:pt x="288" y="118"/>
                    <a:pt x="288" y="117"/>
                  </a:cubicBezTo>
                  <a:cubicBezTo>
                    <a:pt x="285" y="119"/>
                    <a:pt x="282" y="114"/>
                    <a:pt x="279" y="115"/>
                  </a:cubicBezTo>
                  <a:cubicBezTo>
                    <a:pt x="279" y="117"/>
                    <a:pt x="282" y="117"/>
                    <a:pt x="284" y="118"/>
                  </a:cubicBezTo>
                  <a:cubicBezTo>
                    <a:pt x="284" y="119"/>
                    <a:pt x="285" y="123"/>
                    <a:pt x="287" y="122"/>
                  </a:cubicBezTo>
                  <a:cubicBezTo>
                    <a:pt x="286" y="121"/>
                    <a:pt x="285" y="120"/>
                    <a:pt x="286" y="120"/>
                  </a:cubicBezTo>
                  <a:cubicBezTo>
                    <a:pt x="287" y="120"/>
                    <a:pt x="288" y="120"/>
                    <a:pt x="288" y="122"/>
                  </a:cubicBezTo>
                  <a:cubicBezTo>
                    <a:pt x="289" y="122"/>
                    <a:pt x="291" y="121"/>
                    <a:pt x="292" y="123"/>
                  </a:cubicBezTo>
                  <a:cubicBezTo>
                    <a:pt x="291" y="124"/>
                    <a:pt x="288" y="124"/>
                    <a:pt x="287" y="126"/>
                  </a:cubicBezTo>
                  <a:cubicBezTo>
                    <a:pt x="290" y="127"/>
                    <a:pt x="291" y="130"/>
                    <a:pt x="295" y="130"/>
                  </a:cubicBezTo>
                  <a:cubicBezTo>
                    <a:pt x="296" y="129"/>
                    <a:pt x="292" y="128"/>
                    <a:pt x="295" y="127"/>
                  </a:cubicBezTo>
                  <a:cubicBezTo>
                    <a:pt x="298" y="130"/>
                    <a:pt x="301" y="135"/>
                    <a:pt x="306" y="134"/>
                  </a:cubicBezTo>
                  <a:cubicBezTo>
                    <a:pt x="306" y="132"/>
                    <a:pt x="304" y="132"/>
                    <a:pt x="303" y="131"/>
                  </a:cubicBezTo>
                  <a:cubicBezTo>
                    <a:pt x="304" y="131"/>
                    <a:pt x="304" y="130"/>
                    <a:pt x="304" y="130"/>
                  </a:cubicBezTo>
                  <a:cubicBezTo>
                    <a:pt x="309" y="134"/>
                    <a:pt x="314" y="136"/>
                    <a:pt x="317" y="141"/>
                  </a:cubicBezTo>
                  <a:cubicBezTo>
                    <a:pt x="316" y="141"/>
                    <a:pt x="314" y="138"/>
                    <a:pt x="313" y="139"/>
                  </a:cubicBezTo>
                  <a:cubicBezTo>
                    <a:pt x="315" y="142"/>
                    <a:pt x="318" y="143"/>
                    <a:pt x="320" y="146"/>
                  </a:cubicBezTo>
                  <a:cubicBezTo>
                    <a:pt x="319" y="148"/>
                    <a:pt x="323" y="150"/>
                    <a:pt x="323" y="153"/>
                  </a:cubicBezTo>
                  <a:cubicBezTo>
                    <a:pt x="325" y="153"/>
                    <a:pt x="325" y="154"/>
                    <a:pt x="326" y="154"/>
                  </a:cubicBezTo>
                  <a:cubicBezTo>
                    <a:pt x="326" y="155"/>
                    <a:pt x="328" y="157"/>
                    <a:pt x="329" y="156"/>
                  </a:cubicBezTo>
                  <a:cubicBezTo>
                    <a:pt x="327" y="151"/>
                    <a:pt x="325" y="145"/>
                    <a:pt x="320" y="144"/>
                  </a:cubicBezTo>
                  <a:cubicBezTo>
                    <a:pt x="322" y="141"/>
                    <a:pt x="317" y="140"/>
                    <a:pt x="316" y="137"/>
                  </a:cubicBezTo>
                  <a:close/>
                  <a:moveTo>
                    <a:pt x="292" y="128"/>
                  </a:moveTo>
                  <a:cubicBezTo>
                    <a:pt x="291" y="127"/>
                    <a:pt x="290" y="127"/>
                    <a:pt x="291" y="125"/>
                  </a:cubicBezTo>
                  <a:cubicBezTo>
                    <a:pt x="292" y="125"/>
                    <a:pt x="292" y="124"/>
                    <a:pt x="294" y="125"/>
                  </a:cubicBezTo>
                  <a:cubicBezTo>
                    <a:pt x="294" y="127"/>
                    <a:pt x="293" y="127"/>
                    <a:pt x="292" y="128"/>
                  </a:cubicBezTo>
                  <a:close/>
                  <a:moveTo>
                    <a:pt x="294" y="126"/>
                  </a:moveTo>
                  <a:cubicBezTo>
                    <a:pt x="296" y="124"/>
                    <a:pt x="300" y="125"/>
                    <a:pt x="300" y="128"/>
                  </a:cubicBezTo>
                  <a:cubicBezTo>
                    <a:pt x="298" y="128"/>
                    <a:pt x="297" y="125"/>
                    <a:pt x="294" y="126"/>
                  </a:cubicBezTo>
                  <a:close/>
                  <a:moveTo>
                    <a:pt x="328" y="169"/>
                  </a:moveTo>
                  <a:cubicBezTo>
                    <a:pt x="329" y="167"/>
                    <a:pt x="328" y="171"/>
                    <a:pt x="329" y="170"/>
                  </a:cubicBezTo>
                  <a:cubicBezTo>
                    <a:pt x="330" y="169"/>
                    <a:pt x="328" y="167"/>
                    <a:pt x="328" y="166"/>
                  </a:cubicBezTo>
                  <a:cubicBezTo>
                    <a:pt x="328" y="167"/>
                    <a:pt x="327" y="169"/>
                    <a:pt x="328" y="169"/>
                  </a:cubicBezTo>
                  <a:close/>
                  <a:moveTo>
                    <a:pt x="263" y="120"/>
                  </a:move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lose/>
                  <a:moveTo>
                    <a:pt x="300" y="78"/>
                  </a:moveTo>
                  <a:cubicBezTo>
                    <a:pt x="300" y="78"/>
                    <a:pt x="299" y="76"/>
                    <a:pt x="298" y="77"/>
                  </a:cubicBezTo>
                  <a:cubicBezTo>
                    <a:pt x="299" y="78"/>
                    <a:pt x="300" y="80"/>
                    <a:pt x="300" y="78"/>
                  </a:cubicBezTo>
                  <a:close/>
                  <a:moveTo>
                    <a:pt x="310" y="89"/>
                  </a:moveTo>
                  <a:cubicBezTo>
                    <a:pt x="310" y="88"/>
                    <a:pt x="309" y="87"/>
                    <a:pt x="307" y="86"/>
                  </a:cubicBezTo>
                  <a:cubicBezTo>
                    <a:pt x="307" y="87"/>
                    <a:pt x="310" y="89"/>
                    <a:pt x="310" y="89"/>
                  </a:cubicBezTo>
                  <a:close/>
                  <a:moveTo>
                    <a:pt x="308" y="94"/>
                  </a:moveTo>
                  <a:cubicBezTo>
                    <a:pt x="306" y="92"/>
                    <a:pt x="303" y="88"/>
                    <a:pt x="302" y="89"/>
                  </a:cubicBezTo>
                  <a:cubicBezTo>
                    <a:pt x="304" y="90"/>
                    <a:pt x="305" y="93"/>
                    <a:pt x="308" y="94"/>
                  </a:cubicBezTo>
                  <a:close/>
                  <a:moveTo>
                    <a:pt x="310" y="89"/>
                  </a:moveTo>
                  <a:cubicBezTo>
                    <a:pt x="310" y="89"/>
                    <a:pt x="310" y="89"/>
                    <a:pt x="310" y="89"/>
                  </a:cubicBezTo>
                  <a:cubicBezTo>
                    <a:pt x="311" y="89"/>
                    <a:pt x="311" y="89"/>
                    <a:pt x="310" y="89"/>
                  </a:cubicBezTo>
                  <a:close/>
                  <a:moveTo>
                    <a:pt x="309" y="96"/>
                  </a:moveTo>
                  <a:cubicBezTo>
                    <a:pt x="310" y="96"/>
                    <a:pt x="311" y="99"/>
                    <a:pt x="312" y="98"/>
                  </a:cubicBezTo>
                  <a:cubicBezTo>
                    <a:pt x="311" y="98"/>
                    <a:pt x="311" y="94"/>
                    <a:pt x="309" y="96"/>
                  </a:cubicBezTo>
                  <a:close/>
                  <a:moveTo>
                    <a:pt x="301" y="109"/>
                  </a:moveTo>
                  <a:cubicBezTo>
                    <a:pt x="299" y="108"/>
                    <a:pt x="296" y="103"/>
                    <a:pt x="295" y="105"/>
                  </a:cubicBezTo>
                  <a:cubicBezTo>
                    <a:pt x="298" y="105"/>
                    <a:pt x="298" y="110"/>
                    <a:pt x="301" y="109"/>
                  </a:cubicBezTo>
                  <a:close/>
                  <a:moveTo>
                    <a:pt x="297" y="81"/>
                  </a:moveTo>
                  <a:cubicBezTo>
                    <a:pt x="298" y="81"/>
                    <a:pt x="299" y="82"/>
                    <a:pt x="300" y="82"/>
                  </a:cubicBezTo>
                  <a:cubicBezTo>
                    <a:pt x="300" y="81"/>
                    <a:pt x="297" y="79"/>
                    <a:pt x="297" y="81"/>
                  </a:cubicBezTo>
                  <a:close/>
                  <a:moveTo>
                    <a:pt x="305" y="102"/>
                  </a:moveTo>
                  <a:cubicBezTo>
                    <a:pt x="305" y="103"/>
                    <a:pt x="304" y="104"/>
                    <a:pt x="304" y="105"/>
                  </a:cubicBezTo>
                  <a:cubicBezTo>
                    <a:pt x="309" y="106"/>
                    <a:pt x="310" y="110"/>
                    <a:pt x="314" y="112"/>
                  </a:cubicBezTo>
                  <a:cubicBezTo>
                    <a:pt x="313" y="108"/>
                    <a:pt x="308" y="105"/>
                    <a:pt x="305" y="102"/>
                  </a:cubicBezTo>
                  <a:close/>
                  <a:moveTo>
                    <a:pt x="305" y="103"/>
                  </a:moveTo>
                  <a:cubicBezTo>
                    <a:pt x="307" y="103"/>
                    <a:pt x="306" y="105"/>
                    <a:pt x="307" y="105"/>
                  </a:cubicBezTo>
                  <a:cubicBezTo>
                    <a:pt x="307" y="106"/>
                    <a:pt x="305" y="104"/>
                    <a:pt x="305" y="103"/>
                  </a:cubicBezTo>
                  <a:close/>
                  <a:moveTo>
                    <a:pt x="284" y="73"/>
                  </a:moveTo>
                  <a:cubicBezTo>
                    <a:pt x="283" y="71"/>
                    <a:pt x="285" y="73"/>
                    <a:pt x="285" y="72"/>
                  </a:cubicBezTo>
                  <a:cubicBezTo>
                    <a:pt x="284" y="71"/>
                    <a:pt x="284" y="70"/>
                    <a:pt x="282" y="70"/>
                  </a:cubicBezTo>
                  <a:cubicBezTo>
                    <a:pt x="282" y="71"/>
                    <a:pt x="281" y="71"/>
                    <a:pt x="281" y="72"/>
                  </a:cubicBezTo>
                  <a:cubicBezTo>
                    <a:pt x="283" y="71"/>
                    <a:pt x="282" y="73"/>
                    <a:pt x="284" y="73"/>
                  </a:cubicBezTo>
                  <a:close/>
                  <a:moveTo>
                    <a:pt x="301" y="88"/>
                  </a:moveTo>
                  <a:cubicBezTo>
                    <a:pt x="299" y="86"/>
                    <a:pt x="298" y="85"/>
                    <a:pt x="295" y="84"/>
                  </a:cubicBezTo>
                  <a:cubicBezTo>
                    <a:pt x="297" y="86"/>
                    <a:pt x="298" y="87"/>
                    <a:pt x="301" y="88"/>
                  </a:cubicBezTo>
                  <a:close/>
                  <a:moveTo>
                    <a:pt x="261" y="108"/>
                  </a:moveTo>
                  <a:cubicBezTo>
                    <a:pt x="262" y="108"/>
                    <a:pt x="262" y="108"/>
                    <a:pt x="262" y="108"/>
                  </a:cubicBezTo>
                  <a:cubicBezTo>
                    <a:pt x="263" y="108"/>
                    <a:pt x="263" y="108"/>
                    <a:pt x="264" y="108"/>
                  </a:cubicBezTo>
                  <a:cubicBezTo>
                    <a:pt x="264" y="108"/>
                    <a:pt x="264" y="107"/>
                    <a:pt x="264" y="107"/>
                  </a:cubicBezTo>
                  <a:cubicBezTo>
                    <a:pt x="263" y="108"/>
                    <a:pt x="260" y="107"/>
                    <a:pt x="261" y="108"/>
                  </a:cubicBezTo>
                  <a:close/>
                  <a:moveTo>
                    <a:pt x="277" y="81"/>
                  </a:moveTo>
                  <a:cubicBezTo>
                    <a:pt x="276" y="79"/>
                    <a:pt x="274" y="79"/>
                    <a:pt x="272" y="78"/>
                  </a:cubicBezTo>
                  <a:cubicBezTo>
                    <a:pt x="272" y="80"/>
                    <a:pt x="275" y="80"/>
                    <a:pt x="277" y="81"/>
                  </a:cubicBezTo>
                  <a:close/>
                  <a:moveTo>
                    <a:pt x="288" y="114"/>
                  </a:moveTo>
                  <a:cubicBezTo>
                    <a:pt x="286" y="114"/>
                    <a:pt x="286" y="114"/>
                    <a:pt x="286" y="114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5"/>
                    <a:pt x="287" y="116"/>
                    <a:pt x="288" y="116"/>
                  </a:cubicBezTo>
                  <a:lnTo>
                    <a:pt x="288" y="114"/>
                  </a:lnTo>
                  <a:close/>
                  <a:moveTo>
                    <a:pt x="298" y="116"/>
                  </a:moveTo>
                  <a:cubicBezTo>
                    <a:pt x="300" y="118"/>
                    <a:pt x="303" y="122"/>
                    <a:pt x="306" y="122"/>
                  </a:cubicBezTo>
                  <a:cubicBezTo>
                    <a:pt x="304" y="119"/>
                    <a:pt x="300" y="117"/>
                    <a:pt x="298" y="116"/>
                  </a:cubicBezTo>
                  <a:close/>
                  <a:moveTo>
                    <a:pt x="275" y="110"/>
                  </a:moveTo>
                  <a:cubicBezTo>
                    <a:pt x="278" y="110"/>
                    <a:pt x="281" y="113"/>
                    <a:pt x="284" y="113"/>
                  </a:cubicBezTo>
                  <a:cubicBezTo>
                    <a:pt x="282" y="112"/>
                    <a:pt x="279" y="110"/>
                    <a:pt x="277" y="109"/>
                  </a:cubicBezTo>
                  <a:cubicBezTo>
                    <a:pt x="277" y="111"/>
                    <a:pt x="275" y="108"/>
                    <a:pt x="275" y="110"/>
                  </a:cubicBezTo>
                  <a:close/>
                  <a:moveTo>
                    <a:pt x="309" y="125"/>
                  </a:moveTo>
                  <a:cubicBezTo>
                    <a:pt x="312" y="129"/>
                    <a:pt x="308" y="122"/>
                    <a:pt x="306" y="123"/>
                  </a:cubicBezTo>
                  <a:cubicBezTo>
                    <a:pt x="307" y="124"/>
                    <a:pt x="307" y="126"/>
                    <a:pt x="309" y="125"/>
                  </a:cubicBezTo>
                  <a:close/>
                  <a:moveTo>
                    <a:pt x="321" y="123"/>
                  </a:moveTo>
                  <a:cubicBezTo>
                    <a:pt x="322" y="122"/>
                    <a:pt x="323" y="123"/>
                    <a:pt x="323" y="123"/>
                  </a:cubicBezTo>
                  <a:cubicBezTo>
                    <a:pt x="321" y="121"/>
                    <a:pt x="320" y="115"/>
                    <a:pt x="317" y="117"/>
                  </a:cubicBezTo>
                  <a:cubicBezTo>
                    <a:pt x="318" y="119"/>
                    <a:pt x="320" y="121"/>
                    <a:pt x="321" y="123"/>
                  </a:cubicBezTo>
                  <a:close/>
                  <a:moveTo>
                    <a:pt x="317" y="115"/>
                  </a:moveTo>
                  <a:cubicBezTo>
                    <a:pt x="317" y="113"/>
                    <a:pt x="316" y="113"/>
                    <a:pt x="315" y="112"/>
                  </a:cubicBezTo>
                  <a:cubicBezTo>
                    <a:pt x="316" y="114"/>
                    <a:pt x="316" y="113"/>
                    <a:pt x="315" y="115"/>
                  </a:cubicBezTo>
                  <a:lnTo>
                    <a:pt x="317" y="115"/>
                  </a:lnTo>
                  <a:close/>
                  <a:moveTo>
                    <a:pt x="313" y="130"/>
                  </a:moveTo>
                  <a:cubicBezTo>
                    <a:pt x="315" y="130"/>
                    <a:pt x="315" y="131"/>
                    <a:pt x="316" y="131"/>
                  </a:cubicBezTo>
                  <a:cubicBezTo>
                    <a:pt x="316" y="130"/>
                    <a:pt x="313" y="128"/>
                    <a:pt x="313" y="130"/>
                  </a:cubicBezTo>
                  <a:close/>
                  <a:moveTo>
                    <a:pt x="337" y="183"/>
                  </a:moveTo>
                  <a:cubicBezTo>
                    <a:pt x="337" y="180"/>
                    <a:pt x="335" y="178"/>
                    <a:pt x="335" y="175"/>
                  </a:cubicBezTo>
                  <a:cubicBezTo>
                    <a:pt x="332" y="177"/>
                    <a:pt x="336" y="181"/>
                    <a:pt x="337" y="183"/>
                  </a:cubicBezTo>
                  <a:close/>
                  <a:moveTo>
                    <a:pt x="39" y="302"/>
                  </a:moveTo>
                  <a:cubicBezTo>
                    <a:pt x="39" y="302"/>
                    <a:pt x="38" y="302"/>
                    <a:pt x="38" y="303"/>
                  </a:cubicBezTo>
                  <a:cubicBezTo>
                    <a:pt x="38" y="303"/>
                    <a:pt x="39" y="303"/>
                    <a:pt x="39" y="303"/>
                  </a:cubicBezTo>
                  <a:cubicBezTo>
                    <a:pt x="39" y="303"/>
                    <a:pt x="39" y="302"/>
                    <a:pt x="39" y="302"/>
                  </a:cubicBezTo>
                  <a:close/>
                  <a:moveTo>
                    <a:pt x="40" y="292"/>
                  </a:moveTo>
                  <a:cubicBezTo>
                    <a:pt x="40" y="291"/>
                    <a:pt x="40" y="291"/>
                    <a:pt x="40" y="291"/>
                  </a:cubicBezTo>
                  <a:cubicBezTo>
                    <a:pt x="39" y="291"/>
                    <a:pt x="39" y="291"/>
                    <a:pt x="39" y="291"/>
                  </a:cubicBezTo>
                  <a:cubicBezTo>
                    <a:pt x="39" y="292"/>
                    <a:pt x="39" y="292"/>
                    <a:pt x="40" y="292"/>
                  </a:cubicBezTo>
                  <a:close/>
                  <a:moveTo>
                    <a:pt x="37" y="287"/>
                  </a:moveTo>
                  <a:cubicBezTo>
                    <a:pt x="37" y="287"/>
                    <a:pt x="37" y="288"/>
                    <a:pt x="37" y="288"/>
                  </a:cubicBezTo>
                  <a:cubicBezTo>
                    <a:pt x="37" y="288"/>
                    <a:pt x="38" y="287"/>
                    <a:pt x="38" y="287"/>
                  </a:cubicBezTo>
                  <a:cubicBezTo>
                    <a:pt x="37" y="287"/>
                    <a:pt x="37" y="287"/>
                    <a:pt x="37" y="287"/>
                  </a:cubicBezTo>
                  <a:close/>
                  <a:moveTo>
                    <a:pt x="35" y="292"/>
                  </a:moveTo>
                  <a:cubicBezTo>
                    <a:pt x="35" y="292"/>
                    <a:pt x="36" y="292"/>
                    <a:pt x="36" y="291"/>
                  </a:cubicBezTo>
                  <a:cubicBezTo>
                    <a:pt x="36" y="292"/>
                    <a:pt x="35" y="291"/>
                    <a:pt x="35" y="292"/>
                  </a:cubicBezTo>
                  <a:close/>
                  <a:moveTo>
                    <a:pt x="40" y="295"/>
                  </a:moveTo>
                  <a:cubicBezTo>
                    <a:pt x="39" y="295"/>
                    <a:pt x="39" y="295"/>
                    <a:pt x="39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9" y="295"/>
                    <a:pt x="38" y="295"/>
                    <a:pt x="39" y="296"/>
                  </a:cubicBezTo>
                  <a:cubicBezTo>
                    <a:pt x="39" y="295"/>
                    <a:pt x="40" y="296"/>
                    <a:pt x="40" y="295"/>
                  </a:cubicBezTo>
                  <a:close/>
                  <a:moveTo>
                    <a:pt x="52" y="320"/>
                  </a:moveTo>
                  <a:cubicBezTo>
                    <a:pt x="52" y="320"/>
                    <a:pt x="51" y="320"/>
                    <a:pt x="51" y="320"/>
                  </a:cubicBezTo>
                  <a:cubicBezTo>
                    <a:pt x="51" y="321"/>
                    <a:pt x="51" y="322"/>
                    <a:pt x="52" y="322"/>
                  </a:cubicBezTo>
                  <a:cubicBezTo>
                    <a:pt x="52" y="321"/>
                    <a:pt x="52" y="321"/>
                    <a:pt x="53" y="321"/>
                  </a:cubicBezTo>
                  <a:cubicBezTo>
                    <a:pt x="53" y="321"/>
                    <a:pt x="52" y="321"/>
                    <a:pt x="52" y="320"/>
                  </a:cubicBezTo>
                  <a:close/>
                  <a:moveTo>
                    <a:pt x="40" y="294"/>
                  </a:moveTo>
                  <a:cubicBezTo>
                    <a:pt x="40" y="293"/>
                    <a:pt x="39" y="292"/>
                    <a:pt x="39" y="293"/>
                  </a:cubicBezTo>
                  <a:cubicBezTo>
                    <a:pt x="39" y="293"/>
                    <a:pt x="40" y="294"/>
                    <a:pt x="40" y="294"/>
                  </a:cubicBezTo>
                  <a:close/>
                  <a:moveTo>
                    <a:pt x="37" y="293"/>
                  </a:moveTo>
                  <a:cubicBezTo>
                    <a:pt x="37" y="292"/>
                    <a:pt x="37" y="292"/>
                    <a:pt x="37" y="292"/>
                  </a:cubicBezTo>
                  <a:cubicBezTo>
                    <a:pt x="37" y="292"/>
                    <a:pt x="37" y="293"/>
                    <a:pt x="36" y="293"/>
                  </a:cubicBezTo>
                  <a:cubicBezTo>
                    <a:pt x="36" y="293"/>
                    <a:pt x="37" y="293"/>
                    <a:pt x="37" y="293"/>
                  </a:cubicBezTo>
                  <a:close/>
                  <a:moveTo>
                    <a:pt x="48" y="310"/>
                  </a:moveTo>
                  <a:cubicBezTo>
                    <a:pt x="48" y="310"/>
                    <a:pt x="47" y="310"/>
                    <a:pt x="47" y="311"/>
                  </a:cubicBezTo>
                  <a:cubicBezTo>
                    <a:pt x="48" y="311"/>
                    <a:pt x="48" y="312"/>
                    <a:pt x="48" y="311"/>
                  </a:cubicBezTo>
                  <a:cubicBezTo>
                    <a:pt x="47" y="311"/>
                    <a:pt x="48" y="311"/>
                    <a:pt x="48" y="310"/>
                  </a:cubicBezTo>
                  <a:close/>
                  <a:moveTo>
                    <a:pt x="39" y="285"/>
                  </a:moveTo>
                  <a:cubicBezTo>
                    <a:pt x="38" y="285"/>
                    <a:pt x="38" y="286"/>
                    <a:pt x="38" y="286"/>
                  </a:cubicBezTo>
                  <a:cubicBezTo>
                    <a:pt x="38" y="286"/>
                    <a:pt x="37" y="286"/>
                    <a:pt x="37" y="286"/>
                  </a:cubicBezTo>
                  <a:cubicBezTo>
                    <a:pt x="37" y="287"/>
                    <a:pt x="40" y="286"/>
                    <a:pt x="39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40" y="288"/>
                    <a:pt x="37" y="286"/>
                    <a:pt x="40" y="286"/>
                  </a:cubicBezTo>
                  <a:cubicBezTo>
                    <a:pt x="40" y="286"/>
                    <a:pt x="40" y="287"/>
                    <a:pt x="40" y="287"/>
                  </a:cubicBezTo>
                  <a:cubicBezTo>
                    <a:pt x="41" y="286"/>
                    <a:pt x="40" y="286"/>
                    <a:pt x="40" y="285"/>
                  </a:cubicBezTo>
                  <a:cubicBezTo>
                    <a:pt x="40" y="285"/>
                    <a:pt x="39" y="285"/>
                    <a:pt x="39" y="285"/>
                  </a:cubicBezTo>
                  <a:cubicBezTo>
                    <a:pt x="40" y="284"/>
                    <a:pt x="39" y="283"/>
                    <a:pt x="40" y="282"/>
                  </a:cubicBezTo>
                  <a:cubicBezTo>
                    <a:pt x="39" y="283"/>
                    <a:pt x="39" y="284"/>
                    <a:pt x="39" y="285"/>
                  </a:cubicBezTo>
                  <a:close/>
                  <a:moveTo>
                    <a:pt x="35" y="280"/>
                  </a:moveTo>
                  <a:cubicBezTo>
                    <a:pt x="35" y="280"/>
                    <a:pt x="35" y="281"/>
                    <a:pt x="35" y="282"/>
                  </a:cubicBezTo>
                  <a:cubicBezTo>
                    <a:pt x="35" y="282"/>
                    <a:pt x="36" y="281"/>
                    <a:pt x="36" y="282"/>
                  </a:cubicBezTo>
                  <a:cubicBezTo>
                    <a:pt x="37" y="283"/>
                    <a:pt x="36" y="282"/>
                    <a:pt x="36" y="283"/>
                  </a:cubicBezTo>
                  <a:cubicBezTo>
                    <a:pt x="37" y="283"/>
                    <a:pt x="37" y="284"/>
                    <a:pt x="37" y="285"/>
                  </a:cubicBezTo>
                  <a:cubicBezTo>
                    <a:pt x="39" y="284"/>
                    <a:pt x="36" y="283"/>
                    <a:pt x="38" y="281"/>
                  </a:cubicBezTo>
                  <a:cubicBezTo>
                    <a:pt x="37" y="280"/>
                    <a:pt x="36" y="280"/>
                    <a:pt x="35" y="280"/>
                  </a:cubicBezTo>
                  <a:close/>
                  <a:moveTo>
                    <a:pt x="35" y="289"/>
                  </a:moveTo>
                  <a:cubicBezTo>
                    <a:pt x="35" y="290"/>
                    <a:pt x="36" y="291"/>
                    <a:pt x="37" y="29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7" y="291"/>
                    <a:pt x="37" y="291"/>
                    <a:pt x="37" y="290"/>
                  </a:cubicBezTo>
                  <a:cubicBezTo>
                    <a:pt x="36" y="291"/>
                    <a:pt x="36" y="289"/>
                    <a:pt x="35" y="289"/>
                  </a:cubicBezTo>
                  <a:close/>
                  <a:moveTo>
                    <a:pt x="41" y="306"/>
                  </a:moveTo>
                  <a:cubicBezTo>
                    <a:pt x="41" y="307"/>
                    <a:pt x="41" y="307"/>
                    <a:pt x="41" y="307"/>
                  </a:cubicBezTo>
                  <a:cubicBezTo>
                    <a:pt x="41" y="307"/>
                    <a:pt x="42" y="307"/>
                    <a:pt x="42" y="306"/>
                  </a:cubicBezTo>
                  <a:lnTo>
                    <a:pt x="41" y="306"/>
                  </a:lnTo>
                  <a:close/>
                  <a:moveTo>
                    <a:pt x="45" y="306"/>
                  </a:moveTo>
                  <a:cubicBezTo>
                    <a:pt x="45" y="307"/>
                    <a:pt x="45" y="307"/>
                    <a:pt x="46" y="307"/>
                  </a:cubicBezTo>
                  <a:cubicBezTo>
                    <a:pt x="46" y="307"/>
                    <a:pt x="46" y="307"/>
                    <a:pt x="46" y="306"/>
                  </a:cubicBezTo>
                  <a:cubicBezTo>
                    <a:pt x="46" y="307"/>
                    <a:pt x="45" y="306"/>
                    <a:pt x="45" y="306"/>
                  </a:cubicBezTo>
                  <a:close/>
                  <a:moveTo>
                    <a:pt x="48" y="322"/>
                  </a:moveTo>
                  <a:cubicBezTo>
                    <a:pt x="48" y="323"/>
                    <a:pt x="49" y="323"/>
                    <a:pt x="50" y="323"/>
                  </a:cubicBezTo>
                  <a:cubicBezTo>
                    <a:pt x="49" y="322"/>
                    <a:pt x="49" y="322"/>
                    <a:pt x="48" y="322"/>
                  </a:cubicBezTo>
                  <a:close/>
                  <a:moveTo>
                    <a:pt x="46" y="303"/>
                  </a:moveTo>
                  <a:cubicBezTo>
                    <a:pt x="46" y="304"/>
                    <a:pt x="47" y="304"/>
                    <a:pt x="47" y="304"/>
                  </a:cubicBezTo>
                  <a:cubicBezTo>
                    <a:pt x="47" y="303"/>
                    <a:pt x="47" y="303"/>
                    <a:pt x="46" y="303"/>
                  </a:cubicBezTo>
                  <a:close/>
                  <a:moveTo>
                    <a:pt x="45" y="303"/>
                  </a:moveTo>
                  <a:cubicBezTo>
                    <a:pt x="45" y="304"/>
                    <a:pt x="45" y="304"/>
                    <a:pt x="46" y="305"/>
                  </a:cubicBezTo>
                  <a:cubicBezTo>
                    <a:pt x="45" y="304"/>
                    <a:pt x="47" y="303"/>
                    <a:pt x="45" y="303"/>
                  </a:cubicBezTo>
                  <a:close/>
                  <a:moveTo>
                    <a:pt x="44" y="306"/>
                  </a:moveTo>
                  <a:cubicBezTo>
                    <a:pt x="45" y="306"/>
                    <a:pt x="46" y="306"/>
                    <a:pt x="46" y="306"/>
                  </a:cubicBezTo>
                  <a:cubicBezTo>
                    <a:pt x="46" y="306"/>
                    <a:pt x="44" y="306"/>
                    <a:pt x="44" y="306"/>
                  </a:cubicBezTo>
                  <a:close/>
                  <a:moveTo>
                    <a:pt x="49" y="309"/>
                  </a:moveTo>
                  <a:cubicBezTo>
                    <a:pt x="49" y="309"/>
                    <a:pt x="50" y="309"/>
                    <a:pt x="50" y="308"/>
                  </a:cubicBezTo>
                  <a:cubicBezTo>
                    <a:pt x="49" y="308"/>
                    <a:pt x="49" y="309"/>
                    <a:pt x="49" y="309"/>
                  </a:cubicBezTo>
                  <a:close/>
                  <a:moveTo>
                    <a:pt x="42" y="299"/>
                  </a:moveTo>
                  <a:cubicBezTo>
                    <a:pt x="40" y="298"/>
                    <a:pt x="40" y="300"/>
                    <a:pt x="40" y="301"/>
                  </a:cubicBezTo>
                  <a:cubicBezTo>
                    <a:pt x="40" y="301"/>
                    <a:pt x="41" y="300"/>
                    <a:pt x="41" y="301"/>
                  </a:cubicBezTo>
                  <a:cubicBezTo>
                    <a:pt x="42" y="301"/>
                    <a:pt x="42" y="300"/>
                    <a:pt x="42" y="300"/>
                  </a:cubicBezTo>
                  <a:cubicBezTo>
                    <a:pt x="41" y="300"/>
                    <a:pt x="41" y="299"/>
                    <a:pt x="42" y="299"/>
                  </a:cubicBezTo>
                  <a:close/>
                  <a:moveTo>
                    <a:pt x="44" y="302"/>
                  </a:moveTo>
                  <a:cubicBezTo>
                    <a:pt x="43" y="302"/>
                    <a:pt x="43" y="302"/>
                    <a:pt x="43" y="301"/>
                  </a:cubicBezTo>
                  <a:cubicBezTo>
                    <a:pt x="43" y="302"/>
                    <a:pt x="42" y="302"/>
                    <a:pt x="42" y="303"/>
                  </a:cubicBezTo>
                  <a:cubicBezTo>
                    <a:pt x="43" y="303"/>
                    <a:pt x="43" y="302"/>
                    <a:pt x="44" y="302"/>
                  </a:cubicBezTo>
                  <a:close/>
                  <a:moveTo>
                    <a:pt x="43" y="303"/>
                  </a:moveTo>
                  <a:cubicBezTo>
                    <a:pt x="43" y="303"/>
                    <a:pt x="43" y="304"/>
                    <a:pt x="44" y="304"/>
                  </a:cubicBezTo>
                  <a:cubicBezTo>
                    <a:pt x="44" y="303"/>
                    <a:pt x="44" y="303"/>
                    <a:pt x="43" y="303"/>
                  </a:cubicBezTo>
                  <a:close/>
                  <a:moveTo>
                    <a:pt x="43" y="308"/>
                  </a:moveTo>
                  <a:cubicBezTo>
                    <a:pt x="43" y="309"/>
                    <a:pt x="43" y="309"/>
                    <a:pt x="43" y="309"/>
                  </a:cubicBezTo>
                  <a:cubicBezTo>
                    <a:pt x="44" y="310"/>
                    <a:pt x="44" y="308"/>
                    <a:pt x="43" y="308"/>
                  </a:cubicBezTo>
                  <a:close/>
                  <a:moveTo>
                    <a:pt x="45" y="313"/>
                  </a:moveTo>
                  <a:cubicBezTo>
                    <a:pt x="45" y="312"/>
                    <a:pt x="45" y="312"/>
                    <a:pt x="45" y="312"/>
                  </a:cubicBezTo>
                  <a:cubicBezTo>
                    <a:pt x="44" y="312"/>
                    <a:pt x="45" y="314"/>
                    <a:pt x="46" y="313"/>
                  </a:cubicBezTo>
                  <a:cubicBezTo>
                    <a:pt x="45" y="313"/>
                    <a:pt x="45" y="313"/>
                    <a:pt x="45" y="313"/>
                  </a:cubicBezTo>
                  <a:close/>
                  <a:moveTo>
                    <a:pt x="305" y="342"/>
                  </a:moveTo>
                  <a:cubicBezTo>
                    <a:pt x="306" y="342"/>
                    <a:pt x="306" y="342"/>
                    <a:pt x="306" y="342"/>
                  </a:cubicBezTo>
                  <a:cubicBezTo>
                    <a:pt x="306" y="342"/>
                    <a:pt x="307" y="341"/>
                    <a:pt x="307" y="340"/>
                  </a:cubicBezTo>
                  <a:cubicBezTo>
                    <a:pt x="307" y="341"/>
                    <a:pt x="306" y="341"/>
                    <a:pt x="305" y="342"/>
                  </a:cubicBezTo>
                  <a:close/>
                  <a:moveTo>
                    <a:pt x="309" y="339"/>
                  </a:moveTo>
                  <a:cubicBezTo>
                    <a:pt x="309" y="339"/>
                    <a:pt x="309" y="338"/>
                    <a:pt x="309" y="338"/>
                  </a:cubicBezTo>
                  <a:cubicBezTo>
                    <a:pt x="308" y="339"/>
                    <a:pt x="308" y="339"/>
                    <a:pt x="308" y="340"/>
                  </a:cubicBezTo>
                  <a:cubicBezTo>
                    <a:pt x="308" y="339"/>
                    <a:pt x="308" y="339"/>
                    <a:pt x="309" y="339"/>
                  </a:cubicBezTo>
                  <a:close/>
                  <a:moveTo>
                    <a:pt x="307" y="347"/>
                  </a:moveTo>
                  <a:cubicBezTo>
                    <a:pt x="305" y="347"/>
                    <a:pt x="307" y="345"/>
                    <a:pt x="306" y="344"/>
                  </a:cubicBezTo>
                  <a:cubicBezTo>
                    <a:pt x="305" y="344"/>
                    <a:pt x="304" y="346"/>
                    <a:pt x="303" y="345"/>
                  </a:cubicBezTo>
                  <a:cubicBezTo>
                    <a:pt x="304" y="344"/>
                    <a:pt x="305" y="345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4" y="344"/>
                    <a:pt x="303" y="345"/>
                    <a:pt x="302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3" y="346"/>
                    <a:pt x="303" y="347"/>
                    <a:pt x="304" y="347"/>
                  </a:cubicBezTo>
                  <a:cubicBezTo>
                    <a:pt x="304" y="346"/>
                    <a:pt x="304" y="345"/>
                    <a:pt x="304" y="345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6" y="346"/>
                    <a:pt x="305" y="346"/>
                    <a:pt x="305" y="347"/>
                  </a:cubicBezTo>
                  <a:cubicBezTo>
                    <a:pt x="305" y="347"/>
                    <a:pt x="306" y="347"/>
                    <a:pt x="306" y="348"/>
                  </a:cubicBezTo>
                  <a:cubicBezTo>
                    <a:pt x="306" y="347"/>
                    <a:pt x="307" y="347"/>
                    <a:pt x="307" y="347"/>
                  </a:cubicBezTo>
                  <a:close/>
                  <a:moveTo>
                    <a:pt x="34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3" y="28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lose/>
                  <a:moveTo>
                    <a:pt x="312" y="339"/>
                  </a:moveTo>
                  <a:cubicBezTo>
                    <a:pt x="311" y="339"/>
                    <a:pt x="311" y="339"/>
                    <a:pt x="311" y="339"/>
                  </a:cubicBezTo>
                  <a:cubicBezTo>
                    <a:pt x="311" y="340"/>
                    <a:pt x="312" y="339"/>
                    <a:pt x="312" y="339"/>
                  </a:cubicBezTo>
                  <a:close/>
                  <a:moveTo>
                    <a:pt x="287" y="361"/>
                  </a:moveTo>
                  <a:cubicBezTo>
                    <a:pt x="287" y="361"/>
                    <a:pt x="287" y="361"/>
                    <a:pt x="287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6" y="361"/>
                    <a:pt x="287" y="361"/>
                    <a:pt x="287" y="361"/>
                  </a:cubicBezTo>
                  <a:close/>
                  <a:moveTo>
                    <a:pt x="256" y="381"/>
                  </a:moveTo>
                  <a:cubicBezTo>
                    <a:pt x="257" y="380"/>
                    <a:pt x="257" y="380"/>
                    <a:pt x="258" y="380"/>
                  </a:cubicBezTo>
                  <a:cubicBezTo>
                    <a:pt x="257" y="380"/>
                    <a:pt x="257" y="380"/>
                    <a:pt x="256" y="380"/>
                  </a:cubicBezTo>
                  <a:cubicBezTo>
                    <a:pt x="256" y="380"/>
                    <a:pt x="256" y="381"/>
                    <a:pt x="256" y="381"/>
                  </a:cubicBezTo>
                  <a:close/>
                  <a:moveTo>
                    <a:pt x="51" y="315"/>
                  </a:moveTo>
                  <a:cubicBezTo>
                    <a:pt x="52" y="315"/>
                    <a:pt x="51" y="315"/>
                    <a:pt x="51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2" y="315"/>
                    <a:pt x="52" y="314"/>
                    <a:pt x="51" y="315"/>
                  </a:cubicBezTo>
                  <a:close/>
                  <a:moveTo>
                    <a:pt x="298" y="351"/>
                  </a:moveTo>
                  <a:cubicBezTo>
                    <a:pt x="297" y="351"/>
                    <a:pt x="297" y="351"/>
                    <a:pt x="296" y="352"/>
                  </a:cubicBezTo>
                  <a:cubicBezTo>
                    <a:pt x="296" y="352"/>
                    <a:pt x="297" y="352"/>
                    <a:pt x="297" y="352"/>
                  </a:cubicBezTo>
                  <a:cubicBezTo>
                    <a:pt x="296" y="352"/>
                    <a:pt x="296" y="352"/>
                    <a:pt x="296" y="352"/>
                  </a:cubicBezTo>
                  <a:cubicBezTo>
                    <a:pt x="296" y="352"/>
                    <a:pt x="296" y="352"/>
                    <a:pt x="296" y="353"/>
                  </a:cubicBezTo>
                  <a:cubicBezTo>
                    <a:pt x="296" y="353"/>
                    <a:pt x="296" y="353"/>
                    <a:pt x="296" y="353"/>
                  </a:cubicBezTo>
                  <a:cubicBezTo>
                    <a:pt x="297" y="353"/>
                    <a:pt x="298" y="352"/>
                    <a:pt x="298" y="351"/>
                  </a:cubicBezTo>
                  <a:close/>
                  <a:moveTo>
                    <a:pt x="296" y="355"/>
                  </a:moveTo>
                  <a:cubicBezTo>
                    <a:pt x="295" y="354"/>
                    <a:pt x="295" y="355"/>
                    <a:pt x="295" y="355"/>
                  </a:cubicBezTo>
                  <a:cubicBezTo>
                    <a:pt x="295" y="355"/>
                    <a:pt x="295" y="356"/>
                    <a:pt x="296" y="355"/>
                  </a:cubicBezTo>
                  <a:cubicBezTo>
                    <a:pt x="295" y="355"/>
                    <a:pt x="296" y="355"/>
                    <a:pt x="296" y="355"/>
                  </a:cubicBezTo>
                  <a:close/>
                  <a:moveTo>
                    <a:pt x="314" y="332"/>
                  </a:moveTo>
                  <a:cubicBezTo>
                    <a:pt x="314" y="332"/>
                    <a:pt x="314" y="332"/>
                    <a:pt x="314" y="332"/>
                  </a:cubicBezTo>
                  <a:cubicBezTo>
                    <a:pt x="313" y="332"/>
                    <a:pt x="313" y="332"/>
                    <a:pt x="313" y="332"/>
                  </a:cubicBezTo>
                  <a:lnTo>
                    <a:pt x="314" y="332"/>
                  </a:lnTo>
                  <a:close/>
                  <a:moveTo>
                    <a:pt x="310" y="336"/>
                  </a:moveTo>
                  <a:cubicBezTo>
                    <a:pt x="310" y="336"/>
                    <a:pt x="310" y="337"/>
                    <a:pt x="309" y="337"/>
                  </a:cubicBezTo>
                  <a:cubicBezTo>
                    <a:pt x="309" y="338"/>
                    <a:pt x="310" y="338"/>
                    <a:pt x="310" y="338"/>
                  </a:cubicBezTo>
                  <a:cubicBezTo>
                    <a:pt x="310" y="338"/>
                    <a:pt x="309" y="338"/>
                    <a:pt x="309" y="339"/>
                  </a:cubicBezTo>
                  <a:cubicBezTo>
                    <a:pt x="310" y="339"/>
                    <a:pt x="310" y="337"/>
                    <a:pt x="311" y="337"/>
                  </a:cubicBezTo>
                  <a:cubicBezTo>
                    <a:pt x="311" y="338"/>
                    <a:pt x="311" y="338"/>
                    <a:pt x="311" y="338"/>
                  </a:cubicBezTo>
                  <a:cubicBezTo>
                    <a:pt x="313" y="338"/>
                    <a:pt x="311" y="337"/>
                    <a:pt x="310" y="336"/>
                  </a:cubicBezTo>
                  <a:close/>
                  <a:moveTo>
                    <a:pt x="28" y="275"/>
                  </a:moveTo>
                  <a:cubicBezTo>
                    <a:pt x="27" y="275"/>
                    <a:pt x="27" y="275"/>
                    <a:pt x="27" y="276"/>
                  </a:cubicBezTo>
                  <a:cubicBezTo>
                    <a:pt x="27" y="275"/>
                    <a:pt x="27" y="277"/>
                    <a:pt x="27" y="276"/>
                  </a:cubicBezTo>
                  <a:cubicBezTo>
                    <a:pt x="27" y="276"/>
                    <a:pt x="28" y="276"/>
                    <a:pt x="28" y="275"/>
                  </a:cubicBezTo>
                  <a:close/>
                  <a:moveTo>
                    <a:pt x="318" y="330"/>
                  </a:moveTo>
                  <a:cubicBezTo>
                    <a:pt x="318" y="330"/>
                    <a:pt x="317" y="330"/>
                    <a:pt x="317" y="330"/>
                  </a:cubicBezTo>
                  <a:cubicBezTo>
                    <a:pt x="317" y="330"/>
                    <a:pt x="317" y="331"/>
                    <a:pt x="317" y="332"/>
                  </a:cubicBezTo>
                  <a:cubicBezTo>
                    <a:pt x="318" y="332"/>
                    <a:pt x="318" y="331"/>
                    <a:pt x="318" y="330"/>
                  </a:cubicBezTo>
                  <a:close/>
                  <a:moveTo>
                    <a:pt x="32" y="286"/>
                  </a:moveTo>
                  <a:cubicBezTo>
                    <a:pt x="32" y="288"/>
                    <a:pt x="32" y="288"/>
                    <a:pt x="32" y="288"/>
                  </a:cubicBezTo>
                  <a:cubicBezTo>
                    <a:pt x="33" y="288"/>
                    <a:pt x="34" y="288"/>
                    <a:pt x="34" y="287"/>
                  </a:cubicBezTo>
                  <a:cubicBezTo>
                    <a:pt x="34" y="286"/>
                    <a:pt x="33" y="287"/>
                    <a:pt x="32" y="286"/>
                  </a:cubicBezTo>
                  <a:close/>
                  <a:moveTo>
                    <a:pt x="25" y="268"/>
                  </a:moveTo>
                  <a:cubicBezTo>
                    <a:pt x="25" y="269"/>
                    <a:pt x="24" y="269"/>
                    <a:pt x="25" y="270"/>
                  </a:cubicBezTo>
                  <a:cubicBezTo>
                    <a:pt x="25" y="269"/>
                    <a:pt x="26" y="268"/>
                    <a:pt x="25" y="268"/>
                  </a:cubicBezTo>
                  <a:close/>
                  <a:moveTo>
                    <a:pt x="32" y="298"/>
                  </a:moveTo>
                  <a:cubicBezTo>
                    <a:pt x="33" y="298"/>
                    <a:pt x="33" y="298"/>
                    <a:pt x="34" y="298"/>
                  </a:cubicBezTo>
                  <a:cubicBezTo>
                    <a:pt x="34" y="297"/>
                    <a:pt x="32" y="297"/>
                    <a:pt x="32" y="298"/>
                  </a:cubicBezTo>
                  <a:close/>
                  <a:moveTo>
                    <a:pt x="27" y="287"/>
                  </a:moveTo>
                  <a:cubicBezTo>
                    <a:pt x="27" y="288"/>
                    <a:pt x="28" y="288"/>
                    <a:pt x="29" y="288"/>
                  </a:cubicBezTo>
                  <a:cubicBezTo>
                    <a:pt x="29" y="287"/>
                    <a:pt x="28" y="287"/>
                    <a:pt x="27" y="287"/>
                  </a:cubicBezTo>
                  <a:close/>
                  <a:moveTo>
                    <a:pt x="24" y="271"/>
                  </a:moveTo>
                  <a:cubicBezTo>
                    <a:pt x="24" y="271"/>
                    <a:pt x="25" y="271"/>
                    <a:pt x="26" y="271"/>
                  </a:cubicBezTo>
                  <a:cubicBezTo>
                    <a:pt x="26" y="271"/>
                    <a:pt x="24" y="271"/>
                    <a:pt x="24" y="271"/>
                  </a:cubicBezTo>
                  <a:close/>
                  <a:moveTo>
                    <a:pt x="322" y="319"/>
                  </a:moveTo>
                  <a:cubicBezTo>
                    <a:pt x="322" y="319"/>
                    <a:pt x="322" y="319"/>
                    <a:pt x="321" y="319"/>
                  </a:cubicBezTo>
                  <a:cubicBezTo>
                    <a:pt x="321" y="319"/>
                    <a:pt x="321" y="319"/>
                    <a:pt x="321" y="319"/>
                  </a:cubicBezTo>
                  <a:cubicBezTo>
                    <a:pt x="321" y="319"/>
                    <a:pt x="321" y="319"/>
                    <a:pt x="322" y="319"/>
                  </a:cubicBezTo>
                  <a:close/>
                  <a:moveTo>
                    <a:pt x="319" y="323"/>
                  </a:moveTo>
                  <a:cubicBezTo>
                    <a:pt x="319" y="323"/>
                    <a:pt x="319" y="323"/>
                    <a:pt x="320" y="323"/>
                  </a:cubicBezTo>
                  <a:cubicBezTo>
                    <a:pt x="320" y="322"/>
                    <a:pt x="320" y="322"/>
                    <a:pt x="320" y="322"/>
                  </a:cubicBezTo>
                  <a:cubicBezTo>
                    <a:pt x="320" y="322"/>
                    <a:pt x="320" y="322"/>
                    <a:pt x="320" y="322"/>
                  </a:cubicBezTo>
                  <a:lnTo>
                    <a:pt x="319" y="323"/>
                  </a:lnTo>
                  <a:close/>
                  <a:moveTo>
                    <a:pt x="20" y="271"/>
                  </a:moveTo>
                  <a:cubicBezTo>
                    <a:pt x="20" y="272"/>
                    <a:pt x="20" y="272"/>
                    <a:pt x="20" y="272"/>
                  </a:cubicBezTo>
                  <a:cubicBezTo>
                    <a:pt x="20" y="272"/>
                    <a:pt x="21" y="272"/>
                    <a:pt x="21" y="271"/>
                  </a:cubicBezTo>
                  <a:lnTo>
                    <a:pt x="20" y="271"/>
                  </a:lnTo>
                  <a:close/>
                  <a:moveTo>
                    <a:pt x="24" y="278"/>
                  </a:moveTo>
                  <a:cubicBezTo>
                    <a:pt x="24" y="277"/>
                    <a:pt x="25" y="277"/>
                    <a:pt x="24" y="277"/>
                  </a:cubicBezTo>
                  <a:cubicBezTo>
                    <a:pt x="23" y="277"/>
                    <a:pt x="24" y="279"/>
                    <a:pt x="25" y="278"/>
                  </a:cubicBezTo>
                  <a:cubicBezTo>
                    <a:pt x="25" y="278"/>
                    <a:pt x="24" y="278"/>
                    <a:pt x="24" y="278"/>
                  </a:cubicBezTo>
                  <a:close/>
                  <a:moveTo>
                    <a:pt x="302" y="359"/>
                  </a:moveTo>
                  <a:cubicBezTo>
                    <a:pt x="302" y="361"/>
                    <a:pt x="303" y="361"/>
                    <a:pt x="303" y="361"/>
                  </a:cubicBezTo>
                  <a:cubicBezTo>
                    <a:pt x="303" y="360"/>
                    <a:pt x="304" y="360"/>
                    <a:pt x="304" y="359"/>
                  </a:cubicBezTo>
                  <a:cubicBezTo>
                    <a:pt x="303" y="360"/>
                    <a:pt x="303" y="359"/>
                    <a:pt x="302" y="359"/>
                  </a:cubicBezTo>
                  <a:close/>
                  <a:moveTo>
                    <a:pt x="289" y="366"/>
                  </a:moveTo>
                  <a:cubicBezTo>
                    <a:pt x="289" y="367"/>
                    <a:pt x="289" y="367"/>
                    <a:pt x="289" y="367"/>
                  </a:cubicBezTo>
                  <a:cubicBezTo>
                    <a:pt x="290" y="367"/>
                    <a:pt x="291" y="367"/>
                    <a:pt x="292" y="367"/>
                  </a:cubicBezTo>
                  <a:cubicBezTo>
                    <a:pt x="292" y="365"/>
                    <a:pt x="290" y="367"/>
                    <a:pt x="289" y="366"/>
                  </a:cubicBezTo>
                  <a:close/>
                  <a:moveTo>
                    <a:pt x="290" y="362"/>
                  </a:moveTo>
                  <a:cubicBezTo>
                    <a:pt x="291" y="362"/>
                    <a:pt x="291" y="362"/>
                    <a:pt x="291" y="363"/>
                  </a:cubicBezTo>
                  <a:cubicBezTo>
                    <a:pt x="290" y="363"/>
                    <a:pt x="289" y="363"/>
                    <a:pt x="289" y="363"/>
                  </a:cubicBezTo>
                  <a:cubicBezTo>
                    <a:pt x="289" y="364"/>
                    <a:pt x="288" y="365"/>
                    <a:pt x="289" y="365"/>
                  </a:cubicBezTo>
                  <a:cubicBezTo>
                    <a:pt x="290" y="364"/>
                    <a:pt x="291" y="364"/>
                    <a:pt x="292" y="364"/>
                  </a:cubicBezTo>
                  <a:cubicBezTo>
                    <a:pt x="292" y="364"/>
                    <a:pt x="293" y="363"/>
                    <a:pt x="293" y="363"/>
                  </a:cubicBezTo>
                  <a:cubicBezTo>
                    <a:pt x="292" y="363"/>
                    <a:pt x="291" y="361"/>
                    <a:pt x="290" y="362"/>
                  </a:cubicBezTo>
                  <a:close/>
                  <a:moveTo>
                    <a:pt x="248" y="390"/>
                  </a:moveTo>
                  <a:cubicBezTo>
                    <a:pt x="249" y="389"/>
                    <a:pt x="250" y="389"/>
                    <a:pt x="250" y="388"/>
                  </a:cubicBezTo>
                  <a:cubicBezTo>
                    <a:pt x="249" y="387"/>
                    <a:pt x="248" y="389"/>
                    <a:pt x="248" y="390"/>
                  </a:cubicBezTo>
                  <a:close/>
                  <a:moveTo>
                    <a:pt x="282" y="376"/>
                  </a:moveTo>
                  <a:cubicBezTo>
                    <a:pt x="283" y="377"/>
                    <a:pt x="283" y="377"/>
                    <a:pt x="284" y="377"/>
                  </a:cubicBezTo>
                  <a:cubicBezTo>
                    <a:pt x="283" y="376"/>
                    <a:pt x="283" y="375"/>
                    <a:pt x="282" y="374"/>
                  </a:cubicBezTo>
                  <a:cubicBezTo>
                    <a:pt x="282" y="375"/>
                    <a:pt x="282" y="375"/>
                    <a:pt x="282" y="376"/>
                  </a:cubicBezTo>
                  <a:close/>
                  <a:moveTo>
                    <a:pt x="295" y="357"/>
                  </a:moveTo>
                  <a:cubicBezTo>
                    <a:pt x="295" y="357"/>
                    <a:pt x="295" y="357"/>
                    <a:pt x="295" y="356"/>
                  </a:cubicBezTo>
                  <a:cubicBezTo>
                    <a:pt x="294" y="356"/>
                    <a:pt x="294" y="357"/>
                    <a:pt x="293" y="356"/>
                  </a:cubicBezTo>
                  <a:cubicBezTo>
                    <a:pt x="293" y="356"/>
                    <a:pt x="293" y="356"/>
                    <a:pt x="293" y="355"/>
                  </a:cubicBezTo>
                  <a:cubicBezTo>
                    <a:pt x="294" y="355"/>
                    <a:pt x="295" y="354"/>
                    <a:pt x="295" y="353"/>
                  </a:cubicBezTo>
                  <a:cubicBezTo>
                    <a:pt x="295" y="353"/>
                    <a:pt x="295" y="353"/>
                    <a:pt x="295" y="353"/>
                  </a:cubicBezTo>
                  <a:cubicBezTo>
                    <a:pt x="294" y="355"/>
                    <a:pt x="292" y="356"/>
                    <a:pt x="291" y="357"/>
                  </a:cubicBezTo>
                  <a:cubicBezTo>
                    <a:pt x="291" y="357"/>
                    <a:pt x="291" y="358"/>
                    <a:pt x="291" y="358"/>
                  </a:cubicBezTo>
                  <a:cubicBezTo>
                    <a:pt x="292" y="358"/>
                    <a:pt x="292" y="357"/>
                    <a:pt x="292" y="357"/>
                  </a:cubicBezTo>
                  <a:cubicBezTo>
                    <a:pt x="293" y="359"/>
                    <a:pt x="292" y="359"/>
                    <a:pt x="292" y="361"/>
                  </a:cubicBezTo>
                  <a:cubicBezTo>
                    <a:pt x="294" y="361"/>
                    <a:pt x="294" y="363"/>
                    <a:pt x="295" y="363"/>
                  </a:cubicBezTo>
                  <a:cubicBezTo>
                    <a:pt x="295" y="361"/>
                    <a:pt x="293" y="359"/>
                    <a:pt x="295" y="357"/>
                  </a:cubicBezTo>
                  <a:close/>
                  <a:moveTo>
                    <a:pt x="294" y="360"/>
                  </a:moveTo>
                  <a:cubicBezTo>
                    <a:pt x="294" y="360"/>
                    <a:pt x="294" y="361"/>
                    <a:pt x="294" y="361"/>
                  </a:cubicBezTo>
                  <a:cubicBezTo>
                    <a:pt x="294" y="361"/>
                    <a:pt x="293" y="361"/>
                    <a:pt x="294" y="360"/>
                  </a:cubicBezTo>
                  <a:close/>
                  <a:moveTo>
                    <a:pt x="283" y="373"/>
                  </a:moveTo>
                  <a:cubicBezTo>
                    <a:pt x="284" y="372"/>
                    <a:pt x="285" y="372"/>
                    <a:pt x="284" y="371"/>
                  </a:cubicBezTo>
                  <a:cubicBezTo>
                    <a:pt x="284" y="372"/>
                    <a:pt x="283" y="373"/>
                    <a:pt x="283" y="373"/>
                  </a:cubicBezTo>
                  <a:close/>
                  <a:moveTo>
                    <a:pt x="284" y="364"/>
                  </a:moveTo>
                  <a:cubicBezTo>
                    <a:pt x="284" y="363"/>
                    <a:pt x="285" y="363"/>
                    <a:pt x="285" y="363"/>
                  </a:cubicBezTo>
                  <a:cubicBezTo>
                    <a:pt x="285" y="362"/>
                    <a:pt x="285" y="362"/>
                    <a:pt x="285" y="362"/>
                  </a:cubicBezTo>
                  <a:cubicBezTo>
                    <a:pt x="285" y="362"/>
                    <a:pt x="284" y="363"/>
                    <a:pt x="283" y="364"/>
                  </a:cubicBezTo>
                  <a:cubicBezTo>
                    <a:pt x="283" y="364"/>
                    <a:pt x="283" y="364"/>
                    <a:pt x="282" y="364"/>
                  </a:cubicBezTo>
                  <a:cubicBezTo>
                    <a:pt x="282" y="364"/>
                    <a:pt x="282" y="365"/>
                    <a:pt x="282" y="365"/>
                  </a:cubicBezTo>
                  <a:cubicBezTo>
                    <a:pt x="282" y="365"/>
                    <a:pt x="281" y="366"/>
                    <a:pt x="281" y="366"/>
                  </a:cubicBezTo>
                  <a:cubicBezTo>
                    <a:pt x="281" y="366"/>
                    <a:pt x="281" y="366"/>
                    <a:pt x="281" y="365"/>
                  </a:cubicBezTo>
                  <a:cubicBezTo>
                    <a:pt x="281" y="366"/>
                    <a:pt x="280" y="366"/>
                    <a:pt x="280" y="366"/>
                  </a:cubicBezTo>
                  <a:cubicBezTo>
                    <a:pt x="281" y="367"/>
                    <a:pt x="279" y="369"/>
                    <a:pt x="279" y="370"/>
                  </a:cubicBezTo>
                  <a:cubicBezTo>
                    <a:pt x="278" y="368"/>
                    <a:pt x="280" y="368"/>
                    <a:pt x="280" y="366"/>
                  </a:cubicBezTo>
                  <a:cubicBezTo>
                    <a:pt x="279" y="367"/>
                    <a:pt x="278" y="367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6" y="369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78" y="370"/>
                    <a:pt x="276" y="369"/>
                    <a:pt x="276" y="369"/>
                  </a:cubicBezTo>
                  <a:cubicBezTo>
                    <a:pt x="272" y="371"/>
                    <a:pt x="268" y="374"/>
                    <a:pt x="264" y="376"/>
                  </a:cubicBezTo>
                  <a:cubicBezTo>
                    <a:pt x="265" y="377"/>
                    <a:pt x="266" y="378"/>
                    <a:pt x="266" y="380"/>
                  </a:cubicBezTo>
                  <a:cubicBezTo>
                    <a:pt x="267" y="380"/>
                    <a:pt x="268" y="379"/>
                    <a:pt x="268" y="379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8" y="378"/>
                    <a:pt x="267" y="377"/>
                    <a:pt x="268" y="377"/>
                  </a:cubicBezTo>
                  <a:cubicBezTo>
                    <a:pt x="269" y="377"/>
                    <a:pt x="269" y="378"/>
                    <a:pt x="270" y="379"/>
                  </a:cubicBezTo>
                  <a:cubicBezTo>
                    <a:pt x="269" y="379"/>
                    <a:pt x="270" y="380"/>
                    <a:pt x="270" y="381"/>
                  </a:cubicBezTo>
                  <a:cubicBezTo>
                    <a:pt x="269" y="381"/>
                    <a:pt x="269" y="381"/>
                    <a:pt x="269" y="382"/>
                  </a:cubicBezTo>
                  <a:cubicBezTo>
                    <a:pt x="268" y="381"/>
                    <a:pt x="267" y="381"/>
                    <a:pt x="267" y="380"/>
                  </a:cubicBezTo>
                  <a:cubicBezTo>
                    <a:pt x="266" y="381"/>
                    <a:pt x="265" y="382"/>
                    <a:pt x="265" y="383"/>
                  </a:cubicBezTo>
                  <a:cubicBezTo>
                    <a:pt x="265" y="384"/>
                    <a:pt x="264" y="383"/>
                    <a:pt x="264" y="383"/>
                  </a:cubicBezTo>
                  <a:cubicBezTo>
                    <a:pt x="264" y="384"/>
                    <a:pt x="265" y="383"/>
                    <a:pt x="265" y="384"/>
                  </a:cubicBezTo>
                  <a:cubicBezTo>
                    <a:pt x="265" y="384"/>
                    <a:pt x="264" y="384"/>
                    <a:pt x="264" y="385"/>
                  </a:cubicBezTo>
                  <a:cubicBezTo>
                    <a:pt x="265" y="386"/>
                    <a:pt x="266" y="386"/>
                    <a:pt x="265" y="388"/>
                  </a:cubicBezTo>
                  <a:cubicBezTo>
                    <a:pt x="266" y="387"/>
                    <a:pt x="267" y="387"/>
                    <a:pt x="268" y="386"/>
                  </a:cubicBezTo>
                  <a:cubicBezTo>
                    <a:pt x="267" y="386"/>
                    <a:pt x="266" y="386"/>
                    <a:pt x="266" y="38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7" y="384"/>
                    <a:pt x="267" y="383"/>
                    <a:pt x="268" y="383"/>
                  </a:cubicBezTo>
                  <a:cubicBezTo>
                    <a:pt x="267" y="384"/>
                    <a:pt x="269" y="383"/>
                    <a:pt x="269" y="383"/>
                  </a:cubicBezTo>
                  <a:cubicBezTo>
                    <a:pt x="270" y="384"/>
                    <a:pt x="269" y="382"/>
                    <a:pt x="270" y="383"/>
                  </a:cubicBezTo>
                  <a:cubicBezTo>
                    <a:pt x="271" y="383"/>
                    <a:pt x="270" y="382"/>
                    <a:pt x="272" y="382"/>
                  </a:cubicBezTo>
                  <a:cubicBezTo>
                    <a:pt x="271" y="383"/>
                    <a:pt x="273" y="383"/>
                    <a:pt x="273" y="384"/>
                  </a:cubicBezTo>
                  <a:cubicBezTo>
                    <a:pt x="273" y="385"/>
                    <a:pt x="272" y="385"/>
                    <a:pt x="272" y="385"/>
                  </a:cubicBezTo>
                  <a:cubicBezTo>
                    <a:pt x="272" y="384"/>
                    <a:pt x="271" y="385"/>
                    <a:pt x="270" y="385"/>
                  </a:cubicBezTo>
                  <a:cubicBezTo>
                    <a:pt x="270" y="385"/>
                    <a:pt x="270" y="384"/>
                    <a:pt x="270" y="384"/>
                  </a:cubicBezTo>
                  <a:cubicBezTo>
                    <a:pt x="270" y="385"/>
                    <a:pt x="269" y="385"/>
                    <a:pt x="269" y="385"/>
                  </a:cubicBezTo>
                  <a:cubicBezTo>
                    <a:pt x="270" y="385"/>
                    <a:pt x="270" y="386"/>
                    <a:pt x="271" y="386"/>
                  </a:cubicBezTo>
                  <a:cubicBezTo>
                    <a:pt x="272" y="385"/>
                    <a:pt x="274" y="386"/>
                    <a:pt x="274" y="384"/>
                  </a:cubicBezTo>
                  <a:cubicBezTo>
                    <a:pt x="274" y="384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2"/>
                  </a:cubicBezTo>
                  <a:cubicBezTo>
                    <a:pt x="273" y="382"/>
                    <a:pt x="272" y="382"/>
                    <a:pt x="272" y="381"/>
                  </a:cubicBezTo>
                  <a:cubicBezTo>
                    <a:pt x="271" y="381"/>
                    <a:pt x="271" y="381"/>
                    <a:pt x="270" y="381"/>
                  </a:cubicBezTo>
                  <a:cubicBezTo>
                    <a:pt x="270" y="380"/>
                    <a:pt x="271" y="380"/>
                    <a:pt x="272" y="379"/>
                  </a:cubicBezTo>
                  <a:cubicBezTo>
                    <a:pt x="272" y="378"/>
                    <a:pt x="272" y="378"/>
                    <a:pt x="272" y="377"/>
                  </a:cubicBezTo>
                  <a:cubicBezTo>
                    <a:pt x="273" y="378"/>
                    <a:pt x="272" y="377"/>
                    <a:pt x="273" y="377"/>
                  </a:cubicBezTo>
                  <a:cubicBezTo>
                    <a:pt x="274" y="377"/>
                    <a:pt x="274" y="377"/>
                    <a:pt x="274" y="378"/>
                  </a:cubicBezTo>
                  <a:cubicBezTo>
                    <a:pt x="276" y="377"/>
                    <a:pt x="277" y="375"/>
                    <a:pt x="278" y="374"/>
                  </a:cubicBezTo>
                  <a:cubicBezTo>
                    <a:pt x="278" y="375"/>
                    <a:pt x="279" y="375"/>
                    <a:pt x="279" y="376"/>
                  </a:cubicBezTo>
                  <a:cubicBezTo>
                    <a:pt x="279" y="376"/>
                    <a:pt x="277" y="376"/>
                    <a:pt x="277" y="377"/>
                  </a:cubicBezTo>
                  <a:cubicBezTo>
                    <a:pt x="277" y="377"/>
                    <a:pt x="277" y="377"/>
                    <a:pt x="277" y="377"/>
                  </a:cubicBezTo>
                  <a:cubicBezTo>
                    <a:pt x="276" y="378"/>
                    <a:pt x="276" y="379"/>
                    <a:pt x="275" y="380"/>
                  </a:cubicBezTo>
                  <a:cubicBezTo>
                    <a:pt x="276" y="380"/>
                    <a:pt x="276" y="379"/>
                    <a:pt x="277" y="380"/>
                  </a:cubicBezTo>
                  <a:cubicBezTo>
                    <a:pt x="277" y="380"/>
                    <a:pt x="277" y="380"/>
                    <a:pt x="277" y="381"/>
                  </a:cubicBezTo>
                  <a:cubicBezTo>
                    <a:pt x="277" y="381"/>
                    <a:pt x="277" y="382"/>
                    <a:pt x="276" y="382"/>
                  </a:cubicBezTo>
                  <a:cubicBezTo>
                    <a:pt x="276" y="381"/>
                    <a:pt x="275" y="381"/>
                    <a:pt x="275" y="381"/>
                  </a:cubicBezTo>
                  <a:cubicBezTo>
                    <a:pt x="274" y="381"/>
                    <a:pt x="275" y="380"/>
                    <a:pt x="274" y="379"/>
                  </a:cubicBezTo>
                  <a:cubicBezTo>
                    <a:pt x="275" y="379"/>
                    <a:pt x="275" y="379"/>
                    <a:pt x="275" y="378"/>
                  </a:cubicBezTo>
                  <a:cubicBezTo>
                    <a:pt x="274" y="378"/>
                    <a:pt x="273" y="379"/>
                    <a:pt x="272" y="379"/>
                  </a:cubicBezTo>
                  <a:cubicBezTo>
                    <a:pt x="274" y="380"/>
                    <a:pt x="274" y="381"/>
                    <a:pt x="273" y="382"/>
                  </a:cubicBezTo>
                  <a:cubicBezTo>
                    <a:pt x="275" y="383"/>
                    <a:pt x="274" y="382"/>
                    <a:pt x="275" y="382"/>
                  </a:cubicBezTo>
                  <a:cubicBezTo>
                    <a:pt x="275" y="383"/>
                    <a:pt x="276" y="382"/>
                    <a:pt x="276" y="383"/>
                  </a:cubicBezTo>
                  <a:cubicBezTo>
                    <a:pt x="277" y="382"/>
                    <a:pt x="278" y="382"/>
                    <a:pt x="278" y="380"/>
                  </a:cubicBezTo>
                  <a:cubicBezTo>
                    <a:pt x="277" y="380"/>
                    <a:pt x="277" y="378"/>
                    <a:pt x="277" y="377"/>
                  </a:cubicBezTo>
                  <a:cubicBezTo>
                    <a:pt x="278" y="378"/>
                    <a:pt x="279" y="377"/>
                    <a:pt x="279" y="378"/>
                  </a:cubicBezTo>
                  <a:cubicBezTo>
                    <a:pt x="280" y="379"/>
                    <a:pt x="280" y="377"/>
                    <a:pt x="280" y="377"/>
                  </a:cubicBezTo>
                  <a:cubicBezTo>
                    <a:pt x="280" y="377"/>
                    <a:pt x="281" y="377"/>
                    <a:pt x="281" y="378"/>
                  </a:cubicBezTo>
                  <a:cubicBezTo>
                    <a:pt x="281" y="378"/>
                    <a:pt x="281" y="378"/>
                    <a:pt x="281" y="378"/>
                  </a:cubicBezTo>
                  <a:cubicBezTo>
                    <a:pt x="282" y="378"/>
                    <a:pt x="282" y="378"/>
                    <a:pt x="282" y="378"/>
                  </a:cubicBezTo>
                  <a:cubicBezTo>
                    <a:pt x="282" y="378"/>
                    <a:pt x="282" y="378"/>
                    <a:pt x="282" y="377"/>
                  </a:cubicBezTo>
                  <a:cubicBezTo>
                    <a:pt x="281" y="377"/>
                    <a:pt x="281" y="376"/>
                    <a:pt x="282" y="375"/>
                  </a:cubicBezTo>
                  <a:cubicBezTo>
                    <a:pt x="281" y="375"/>
                    <a:pt x="281" y="375"/>
                    <a:pt x="281" y="374"/>
                  </a:cubicBezTo>
                  <a:cubicBezTo>
                    <a:pt x="280" y="374"/>
                    <a:pt x="280" y="372"/>
                    <a:pt x="280" y="372"/>
                  </a:cubicBezTo>
                  <a:cubicBezTo>
                    <a:pt x="280" y="372"/>
                    <a:pt x="280" y="373"/>
                    <a:pt x="279" y="373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79" y="372"/>
                    <a:pt x="278" y="372"/>
                    <a:pt x="278" y="371"/>
                  </a:cubicBezTo>
                  <a:cubicBezTo>
                    <a:pt x="279" y="372"/>
                    <a:pt x="279" y="371"/>
                    <a:pt x="279" y="370"/>
                  </a:cubicBezTo>
                  <a:cubicBezTo>
                    <a:pt x="280" y="371"/>
                    <a:pt x="281" y="371"/>
                    <a:pt x="282" y="372"/>
                  </a:cubicBezTo>
                  <a:cubicBezTo>
                    <a:pt x="282" y="370"/>
                    <a:pt x="282" y="370"/>
                    <a:pt x="282" y="370"/>
                  </a:cubicBezTo>
                  <a:cubicBezTo>
                    <a:pt x="283" y="370"/>
                    <a:pt x="282" y="369"/>
                    <a:pt x="283" y="369"/>
                  </a:cubicBezTo>
                  <a:cubicBezTo>
                    <a:pt x="284" y="369"/>
                    <a:pt x="285" y="370"/>
                    <a:pt x="285" y="371"/>
                  </a:cubicBezTo>
                  <a:cubicBezTo>
                    <a:pt x="286" y="370"/>
                    <a:pt x="287" y="370"/>
                    <a:pt x="287" y="368"/>
                  </a:cubicBezTo>
                  <a:cubicBezTo>
                    <a:pt x="285" y="368"/>
                    <a:pt x="285" y="368"/>
                    <a:pt x="283" y="368"/>
                  </a:cubicBezTo>
                  <a:cubicBezTo>
                    <a:pt x="283" y="368"/>
                    <a:pt x="283" y="367"/>
                    <a:pt x="283" y="367"/>
                  </a:cubicBezTo>
                  <a:cubicBezTo>
                    <a:pt x="284" y="367"/>
                    <a:pt x="286" y="366"/>
                    <a:pt x="287" y="367"/>
                  </a:cubicBezTo>
                  <a:cubicBezTo>
                    <a:pt x="287" y="366"/>
                    <a:pt x="287" y="365"/>
                    <a:pt x="287" y="365"/>
                  </a:cubicBezTo>
                  <a:cubicBezTo>
                    <a:pt x="285" y="366"/>
                    <a:pt x="285" y="364"/>
                    <a:pt x="284" y="364"/>
                  </a:cubicBezTo>
                  <a:close/>
                  <a:moveTo>
                    <a:pt x="271" y="376"/>
                  </a:moveTo>
                  <a:cubicBezTo>
                    <a:pt x="269" y="376"/>
                    <a:pt x="269" y="376"/>
                    <a:pt x="269" y="376"/>
                  </a:cubicBezTo>
                  <a:cubicBezTo>
                    <a:pt x="270" y="375"/>
                    <a:pt x="269" y="375"/>
                    <a:pt x="269" y="374"/>
                  </a:cubicBezTo>
                  <a:cubicBezTo>
                    <a:pt x="270" y="374"/>
                    <a:pt x="270" y="375"/>
                    <a:pt x="271" y="375"/>
                  </a:cubicBezTo>
                  <a:lnTo>
                    <a:pt x="271" y="376"/>
                  </a:lnTo>
                  <a:close/>
                  <a:moveTo>
                    <a:pt x="273" y="375"/>
                  </a:moveTo>
                  <a:cubicBezTo>
                    <a:pt x="272" y="375"/>
                    <a:pt x="272" y="375"/>
                    <a:pt x="272" y="376"/>
                  </a:cubicBezTo>
                  <a:cubicBezTo>
                    <a:pt x="271" y="375"/>
                    <a:pt x="272" y="375"/>
                    <a:pt x="272" y="374"/>
                  </a:cubicBezTo>
                  <a:cubicBezTo>
                    <a:pt x="274" y="374"/>
                    <a:pt x="274" y="374"/>
                    <a:pt x="274" y="375"/>
                  </a:cubicBezTo>
                  <a:cubicBezTo>
                    <a:pt x="274" y="376"/>
                    <a:pt x="274" y="375"/>
                    <a:pt x="273" y="375"/>
                  </a:cubicBezTo>
                  <a:close/>
                  <a:moveTo>
                    <a:pt x="274" y="374"/>
                  </a:moveTo>
                  <a:cubicBezTo>
                    <a:pt x="274" y="373"/>
                    <a:pt x="274" y="372"/>
                    <a:pt x="275" y="372"/>
                  </a:cubicBezTo>
                  <a:cubicBezTo>
                    <a:pt x="275" y="372"/>
                    <a:pt x="274" y="370"/>
                    <a:pt x="276" y="370"/>
                  </a:cubicBezTo>
                  <a:cubicBezTo>
                    <a:pt x="275" y="371"/>
                    <a:pt x="276" y="372"/>
                    <a:pt x="277" y="372"/>
                  </a:cubicBezTo>
                  <a:cubicBezTo>
                    <a:pt x="276" y="372"/>
                    <a:pt x="275" y="373"/>
                    <a:pt x="274" y="374"/>
                  </a:cubicBezTo>
                  <a:close/>
                  <a:moveTo>
                    <a:pt x="281" y="370"/>
                  </a:moveTo>
                  <a:cubicBezTo>
                    <a:pt x="281" y="370"/>
                    <a:pt x="281" y="369"/>
                    <a:pt x="280" y="369"/>
                  </a:cubicBezTo>
                  <a:cubicBezTo>
                    <a:pt x="280" y="369"/>
                    <a:pt x="280" y="368"/>
                    <a:pt x="280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1" y="369"/>
                    <a:pt x="282" y="369"/>
                    <a:pt x="281" y="370"/>
                  </a:cubicBezTo>
                  <a:close/>
                  <a:moveTo>
                    <a:pt x="301" y="364"/>
                  </a:moveTo>
                  <a:cubicBezTo>
                    <a:pt x="302" y="365"/>
                    <a:pt x="301" y="365"/>
                    <a:pt x="301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2" y="365"/>
                    <a:pt x="303" y="364"/>
                    <a:pt x="301" y="364"/>
                  </a:cubicBezTo>
                  <a:close/>
                  <a:moveTo>
                    <a:pt x="304" y="356"/>
                  </a:moveTo>
                  <a:cubicBezTo>
                    <a:pt x="302" y="356"/>
                    <a:pt x="302" y="359"/>
                    <a:pt x="301" y="358"/>
                  </a:cubicBezTo>
                  <a:cubicBezTo>
                    <a:pt x="300" y="358"/>
                    <a:pt x="299" y="359"/>
                    <a:pt x="300" y="359"/>
                  </a:cubicBezTo>
                  <a:cubicBezTo>
                    <a:pt x="300" y="358"/>
                    <a:pt x="301" y="359"/>
                    <a:pt x="300" y="359"/>
                  </a:cubicBezTo>
                  <a:cubicBezTo>
                    <a:pt x="302" y="359"/>
                    <a:pt x="303" y="357"/>
                    <a:pt x="304" y="358"/>
                  </a:cubicBezTo>
                  <a:cubicBezTo>
                    <a:pt x="304" y="357"/>
                    <a:pt x="304" y="357"/>
                    <a:pt x="304" y="356"/>
                  </a:cubicBezTo>
                  <a:close/>
                  <a:moveTo>
                    <a:pt x="274" y="390"/>
                  </a:moveTo>
                  <a:cubicBezTo>
                    <a:pt x="275" y="390"/>
                    <a:pt x="275" y="391"/>
                    <a:pt x="276" y="390"/>
                  </a:cubicBezTo>
                  <a:cubicBezTo>
                    <a:pt x="276" y="390"/>
                    <a:pt x="275" y="389"/>
                    <a:pt x="274" y="390"/>
                  </a:cubicBezTo>
                  <a:close/>
                  <a:moveTo>
                    <a:pt x="304" y="354"/>
                  </a:moveTo>
                  <a:cubicBezTo>
                    <a:pt x="305" y="355"/>
                    <a:pt x="304" y="356"/>
                    <a:pt x="305" y="356"/>
                  </a:cubicBezTo>
                  <a:cubicBezTo>
                    <a:pt x="305" y="355"/>
                    <a:pt x="305" y="355"/>
                    <a:pt x="305" y="354"/>
                  </a:cubicBezTo>
                  <a:lnTo>
                    <a:pt x="304" y="354"/>
                  </a:lnTo>
                  <a:close/>
                  <a:moveTo>
                    <a:pt x="300" y="360"/>
                  </a:moveTo>
                  <a:cubicBezTo>
                    <a:pt x="300" y="361"/>
                    <a:pt x="301" y="361"/>
                    <a:pt x="301" y="361"/>
                  </a:cubicBezTo>
                  <a:cubicBezTo>
                    <a:pt x="300" y="362"/>
                    <a:pt x="299" y="363"/>
                    <a:pt x="300" y="363"/>
                  </a:cubicBezTo>
                  <a:cubicBezTo>
                    <a:pt x="301" y="363"/>
                    <a:pt x="300" y="362"/>
                    <a:pt x="301" y="362"/>
                  </a:cubicBezTo>
                  <a:cubicBezTo>
                    <a:pt x="301" y="361"/>
                    <a:pt x="302" y="360"/>
                    <a:pt x="300" y="360"/>
                  </a:cubicBezTo>
                  <a:close/>
                  <a:moveTo>
                    <a:pt x="296" y="359"/>
                  </a:moveTo>
                  <a:cubicBezTo>
                    <a:pt x="296" y="359"/>
                    <a:pt x="295" y="359"/>
                    <a:pt x="296" y="360"/>
                  </a:cubicBezTo>
                  <a:cubicBezTo>
                    <a:pt x="296" y="360"/>
                    <a:pt x="297" y="360"/>
                    <a:pt x="297" y="359"/>
                  </a:cubicBezTo>
                  <a:cubicBezTo>
                    <a:pt x="296" y="360"/>
                    <a:pt x="297" y="359"/>
                    <a:pt x="296" y="359"/>
                  </a:cubicBezTo>
                  <a:close/>
                  <a:moveTo>
                    <a:pt x="298" y="362"/>
                  </a:moveTo>
                  <a:cubicBezTo>
                    <a:pt x="298" y="363"/>
                    <a:pt x="298" y="363"/>
                    <a:pt x="298" y="364"/>
                  </a:cubicBezTo>
                  <a:cubicBezTo>
                    <a:pt x="298" y="363"/>
                    <a:pt x="298" y="364"/>
                    <a:pt x="299" y="363"/>
                  </a:cubicBezTo>
                  <a:cubicBezTo>
                    <a:pt x="299" y="363"/>
                    <a:pt x="299" y="362"/>
                    <a:pt x="298" y="362"/>
                  </a:cubicBezTo>
                  <a:close/>
                  <a:moveTo>
                    <a:pt x="260" y="386"/>
                  </a:moveTo>
                  <a:cubicBezTo>
                    <a:pt x="259" y="386"/>
                    <a:pt x="259" y="386"/>
                    <a:pt x="259" y="386"/>
                  </a:cubicBezTo>
                  <a:cubicBezTo>
                    <a:pt x="259" y="386"/>
                    <a:pt x="258" y="386"/>
                    <a:pt x="258" y="385"/>
                  </a:cubicBezTo>
                  <a:cubicBezTo>
                    <a:pt x="259" y="384"/>
                    <a:pt x="258" y="383"/>
                    <a:pt x="259" y="382"/>
                  </a:cubicBezTo>
                  <a:cubicBezTo>
                    <a:pt x="259" y="382"/>
                    <a:pt x="259" y="382"/>
                    <a:pt x="260" y="382"/>
                  </a:cubicBezTo>
                  <a:cubicBezTo>
                    <a:pt x="259" y="381"/>
                    <a:pt x="259" y="380"/>
                    <a:pt x="258" y="380"/>
                  </a:cubicBezTo>
                  <a:cubicBezTo>
                    <a:pt x="259" y="381"/>
                    <a:pt x="258" y="382"/>
                    <a:pt x="257" y="382"/>
                  </a:cubicBezTo>
                  <a:cubicBezTo>
                    <a:pt x="256" y="384"/>
                    <a:pt x="258" y="385"/>
                    <a:pt x="258" y="386"/>
                  </a:cubicBezTo>
                  <a:cubicBezTo>
                    <a:pt x="258" y="387"/>
                    <a:pt x="256" y="387"/>
                    <a:pt x="255" y="387"/>
                  </a:cubicBezTo>
                  <a:cubicBezTo>
                    <a:pt x="254" y="387"/>
                    <a:pt x="254" y="387"/>
                    <a:pt x="254" y="388"/>
                  </a:cubicBezTo>
                  <a:cubicBezTo>
                    <a:pt x="254" y="388"/>
                    <a:pt x="254" y="388"/>
                    <a:pt x="254" y="389"/>
                  </a:cubicBezTo>
                  <a:cubicBezTo>
                    <a:pt x="255" y="389"/>
                    <a:pt x="255" y="389"/>
                    <a:pt x="256" y="389"/>
                  </a:cubicBezTo>
                  <a:cubicBezTo>
                    <a:pt x="256" y="389"/>
                    <a:pt x="257" y="389"/>
                    <a:pt x="257" y="389"/>
                  </a:cubicBezTo>
                  <a:cubicBezTo>
                    <a:pt x="256" y="389"/>
                    <a:pt x="256" y="388"/>
                    <a:pt x="256" y="388"/>
                  </a:cubicBezTo>
                  <a:cubicBezTo>
                    <a:pt x="258" y="388"/>
                    <a:pt x="258" y="388"/>
                    <a:pt x="258" y="388"/>
                  </a:cubicBezTo>
                  <a:cubicBezTo>
                    <a:pt x="258" y="388"/>
                    <a:pt x="258" y="389"/>
                    <a:pt x="259" y="389"/>
                  </a:cubicBezTo>
                  <a:cubicBezTo>
                    <a:pt x="258" y="388"/>
                    <a:pt x="259" y="388"/>
                    <a:pt x="260" y="387"/>
                  </a:cubicBezTo>
                  <a:cubicBezTo>
                    <a:pt x="260" y="387"/>
                    <a:pt x="260" y="387"/>
                    <a:pt x="260" y="386"/>
                  </a:cubicBezTo>
                  <a:close/>
                  <a:moveTo>
                    <a:pt x="257" y="393"/>
                  </a:moveTo>
                  <a:cubicBezTo>
                    <a:pt x="257" y="393"/>
                    <a:pt x="256" y="393"/>
                    <a:pt x="256" y="394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393"/>
                    <a:pt x="258" y="393"/>
                    <a:pt x="257" y="393"/>
                  </a:cubicBezTo>
                  <a:close/>
                  <a:moveTo>
                    <a:pt x="252" y="391"/>
                  </a:moveTo>
                  <a:cubicBezTo>
                    <a:pt x="252" y="391"/>
                    <a:pt x="254" y="392"/>
                    <a:pt x="254" y="391"/>
                  </a:cubicBezTo>
                  <a:cubicBezTo>
                    <a:pt x="253" y="391"/>
                    <a:pt x="253" y="390"/>
                    <a:pt x="252" y="391"/>
                  </a:cubicBezTo>
                  <a:close/>
                  <a:moveTo>
                    <a:pt x="254" y="396"/>
                  </a:moveTo>
                  <a:cubicBezTo>
                    <a:pt x="254" y="396"/>
                    <a:pt x="253" y="396"/>
                    <a:pt x="253" y="396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7"/>
                    <a:pt x="254" y="397"/>
                    <a:pt x="254" y="396"/>
                  </a:cubicBezTo>
                  <a:close/>
                  <a:moveTo>
                    <a:pt x="253" y="399"/>
                  </a:moveTo>
                  <a:cubicBezTo>
                    <a:pt x="255" y="400"/>
                    <a:pt x="254" y="398"/>
                    <a:pt x="254" y="398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4" y="399"/>
                    <a:pt x="253" y="399"/>
                    <a:pt x="253" y="399"/>
                  </a:cubicBezTo>
                  <a:close/>
                  <a:moveTo>
                    <a:pt x="251" y="391"/>
                  </a:moveTo>
                  <a:cubicBezTo>
                    <a:pt x="251" y="390"/>
                    <a:pt x="251" y="390"/>
                    <a:pt x="251" y="390"/>
                  </a:cubicBezTo>
                  <a:cubicBezTo>
                    <a:pt x="250" y="390"/>
                    <a:pt x="250" y="390"/>
                    <a:pt x="250" y="390"/>
                  </a:cubicBezTo>
                  <a:cubicBezTo>
                    <a:pt x="250" y="391"/>
                    <a:pt x="250" y="391"/>
                    <a:pt x="251" y="391"/>
                  </a:cubicBezTo>
                  <a:close/>
                  <a:moveTo>
                    <a:pt x="252" y="388"/>
                  </a:moveTo>
                  <a:cubicBezTo>
                    <a:pt x="252" y="388"/>
                    <a:pt x="251" y="389"/>
                    <a:pt x="251" y="389"/>
                  </a:cubicBezTo>
                  <a:cubicBezTo>
                    <a:pt x="251" y="390"/>
                    <a:pt x="252" y="389"/>
                    <a:pt x="252" y="388"/>
                  </a:cubicBezTo>
                  <a:close/>
                  <a:moveTo>
                    <a:pt x="253" y="394"/>
                  </a:moveTo>
                  <a:cubicBezTo>
                    <a:pt x="253" y="394"/>
                    <a:pt x="252" y="393"/>
                    <a:pt x="252" y="394"/>
                  </a:cubicBezTo>
                  <a:cubicBezTo>
                    <a:pt x="252" y="395"/>
                    <a:pt x="254" y="395"/>
                    <a:pt x="253" y="394"/>
                  </a:cubicBezTo>
                  <a:close/>
                  <a:moveTo>
                    <a:pt x="258" y="390"/>
                  </a:moveTo>
                  <a:cubicBezTo>
                    <a:pt x="258" y="391"/>
                    <a:pt x="259" y="391"/>
                    <a:pt x="260" y="390"/>
                  </a:cubicBezTo>
                  <a:cubicBezTo>
                    <a:pt x="260" y="390"/>
                    <a:pt x="260" y="390"/>
                    <a:pt x="260" y="389"/>
                  </a:cubicBezTo>
                  <a:cubicBezTo>
                    <a:pt x="259" y="389"/>
                    <a:pt x="259" y="390"/>
                    <a:pt x="258" y="390"/>
                  </a:cubicBezTo>
                  <a:close/>
                  <a:moveTo>
                    <a:pt x="264" y="385"/>
                  </a:moveTo>
                  <a:cubicBezTo>
                    <a:pt x="263" y="385"/>
                    <a:pt x="263" y="384"/>
                    <a:pt x="263" y="383"/>
                  </a:cubicBezTo>
                  <a:cubicBezTo>
                    <a:pt x="263" y="383"/>
                    <a:pt x="263" y="383"/>
                    <a:pt x="263" y="383"/>
                  </a:cubicBezTo>
                  <a:cubicBezTo>
                    <a:pt x="264" y="382"/>
                    <a:pt x="263" y="382"/>
                    <a:pt x="263" y="382"/>
                  </a:cubicBezTo>
                  <a:cubicBezTo>
                    <a:pt x="263" y="381"/>
                    <a:pt x="263" y="381"/>
                    <a:pt x="264" y="381"/>
                  </a:cubicBezTo>
                  <a:cubicBezTo>
                    <a:pt x="264" y="380"/>
                    <a:pt x="263" y="380"/>
                    <a:pt x="263" y="379"/>
                  </a:cubicBezTo>
                  <a:cubicBezTo>
                    <a:pt x="264" y="379"/>
                    <a:pt x="264" y="378"/>
                    <a:pt x="264" y="377"/>
                  </a:cubicBezTo>
                  <a:cubicBezTo>
                    <a:pt x="264" y="377"/>
                    <a:pt x="263" y="377"/>
                    <a:pt x="263" y="377"/>
                  </a:cubicBezTo>
                  <a:cubicBezTo>
                    <a:pt x="262" y="377"/>
                    <a:pt x="261" y="378"/>
                    <a:pt x="259" y="379"/>
                  </a:cubicBezTo>
                  <a:cubicBezTo>
                    <a:pt x="259" y="379"/>
                    <a:pt x="260" y="379"/>
                    <a:pt x="260" y="380"/>
                  </a:cubicBezTo>
                  <a:cubicBezTo>
                    <a:pt x="261" y="380"/>
                    <a:pt x="260" y="379"/>
                    <a:pt x="261" y="379"/>
                  </a:cubicBezTo>
                  <a:cubicBezTo>
                    <a:pt x="261" y="380"/>
                    <a:pt x="261" y="380"/>
                    <a:pt x="261" y="381"/>
                  </a:cubicBezTo>
                  <a:cubicBezTo>
                    <a:pt x="261" y="381"/>
                    <a:pt x="260" y="381"/>
                    <a:pt x="261" y="382"/>
                  </a:cubicBezTo>
                  <a:cubicBezTo>
                    <a:pt x="261" y="382"/>
                    <a:pt x="262" y="382"/>
                    <a:pt x="262" y="382"/>
                  </a:cubicBezTo>
                  <a:cubicBezTo>
                    <a:pt x="262" y="383"/>
                    <a:pt x="261" y="384"/>
                    <a:pt x="262" y="386"/>
                  </a:cubicBezTo>
                  <a:cubicBezTo>
                    <a:pt x="263" y="386"/>
                    <a:pt x="263" y="386"/>
                    <a:pt x="264" y="385"/>
                  </a:cubicBezTo>
                  <a:close/>
                  <a:moveTo>
                    <a:pt x="264" y="387"/>
                  </a:moveTo>
                  <a:cubicBezTo>
                    <a:pt x="264" y="388"/>
                    <a:pt x="262" y="388"/>
                    <a:pt x="263" y="388"/>
                  </a:cubicBezTo>
                  <a:cubicBezTo>
                    <a:pt x="263" y="389"/>
                    <a:pt x="263" y="388"/>
                    <a:pt x="264" y="388"/>
                  </a:cubicBezTo>
                  <a:cubicBezTo>
                    <a:pt x="264" y="389"/>
                    <a:pt x="265" y="389"/>
                    <a:pt x="266" y="389"/>
                  </a:cubicBezTo>
                  <a:cubicBezTo>
                    <a:pt x="266" y="389"/>
                    <a:pt x="266" y="389"/>
                    <a:pt x="266" y="388"/>
                  </a:cubicBezTo>
                  <a:cubicBezTo>
                    <a:pt x="264" y="389"/>
                    <a:pt x="265" y="387"/>
                    <a:pt x="264" y="387"/>
                  </a:cubicBezTo>
                  <a:close/>
                  <a:moveTo>
                    <a:pt x="258" y="391"/>
                  </a:moveTo>
                  <a:cubicBezTo>
                    <a:pt x="258" y="391"/>
                    <a:pt x="258" y="392"/>
                    <a:pt x="258" y="392"/>
                  </a:cubicBezTo>
                  <a:cubicBezTo>
                    <a:pt x="258" y="391"/>
                    <a:pt x="259" y="392"/>
                    <a:pt x="259" y="391"/>
                  </a:cubicBezTo>
                  <a:lnTo>
                    <a:pt x="258" y="391"/>
                  </a:lnTo>
                  <a:close/>
                  <a:moveTo>
                    <a:pt x="259" y="384"/>
                  </a:moveTo>
                  <a:cubicBezTo>
                    <a:pt x="260" y="385"/>
                    <a:pt x="259" y="385"/>
                    <a:pt x="259" y="385"/>
                  </a:cubicBezTo>
                  <a:cubicBezTo>
                    <a:pt x="260" y="386"/>
                    <a:pt x="260" y="384"/>
                    <a:pt x="259" y="384"/>
                  </a:cubicBezTo>
                  <a:close/>
                  <a:moveTo>
                    <a:pt x="268" y="384"/>
                  </a:moveTo>
                  <a:cubicBezTo>
                    <a:pt x="267" y="385"/>
                    <a:pt x="268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lose/>
                  <a:moveTo>
                    <a:pt x="304" y="352"/>
                  </a:moveTo>
                  <a:cubicBezTo>
                    <a:pt x="306" y="351"/>
                    <a:pt x="303" y="349"/>
                    <a:pt x="305" y="348"/>
                  </a:cubicBezTo>
                  <a:cubicBezTo>
                    <a:pt x="305" y="348"/>
                    <a:pt x="305" y="347"/>
                    <a:pt x="304" y="347"/>
                  </a:cubicBezTo>
                  <a:cubicBezTo>
                    <a:pt x="303" y="348"/>
                    <a:pt x="303" y="347"/>
                    <a:pt x="302" y="347"/>
                  </a:cubicBezTo>
                  <a:cubicBezTo>
                    <a:pt x="302" y="348"/>
                    <a:pt x="303" y="347"/>
                    <a:pt x="303" y="348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2" y="350"/>
                    <a:pt x="303" y="349"/>
                    <a:pt x="304" y="349"/>
                  </a:cubicBezTo>
                  <a:cubicBezTo>
                    <a:pt x="303" y="350"/>
                    <a:pt x="304" y="350"/>
                    <a:pt x="304" y="351"/>
                  </a:cubicBezTo>
                  <a:cubicBezTo>
                    <a:pt x="304" y="351"/>
                    <a:pt x="304" y="352"/>
                    <a:pt x="303" y="352"/>
                  </a:cubicBezTo>
                  <a:cubicBezTo>
                    <a:pt x="302" y="351"/>
                    <a:pt x="304" y="350"/>
                    <a:pt x="302" y="350"/>
                  </a:cubicBezTo>
                  <a:cubicBezTo>
                    <a:pt x="302" y="350"/>
                    <a:pt x="303" y="351"/>
                    <a:pt x="301" y="352"/>
                  </a:cubicBezTo>
                  <a:cubicBezTo>
                    <a:pt x="302" y="351"/>
                    <a:pt x="302" y="351"/>
                    <a:pt x="301" y="350"/>
                  </a:cubicBezTo>
                  <a:cubicBezTo>
                    <a:pt x="301" y="350"/>
                    <a:pt x="301" y="351"/>
                    <a:pt x="300" y="351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0" y="350"/>
                    <a:pt x="301" y="350"/>
                    <a:pt x="301" y="349"/>
                  </a:cubicBezTo>
                  <a:cubicBezTo>
                    <a:pt x="301" y="349"/>
                    <a:pt x="301" y="349"/>
                    <a:pt x="301" y="348"/>
                  </a:cubicBezTo>
                  <a:cubicBezTo>
                    <a:pt x="302" y="348"/>
                    <a:pt x="301" y="348"/>
                    <a:pt x="301" y="347"/>
                  </a:cubicBezTo>
                  <a:cubicBezTo>
                    <a:pt x="300" y="348"/>
                    <a:pt x="300" y="349"/>
                    <a:pt x="299" y="349"/>
                  </a:cubicBezTo>
                  <a:cubicBezTo>
                    <a:pt x="299" y="350"/>
                    <a:pt x="299" y="351"/>
                    <a:pt x="298" y="351"/>
                  </a:cubicBezTo>
                  <a:cubicBezTo>
                    <a:pt x="298" y="351"/>
                    <a:pt x="298" y="351"/>
                    <a:pt x="298" y="352"/>
                  </a:cubicBezTo>
                  <a:cubicBezTo>
                    <a:pt x="298" y="353"/>
                    <a:pt x="297" y="353"/>
                    <a:pt x="296" y="353"/>
                  </a:cubicBezTo>
                  <a:cubicBezTo>
                    <a:pt x="297" y="354"/>
                    <a:pt x="298" y="352"/>
                    <a:pt x="299" y="354"/>
                  </a:cubicBezTo>
                  <a:cubicBezTo>
                    <a:pt x="295" y="353"/>
                    <a:pt x="297" y="357"/>
                    <a:pt x="295" y="358"/>
                  </a:cubicBezTo>
                  <a:cubicBezTo>
                    <a:pt x="296" y="358"/>
                    <a:pt x="296" y="358"/>
                    <a:pt x="296" y="358"/>
                  </a:cubicBezTo>
                  <a:cubicBezTo>
                    <a:pt x="297" y="358"/>
                    <a:pt x="298" y="358"/>
                    <a:pt x="298" y="359"/>
                  </a:cubicBezTo>
                  <a:cubicBezTo>
                    <a:pt x="298" y="359"/>
                    <a:pt x="297" y="359"/>
                    <a:pt x="298" y="360"/>
                  </a:cubicBezTo>
                  <a:cubicBezTo>
                    <a:pt x="298" y="360"/>
                    <a:pt x="299" y="360"/>
                    <a:pt x="300" y="360"/>
                  </a:cubicBezTo>
                  <a:cubicBezTo>
                    <a:pt x="298" y="360"/>
                    <a:pt x="300" y="358"/>
                    <a:pt x="298" y="357"/>
                  </a:cubicBezTo>
                  <a:cubicBezTo>
                    <a:pt x="299" y="357"/>
                    <a:pt x="300" y="354"/>
                    <a:pt x="301" y="356"/>
                  </a:cubicBezTo>
                  <a:cubicBezTo>
                    <a:pt x="300" y="356"/>
                    <a:pt x="299" y="358"/>
                    <a:pt x="300" y="357"/>
                  </a:cubicBezTo>
                  <a:cubicBezTo>
                    <a:pt x="300" y="356"/>
                    <a:pt x="301" y="357"/>
                    <a:pt x="301" y="356"/>
                  </a:cubicBezTo>
                  <a:cubicBezTo>
                    <a:pt x="301" y="356"/>
                    <a:pt x="302" y="354"/>
                    <a:pt x="302" y="355"/>
                  </a:cubicBezTo>
                  <a:cubicBezTo>
                    <a:pt x="302" y="354"/>
                    <a:pt x="303" y="353"/>
                    <a:pt x="302" y="354"/>
                  </a:cubicBezTo>
                  <a:cubicBezTo>
                    <a:pt x="302" y="354"/>
                    <a:pt x="302" y="354"/>
                    <a:pt x="301" y="354"/>
                  </a:cubicBezTo>
                  <a:cubicBezTo>
                    <a:pt x="301" y="353"/>
                    <a:pt x="299" y="353"/>
                    <a:pt x="300" y="352"/>
                  </a:cubicBezTo>
                  <a:cubicBezTo>
                    <a:pt x="301" y="353"/>
                    <a:pt x="302" y="352"/>
                    <a:pt x="303" y="352"/>
                  </a:cubicBezTo>
                  <a:cubicBezTo>
                    <a:pt x="303" y="352"/>
                    <a:pt x="303" y="353"/>
                    <a:pt x="303" y="353"/>
                  </a:cubicBezTo>
                  <a:cubicBezTo>
                    <a:pt x="304" y="353"/>
                    <a:pt x="304" y="353"/>
                    <a:pt x="304" y="353"/>
                  </a:cubicBezTo>
                  <a:cubicBezTo>
                    <a:pt x="304" y="352"/>
                    <a:pt x="305" y="353"/>
                    <a:pt x="306" y="352"/>
                  </a:cubicBezTo>
                  <a:cubicBezTo>
                    <a:pt x="305" y="352"/>
                    <a:pt x="304" y="352"/>
                    <a:pt x="304" y="352"/>
                  </a:cubicBezTo>
                  <a:close/>
                  <a:moveTo>
                    <a:pt x="291" y="361"/>
                  </a:moveTo>
                  <a:cubicBezTo>
                    <a:pt x="290" y="360"/>
                    <a:pt x="290" y="360"/>
                    <a:pt x="290" y="360"/>
                  </a:cubicBezTo>
                  <a:cubicBezTo>
                    <a:pt x="290" y="359"/>
                    <a:pt x="290" y="359"/>
                    <a:pt x="291" y="359"/>
                  </a:cubicBezTo>
                  <a:cubicBezTo>
                    <a:pt x="291" y="358"/>
                    <a:pt x="290" y="358"/>
                    <a:pt x="290" y="358"/>
                  </a:cubicBezTo>
                  <a:cubicBezTo>
                    <a:pt x="290" y="358"/>
                    <a:pt x="289" y="359"/>
                    <a:pt x="288" y="360"/>
                  </a:cubicBezTo>
                  <a:cubicBezTo>
                    <a:pt x="288" y="360"/>
                    <a:pt x="289" y="361"/>
                    <a:pt x="289" y="362"/>
                  </a:cubicBezTo>
                  <a:cubicBezTo>
                    <a:pt x="288" y="362"/>
                    <a:pt x="287" y="362"/>
                    <a:pt x="287" y="361"/>
                  </a:cubicBezTo>
                  <a:cubicBezTo>
                    <a:pt x="287" y="362"/>
                    <a:pt x="286" y="364"/>
                    <a:pt x="286" y="363"/>
                  </a:cubicBezTo>
                  <a:cubicBezTo>
                    <a:pt x="287" y="363"/>
                    <a:pt x="286" y="362"/>
                    <a:pt x="287" y="362"/>
                  </a:cubicBezTo>
                  <a:cubicBezTo>
                    <a:pt x="288" y="362"/>
                    <a:pt x="288" y="363"/>
                    <a:pt x="288" y="363"/>
                  </a:cubicBezTo>
                  <a:cubicBezTo>
                    <a:pt x="289" y="363"/>
                    <a:pt x="289" y="361"/>
                    <a:pt x="291" y="361"/>
                  </a:cubicBezTo>
                  <a:close/>
                  <a:moveTo>
                    <a:pt x="327" y="320"/>
                  </a:moveTo>
                  <a:cubicBezTo>
                    <a:pt x="328" y="320"/>
                    <a:pt x="329" y="319"/>
                    <a:pt x="328" y="319"/>
                  </a:cubicBezTo>
                  <a:cubicBezTo>
                    <a:pt x="328" y="319"/>
                    <a:pt x="327" y="319"/>
                    <a:pt x="327" y="320"/>
                  </a:cubicBezTo>
                  <a:close/>
                  <a:moveTo>
                    <a:pt x="328" y="313"/>
                  </a:moveTo>
                  <a:cubicBezTo>
                    <a:pt x="328" y="314"/>
                    <a:pt x="327" y="314"/>
                    <a:pt x="328" y="314"/>
                  </a:cubicBezTo>
                  <a:cubicBezTo>
                    <a:pt x="328" y="314"/>
                    <a:pt x="329" y="313"/>
                    <a:pt x="328" y="313"/>
                  </a:cubicBezTo>
                  <a:close/>
                  <a:moveTo>
                    <a:pt x="329" y="309"/>
                  </a:moveTo>
                  <a:cubicBezTo>
                    <a:pt x="329" y="309"/>
                    <a:pt x="328" y="309"/>
                    <a:pt x="328" y="308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7" y="309"/>
                    <a:pt x="328" y="309"/>
                    <a:pt x="328" y="310"/>
                  </a:cubicBezTo>
                  <a:cubicBezTo>
                    <a:pt x="328" y="309"/>
                    <a:pt x="329" y="310"/>
                    <a:pt x="329" y="309"/>
                  </a:cubicBezTo>
                  <a:close/>
                  <a:moveTo>
                    <a:pt x="329" y="327"/>
                  </a:moveTo>
                  <a:cubicBezTo>
                    <a:pt x="329" y="328"/>
                    <a:pt x="329" y="327"/>
                    <a:pt x="330" y="328"/>
                  </a:cubicBezTo>
                  <a:cubicBezTo>
                    <a:pt x="330" y="326"/>
                    <a:pt x="329" y="327"/>
                    <a:pt x="329" y="327"/>
                  </a:cubicBezTo>
                  <a:close/>
                  <a:moveTo>
                    <a:pt x="323" y="323"/>
                  </a:moveTo>
                  <a:cubicBezTo>
                    <a:pt x="324" y="323"/>
                    <a:pt x="324" y="322"/>
                    <a:pt x="324" y="322"/>
                  </a:cubicBezTo>
                  <a:cubicBezTo>
                    <a:pt x="324" y="322"/>
                    <a:pt x="323" y="321"/>
                    <a:pt x="323" y="321"/>
                  </a:cubicBezTo>
                  <a:lnTo>
                    <a:pt x="323" y="323"/>
                  </a:lnTo>
                  <a:close/>
                  <a:moveTo>
                    <a:pt x="324" y="318"/>
                  </a:moveTo>
                  <a:cubicBezTo>
                    <a:pt x="323" y="318"/>
                    <a:pt x="322" y="318"/>
                    <a:pt x="323" y="318"/>
                  </a:cubicBezTo>
                  <a:cubicBezTo>
                    <a:pt x="323" y="318"/>
                    <a:pt x="324" y="319"/>
                    <a:pt x="324" y="318"/>
                  </a:cubicBezTo>
                  <a:close/>
                  <a:moveTo>
                    <a:pt x="324" y="320"/>
                  </a:moveTo>
                  <a:cubicBezTo>
                    <a:pt x="324" y="320"/>
                    <a:pt x="324" y="320"/>
                    <a:pt x="325" y="320"/>
                  </a:cubicBezTo>
                  <a:cubicBezTo>
                    <a:pt x="325" y="319"/>
                    <a:pt x="324" y="319"/>
                    <a:pt x="324" y="320"/>
                  </a:cubicBezTo>
                  <a:close/>
                  <a:moveTo>
                    <a:pt x="326" y="312"/>
                  </a:moveTo>
                  <a:cubicBezTo>
                    <a:pt x="326" y="312"/>
                    <a:pt x="326" y="312"/>
                    <a:pt x="326" y="313"/>
                  </a:cubicBezTo>
                  <a:cubicBezTo>
                    <a:pt x="327" y="313"/>
                    <a:pt x="327" y="312"/>
                    <a:pt x="326" y="312"/>
                  </a:cubicBezTo>
                  <a:close/>
                  <a:moveTo>
                    <a:pt x="338" y="301"/>
                  </a:moveTo>
                  <a:cubicBezTo>
                    <a:pt x="338" y="302"/>
                    <a:pt x="337" y="301"/>
                    <a:pt x="338" y="302"/>
                  </a:cubicBezTo>
                  <a:cubicBezTo>
                    <a:pt x="339" y="302"/>
                    <a:pt x="339" y="301"/>
                    <a:pt x="338" y="301"/>
                  </a:cubicBezTo>
                  <a:close/>
                  <a:moveTo>
                    <a:pt x="339" y="306"/>
                  </a:moveTo>
                  <a:cubicBezTo>
                    <a:pt x="339" y="307"/>
                    <a:pt x="339" y="307"/>
                    <a:pt x="340" y="307"/>
                  </a:cubicBezTo>
                  <a:cubicBezTo>
                    <a:pt x="340" y="307"/>
                    <a:pt x="340" y="306"/>
                    <a:pt x="339" y="306"/>
                  </a:cubicBezTo>
                  <a:close/>
                  <a:moveTo>
                    <a:pt x="306" y="350"/>
                  </a:moveTo>
                  <a:cubicBezTo>
                    <a:pt x="306" y="350"/>
                    <a:pt x="306" y="350"/>
                    <a:pt x="307" y="350"/>
                  </a:cubicBezTo>
                  <a:cubicBezTo>
                    <a:pt x="307" y="350"/>
                    <a:pt x="307" y="349"/>
                    <a:pt x="307" y="349"/>
                  </a:cubicBezTo>
                  <a:cubicBezTo>
                    <a:pt x="308" y="349"/>
                    <a:pt x="308" y="350"/>
                    <a:pt x="309" y="350"/>
                  </a:cubicBezTo>
                  <a:cubicBezTo>
                    <a:pt x="309" y="349"/>
                    <a:pt x="309" y="349"/>
                    <a:pt x="309" y="349"/>
                  </a:cubicBezTo>
                  <a:cubicBezTo>
                    <a:pt x="307" y="348"/>
                    <a:pt x="306" y="349"/>
                    <a:pt x="306" y="350"/>
                  </a:cubicBezTo>
                  <a:close/>
                  <a:moveTo>
                    <a:pt x="336" y="295"/>
                  </a:moveTo>
                  <a:cubicBezTo>
                    <a:pt x="336" y="294"/>
                    <a:pt x="336" y="294"/>
                    <a:pt x="336" y="293"/>
                  </a:cubicBezTo>
                  <a:cubicBezTo>
                    <a:pt x="335" y="293"/>
                    <a:pt x="335" y="292"/>
                    <a:pt x="334" y="292"/>
                  </a:cubicBezTo>
                  <a:cubicBezTo>
                    <a:pt x="334" y="293"/>
                    <a:pt x="335" y="293"/>
                    <a:pt x="334" y="294"/>
                  </a:cubicBezTo>
                  <a:cubicBezTo>
                    <a:pt x="334" y="295"/>
                    <a:pt x="335" y="295"/>
                    <a:pt x="336" y="295"/>
                  </a:cubicBezTo>
                  <a:close/>
                  <a:moveTo>
                    <a:pt x="53" y="333"/>
                  </a:moveTo>
                  <a:cubicBezTo>
                    <a:pt x="53" y="333"/>
                    <a:pt x="54" y="333"/>
                    <a:pt x="54" y="333"/>
                  </a:cubicBezTo>
                  <a:cubicBezTo>
                    <a:pt x="54" y="332"/>
                    <a:pt x="53" y="332"/>
                    <a:pt x="53" y="333"/>
                  </a:cubicBezTo>
                  <a:close/>
                  <a:moveTo>
                    <a:pt x="335" y="297"/>
                  </a:moveTo>
                  <a:cubicBezTo>
                    <a:pt x="336" y="297"/>
                    <a:pt x="336" y="297"/>
                    <a:pt x="336" y="296"/>
                  </a:cubicBezTo>
                  <a:cubicBezTo>
                    <a:pt x="335" y="296"/>
                    <a:pt x="335" y="297"/>
                    <a:pt x="335" y="297"/>
                  </a:cubicBezTo>
                  <a:close/>
                  <a:moveTo>
                    <a:pt x="341" y="310"/>
                  </a:moveTo>
                  <a:cubicBezTo>
                    <a:pt x="341" y="310"/>
                    <a:pt x="341" y="311"/>
                    <a:pt x="342" y="311"/>
                  </a:cubicBezTo>
                  <a:cubicBezTo>
                    <a:pt x="342" y="311"/>
                    <a:pt x="342" y="310"/>
                    <a:pt x="341" y="310"/>
                  </a:cubicBezTo>
                  <a:close/>
                  <a:moveTo>
                    <a:pt x="312" y="342"/>
                  </a:moveTo>
                  <a:cubicBezTo>
                    <a:pt x="312" y="341"/>
                    <a:pt x="310" y="342"/>
                    <a:pt x="310" y="343"/>
                  </a:cubicBezTo>
                  <a:cubicBezTo>
                    <a:pt x="311" y="343"/>
                    <a:pt x="312" y="343"/>
                    <a:pt x="312" y="342"/>
                  </a:cubicBezTo>
                  <a:close/>
                  <a:moveTo>
                    <a:pt x="311" y="347"/>
                  </a:moveTo>
                  <a:cubicBezTo>
                    <a:pt x="312" y="347"/>
                    <a:pt x="313" y="347"/>
                    <a:pt x="313" y="346"/>
                  </a:cubicBezTo>
                  <a:cubicBezTo>
                    <a:pt x="312" y="346"/>
                    <a:pt x="311" y="346"/>
                    <a:pt x="311" y="347"/>
                  </a:cubicBezTo>
                  <a:close/>
                  <a:moveTo>
                    <a:pt x="314" y="348"/>
                  </a:moveTo>
                  <a:cubicBezTo>
                    <a:pt x="314" y="349"/>
                    <a:pt x="313" y="349"/>
                    <a:pt x="314" y="350"/>
                  </a:cubicBezTo>
                  <a:cubicBezTo>
                    <a:pt x="314" y="349"/>
                    <a:pt x="315" y="349"/>
                    <a:pt x="314" y="348"/>
                  </a:cubicBezTo>
                  <a:close/>
                  <a:moveTo>
                    <a:pt x="310" y="341"/>
                  </a:moveTo>
                  <a:cubicBezTo>
                    <a:pt x="309" y="341"/>
                    <a:pt x="309" y="341"/>
                    <a:pt x="309" y="342"/>
                  </a:cubicBezTo>
                  <a:cubicBezTo>
                    <a:pt x="310" y="342"/>
                    <a:pt x="310" y="341"/>
                    <a:pt x="310" y="341"/>
                  </a:cubicBezTo>
                  <a:close/>
                  <a:moveTo>
                    <a:pt x="315" y="346"/>
                  </a:moveTo>
                  <a:cubicBezTo>
                    <a:pt x="314" y="346"/>
                    <a:pt x="314" y="346"/>
                    <a:pt x="314" y="346"/>
                  </a:cubicBezTo>
                  <a:cubicBezTo>
                    <a:pt x="314" y="347"/>
                    <a:pt x="314" y="347"/>
                    <a:pt x="314" y="347"/>
                  </a:cubicBezTo>
                  <a:cubicBezTo>
                    <a:pt x="315" y="347"/>
                    <a:pt x="315" y="346"/>
                    <a:pt x="315" y="346"/>
                  </a:cubicBezTo>
                  <a:close/>
                  <a:moveTo>
                    <a:pt x="307" y="341"/>
                  </a:moveTo>
                  <a:cubicBezTo>
                    <a:pt x="308" y="342"/>
                    <a:pt x="308" y="341"/>
                    <a:pt x="308" y="341"/>
                  </a:cubicBezTo>
                  <a:cubicBezTo>
                    <a:pt x="307" y="343"/>
                    <a:pt x="307" y="343"/>
                    <a:pt x="307" y="345"/>
                  </a:cubicBezTo>
                  <a:cubicBezTo>
                    <a:pt x="307" y="345"/>
                    <a:pt x="308" y="346"/>
                    <a:pt x="308" y="346"/>
                  </a:cubicBezTo>
                  <a:cubicBezTo>
                    <a:pt x="309" y="344"/>
                    <a:pt x="309" y="342"/>
                    <a:pt x="308" y="340"/>
                  </a:cubicBezTo>
                  <a:cubicBezTo>
                    <a:pt x="308" y="340"/>
                    <a:pt x="307" y="340"/>
                    <a:pt x="307" y="341"/>
                  </a:cubicBezTo>
                  <a:close/>
                  <a:moveTo>
                    <a:pt x="316" y="330"/>
                  </a:moveTo>
                  <a:cubicBezTo>
                    <a:pt x="315" y="329"/>
                    <a:pt x="316" y="328"/>
                    <a:pt x="317" y="327"/>
                  </a:cubicBezTo>
                  <a:cubicBezTo>
                    <a:pt x="316" y="328"/>
                    <a:pt x="316" y="328"/>
                    <a:pt x="315" y="329"/>
                  </a:cubicBezTo>
                  <a:cubicBezTo>
                    <a:pt x="316" y="330"/>
                    <a:pt x="316" y="331"/>
                    <a:pt x="315" y="331"/>
                  </a:cubicBezTo>
                  <a:cubicBezTo>
                    <a:pt x="316" y="332"/>
                    <a:pt x="316" y="330"/>
                    <a:pt x="316" y="330"/>
                  </a:cubicBezTo>
                  <a:close/>
                  <a:moveTo>
                    <a:pt x="321" y="334"/>
                  </a:moveTo>
                  <a:cubicBezTo>
                    <a:pt x="321" y="333"/>
                    <a:pt x="320" y="333"/>
                    <a:pt x="319" y="333"/>
                  </a:cubicBezTo>
                  <a:cubicBezTo>
                    <a:pt x="319" y="333"/>
                    <a:pt x="319" y="334"/>
                    <a:pt x="319" y="334"/>
                  </a:cubicBezTo>
                  <a:cubicBezTo>
                    <a:pt x="320" y="334"/>
                    <a:pt x="320" y="334"/>
                    <a:pt x="321" y="334"/>
                  </a:cubicBezTo>
                  <a:close/>
                  <a:moveTo>
                    <a:pt x="315" y="332"/>
                  </a:move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4" y="332"/>
                  </a:cubicBezTo>
                  <a:cubicBezTo>
                    <a:pt x="314" y="332"/>
                    <a:pt x="313" y="333"/>
                    <a:pt x="313" y="333"/>
                  </a:cubicBezTo>
                  <a:cubicBezTo>
                    <a:pt x="314" y="332"/>
                    <a:pt x="314" y="334"/>
                    <a:pt x="314" y="334"/>
                  </a:cubicBezTo>
                  <a:cubicBezTo>
                    <a:pt x="313" y="334"/>
                    <a:pt x="312" y="334"/>
                    <a:pt x="311" y="335"/>
                  </a:cubicBezTo>
                  <a:cubicBezTo>
                    <a:pt x="312" y="335"/>
                    <a:pt x="312" y="335"/>
                    <a:pt x="312" y="335"/>
                  </a:cubicBezTo>
                  <a:cubicBezTo>
                    <a:pt x="313" y="335"/>
                    <a:pt x="313" y="334"/>
                    <a:pt x="314" y="334"/>
                  </a:cubicBezTo>
                  <a:cubicBezTo>
                    <a:pt x="314" y="335"/>
                    <a:pt x="313" y="335"/>
                    <a:pt x="314" y="335"/>
                  </a:cubicBezTo>
                  <a:cubicBezTo>
                    <a:pt x="314" y="335"/>
                    <a:pt x="314" y="336"/>
                    <a:pt x="315" y="336"/>
                  </a:cubicBezTo>
                  <a:cubicBezTo>
                    <a:pt x="314" y="335"/>
                    <a:pt x="315" y="335"/>
                    <a:pt x="315" y="334"/>
                  </a:cubicBezTo>
                  <a:cubicBezTo>
                    <a:pt x="314" y="335"/>
                    <a:pt x="314" y="332"/>
                    <a:pt x="315" y="332"/>
                  </a:cubicBezTo>
                  <a:close/>
                  <a:moveTo>
                    <a:pt x="320" y="327"/>
                  </a:moveTo>
                  <a:cubicBezTo>
                    <a:pt x="320" y="327"/>
                    <a:pt x="320" y="327"/>
                    <a:pt x="320" y="327"/>
                  </a:cubicBezTo>
                  <a:cubicBezTo>
                    <a:pt x="319" y="327"/>
                    <a:pt x="318" y="329"/>
                    <a:pt x="319" y="329"/>
                  </a:cubicBezTo>
                  <a:cubicBezTo>
                    <a:pt x="319" y="328"/>
                    <a:pt x="320" y="328"/>
                    <a:pt x="320" y="327"/>
                  </a:cubicBezTo>
                  <a:close/>
                  <a:moveTo>
                    <a:pt x="320" y="342"/>
                  </a:moveTo>
                  <a:cubicBezTo>
                    <a:pt x="320" y="343"/>
                    <a:pt x="321" y="343"/>
                    <a:pt x="321" y="342"/>
                  </a:cubicBezTo>
                  <a:lnTo>
                    <a:pt x="320" y="342"/>
                  </a:lnTo>
                  <a:close/>
                  <a:moveTo>
                    <a:pt x="322" y="320"/>
                  </a:moveTo>
                  <a:cubicBezTo>
                    <a:pt x="322" y="321"/>
                    <a:pt x="321" y="320"/>
                    <a:pt x="321" y="321"/>
                  </a:cubicBezTo>
                  <a:cubicBezTo>
                    <a:pt x="322" y="321"/>
                    <a:pt x="321" y="322"/>
                    <a:pt x="322" y="322"/>
                  </a:cubicBezTo>
                  <a:cubicBezTo>
                    <a:pt x="322" y="320"/>
                    <a:pt x="323" y="320"/>
                    <a:pt x="322" y="320"/>
                  </a:cubicBezTo>
                  <a:close/>
                  <a:moveTo>
                    <a:pt x="317" y="333"/>
                  </a:moveTo>
                  <a:cubicBezTo>
                    <a:pt x="317" y="333"/>
                    <a:pt x="316" y="334"/>
                    <a:pt x="316" y="335"/>
                  </a:cubicBezTo>
                  <a:cubicBezTo>
                    <a:pt x="317" y="335"/>
                    <a:pt x="318" y="334"/>
                    <a:pt x="318" y="333"/>
                  </a:cubicBezTo>
                  <a:cubicBezTo>
                    <a:pt x="318" y="333"/>
                    <a:pt x="318" y="333"/>
                    <a:pt x="317" y="333"/>
                  </a:cubicBezTo>
                  <a:close/>
                  <a:moveTo>
                    <a:pt x="332" y="295"/>
                  </a:moveTo>
                  <a:cubicBezTo>
                    <a:pt x="332" y="295"/>
                    <a:pt x="332" y="296"/>
                    <a:pt x="332" y="296"/>
                  </a:cubicBezTo>
                  <a:cubicBezTo>
                    <a:pt x="332" y="296"/>
                    <a:pt x="332" y="296"/>
                    <a:pt x="332" y="296"/>
                  </a:cubicBezTo>
                  <a:cubicBezTo>
                    <a:pt x="332" y="295"/>
                    <a:pt x="334" y="295"/>
                    <a:pt x="334" y="294"/>
                  </a:cubicBezTo>
                  <a:cubicBezTo>
                    <a:pt x="333" y="294"/>
                    <a:pt x="333" y="295"/>
                    <a:pt x="332" y="295"/>
                  </a:cubicBezTo>
                  <a:close/>
                  <a:moveTo>
                    <a:pt x="64" y="326"/>
                  </a:moveTo>
                  <a:cubicBezTo>
                    <a:pt x="65" y="328"/>
                    <a:pt x="64" y="329"/>
                    <a:pt x="64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0"/>
                    <a:pt x="65" y="327"/>
                    <a:pt x="64" y="326"/>
                  </a:cubicBezTo>
                  <a:close/>
                  <a:moveTo>
                    <a:pt x="64" y="338"/>
                  </a:moveTo>
                  <a:cubicBezTo>
                    <a:pt x="63" y="338"/>
                    <a:pt x="63" y="339"/>
                    <a:pt x="64" y="339"/>
                  </a:cubicBezTo>
                  <a:cubicBezTo>
                    <a:pt x="64" y="338"/>
                    <a:pt x="64" y="338"/>
                    <a:pt x="64" y="338"/>
                  </a:cubicBezTo>
                  <a:close/>
                  <a:moveTo>
                    <a:pt x="65" y="325"/>
                  </a:moveTo>
                  <a:cubicBezTo>
                    <a:pt x="65" y="325"/>
                    <a:pt x="65" y="325"/>
                    <a:pt x="65" y="325"/>
                  </a:cubicBezTo>
                  <a:cubicBezTo>
                    <a:pt x="64" y="326"/>
                    <a:pt x="65" y="327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6" y="326"/>
                    <a:pt x="65" y="326"/>
                    <a:pt x="65" y="325"/>
                  </a:cubicBezTo>
                  <a:close/>
                  <a:moveTo>
                    <a:pt x="62" y="334"/>
                  </a:moveTo>
                  <a:cubicBezTo>
                    <a:pt x="61" y="333"/>
                    <a:pt x="61" y="335"/>
                    <a:pt x="60" y="336"/>
                  </a:cubicBezTo>
                  <a:cubicBezTo>
                    <a:pt x="61" y="337"/>
                    <a:pt x="62" y="335"/>
                    <a:pt x="61" y="336"/>
                  </a:cubicBezTo>
                  <a:cubicBezTo>
                    <a:pt x="62" y="336"/>
                    <a:pt x="63" y="336"/>
                    <a:pt x="63" y="335"/>
                  </a:cubicBezTo>
                  <a:cubicBezTo>
                    <a:pt x="62" y="335"/>
                    <a:pt x="61" y="334"/>
                    <a:pt x="62" y="334"/>
                  </a:cubicBezTo>
                  <a:close/>
                  <a:moveTo>
                    <a:pt x="63" y="321"/>
                  </a:moveTo>
                  <a:cubicBezTo>
                    <a:pt x="62" y="321"/>
                    <a:pt x="62" y="320"/>
                    <a:pt x="62" y="320"/>
                  </a:cubicBezTo>
                  <a:cubicBezTo>
                    <a:pt x="62" y="320"/>
                    <a:pt x="61" y="320"/>
                    <a:pt x="61" y="320"/>
                  </a:cubicBezTo>
                  <a:cubicBezTo>
                    <a:pt x="62" y="320"/>
                    <a:pt x="62" y="321"/>
                    <a:pt x="63" y="321"/>
                  </a:cubicBezTo>
                  <a:cubicBezTo>
                    <a:pt x="63" y="321"/>
                    <a:pt x="63" y="321"/>
                    <a:pt x="63" y="321"/>
                  </a:cubicBezTo>
                  <a:close/>
                  <a:moveTo>
                    <a:pt x="61" y="322"/>
                  </a:moveTo>
                  <a:cubicBezTo>
                    <a:pt x="62" y="322"/>
                    <a:pt x="62" y="323"/>
                    <a:pt x="62" y="323"/>
                  </a:cubicBezTo>
                  <a:cubicBezTo>
                    <a:pt x="62" y="322"/>
                    <a:pt x="63" y="323"/>
                    <a:pt x="62" y="322"/>
                  </a:cubicBezTo>
                  <a:cubicBezTo>
                    <a:pt x="62" y="322"/>
                    <a:pt x="62" y="322"/>
                    <a:pt x="61" y="322"/>
                  </a:cubicBezTo>
                  <a:close/>
                  <a:moveTo>
                    <a:pt x="64" y="343"/>
                  </a:moveTo>
                  <a:cubicBezTo>
                    <a:pt x="64" y="344"/>
                    <a:pt x="63" y="344"/>
                    <a:pt x="63" y="344"/>
                  </a:cubicBezTo>
                  <a:cubicBezTo>
                    <a:pt x="65" y="345"/>
                    <a:pt x="65" y="343"/>
                    <a:pt x="64" y="343"/>
                  </a:cubicBezTo>
                  <a:close/>
                  <a:moveTo>
                    <a:pt x="63" y="332"/>
                  </a:moveTo>
                  <a:cubicBezTo>
                    <a:pt x="63" y="333"/>
                    <a:pt x="64" y="333"/>
                    <a:pt x="64" y="334"/>
                  </a:cubicBezTo>
                  <a:cubicBezTo>
                    <a:pt x="65" y="334"/>
                    <a:pt x="65" y="333"/>
                    <a:pt x="66" y="333"/>
                  </a:cubicBezTo>
                  <a:cubicBezTo>
                    <a:pt x="65" y="333"/>
                    <a:pt x="64" y="332"/>
                    <a:pt x="63" y="332"/>
                  </a:cubicBezTo>
                  <a:close/>
                  <a:moveTo>
                    <a:pt x="66" y="341"/>
                  </a:moveTo>
                  <a:cubicBezTo>
                    <a:pt x="66" y="342"/>
                    <a:pt x="66" y="342"/>
                    <a:pt x="66" y="343"/>
                  </a:cubicBezTo>
                  <a:cubicBezTo>
                    <a:pt x="66" y="342"/>
                    <a:pt x="67" y="342"/>
                    <a:pt x="67" y="342"/>
                  </a:cubicBezTo>
                  <a:cubicBezTo>
                    <a:pt x="66" y="342"/>
                    <a:pt x="66" y="341"/>
                    <a:pt x="66" y="341"/>
                  </a:cubicBezTo>
                  <a:close/>
                  <a:moveTo>
                    <a:pt x="68" y="334"/>
                  </a:moveTo>
                  <a:cubicBezTo>
                    <a:pt x="67" y="334"/>
                    <a:pt x="68" y="334"/>
                    <a:pt x="67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4"/>
                    <a:pt x="68" y="335"/>
                    <a:pt x="68" y="334"/>
                  </a:cubicBezTo>
                  <a:close/>
                  <a:moveTo>
                    <a:pt x="68" y="344"/>
                  </a:moveTo>
                  <a:cubicBezTo>
                    <a:pt x="69" y="343"/>
                    <a:pt x="70" y="342"/>
                    <a:pt x="70" y="342"/>
                  </a:cubicBezTo>
                  <a:cubicBezTo>
                    <a:pt x="69" y="342"/>
                    <a:pt x="68" y="342"/>
                    <a:pt x="68" y="344"/>
                  </a:cubicBezTo>
                  <a:close/>
                  <a:moveTo>
                    <a:pt x="69" y="335"/>
                  </a:moveTo>
                  <a:cubicBezTo>
                    <a:pt x="68" y="335"/>
                    <a:pt x="66" y="337"/>
                    <a:pt x="67" y="337"/>
                  </a:cubicBezTo>
                  <a:cubicBezTo>
                    <a:pt x="68" y="337"/>
                    <a:pt x="69" y="336"/>
                    <a:pt x="69" y="335"/>
                  </a:cubicBezTo>
                  <a:close/>
                  <a:moveTo>
                    <a:pt x="68" y="332"/>
                  </a:moveTo>
                  <a:cubicBezTo>
                    <a:pt x="67" y="332"/>
                    <a:pt x="66" y="333"/>
                    <a:pt x="67" y="333"/>
                  </a:cubicBezTo>
                  <a:cubicBezTo>
                    <a:pt x="67" y="333"/>
                    <a:pt x="68" y="333"/>
                    <a:pt x="68" y="332"/>
                  </a:cubicBezTo>
                  <a:close/>
                  <a:moveTo>
                    <a:pt x="67" y="329"/>
                  </a:moveTo>
                  <a:cubicBezTo>
                    <a:pt x="67" y="329"/>
                    <a:pt x="66" y="329"/>
                    <a:pt x="66" y="329"/>
                  </a:cubicBezTo>
                  <a:cubicBezTo>
                    <a:pt x="67" y="329"/>
                    <a:pt x="67" y="329"/>
                    <a:pt x="68" y="329"/>
                  </a:cubicBezTo>
                  <a:cubicBezTo>
                    <a:pt x="68" y="329"/>
                    <a:pt x="68" y="329"/>
                    <a:pt x="67" y="329"/>
                  </a:cubicBezTo>
                  <a:close/>
                  <a:moveTo>
                    <a:pt x="57" y="317"/>
                  </a:moveTo>
                  <a:cubicBezTo>
                    <a:pt x="57" y="317"/>
                    <a:pt x="57" y="317"/>
                    <a:pt x="57" y="317"/>
                  </a:cubicBezTo>
                  <a:cubicBezTo>
                    <a:pt x="56" y="317"/>
                    <a:pt x="56" y="318"/>
                    <a:pt x="56" y="318"/>
                  </a:cubicBezTo>
                  <a:cubicBezTo>
                    <a:pt x="56" y="318"/>
                    <a:pt x="56" y="318"/>
                    <a:pt x="56" y="319"/>
                  </a:cubicBezTo>
                  <a:cubicBezTo>
                    <a:pt x="58" y="318"/>
                    <a:pt x="57" y="319"/>
                    <a:pt x="58" y="320"/>
                  </a:cubicBezTo>
                  <a:cubicBezTo>
                    <a:pt x="60" y="319"/>
                    <a:pt x="57" y="318"/>
                    <a:pt x="58" y="316"/>
                  </a:cubicBezTo>
                  <a:cubicBezTo>
                    <a:pt x="57" y="316"/>
                    <a:pt x="57" y="315"/>
                    <a:pt x="56" y="315"/>
                  </a:cubicBezTo>
                  <a:cubicBezTo>
                    <a:pt x="56" y="315"/>
                    <a:pt x="56" y="316"/>
                    <a:pt x="55" y="317"/>
                  </a:cubicBezTo>
                  <a:cubicBezTo>
                    <a:pt x="56" y="317"/>
                    <a:pt x="57" y="316"/>
                    <a:pt x="57" y="317"/>
                  </a:cubicBezTo>
                  <a:close/>
                  <a:moveTo>
                    <a:pt x="55" y="327"/>
                  </a:moveTo>
                  <a:cubicBezTo>
                    <a:pt x="56" y="327"/>
                    <a:pt x="57" y="328"/>
                    <a:pt x="57" y="326"/>
                  </a:cubicBezTo>
                  <a:cubicBezTo>
                    <a:pt x="56" y="327"/>
                    <a:pt x="55" y="326"/>
                    <a:pt x="55" y="327"/>
                  </a:cubicBezTo>
                  <a:close/>
                  <a:moveTo>
                    <a:pt x="58" y="328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7" y="327"/>
                    <a:pt x="57" y="328"/>
                    <a:pt x="57" y="328"/>
                  </a:cubicBezTo>
                  <a:cubicBezTo>
                    <a:pt x="57" y="328"/>
                    <a:pt x="57" y="328"/>
                    <a:pt x="58" y="328"/>
                  </a:cubicBezTo>
                  <a:close/>
                  <a:moveTo>
                    <a:pt x="61" y="317"/>
                  </a:moveTo>
                  <a:cubicBezTo>
                    <a:pt x="60" y="318"/>
                    <a:pt x="59" y="319"/>
                    <a:pt x="59" y="320"/>
                  </a:cubicBezTo>
                  <a:cubicBezTo>
                    <a:pt x="59" y="320"/>
                    <a:pt x="59" y="321"/>
                    <a:pt x="58" y="321"/>
                  </a:cubicBezTo>
                  <a:cubicBezTo>
                    <a:pt x="58" y="321"/>
                    <a:pt x="58" y="321"/>
                    <a:pt x="57" y="321"/>
                  </a:cubicBezTo>
                  <a:cubicBezTo>
                    <a:pt x="58" y="322"/>
                    <a:pt x="60" y="322"/>
                    <a:pt x="59" y="324"/>
                  </a:cubicBezTo>
                  <a:cubicBezTo>
                    <a:pt x="60" y="324"/>
                    <a:pt x="60" y="324"/>
                    <a:pt x="60" y="324"/>
                  </a:cubicBezTo>
                  <a:cubicBezTo>
                    <a:pt x="61" y="323"/>
                    <a:pt x="58" y="321"/>
                    <a:pt x="60" y="321"/>
                  </a:cubicBezTo>
                  <a:cubicBezTo>
                    <a:pt x="60" y="321"/>
                    <a:pt x="60" y="322"/>
                    <a:pt x="61" y="322"/>
                  </a:cubicBezTo>
                  <a:cubicBezTo>
                    <a:pt x="61" y="321"/>
                    <a:pt x="60" y="321"/>
                    <a:pt x="61" y="320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61" y="319"/>
                    <a:pt x="60" y="319"/>
                    <a:pt x="61" y="317"/>
                  </a:cubicBezTo>
                  <a:cubicBezTo>
                    <a:pt x="61" y="317"/>
                    <a:pt x="61" y="317"/>
                    <a:pt x="61" y="317"/>
                  </a:cubicBezTo>
                  <a:close/>
                  <a:moveTo>
                    <a:pt x="55" y="324"/>
                  </a:moveTo>
                  <a:cubicBezTo>
                    <a:pt x="56" y="325"/>
                    <a:pt x="57" y="326"/>
                    <a:pt x="57" y="326"/>
                  </a:cubicBezTo>
                  <a:cubicBezTo>
                    <a:pt x="57" y="326"/>
                    <a:pt x="57" y="326"/>
                    <a:pt x="57" y="326"/>
                  </a:cubicBezTo>
                  <a:cubicBezTo>
                    <a:pt x="57" y="326"/>
                    <a:pt x="58" y="326"/>
                    <a:pt x="58" y="325"/>
                  </a:cubicBezTo>
                  <a:cubicBezTo>
                    <a:pt x="57" y="326"/>
                    <a:pt x="57" y="324"/>
                    <a:pt x="55" y="324"/>
                  </a:cubicBezTo>
                  <a:close/>
                  <a:moveTo>
                    <a:pt x="53" y="321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4" y="323"/>
                    <a:pt x="55" y="323"/>
                    <a:pt x="55" y="322"/>
                  </a:cubicBezTo>
                  <a:cubicBezTo>
                    <a:pt x="54" y="321"/>
                    <a:pt x="53" y="322"/>
                    <a:pt x="53" y="321"/>
                  </a:cubicBezTo>
                  <a:close/>
                  <a:moveTo>
                    <a:pt x="55" y="320"/>
                  </a:moveTo>
                  <a:cubicBezTo>
                    <a:pt x="54" y="320"/>
                    <a:pt x="54" y="320"/>
                    <a:pt x="54" y="320"/>
                  </a:cubicBezTo>
                  <a:cubicBezTo>
                    <a:pt x="54" y="320"/>
                    <a:pt x="54" y="321"/>
                    <a:pt x="54" y="320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0"/>
                    <a:pt x="55" y="320"/>
                    <a:pt x="55" y="320"/>
                  </a:cubicBezTo>
                  <a:cubicBezTo>
                    <a:pt x="55" y="320"/>
                    <a:pt x="55" y="320"/>
                    <a:pt x="55" y="320"/>
                  </a:cubicBezTo>
                  <a:close/>
                  <a:moveTo>
                    <a:pt x="57" y="322"/>
                  </a:moveTo>
                  <a:cubicBezTo>
                    <a:pt x="58" y="323"/>
                    <a:pt x="58" y="323"/>
                    <a:pt x="58" y="323"/>
                  </a:cubicBezTo>
                  <a:cubicBezTo>
                    <a:pt x="58" y="323"/>
                    <a:pt x="58" y="322"/>
                    <a:pt x="58" y="322"/>
                  </a:cubicBezTo>
                  <a:cubicBezTo>
                    <a:pt x="58" y="322"/>
                    <a:pt x="57" y="322"/>
                    <a:pt x="57" y="322"/>
                  </a:cubicBezTo>
                  <a:close/>
                  <a:moveTo>
                    <a:pt x="58" y="314"/>
                  </a:moveTo>
                  <a:cubicBezTo>
                    <a:pt x="58" y="314"/>
                    <a:pt x="58" y="314"/>
                    <a:pt x="59" y="31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7" y="313"/>
                  </a:cubicBezTo>
                  <a:cubicBezTo>
                    <a:pt x="57" y="313"/>
                    <a:pt x="57" y="313"/>
                    <a:pt x="57" y="313"/>
                  </a:cubicBezTo>
                  <a:cubicBezTo>
                    <a:pt x="57" y="313"/>
                    <a:pt x="56" y="313"/>
                    <a:pt x="56" y="312"/>
                  </a:cubicBezTo>
                  <a:cubicBezTo>
                    <a:pt x="56" y="313"/>
                    <a:pt x="56" y="313"/>
                    <a:pt x="55" y="314"/>
                  </a:cubicBezTo>
                  <a:cubicBezTo>
                    <a:pt x="56" y="314"/>
                    <a:pt x="56" y="315"/>
                    <a:pt x="56" y="315"/>
                  </a:cubicBezTo>
                  <a:cubicBezTo>
                    <a:pt x="57" y="314"/>
                    <a:pt x="58" y="314"/>
                    <a:pt x="58" y="314"/>
                  </a:cubicBezTo>
                  <a:close/>
                  <a:moveTo>
                    <a:pt x="61" y="329"/>
                  </a:moveTo>
                  <a:cubicBezTo>
                    <a:pt x="61" y="328"/>
                    <a:pt x="60" y="327"/>
                    <a:pt x="59" y="328"/>
                  </a:cubicBezTo>
                  <a:cubicBezTo>
                    <a:pt x="60" y="329"/>
                    <a:pt x="60" y="329"/>
                    <a:pt x="61" y="329"/>
                  </a:cubicBezTo>
                  <a:close/>
                  <a:moveTo>
                    <a:pt x="59" y="337"/>
                  </a:moveTo>
                  <a:cubicBezTo>
                    <a:pt x="59" y="337"/>
                    <a:pt x="58" y="337"/>
                    <a:pt x="59" y="338"/>
                  </a:cubicBezTo>
                  <a:cubicBezTo>
                    <a:pt x="59" y="338"/>
                    <a:pt x="59" y="338"/>
                    <a:pt x="60" y="338"/>
                  </a:cubicBezTo>
                  <a:cubicBezTo>
                    <a:pt x="60" y="338"/>
                    <a:pt x="60" y="337"/>
                    <a:pt x="59" y="337"/>
                  </a:cubicBezTo>
                  <a:close/>
                  <a:moveTo>
                    <a:pt x="60" y="330"/>
                  </a:moveTo>
                  <a:cubicBezTo>
                    <a:pt x="60" y="330"/>
                    <a:pt x="60" y="330"/>
                    <a:pt x="60" y="329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30"/>
                    <a:pt x="59" y="330"/>
                    <a:pt x="59" y="331"/>
                  </a:cubicBezTo>
                  <a:cubicBezTo>
                    <a:pt x="59" y="330"/>
                    <a:pt x="61" y="331"/>
                    <a:pt x="60" y="330"/>
                  </a:cubicBezTo>
                  <a:close/>
                  <a:moveTo>
                    <a:pt x="70" y="336"/>
                  </a:moveTo>
                  <a:cubicBezTo>
                    <a:pt x="70" y="337"/>
                    <a:pt x="69" y="337"/>
                    <a:pt x="69" y="338"/>
                  </a:cubicBezTo>
                  <a:cubicBezTo>
                    <a:pt x="70" y="338"/>
                    <a:pt x="71" y="337"/>
                    <a:pt x="70" y="336"/>
                  </a:cubicBezTo>
                  <a:close/>
                  <a:moveTo>
                    <a:pt x="60" y="327"/>
                  </a:moveTo>
                  <a:cubicBezTo>
                    <a:pt x="60" y="326"/>
                    <a:pt x="60" y="326"/>
                    <a:pt x="60" y="326"/>
                  </a:cubicBezTo>
                  <a:cubicBezTo>
                    <a:pt x="60" y="326"/>
                    <a:pt x="60" y="326"/>
                    <a:pt x="59" y="326"/>
                  </a:cubicBezTo>
                  <a:cubicBezTo>
                    <a:pt x="59" y="327"/>
                    <a:pt x="60" y="327"/>
                    <a:pt x="60" y="327"/>
                  </a:cubicBezTo>
                  <a:close/>
                  <a:moveTo>
                    <a:pt x="241" y="391"/>
                  </a:moveTo>
                  <a:cubicBezTo>
                    <a:pt x="242" y="391"/>
                    <a:pt x="243" y="390"/>
                    <a:pt x="243" y="389"/>
                  </a:cubicBezTo>
                  <a:cubicBezTo>
                    <a:pt x="242" y="390"/>
                    <a:pt x="242" y="390"/>
                    <a:pt x="241" y="391"/>
                  </a:cubicBezTo>
                  <a:close/>
                  <a:moveTo>
                    <a:pt x="227" y="394"/>
                  </a:moveTo>
                  <a:cubicBezTo>
                    <a:pt x="227" y="393"/>
                    <a:pt x="228" y="393"/>
                    <a:pt x="228" y="393"/>
                  </a:cubicBezTo>
                  <a:cubicBezTo>
                    <a:pt x="227" y="392"/>
                    <a:pt x="226" y="394"/>
                    <a:pt x="227" y="394"/>
                  </a:cubicBezTo>
                  <a:close/>
                  <a:moveTo>
                    <a:pt x="69" y="344"/>
                  </a:moveTo>
                  <a:cubicBezTo>
                    <a:pt x="70" y="344"/>
                    <a:pt x="71" y="344"/>
                    <a:pt x="71" y="343"/>
                  </a:cubicBezTo>
                  <a:cubicBezTo>
                    <a:pt x="70" y="343"/>
                    <a:pt x="70" y="344"/>
                    <a:pt x="69" y="344"/>
                  </a:cubicBezTo>
                  <a:close/>
                  <a:moveTo>
                    <a:pt x="250" y="388"/>
                  </a:moveTo>
                  <a:cubicBezTo>
                    <a:pt x="251" y="388"/>
                    <a:pt x="251" y="387"/>
                    <a:pt x="252" y="386"/>
                  </a:cubicBezTo>
                  <a:cubicBezTo>
                    <a:pt x="251" y="386"/>
                    <a:pt x="251" y="385"/>
                    <a:pt x="250" y="385"/>
                  </a:cubicBezTo>
                  <a:cubicBezTo>
                    <a:pt x="250" y="386"/>
                    <a:pt x="249" y="387"/>
                    <a:pt x="250" y="388"/>
                  </a:cubicBezTo>
                  <a:close/>
                  <a:moveTo>
                    <a:pt x="236" y="390"/>
                  </a:moveTo>
                  <a:cubicBezTo>
                    <a:pt x="237" y="390"/>
                    <a:pt x="236" y="389"/>
                    <a:pt x="237" y="388"/>
                  </a:cubicBezTo>
                  <a:cubicBezTo>
                    <a:pt x="236" y="388"/>
                    <a:pt x="236" y="388"/>
                    <a:pt x="236" y="389"/>
                  </a:cubicBezTo>
                  <a:cubicBezTo>
                    <a:pt x="235" y="389"/>
                    <a:pt x="235" y="390"/>
                    <a:pt x="236" y="390"/>
                  </a:cubicBezTo>
                  <a:close/>
                  <a:moveTo>
                    <a:pt x="232" y="390"/>
                  </a:moveTo>
                  <a:cubicBezTo>
                    <a:pt x="232" y="390"/>
                    <a:pt x="233" y="390"/>
                    <a:pt x="233" y="390"/>
                  </a:cubicBezTo>
                  <a:cubicBezTo>
                    <a:pt x="233" y="389"/>
                    <a:pt x="233" y="389"/>
                    <a:pt x="234" y="389"/>
                  </a:cubicBezTo>
                  <a:cubicBezTo>
                    <a:pt x="234" y="389"/>
                    <a:pt x="234" y="389"/>
                    <a:pt x="234" y="389"/>
                  </a:cubicBezTo>
                  <a:cubicBezTo>
                    <a:pt x="233" y="389"/>
                    <a:pt x="233" y="389"/>
                    <a:pt x="232" y="390"/>
                  </a:cubicBezTo>
                  <a:close/>
                  <a:moveTo>
                    <a:pt x="235" y="392"/>
                  </a:moveTo>
                  <a:cubicBezTo>
                    <a:pt x="235" y="391"/>
                    <a:pt x="235" y="390"/>
                    <a:pt x="235" y="390"/>
                  </a:cubicBezTo>
                  <a:cubicBezTo>
                    <a:pt x="235" y="390"/>
                    <a:pt x="234" y="390"/>
                    <a:pt x="234" y="391"/>
                  </a:cubicBezTo>
                  <a:cubicBezTo>
                    <a:pt x="234" y="391"/>
                    <a:pt x="234" y="392"/>
                    <a:pt x="235" y="392"/>
                  </a:cubicBezTo>
                  <a:close/>
                  <a:moveTo>
                    <a:pt x="234" y="395"/>
                  </a:moveTo>
                  <a:cubicBezTo>
                    <a:pt x="234" y="394"/>
                    <a:pt x="235" y="394"/>
                    <a:pt x="235" y="394"/>
                  </a:cubicBezTo>
                  <a:cubicBezTo>
                    <a:pt x="234" y="393"/>
                    <a:pt x="234" y="394"/>
                    <a:pt x="234" y="395"/>
                  </a:cubicBezTo>
                  <a:close/>
                  <a:moveTo>
                    <a:pt x="238" y="392"/>
                  </a:moveTo>
                  <a:cubicBezTo>
                    <a:pt x="238" y="393"/>
                    <a:pt x="237" y="394"/>
                    <a:pt x="238" y="394"/>
                  </a:cubicBezTo>
                  <a:cubicBezTo>
                    <a:pt x="239" y="393"/>
                    <a:pt x="238" y="392"/>
                    <a:pt x="238" y="392"/>
                  </a:cubicBezTo>
                  <a:close/>
                  <a:moveTo>
                    <a:pt x="238" y="390"/>
                  </a:moveTo>
                  <a:cubicBezTo>
                    <a:pt x="239" y="391"/>
                    <a:pt x="239" y="390"/>
                    <a:pt x="239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9" y="389"/>
                    <a:pt x="238" y="390"/>
                    <a:pt x="238" y="390"/>
                  </a:cubicBezTo>
                  <a:close/>
                  <a:moveTo>
                    <a:pt x="249" y="388"/>
                  </a:moveTo>
                  <a:cubicBezTo>
                    <a:pt x="249" y="387"/>
                    <a:pt x="248" y="387"/>
                    <a:pt x="248" y="386"/>
                  </a:cubicBezTo>
                  <a:cubicBezTo>
                    <a:pt x="248" y="386"/>
                    <a:pt x="248" y="386"/>
                    <a:pt x="249" y="385"/>
                  </a:cubicBezTo>
                  <a:cubicBezTo>
                    <a:pt x="249" y="386"/>
                    <a:pt x="248" y="387"/>
                    <a:pt x="249" y="387"/>
                  </a:cubicBezTo>
                  <a:cubicBezTo>
                    <a:pt x="250" y="386"/>
                    <a:pt x="250" y="385"/>
                    <a:pt x="250" y="385"/>
                  </a:cubicBezTo>
                  <a:cubicBezTo>
                    <a:pt x="252" y="385"/>
                    <a:pt x="252" y="386"/>
                    <a:pt x="253" y="387"/>
                  </a:cubicBezTo>
                  <a:cubicBezTo>
                    <a:pt x="253" y="385"/>
                    <a:pt x="254" y="385"/>
                    <a:pt x="254" y="384"/>
                  </a:cubicBezTo>
                  <a:cubicBezTo>
                    <a:pt x="255" y="385"/>
                    <a:pt x="254" y="386"/>
                    <a:pt x="254" y="386"/>
                  </a:cubicBezTo>
                  <a:cubicBezTo>
                    <a:pt x="255" y="386"/>
                    <a:pt x="256" y="384"/>
                    <a:pt x="256" y="383"/>
                  </a:cubicBezTo>
                  <a:cubicBezTo>
                    <a:pt x="256" y="384"/>
                    <a:pt x="255" y="384"/>
                    <a:pt x="255" y="383"/>
                  </a:cubicBezTo>
                  <a:cubicBezTo>
                    <a:pt x="257" y="383"/>
                    <a:pt x="255" y="382"/>
                    <a:pt x="256" y="381"/>
                  </a:cubicBezTo>
                  <a:cubicBezTo>
                    <a:pt x="256" y="381"/>
                    <a:pt x="256" y="381"/>
                    <a:pt x="255" y="381"/>
                  </a:cubicBezTo>
                  <a:cubicBezTo>
                    <a:pt x="254" y="381"/>
                    <a:pt x="254" y="382"/>
                    <a:pt x="253" y="382"/>
                  </a:cubicBezTo>
                  <a:cubicBezTo>
                    <a:pt x="253" y="382"/>
                    <a:pt x="253" y="383"/>
                    <a:pt x="252" y="383"/>
                  </a:cubicBezTo>
                  <a:cubicBezTo>
                    <a:pt x="252" y="383"/>
                    <a:pt x="252" y="383"/>
                    <a:pt x="252" y="382"/>
                  </a:cubicBezTo>
                  <a:cubicBezTo>
                    <a:pt x="252" y="383"/>
                    <a:pt x="251" y="383"/>
                    <a:pt x="251" y="383"/>
                  </a:cubicBezTo>
                  <a:cubicBezTo>
                    <a:pt x="251" y="383"/>
                    <a:pt x="251" y="383"/>
                    <a:pt x="252" y="383"/>
                  </a:cubicBezTo>
                  <a:cubicBezTo>
                    <a:pt x="252" y="384"/>
                    <a:pt x="252" y="384"/>
                    <a:pt x="252" y="384"/>
                  </a:cubicBezTo>
                  <a:cubicBezTo>
                    <a:pt x="251" y="384"/>
                    <a:pt x="250" y="384"/>
                    <a:pt x="250" y="383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5"/>
                    <a:pt x="248" y="385"/>
                    <a:pt x="247" y="387"/>
                  </a:cubicBezTo>
                  <a:cubicBezTo>
                    <a:pt x="248" y="387"/>
                    <a:pt x="248" y="387"/>
                    <a:pt x="249" y="388"/>
                  </a:cubicBezTo>
                  <a:close/>
                  <a:moveTo>
                    <a:pt x="244" y="388"/>
                  </a:moveTo>
                  <a:cubicBezTo>
                    <a:pt x="244" y="389"/>
                    <a:pt x="243" y="390"/>
                    <a:pt x="244" y="390"/>
                  </a:cubicBezTo>
                  <a:cubicBezTo>
                    <a:pt x="244" y="389"/>
                    <a:pt x="246" y="389"/>
                    <a:pt x="245" y="387"/>
                  </a:cubicBezTo>
                  <a:cubicBezTo>
                    <a:pt x="245" y="388"/>
                    <a:pt x="244" y="388"/>
                    <a:pt x="244" y="388"/>
                  </a:cubicBezTo>
                  <a:close/>
                  <a:moveTo>
                    <a:pt x="245" y="385"/>
                  </a:moveTo>
                  <a:cubicBezTo>
                    <a:pt x="245" y="386"/>
                    <a:pt x="244" y="386"/>
                    <a:pt x="244" y="387"/>
                  </a:cubicBezTo>
                  <a:cubicBezTo>
                    <a:pt x="245" y="387"/>
                    <a:pt x="245" y="386"/>
                    <a:pt x="246" y="386"/>
                  </a:cubicBezTo>
                  <a:cubicBezTo>
                    <a:pt x="246" y="386"/>
                    <a:pt x="246" y="385"/>
                    <a:pt x="245" y="385"/>
                  </a:cubicBezTo>
                  <a:close/>
                  <a:moveTo>
                    <a:pt x="239" y="388"/>
                  </a:moveTo>
                  <a:cubicBezTo>
                    <a:pt x="239" y="388"/>
                    <a:pt x="241" y="388"/>
                    <a:pt x="241" y="387"/>
                  </a:cubicBezTo>
                  <a:cubicBezTo>
                    <a:pt x="240" y="387"/>
                    <a:pt x="240" y="387"/>
                    <a:pt x="239" y="387"/>
                  </a:cubicBezTo>
                  <a:cubicBezTo>
                    <a:pt x="239" y="388"/>
                    <a:pt x="239" y="388"/>
                    <a:pt x="239" y="388"/>
                  </a:cubicBezTo>
                  <a:close/>
                  <a:moveTo>
                    <a:pt x="245" y="393"/>
                  </a:moveTo>
                  <a:cubicBezTo>
                    <a:pt x="244" y="393"/>
                    <a:pt x="244" y="393"/>
                    <a:pt x="243" y="393"/>
                  </a:cubicBezTo>
                  <a:cubicBezTo>
                    <a:pt x="243" y="395"/>
                    <a:pt x="241" y="394"/>
                    <a:pt x="241" y="395"/>
                  </a:cubicBezTo>
                  <a:cubicBezTo>
                    <a:pt x="242" y="396"/>
                    <a:pt x="243" y="394"/>
                    <a:pt x="245" y="394"/>
                  </a:cubicBezTo>
                  <a:cubicBezTo>
                    <a:pt x="244" y="394"/>
                    <a:pt x="245" y="394"/>
                    <a:pt x="245" y="393"/>
                  </a:cubicBezTo>
                  <a:close/>
                  <a:moveTo>
                    <a:pt x="243" y="386"/>
                  </a:moveTo>
                  <a:cubicBezTo>
                    <a:pt x="242" y="386"/>
                    <a:pt x="242" y="386"/>
                    <a:pt x="241" y="387"/>
                  </a:cubicBezTo>
                  <a:cubicBezTo>
                    <a:pt x="241" y="387"/>
                    <a:pt x="241" y="387"/>
                    <a:pt x="241" y="387"/>
                  </a:cubicBezTo>
                  <a:cubicBezTo>
                    <a:pt x="242" y="387"/>
                    <a:pt x="242" y="387"/>
                    <a:pt x="243" y="387"/>
                  </a:cubicBezTo>
                  <a:cubicBezTo>
                    <a:pt x="243" y="387"/>
                    <a:pt x="243" y="386"/>
                    <a:pt x="243" y="386"/>
                  </a:cubicBezTo>
                  <a:close/>
                  <a:moveTo>
                    <a:pt x="77" y="353"/>
                  </a:moveTo>
                  <a:cubicBezTo>
                    <a:pt x="77" y="353"/>
                    <a:pt x="78" y="353"/>
                    <a:pt x="78" y="352"/>
                  </a:cubicBezTo>
                  <a:cubicBezTo>
                    <a:pt x="77" y="352"/>
                    <a:pt x="77" y="353"/>
                    <a:pt x="77" y="353"/>
                  </a:cubicBezTo>
                  <a:close/>
                  <a:moveTo>
                    <a:pt x="75" y="344"/>
                  </a:moveTo>
                  <a:cubicBezTo>
                    <a:pt x="75" y="345"/>
                    <a:pt x="75" y="345"/>
                    <a:pt x="76" y="345"/>
                  </a:cubicBezTo>
                  <a:cubicBezTo>
                    <a:pt x="76" y="345"/>
                    <a:pt x="76" y="345"/>
                    <a:pt x="76" y="344"/>
                  </a:cubicBezTo>
                  <a:cubicBezTo>
                    <a:pt x="76" y="344"/>
                    <a:pt x="76" y="344"/>
                    <a:pt x="75" y="344"/>
                  </a:cubicBezTo>
                  <a:close/>
                  <a:moveTo>
                    <a:pt x="78" y="343"/>
                  </a:moveTo>
                  <a:cubicBezTo>
                    <a:pt x="78" y="342"/>
                    <a:pt x="78" y="342"/>
                    <a:pt x="77" y="342"/>
                  </a:cubicBezTo>
                  <a:cubicBezTo>
                    <a:pt x="77" y="342"/>
                    <a:pt x="77" y="342"/>
                    <a:pt x="77" y="343"/>
                  </a:cubicBezTo>
                  <a:cubicBezTo>
                    <a:pt x="78" y="343"/>
                    <a:pt x="78" y="343"/>
                    <a:pt x="78" y="343"/>
                  </a:cubicBezTo>
                  <a:close/>
                  <a:moveTo>
                    <a:pt x="78" y="349"/>
                  </a:moveTo>
                  <a:cubicBezTo>
                    <a:pt x="79" y="349"/>
                    <a:pt x="79" y="348"/>
                    <a:pt x="79" y="348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8"/>
                    <a:pt x="78" y="349"/>
                    <a:pt x="78" y="349"/>
                  </a:cubicBezTo>
                  <a:close/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3"/>
                    <a:pt x="71" y="333"/>
                    <a:pt x="70" y="333"/>
                  </a:cubicBezTo>
                  <a:cubicBezTo>
                    <a:pt x="70" y="333"/>
                    <a:pt x="70" y="334"/>
                    <a:pt x="70" y="334"/>
                  </a:cubicBezTo>
                  <a:close/>
                  <a:moveTo>
                    <a:pt x="75" y="340"/>
                  </a:moveTo>
                  <a:cubicBezTo>
                    <a:pt x="75" y="340"/>
                    <a:pt x="76" y="340"/>
                    <a:pt x="76" y="340"/>
                  </a:cubicBezTo>
                  <a:cubicBezTo>
                    <a:pt x="76" y="340"/>
                    <a:pt x="75" y="339"/>
                    <a:pt x="75" y="339"/>
                  </a:cubicBezTo>
                  <a:cubicBezTo>
                    <a:pt x="75" y="340"/>
                    <a:pt x="75" y="340"/>
                    <a:pt x="74" y="340"/>
                  </a:cubicBezTo>
                  <a:cubicBezTo>
                    <a:pt x="74" y="341"/>
                    <a:pt x="74" y="341"/>
                    <a:pt x="75" y="342"/>
                  </a:cubicBezTo>
                  <a:cubicBezTo>
                    <a:pt x="75" y="341"/>
                    <a:pt x="74" y="340"/>
                    <a:pt x="75" y="340"/>
                  </a:cubicBezTo>
                  <a:close/>
                  <a:moveTo>
                    <a:pt x="200" y="395"/>
                  </a:moveTo>
                  <a:cubicBezTo>
                    <a:pt x="201" y="396"/>
                    <a:pt x="201" y="395"/>
                    <a:pt x="201" y="395"/>
                  </a:cubicBezTo>
                  <a:cubicBezTo>
                    <a:pt x="201" y="395"/>
                    <a:pt x="201" y="395"/>
                    <a:pt x="201" y="395"/>
                  </a:cubicBezTo>
                  <a:cubicBezTo>
                    <a:pt x="200" y="395"/>
                    <a:pt x="200" y="395"/>
                    <a:pt x="200" y="395"/>
                  </a:cubicBezTo>
                  <a:close/>
                  <a:moveTo>
                    <a:pt x="88" y="355"/>
                  </a:moveTo>
                  <a:cubicBezTo>
                    <a:pt x="89" y="355"/>
                    <a:pt x="88" y="356"/>
                    <a:pt x="89" y="356"/>
                  </a:cubicBezTo>
                  <a:cubicBezTo>
                    <a:pt x="89" y="356"/>
                    <a:pt x="89" y="355"/>
                    <a:pt x="88" y="355"/>
                  </a:cubicBezTo>
                  <a:close/>
                  <a:moveTo>
                    <a:pt x="49" y="293"/>
                  </a:moveTo>
                  <a:cubicBezTo>
                    <a:pt x="50" y="293"/>
                    <a:pt x="50" y="293"/>
                    <a:pt x="50" y="293"/>
                  </a:cubicBezTo>
                  <a:cubicBezTo>
                    <a:pt x="50" y="293"/>
                    <a:pt x="50" y="293"/>
                    <a:pt x="50" y="292"/>
                  </a:cubicBezTo>
                  <a:cubicBezTo>
                    <a:pt x="50" y="293"/>
                    <a:pt x="50" y="293"/>
                    <a:pt x="49" y="293"/>
                  </a:cubicBezTo>
                  <a:close/>
                  <a:moveTo>
                    <a:pt x="79" y="344"/>
                  </a:moveTo>
                  <a:cubicBezTo>
                    <a:pt x="78" y="344"/>
                    <a:pt x="78" y="344"/>
                    <a:pt x="78" y="344"/>
                  </a:cubicBezTo>
                  <a:cubicBezTo>
                    <a:pt x="78" y="344"/>
                    <a:pt x="78" y="345"/>
                    <a:pt x="78" y="345"/>
                  </a:cubicBezTo>
                  <a:cubicBezTo>
                    <a:pt x="79" y="345"/>
                    <a:pt x="79" y="345"/>
                    <a:pt x="79" y="345"/>
                  </a:cubicBezTo>
                  <a:lnTo>
                    <a:pt x="79" y="344"/>
                  </a:lnTo>
                  <a:close/>
                  <a:moveTo>
                    <a:pt x="87" y="359"/>
                  </a:moveTo>
                  <a:cubicBezTo>
                    <a:pt x="88" y="359"/>
                    <a:pt x="88" y="358"/>
                    <a:pt x="88" y="357"/>
                  </a:cubicBezTo>
                  <a:cubicBezTo>
                    <a:pt x="88" y="357"/>
                    <a:pt x="88" y="357"/>
                    <a:pt x="87" y="357"/>
                  </a:cubicBezTo>
                  <a:cubicBezTo>
                    <a:pt x="87" y="358"/>
                    <a:pt x="87" y="358"/>
                    <a:pt x="87" y="359"/>
                  </a:cubicBezTo>
                  <a:close/>
                  <a:moveTo>
                    <a:pt x="83" y="349"/>
                  </a:moveTo>
                  <a:cubicBezTo>
                    <a:pt x="83" y="349"/>
                    <a:pt x="83" y="349"/>
                    <a:pt x="83" y="348"/>
                  </a:cubicBezTo>
                  <a:cubicBezTo>
                    <a:pt x="83" y="348"/>
                    <a:pt x="83" y="348"/>
                    <a:pt x="83" y="348"/>
                  </a:cubicBezTo>
                  <a:cubicBezTo>
                    <a:pt x="82" y="348"/>
                    <a:pt x="82" y="349"/>
                    <a:pt x="83" y="349"/>
                  </a:cubicBezTo>
                  <a:close/>
                  <a:moveTo>
                    <a:pt x="79" y="345"/>
                  </a:moveTo>
                  <a:cubicBezTo>
                    <a:pt x="79" y="346"/>
                    <a:pt x="78" y="346"/>
                    <a:pt x="78" y="346"/>
                  </a:cubicBezTo>
                  <a:cubicBezTo>
                    <a:pt x="79" y="346"/>
                    <a:pt x="80" y="346"/>
                    <a:pt x="80" y="345"/>
                  </a:cubicBezTo>
                  <a:lnTo>
                    <a:pt x="79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F4B1B6E-68C4-47CB-8CB4-1477FF8BE335}"/>
              </a:ext>
            </a:extLst>
          </p:cNvPr>
          <p:cNvGrpSpPr/>
          <p:nvPr/>
        </p:nvGrpSpPr>
        <p:grpSpPr>
          <a:xfrm>
            <a:off x="3486777" y="2463642"/>
            <a:ext cx="697911" cy="677681"/>
            <a:chOff x="8742839" y="4069721"/>
            <a:chExt cx="321835" cy="312506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D9CD456-DC22-4CD4-A423-3688925ACF3C}"/>
                </a:ext>
              </a:extLst>
            </p:cNvPr>
            <p:cNvSpPr/>
            <p:nvPr/>
          </p:nvSpPr>
          <p:spPr>
            <a:xfrm>
              <a:off x="8742839" y="4094381"/>
              <a:ext cx="227469" cy="2274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dirty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sz="28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E692D4F2-63C3-423F-9A9D-BD59BC57F606}"/>
                </a:ext>
              </a:extLst>
            </p:cNvPr>
            <p:cNvSpPr>
              <a:spLocks noEditPoints="1"/>
            </p:cNvSpPr>
            <p:nvPr/>
          </p:nvSpPr>
          <p:spPr bwMode="auto">
            <a:xfrm rot="6400182">
              <a:off x="8749335" y="4066888"/>
              <a:ext cx="312506" cy="318172"/>
            </a:xfrm>
            <a:custGeom>
              <a:avLst/>
              <a:gdLst>
                <a:gd name="T0" fmla="*/ 226 w 372"/>
                <a:gd name="T1" fmla="*/ 91 h 400"/>
                <a:gd name="T2" fmla="*/ 243 w 372"/>
                <a:gd name="T3" fmla="*/ 72 h 400"/>
                <a:gd name="T4" fmla="*/ 196 w 372"/>
                <a:gd name="T5" fmla="*/ 54 h 400"/>
                <a:gd name="T6" fmla="*/ 168 w 372"/>
                <a:gd name="T7" fmla="*/ 56 h 400"/>
                <a:gd name="T8" fmla="*/ 179 w 372"/>
                <a:gd name="T9" fmla="*/ 29 h 400"/>
                <a:gd name="T10" fmla="*/ 21 w 372"/>
                <a:gd name="T11" fmla="*/ 112 h 400"/>
                <a:gd name="T12" fmla="*/ 7 w 372"/>
                <a:gd name="T13" fmla="*/ 235 h 400"/>
                <a:gd name="T14" fmla="*/ 30 w 372"/>
                <a:gd name="T15" fmla="*/ 285 h 400"/>
                <a:gd name="T16" fmla="*/ 39 w 372"/>
                <a:gd name="T17" fmla="*/ 278 h 400"/>
                <a:gd name="T18" fmla="*/ 47 w 372"/>
                <a:gd name="T19" fmla="*/ 300 h 400"/>
                <a:gd name="T20" fmla="*/ 56 w 372"/>
                <a:gd name="T21" fmla="*/ 312 h 400"/>
                <a:gd name="T22" fmla="*/ 74 w 372"/>
                <a:gd name="T23" fmla="*/ 157 h 400"/>
                <a:gd name="T24" fmla="*/ 275 w 372"/>
                <a:gd name="T25" fmla="*/ 102 h 400"/>
                <a:gd name="T26" fmla="*/ 12 w 372"/>
                <a:gd name="T27" fmla="*/ 199 h 400"/>
                <a:gd name="T28" fmla="*/ 50 w 372"/>
                <a:gd name="T29" fmla="*/ 307 h 400"/>
                <a:gd name="T30" fmla="*/ 185 w 372"/>
                <a:gd name="T31" fmla="*/ 87 h 400"/>
                <a:gd name="T32" fmla="*/ 331 w 372"/>
                <a:gd name="T33" fmla="*/ 126 h 400"/>
                <a:gd name="T34" fmla="*/ 253 w 372"/>
                <a:gd name="T35" fmla="*/ 60 h 400"/>
                <a:gd name="T36" fmla="*/ 233 w 372"/>
                <a:gd name="T37" fmla="*/ 97 h 400"/>
                <a:gd name="T38" fmla="*/ 237 w 372"/>
                <a:gd name="T39" fmla="*/ 104 h 400"/>
                <a:gd name="T40" fmla="*/ 39 w 372"/>
                <a:gd name="T41" fmla="*/ 7 h 400"/>
                <a:gd name="T42" fmla="*/ 22 w 372"/>
                <a:gd name="T43" fmla="*/ 86 h 400"/>
                <a:gd name="T44" fmla="*/ 343 w 372"/>
                <a:gd name="T45" fmla="*/ 152 h 400"/>
                <a:gd name="T46" fmla="*/ 340 w 372"/>
                <a:gd name="T47" fmla="*/ 199 h 400"/>
                <a:gd name="T48" fmla="*/ 264 w 372"/>
                <a:gd name="T49" fmla="*/ 114 h 400"/>
                <a:gd name="T50" fmla="*/ 271 w 372"/>
                <a:gd name="T51" fmla="*/ 113 h 400"/>
                <a:gd name="T52" fmla="*/ 327 w 372"/>
                <a:gd name="T53" fmla="*/ 156 h 400"/>
                <a:gd name="T54" fmla="*/ 317 w 372"/>
                <a:gd name="T55" fmla="*/ 141 h 400"/>
                <a:gd name="T56" fmla="*/ 308 w 372"/>
                <a:gd name="T57" fmla="*/ 94 h 400"/>
                <a:gd name="T58" fmla="*/ 301 w 372"/>
                <a:gd name="T59" fmla="*/ 88 h 400"/>
                <a:gd name="T60" fmla="*/ 315 w 372"/>
                <a:gd name="T61" fmla="*/ 112 h 400"/>
                <a:gd name="T62" fmla="*/ 52 w 372"/>
                <a:gd name="T63" fmla="*/ 320 h 400"/>
                <a:gd name="T64" fmla="*/ 36 w 372"/>
                <a:gd name="T65" fmla="*/ 282 h 400"/>
                <a:gd name="T66" fmla="*/ 44 w 372"/>
                <a:gd name="T67" fmla="*/ 306 h 400"/>
                <a:gd name="T68" fmla="*/ 308 w 372"/>
                <a:gd name="T69" fmla="*/ 340 h 400"/>
                <a:gd name="T70" fmla="*/ 287 w 372"/>
                <a:gd name="T71" fmla="*/ 361 h 400"/>
                <a:gd name="T72" fmla="*/ 309 w 372"/>
                <a:gd name="T73" fmla="*/ 339 h 400"/>
                <a:gd name="T74" fmla="*/ 321 w 372"/>
                <a:gd name="T75" fmla="*/ 319 h 400"/>
                <a:gd name="T76" fmla="*/ 293 w 372"/>
                <a:gd name="T77" fmla="*/ 363 h 400"/>
                <a:gd name="T78" fmla="*/ 285 w 372"/>
                <a:gd name="T79" fmla="*/ 362 h 400"/>
                <a:gd name="T80" fmla="*/ 268 w 372"/>
                <a:gd name="T81" fmla="*/ 386 h 400"/>
                <a:gd name="T82" fmla="*/ 276 w 372"/>
                <a:gd name="T83" fmla="*/ 382 h 400"/>
                <a:gd name="T84" fmla="*/ 283 w 372"/>
                <a:gd name="T85" fmla="*/ 367 h 400"/>
                <a:gd name="T86" fmla="*/ 301 w 372"/>
                <a:gd name="T87" fmla="*/ 358 h 400"/>
                <a:gd name="T88" fmla="*/ 260 w 372"/>
                <a:gd name="T89" fmla="*/ 382 h 400"/>
                <a:gd name="T90" fmla="*/ 251 w 372"/>
                <a:gd name="T91" fmla="*/ 391 h 400"/>
                <a:gd name="T92" fmla="*/ 264 w 372"/>
                <a:gd name="T93" fmla="*/ 385 h 400"/>
                <a:gd name="T94" fmla="*/ 300 w 372"/>
                <a:gd name="T95" fmla="*/ 351 h 400"/>
                <a:gd name="T96" fmla="*/ 290 w 372"/>
                <a:gd name="T97" fmla="*/ 360 h 400"/>
                <a:gd name="T98" fmla="*/ 323 w 372"/>
                <a:gd name="T99" fmla="*/ 318 h 400"/>
                <a:gd name="T100" fmla="*/ 336 w 372"/>
                <a:gd name="T101" fmla="*/ 296 h 400"/>
                <a:gd name="T102" fmla="*/ 315 w 372"/>
                <a:gd name="T103" fmla="*/ 329 h 400"/>
                <a:gd name="T104" fmla="*/ 322 w 372"/>
                <a:gd name="T105" fmla="*/ 320 h 400"/>
                <a:gd name="T106" fmla="*/ 61 w 372"/>
                <a:gd name="T107" fmla="*/ 320 h 400"/>
                <a:gd name="T108" fmla="*/ 68 w 372"/>
                <a:gd name="T109" fmla="*/ 332 h 400"/>
                <a:gd name="T110" fmla="*/ 60 w 372"/>
                <a:gd name="T111" fmla="*/ 321 h 400"/>
                <a:gd name="T112" fmla="*/ 59 w 372"/>
                <a:gd name="T113" fmla="*/ 314 h 400"/>
                <a:gd name="T114" fmla="*/ 243 w 372"/>
                <a:gd name="T115" fmla="*/ 389 h 400"/>
                <a:gd name="T116" fmla="*/ 238 w 372"/>
                <a:gd name="T117" fmla="*/ 394 h 400"/>
                <a:gd name="T118" fmla="*/ 244 w 372"/>
                <a:gd name="T119" fmla="*/ 388 h 400"/>
                <a:gd name="T120" fmla="*/ 78 w 372"/>
                <a:gd name="T121" fmla="*/ 343 h 400"/>
                <a:gd name="T122" fmla="*/ 79 w 372"/>
                <a:gd name="T123" fmla="*/ 34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" h="400">
                  <a:moveTo>
                    <a:pt x="334" y="171"/>
                  </a:moveTo>
                  <a:cubicBezTo>
                    <a:pt x="336" y="172"/>
                    <a:pt x="335" y="168"/>
                    <a:pt x="334" y="169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0" y="156"/>
                  </a:moveTo>
                  <a:cubicBezTo>
                    <a:pt x="327" y="156"/>
                    <a:pt x="329" y="160"/>
                    <a:pt x="331" y="160"/>
                  </a:cubicBezTo>
                  <a:cubicBezTo>
                    <a:pt x="331" y="158"/>
                    <a:pt x="329" y="158"/>
                    <a:pt x="330" y="156"/>
                  </a:cubicBezTo>
                  <a:close/>
                  <a:moveTo>
                    <a:pt x="336" y="153"/>
                  </a:moveTo>
                  <a:cubicBezTo>
                    <a:pt x="336" y="151"/>
                    <a:pt x="335" y="150"/>
                    <a:pt x="334" y="149"/>
                  </a:cubicBezTo>
                  <a:cubicBezTo>
                    <a:pt x="333" y="151"/>
                    <a:pt x="335" y="152"/>
                    <a:pt x="336" y="153"/>
                  </a:cubicBezTo>
                  <a:close/>
                  <a:moveTo>
                    <a:pt x="216" y="50"/>
                  </a:moveTo>
                  <a:cubicBezTo>
                    <a:pt x="216" y="47"/>
                    <a:pt x="209" y="48"/>
                    <a:pt x="209" y="49"/>
                  </a:cubicBezTo>
                  <a:cubicBezTo>
                    <a:pt x="212" y="49"/>
                    <a:pt x="214" y="50"/>
                    <a:pt x="216" y="50"/>
                  </a:cubicBezTo>
                  <a:close/>
                  <a:moveTo>
                    <a:pt x="212" y="100"/>
                  </a:moveTo>
                  <a:cubicBezTo>
                    <a:pt x="211" y="98"/>
                    <a:pt x="207" y="99"/>
                    <a:pt x="205" y="98"/>
                  </a:cubicBezTo>
                  <a:cubicBezTo>
                    <a:pt x="204" y="98"/>
                    <a:pt x="204" y="100"/>
                    <a:pt x="202" y="100"/>
                  </a:cubicBezTo>
                  <a:cubicBezTo>
                    <a:pt x="203" y="98"/>
                    <a:pt x="204" y="97"/>
                    <a:pt x="204" y="95"/>
                  </a:cubicBezTo>
                  <a:cubicBezTo>
                    <a:pt x="210" y="96"/>
                    <a:pt x="215" y="98"/>
                    <a:pt x="221" y="97"/>
                  </a:cubicBezTo>
                  <a:cubicBezTo>
                    <a:pt x="220" y="96"/>
                    <a:pt x="220" y="95"/>
                    <a:pt x="219" y="94"/>
                  </a:cubicBezTo>
                  <a:cubicBezTo>
                    <a:pt x="218" y="95"/>
                    <a:pt x="218" y="96"/>
                    <a:pt x="217" y="96"/>
                  </a:cubicBezTo>
                  <a:cubicBezTo>
                    <a:pt x="217" y="95"/>
                    <a:pt x="217" y="96"/>
                    <a:pt x="217" y="94"/>
                  </a:cubicBezTo>
                  <a:cubicBezTo>
                    <a:pt x="216" y="96"/>
                    <a:pt x="214" y="95"/>
                    <a:pt x="213" y="96"/>
                  </a:cubicBezTo>
                  <a:cubicBezTo>
                    <a:pt x="212" y="95"/>
                    <a:pt x="211" y="94"/>
                    <a:pt x="210" y="94"/>
                  </a:cubicBezTo>
                  <a:cubicBezTo>
                    <a:pt x="208" y="93"/>
                    <a:pt x="209" y="95"/>
                    <a:pt x="207" y="95"/>
                  </a:cubicBezTo>
                  <a:cubicBezTo>
                    <a:pt x="208" y="93"/>
                    <a:pt x="206" y="92"/>
                    <a:pt x="206" y="91"/>
                  </a:cubicBezTo>
                  <a:cubicBezTo>
                    <a:pt x="207" y="91"/>
                    <a:pt x="208" y="92"/>
                    <a:pt x="209" y="92"/>
                  </a:cubicBezTo>
                  <a:cubicBezTo>
                    <a:pt x="210" y="90"/>
                    <a:pt x="208" y="92"/>
                    <a:pt x="208" y="91"/>
                  </a:cubicBezTo>
                  <a:cubicBezTo>
                    <a:pt x="208" y="89"/>
                    <a:pt x="212" y="91"/>
                    <a:pt x="213" y="90"/>
                  </a:cubicBezTo>
                  <a:cubicBezTo>
                    <a:pt x="212" y="90"/>
                    <a:pt x="212" y="90"/>
                    <a:pt x="212" y="89"/>
                  </a:cubicBezTo>
                  <a:cubicBezTo>
                    <a:pt x="216" y="88"/>
                    <a:pt x="223" y="88"/>
                    <a:pt x="226" y="91"/>
                  </a:cubicBezTo>
                  <a:cubicBezTo>
                    <a:pt x="226" y="92"/>
                    <a:pt x="224" y="91"/>
                    <a:pt x="224" y="93"/>
                  </a:cubicBezTo>
                  <a:cubicBezTo>
                    <a:pt x="230" y="96"/>
                    <a:pt x="239" y="94"/>
                    <a:pt x="244" y="99"/>
                  </a:cubicBezTo>
                  <a:cubicBezTo>
                    <a:pt x="240" y="99"/>
                    <a:pt x="236" y="97"/>
                    <a:pt x="233" y="98"/>
                  </a:cubicBezTo>
                  <a:cubicBezTo>
                    <a:pt x="239" y="100"/>
                    <a:pt x="244" y="101"/>
                    <a:pt x="249" y="102"/>
                  </a:cubicBezTo>
                  <a:cubicBezTo>
                    <a:pt x="249" y="101"/>
                    <a:pt x="250" y="101"/>
                    <a:pt x="251" y="101"/>
                  </a:cubicBezTo>
                  <a:cubicBezTo>
                    <a:pt x="248" y="98"/>
                    <a:pt x="243" y="97"/>
                    <a:pt x="241" y="94"/>
                  </a:cubicBezTo>
                  <a:cubicBezTo>
                    <a:pt x="243" y="93"/>
                    <a:pt x="244" y="94"/>
                    <a:pt x="244" y="93"/>
                  </a:cubicBezTo>
                  <a:cubicBezTo>
                    <a:pt x="245" y="93"/>
                    <a:pt x="248" y="94"/>
                    <a:pt x="246" y="95"/>
                  </a:cubicBezTo>
                  <a:cubicBezTo>
                    <a:pt x="249" y="97"/>
                    <a:pt x="255" y="100"/>
                    <a:pt x="257" y="99"/>
                  </a:cubicBezTo>
                  <a:cubicBezTo>
                    <a:pt x="256" y="99"/>
                    <a:pt x="256" y="99"/>
                    <a:pt x="255" y="98"/>
                  </a:cubicBezTo>
                  <a:cubicBezTo>
                    <a:pt x="259" y="98"/>
                    <a:pt x="262" y="99"/>
                    <a:pt x="265" y="101"/>
                  </a:cubicBezTo>
                  <a:cubicBezTo>
                    <a:pt x="265" y="100"/>
                    <a:pt x="265" y="100"/>
                    <a:pt x="265" y="100"/>
                  </a:cubicBezTo>
                  <a:cubicBezTo>
                    <a:pt x="266" y="100"/>
                    <a:pt x="265" y="101"/>
                    <a:pt x="267" y="101"/>
                  </a:cubicBezTo>
                  <a:cubicBezTo>
                    <a:pt x="267" y="101"/>
                    <a:pt x="267" y="101"/>
                    <a:pt x="266" y="102"/>
                  </a:cubicBezTo>
                  <a:cubicBezTo>
                    <a:pt x="270" y="103"/>
                    <a:pt x="273" y="105"/>
                    <a:pt x="277" y="106"/>
                  </a:cubicBezTo>
                  <a:cubicBezTo>
                    <a:pt x="277" y="105"/>
                    <a:pt x="275" y="106"/>
                    <a:pt x="275" y="105"/>
                  </a:cubicBezTo>
                  <a:cubicBezTo>
                    <a:pt x="280" y="107"/>
                    <a:pt x="285" y="109"/>
                    <a:pt x="289" y="112"/>
                  </a:cubicBezTo>
                  <a:cubicBezTo>
                    <a:pt x="290" y="111"/>
                    <a:pt x="287" y="111"/>
                    <a:pt x="289" y="109"/>
                  </a:cubicBezTo>
                  <a:cubicBezTo>
                    <a:pt x="291" y="110"/>
                    <a:pt x="292" y="112"/>
                    <a:pt x="294" y="112"/>
                  </a:cubicBezTo>
                  <a:cubicBezTo>
                    <a:pt x="291" y="107"/>
                    <a:pt x="282" y="104"/>
                    <a:pt x="284" y="97"/>
                  </a:cubicBezTo>
                  <a:cubicBezTo>
                    <a:pt x="278" y="96"/>
                    <a:pt x="274" y="93"/>
                    <a:pt x="270" y="90"/>
                  </a:cubicBezTo>
                  <a:cubicBezTo>
                    <a:pt x="272" y="90"/>
                    <a:pt x="275" y="92"/>
                    <a:pt x="277" y="92"/>
                  </a:cubicBezTo>
                  <a:cubicBezTo>
                    <a:pt x="276" y="92"/>
                    <a:pt x="274" y="90"/>
                    <a:pt x="275" y="90"/>
                  </a:cubicBezTo>
                  <a:cubicBezTo>
                    <a:pt x="281" y="92"/>
                    <a:pt x="286" y="95"/>
                    <a:pt x="292" y="97"/>
                  </a:cubicBezTo>
                  <a:cubicBezTo>
                    <a:pt x="290" y="95"/>
                    <a:pt x="289" y="93"/>
                    <a:pt x="287" y="91"/>
                  </a:cubicBezTo>
                  <a:cubicBezTo>
                    <a:pt x="287" y="91"/>
                    <a:pt x="287" y="91"/>
                    <a:pt x="288" y="90"/>
                  </a:cubicBezTo>
                  <a:cubicBezTo>
                    <a:pt x="285" y="89"/>
                    <a:pt x="283" y="87"/>
                    <a:pt x="281" y="86"/>
                  </a:cubicBezTo>
                  <a:cubicBezTo>
                    <a:pt x="280" y="87"/>
                    <a:pt x="282" y="87"/>
                    <a:pt x="282" y="89"/>
                  </a:cubicBezTo>
                  <a:cubicBezTo>
                    <a:pt x="270" y="82"/>
                    <a:pt x="256" y="77"/>
                    <a:pt x="243" y="72"/>
                  </a:cubicBezTo>
                  <a:cubicBezTo>
                    <a:pt x="243" y="71"/>
                    <a:pt x="243" y="71"/>
                    <a:pt x="242" y="71"/>
                  </a:cubicBezTo>
                  <a:cubicBezTo>
                    <a:pt x="241" y="71"/>
                    <a:pt x="240" y="70"/>
                    <a:pt x="239" y="72"/>
                  </a:cubicBezTo>
                  <a:cubicBezTo>
                    <a:pt x="238" y="70"/>
                    <a:pt x="237" y="70"/>
                    <a:pt x="236" y="70"/>
                  </a:cubicBezTo>
                  <a:cubicBezTo>
                    <a:pt x="237" y="69"/>
                    <a:pt x="240" y="69"/>
                    <a:pt x="241" y="68"/>
                  </a:cubicBezTo>
                  <a:cubicBezTo>
                    <a:pt x="241" y="69"/>
                    <a:pt x="244" y="70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40" y="67"/>
                    <a:pt x="241" y="67"/>
                    <a:pt x="241" y="66"/>
                  </a:cubicBezTo>
                  <a:cubicBezTo>
                    <a:pt x="236" y="62"/>
                    <a:pt x="228" y="67"/>
                    <a:pt x="224" y="62"/>
                  </a:cubicBezTo>
                  <a:cubicBezTo>
                    <a:pt x="219" y="61"/>
                    <a:pt x="214" y="64"/>
                    <a:pt x="212" y="60"/>
                  </a:cubicBezTo>
                  <a:cubicBezTo>
                    <a:pt x="211" y="60"/>
                    <a:pt x="209" y="61"/>
                    <a:pt x="208" y="60"/>
                  </a:cubicBezTo>
                  <a:cubicBezTo>
                    <a:pt x="209" y="59"/>
                    <a:pt x="213" y="59"/>
                    <a:pt x="214" y="59"/>
                  </a:cubicBezTo>
                  <a:cubicBezTo>
                    <a:pt x="213" y="56"/>
                    <a:pt x="220" y="59"/>
                    <a:pt x="221" y="58"/>
                  </a:cubicBezTo>
                  <a:cubicBezTo>
                    <a:pt x="221" y="58"/>
                    <a:pt x="220" y="57"/>
                    <a:pt x="221" y="57"/>
                  </a:cubicBezTo>
                  <a:cubicBezTo>
                    <a:pt x="221" y="58"/>
                    <a:pt x="224" y="58"/>
                    <a:pt x="224" y="57"/>
                  </a:cubicBezTo>
                  <a:cubicBezTo>
                    <a:pt x="223" y="56"/>
                    <a:pt x="221" y="56"/>
                    <a:pt x="218" y="56"/>
                  </a:cubicBezTo>
                  <a:cubicBezTo>
                    <a:pt x="218" y="55"/>
                    <a:pt x="219" y="55"/>
                    <a:pt x="218" y="54"/>
                  </a:cubicBezTo>
                  <a:cubicBezTo>
                    <a:pt x="216" y="56"/>
                    <a:pt x="212" y="53"/>
                    <a:pt x="212" y="56"/>
                  </a:cubicBezTo>
                  <a:cubicBezTo>
                    <a:pt x="209" y="55"/>
                    <a:pt x="206" y="56"/>
                    <a:pt x="203" y="54"/>
                  </a:cubicBezTo>
                  <a:cubicBezTo>
                    <a:pt x="204" y="53"/>
                    <a:pt x="203" y="52"/>
                    <a:pt x="204" y="52"/>
                  </a:cubicBezTo>
                  <a:cubicBezTo>
                    <a:pt x="205" y="55"/>
                    <a:pt x="209" y="52"/>
                    <a:pt x="211" y="52"/>
                  </a:cubicBezTo>
                  <a:cubicBezTo>
                    <a:pt x="208" y="50"/>
                    <a:pt x="205" y="53"/>
                    <a:pt x="203" y="49"/>
                  </a:cubicBezTo>
                  <a:cubicBezTo>
                    <a:pt x="204" y="49"/>
                    <a:pt x="206" y="50"/>
                    <a:pt x="206" y="48"/>
                  </a:cubicBezTo>
                  <a:cubicBezTo>
                    <a:pt x="203" y="47"/>
                    <a:pt x="199" y="48"/>
                    <a:pt x="198" y="50"/>
                  </a:cubicBezTo>
                  <a:cubicBezTo>
                    <a:pt x="199" y="50"/>
                    <a:pt x="200" y="50"/>
                    <a:pt x="200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0"/>
                    <a:pt x="198" y="49"/>
                    <a:pt x="195" y="49"/>
                  </a:cubicBezTo>
                  <a:cubicBezTo>
                    <a:pt x="195" y="50"/>
                    <a:pt x="196" y="50"/>
                    <a:pt x="196" y="50"/>
                  </a:cubicBezTo>
                  <a:cubicBezTo>
                    <a:pt x="195" y="51"/>
                    <a:pt x="193" y="51"/>
                    <a:pt x="192" y="53"/>
                  </a:cubicBezTo>
                  <a:cubicBezTo>
                    <a:pt x="194" y="52"/>
                    <a:pt x="194" y="55"/>
                    <a:pt x="196" y="54"/>
                  </a:cubicBezTo>
                  <a:cubicBezTo>
                    <a:pt x="196" y="53"/>
                    <a:pt x="196" y="52"/>
                    <a:pt x="197" y="52"/>
                  </a:cubicBezTo>
                  <a:cubicBezTo>
                    <a:pt x="198" y="52"/>
                    <a:pt x="199" y="53"/>
                    <a:pt x="199" y="54"/>
                  </a:cubicBezTo>
                  <a:cubicBezTo>
                    <a:pt x="198" y="54"/>
                    <a:pt x="197" y="55"/>
                    <a:pt x="197" y="56"/>
                  </a:cubicBezTo>
                  <a:cubicBezTo>
                    <a:pt x="201" y="58"/>
                    <a:pt x="208" y="55"/>
                    <a:pt x="212" y="58"/>
                  </a:cubicBezTo>
                  <a:cubicBezTo>
                    <a:pt x="209" y="58"/>
                    <a:pt x="207" y="58"/>
                    <a:pt x="205" y="57"/>
                  </a:cubicBezTo>
                  <a:cubicBezTo>
                    <a:pt x="205" y="59"/>
                    <a:pt x="202" y="59"/>
                    <a:pt x="201" y="59"/>
                  </a:cubicBezTo>
                  <a:cubicBezTo>
                    <a:pt x="201" y="58"/>
                    <a:pt x="201" y="58"/>
                    <a:pt x="201" y="57"/>
                  </a:cubicBezTo>
                  <a:cubicBezTo>
                    <a:pt x="197" y="58"/>
                    <a:pt x="195" y="58"/>
                    <a:pt x="190" y="58"/>
                  </a:cubicBezTo>
                  <a:cubicBezTo>
                    <a:pt x="190" y="58"/>
                    <a:pt x="189" y="58"/>
                    <a:pt x="189" y="56"/>
                  </a:cubicBezTo>
                  <a:cubicBezTo>
                    <a:pt x="188" y="58"/>
                    <a:pt x="183" y="59"/>
                    <a:pt x="181" y="57"/>
                  </a:cubicBezTo>
                  <a:cubicBezTo>
                    <a:pt x="183" y="57"/>
                    <a:pt x="182" y="56"/>
                    <a:pt x="181" y="55"/>
                  </a:cubicBezTo>
                  <a:cubicBezTo>
                    <a:pt x="184" y="55"/>
                    <a:pt x="187" y="56"/>
                    <a:pt x="191" y="55"/>
                  </a:cubicBezTo>
                  <a:cubicBezTo>
                    <a:pt x="190" y="53"/>
                    <a:pt x="186" y="56"/>
                    <a:pt x="184" y="54"/>
                  </a:cubicBezTo>
                  <a:cubicBezTo>
                    <a:pt x="184" y="54"/>
                    <a:pt x="186" y="54"/>
                    <a:pt x="186" y="53"/>
                  </a:cubicBezTo>
                  <a:cubicBezTo>
                    <a:pt x="186" y="52"/>
                    <a:pt x="185" y="53"/>
                    <a:pt x="183" y="53"/>
                  </a:cubicBezTo>
                  <a:cubicBezTo>
                    <a:pt x="183" y="55"/>
                    <a:pt x="182" y="54"/>
                    <a:pt x="180" y="54"/>
                  </a:cubicBezTo>
                  <a:cubicBezTo>
                    <a:pt x="180" y="55"/>
                    <a:pt x="181" y="55"/>
                    <a:pt x="181" y="56"/>
                  </a:cubicBezTo>
                  <a:cubicBezTo>
                    <a:pt x="179" y="56"/>
                    <a:pt x="177" y="58"/>
                    <a:pt x="176" y="56"/>
                  </a:cubicBezTo>
                  <a:cubicBezTo>
                    <a:pt x="178" y="56"/>
                    <a:pt x="180" y="55"/>
                    <a:pt x="180" y="53"/>
                  </a:cubicBezTo>
                  <a:cubicBezTo>
                    <a:pt x="178" y="53"/>
                    <a:pt x="178" y="52"/>
                    <a:pt x="177" y="53"/>
                  </a:cubicBezTo>
                  <a:cubicBezTo>
                    <a:pt x="177" y="52"/>
                    <a:pt x="178" y="52"/>
                    <a:pt x="178" y="52"/>
                  </a:cubicBezTo>
                  <a:cubicBezTo>
                    <a:pt x="176" y="51"/>
                    <a:pt x="172" y="51"/>
                    <a:pt x="171" y="53"/>
                  </a:cubicBezTo>
                  <a:cubicBezTo>
                    <a:pt x="172" y="54"/>
                    <a:pt x="176" y="51"/>
                    <a:pt x="176" y="54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4" y="56"/>
                    <a:pt x="173" y="54"/>
                    <a:pt x="175" y="55"/>
                  </a:cubicBezTo>
                  <a:cubicBezTo>
                    <a:pt x="176" y="58"/>
                    <a:pt x="173" y="57"/>
                    <a:pt x="172" y="57"/>
                  </a:cubicBezTo>
                  <a:cubicBezTo>
                    <a:pt x="171" y="57"/>
                    <a:pt x="171" y="57"/>
                    <a:pt x="172" y="56"/>
                  </a:cubicBezTo>
                  <a:cubicBezTo>
                    <a:pt x="170" y="56"/>
                    <a:pt x="169" y="57"/>
                    <a:pt x="168" y="56"/>
                  </a:cubicBezTo>
                  <a:cubicBezTo>
                    <a:pt x="165" y="59"/>
                    <a:pt x="162" y="61"/>
                    <a:pt x="160" y="64"/>
                  </a:cubicBezTo>
                  <a:cubicBezTo>
                    <a:pt x="149" y="65"/>
                    <a:pt x="140" y="67"/>
                    <a:pt x="133" y="72"/>
                  </a:cubicBezTo>
                  <a:cubicBezTo>
                    <a:pt x="130" y="72"/>
                    <a:pt x="129" y="75"/>
                    <a:pt x="126" y="74"/>
                  </a:cubicBezTo>
                  <a:cubicBezTo>
                    <a:pt x="128" y="73"/>
                    <a:pt x="130" y="72"/>
                    <a:pt x="132" y="71"/>
                  </a:cubicBezTo>
                  <a:cubicBezTo>
                    <a:pt x="131" y="69"/>
                    <a:pt x="135" y="69"/>
                    <a:pt x="136" y="68"/>
                  </a:cubicBezTo>
                  <a:cubicBezTo>
                    <a:pt x="131" y="68"/>
                    <a:pt x="127" y="70"/>
                    <a:pt x="123" y="71"/>
                  </a:cubicBezTo>
                  <a:cubicBezTo>
                    <a:pt x="125" y="70"/>
                    <a:pt x="123" y="69"/>
                    <a:pt x="124" y="68"/>
                  </a:cubicBezTo>
                  <a:cubicBezTo>
                    <a:pt x="127" y="67"/>
                    <a:pt x="130" y="65"/>
                    <a:pt x="134" y="64"/>
                  </a:cubicBezTo>
                  <a:cubicBezTo>
                    <a:pt x="134" y="66"/>
                    <a:pt x="137" y="66"/>
                    <a:pt x="136" y="68"/>
                  </a:cubicBezTo>
                  <a:cubicBezTo>
                    <a:pt x="138" y="68"/>
                    <a:pt x="136" y="63"/>
                    <a:pt x="139" y="64"/>
                  </a:cubicBezTo>
                  <a:cubicBezTo>
                    <a:pt x="139" y="63"/>
                    <a:pt x="137" y="64"/>
                    <a:pt x="137" y="63"/>
                  </a:cubicBezTo>
                  <a:cubicBezTo>
                    <a:pt x="142" y="62"/>
                    <a:pt x="148" y="60"/>
                    <a:pt x="152" y="58"/>
                  </a:cubicBezTo>
                  <a:cubicBezTo>
                    <a:pt x="146" y="59"/>
                    <a:pt x="140" y="61"/>
                    <a:pt x="135" y="60"/>
                  </a:cubicBezTo>
                  <a:cubicBezTo>
                    <a:pt x="136" y="59"/>
                    <a:pt x="140" y="58"/>
                    <a:pt x="143" y="57"/>
                  </a:cubicBezTo>
                  <a:cubicBezTo>
                    <a:pt x="141" y="57"/>
                    <a:pt x="139" y="58"/>
                    <a:pt x="138" y="57"/>
                  </a:cubicBezTo>
                  <a:cubicBezTo>
                    <a:pt x="138" y="56"/>
                    <a:pt x="140" y="57"/>
                    <a:pt x="140" y="56"/>
                  </a:cubicBezTo>
                  <a:cubicBezTo>
                    <a:pt x="139" y="55"/>
                    <a:pt x="137" y="56"/>
                    <a:pt x="137" y="54"/>
                  </a:cubicBezTo>
                  <a:cubicBezTo>
                    <a:pt x="141" y="54"/>
                    <a:pt x="144" y="52"/>
                    <a:pt x="148" y="52"/>
                  </a:cubicBezTo>
                  <a:cubicBezTo>
                    <a:pt x="151" y="51"/>
                    <a:pt x="152" y="52"/>
                    <a:pt x="154" y="50"/>
                  </a:cubicBezTo>
                  <a:cubicBezTo>
                    <a:pt x="153" y="49"/>
                    <a:pt x="151" y="51"/>
                    <a:pt x="152" y="48"/>
                  </a:cubicBezTo>
                  <a:cubicBezTo>
                    <a:pt x="156" y="48"/>
                    <a:pt x="158" y="46"/>
                    <a:pt x="162" y="46"/>
                  </a:cubicBezTo>
                  <a:cubicBezTo>
                    <a:pt x="161" y="46"/>
                    <a:pt x="161" y="45"/>
                    <a:pt x="161" y="45"/>
                  </a:cubicBezTo>
                  <a:cubicBezTo>
                    <a:pt x="169" y="41"/>
                    <a:pt x="183" y="41"/>
                    <a:pt x="190" y="39"/>
                  </a:cubicBezTo>
                  <a:cubicBezTo>
                    <a:pt x="189" y="39"/>
                    <a:pt x="188" y="38"/>
                    <a:pt x="187" y="38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9" y="36"/>
                    <a:pt x="191" y="37"/>
                    <a:pt x="192" y="36"/>
                  </a:cubicBezTo>
                  <a:cubicBezTo>
                    <a:pt x="186" y="34"/>
                    <a:pt x="181" y="33"/>
                    <a:pt x="173" y="32"/>
                  </a:cubicBezTo>
                  <a:cubicBezTo>
                    <a:pt x="173" y="30"/>
                    <a:pt x="176" y="32"/>
                    <a:pt x="177" y="31"/>
                  </a:cubicBezTo>
                  <a:cubicBezTo>
                    <a:pt x="175" y="30"/>
                    <a:pt x="179" y="30"/>
                    <a:pt x="179" y="29"/>
                  </a:cubicBezTo>
                  <a:cubicBezTo>
                    <a:pt x="175" y="30"/>
                    <a:pt x="173" y="25"/>
                    <a:pt x="170" y="28"/>
                  </a:cubicBezTo>
                  <a:cubicBezTo>
                    <a:pt x="169" y="28"/>
                    <a:pt x="170" y="26"/>
                    <a:pt x="168" y="26"/>
                  </a:cubicBezTo>
                  <a:cubicBezTo>
                    <a:pt x="167" y="26"/>
                    <a:pt x="166" y="27"/>
                    <a:pt x="164" y="27"/>
                  </a:cubicBezTo>
                  <a:cubicBezTo>
                    <a:pt x="165" y="25"/>
                    <a:pt x="162" y="26"/>
                    <a:pt x="161" y="25"/>
                  </a:cubicBezTo>
                  <a:cubicBezTo>
                    <a:pt x="162" y="24"/>
                    <a:pt x="163" y="24"/>
                    <a:pt x="163" y="23"/>
                  </a:cubicBezTo>
                  <a:cubicBezTo>
                    <a:pt x="159" y="21"/>
                    <a:pt x="152" y="23"/>
                    <a:pt x="147" y="21"/>
                  </a:cubicBezTo>
                  <a:cubicBezTo>
                    <a:pt x="147" y="21"/>
                    <a:pt x="148" y="20"/>
                    <a:pt x="148" y="19"/>
                  </a:cubicBezTo>
                  <a:cubicBezTo>
                    <a:pt x="147" y="19"/>
                    <a:pt x="147" y="19"/>
                    <a:pt x="146" y="19"/>
                  </a:cubicBezTo>
                  <a:cubicBezTo>
                    <a:pt x="130" y="19"/>
                    <a:pt x="115" y="22"/>
                    <a:pt x="100" y="24"/>
                  </a:cubicBezTo>
                  <a:cubicBezTo>
                    <a:pt x="89" y="25"/>
                    <a:pt x="81" y="31"/>
                    <a:pt x="71" y="31"/>
                  </a:cubicBezTo>
                  <a:cubicBezTo>
                    <a:pt x="70" y="32"/>
                    <a:pt x="72" y="33"/>
                    <a:pt x="71" y="33"/>
                  </a:cubicBezTo>
                  <a:cubicBezTo>
                    <a:pt x="70" y="33"/>
                    <a:pt x="70" y="32"/>
                    <a:pt x="69" y="32"/>
                  </a:cubicBezTo>
                  <a:cubicBezTo>
                    <a:pt x="62" y="35"/>
                    <a:pt x="54" y="40"/>
                    <a:pt x="47" y="46"/>
                  </a:cubicBezTo>
                  <a:cubicBezTo>
                    <a:pt x="45" y="47"/>
                    <a:pt x="43" y="50"/>
                    <a:pt x="41" y="50"/>
                  </a:cubicBezTo>
                  <a:cubicBezTo>
                    <a:pt x="41" y="51"/>
                    <a:pt x="40" y="51"/>
                    <a:pt x="40" y="51"/>
                  </a:cubicBezTo>
                  <a:cubicBezTo>
                    <a:pt x="33" y="56"/>
                    <a:pt x="24" y="61"/>
                    <a:pt x="23" y="70"/>
                  </a:cubicBezTo>
                  <a:cubicBezTo>
                    <a:pt x="24" y="70"/>
                    <a:pt x="25" y="67"/>
                    <a:pt x="27" y="69"/>
                  </a:cubicBezTo>
                  <a:cubicBezTo>
                    <a:pt x="27" y="68"/>
                    <a:pt x="28" y="67"/>
                    <a:pt x="30" y="67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3" y="77"/>
                    <a:pt x="34" y="75"/>
                    <a:pt x="35" y="76"/>
                  </a:cubicBezTo>
                  <a:cubicBezTo>
                    <a:pt x="34" y="77"/>
                    <a:pt x="33" y="79"/>
                    <a:pt x="32" y="79"/>
                  </a:cubicBezTo>
                  <a:cubicBezTo>
                    <a:pt x="33" y="80"/>
                    <a:pt x="30" y="82"/>
                    <a:pt x="32" y="82"/>
                  </a:cubicBezTo>
                  <a:cubicBezTo>
                    <a:pt x="33" y="80"/>
                    <a:pt x="35" y="78"/>
                    <a:pt x="37" y="76"/>
                  </a:cubicBezTo>
                  <a:cubicBezTo>
                    <a:pt x="39" y="77"/>
                    <a:pt x="37" y="80"/>
                    <a:pt x="39" y="80"/>
                  </a:cubicBezTo>
                  <a:cubicBezTo>
                    <a:pt x="37" y="83"/>
                    <a:pt x="36" y="86"/>
                    <a:pt x="34" y="87"/>
                  </a:cubicBezTo>
                  <a:cubicBezTo>
                    <a:pt x="34" y="96"/>
                    <a:pt x="24" y="99"/>
                    <a:pt x="20" y="105"/>
                  </a:cubicBezTo>
                  <a:cubicBezTo>
                    <a:pt x="20" y="106"/>
                    <a:pt x="21" y="106"/>
                    <a:pt x="21" y="106"/>
                  </a:cubicBezTo>
                  <a:cubicBezTo>
                    <a:pt x="20" y="108"/>
                    <a:pt x="19" y="109"/>
                    <a:pt x="19" y="112"/>
                  </a:cubicBezTo>
                  <a:cubicBezTo>
                    <a:pt x="20" y="113"/>
                    <a:pt x="21" y="111"/>
                    <a:pt x="21" y="112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4" y="121"/>
                    <a:pt x="31" y="120"/>
                    <a:pt x="35" y="123"/>
                  </a:cubicBezTo>
                  <a:cubicBezTo>
                    <a:pt x="33" y="125"/>
                    <a:pt x="38" y="129"/>
                    <a:pt x="34" y="130"/>
                  </a:cubicBezTo>
                  <a:cubicBezTo>
                    <a:pt x="35" y="131"/>
                    <a:pt x="37" y="131"/>
                    <a:pt x="37" y="130"/>
                  </a:cubicBezTo>
                  <a:cubicBezTo>
                    <a:pt x="38" y="130"/>
                    <a:pt x="38" y="130"/>
                    <a:pt x="38" y="131"/>
                  </a:cubicBezTo>
                  <a:cubicBezTo>
                    <a:pt x="36" y="135"/>
                    <a:pt x="34" y="140"/>
                    <a:pt x="30" y="142"/>
                  </a:cubicBezTo>
                  <a:cubicBezTo>
                    <a:pt x="30" y="140"/>
                    <a:pt x="32" y="138"/>
                    <a:pt x="32" y="137"/>
                  </a:cubicBezTo>
                  <a:cubicBezTo>
                    <a:pt x="28" y="141"/>
                    <a:pt x="24" y="149"/>
                    <a:pt x="21" y="151"/>
                  </a:cubicBezTo>
                  <a:cubicBezTo>
                    <a:pt x="19" y="156"/>
                    <a:pt x="16" y="163"/>
                    <a:pt x="15" y="171"/>
                  </a:cubicBezTo>
                  <a:cubicBezTo>
                    <a:pt x="14" y="174"/>
                    <a:pt x="15" y="177"/>
                    <a:pt x="12" y="179"/>
                  </a:cubicBezTo>
                  <a:cubicBezTo>
                    <a:pt x="13" y="183"/>
                    <a:pt x="8" y="187"/>
                    <a:pt x="10" y="191"/>
                  </a:cubicBezTo>
                  <a:cubicBezTo>
                    <a:pt x="11" y="190"/>
                    <a:pt x="11" y="189"/>
                    <a:pt x="12" y="188"/>
                  </a:cubicBezTo>
                  <a:cubicBezTo>
                    <a:pt x="13" y="188"/>
                    <a:pt x="11" y="187"/>
                    <a:pt x="12" y="186"/>
                  </a:cubicBezTo>
                  <a:cubicBezTo>
                    <a:pt x="13" y="187"/>
                    <a:pt x="12" y="187"/>
                    <a:pt x="14" y="186"/>
                  </a:cubicBezTo>
                  <a:cubicBezTo>
                    <a:pt x="15" y="190"/>
                    <a:pt x="14" y="194"/>
                    <a:pt x="13" y="196"/>
                  </a:cubicBezTo>
                  <a:cubicBezTo>
                    <a:pt x="12" y="196"/>
                    <a:pt x="12" y="195"/>
                    <a:pt x="12" y="195"/>
                  </a:cubicBezTo>
                  <a:cubicBezTo>
                    <a:pt x="11" y="197"/>
                    <a:pt x="11" y="199"/>
                    <a:pt x="11" y="200"/>
                  </a:cubicBezTo>
                  <a:cubicBezTo>
                    <a:pt x="11" y="200"/>
                    <a:pt x="12" y="199"/>
                    <a:pt x="13" y="199"/>
                  </a:cubicBezTo>
                  <a:cubicBezTo>
                    <a:pt x="13" y="203"/>
                    <a:pt x="13" y="205"/>
                    <a:pt x="14" y="207"/>
                  </a:cubicBezTo>
                  <a:cubicBezTo>
                    <a:pt x="14" y="207"/>
                    <a:pt x="13" y="207"/>
                    <a:pt x="13" y="208"/>
                  </a:cubicBezTo>
                  <a:cubicBezTo>
                    <a:pt x="13" y="210"/>
                    <a:pt x="16" y="210"/>
                    <a:pt x="15" y="209"/>
                  </a:cubicBezTo>
                  <a:cubicBezTo>
                    <a:pt x="15" y="210"/>
                    <a:pt x="15" y="205"/>
                    <a:pt x="17" y="205"/>
                  </a:cubicBezTo>
                  <a:cubicBezTo>
                    <a:pt x="15" y="209"/>
                    <a:pt x="17" y="215"/>
                    <a:pt x="15" y="218"/>
                  </a:cubicBezTo>
                  <a:cubicBezTo>
                    <a:pt x="15" y="216"/>
                    <a:pt x="15" y="215"/>
                    <a:pt x="15" y="213"/>
                  </a:cubicBezTo>
                  <a:cubicBezTo>
                    <a:pt x="14" y="213"/>
                    <a:pt x="13" y="214"/>
                    <a:pt x="12" y="213"/>
                  </a:cubicBezTo>
                  <a:cubicBezTo>
                    <a:pt x="8" y="216"/>
                    <a:pt x="12" y="223"/>
                    <a:pt x="8" y="226"/>
                  </a:cubicBezTo>
                  <a:cubicBezTo>
                    <a:pt x="8" y="226"/>
                    <a:pt x="9" y="226"/>
                    <a:pt x="9" y="227"/>
                  </a:cubicBezTo>
                  <a:cubicBezTo>
                    <a:pt x="8" y="227"/>
                    <a:pt x="7" y="227"/>
                    <a:pt x="7" y="228"/>
                  </a:cubicBezTo>
                  <a:cubicBezTo>
                    <a:pt x="8" y="230"/>
                    <a:pt x="7" y="232"/>
                    <a:pt x="7" y="235"/>
                  </a:cubicBezTo>
                  <a:cubicBezTo>
                    <a:pt x="9" y="236"/>
                    <a:pt x="8" y="234"/>
                    <a:pt x="9" y="234"/>
                  </a:cubicBezTo>
                  <a:cubicBezTo>
                    <a:pt x="9" y="236"/>
                    <a:pt x="8" y="237"/>
                    <a:pt x="9" y="239"/>
                  </a:cubicBezTo>
                  <a:cubicBezTo>
                    <a:pt x="10" y="239"/>
                    <a:pt x="11" y="239"/>
                    <a:pt x="12" y="239"/>
                  </a:cubicBezTo>
                  <a:cubicBezTo>
                    <a:pt x="12" y="242"/>
                    <a:pt x="10" y="243"/>
                    <a:pt x="12" y="245"/>
                  </a:cubicBezTo>
                  <a:cubicBezTo>
                    <a:pt x="13" y="243"/>
                    <a:pt x="15" y="240"/>
                    <a:pt x="17" y="242"/>
                  </a:cubicBezTo>
                  <a:cubicBezTo>
                    <a:pt x="15" y="243"/>
                    <a:pt x="14" y="245"/>
                    <a:pt x="15" y="248"/>
                  </a:cubicBezTo>
                  <a:cubicBezTo>
                    <a:pt x="16" y="248"/>
                    <a:pt x="15" y="245"/>
                    <a:pt x="17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48"/>
                    <a:pt x="15" y="248"/>
                    <a:pt x="17" y="250"/>
                  </a:cubicBezTo>
                  <a:cubicBezTo>
                    <a:pt x="19" y="249"/>
                    <a:pt x="20" y="253"/>
                    <a:pt x="18" y="255"/>
                  </a:cubicBezTo>
                  <a:cubicBezTo>
                    <a:pt x="16" y="256"/>
                    <a:pt x="18" y="253"/>
                    <a:pt x="16" y="254"/>
                  </a:cubicBezTo>
                  <a:cubicBezTo>
                    <a:pt x="17" y="256"/>
                    <a:pt x="15" y="256"/>
                    <a:pt x="15" y="258"/>
                  </a:cubicBezTo>
                  <a:cubicBezTo>
                    <a:pt x="16" y="258"/>
                    <a:pt x="17" y="258"/>
                    <a:pt x="19" y="258"/>
                  </a:cubicBezTo>
                  <a:cubicBezTo>
                    <a:pt x="20" y="257"/>
                    <a:pt x="20" y="256"/>
                    <a:pt x="22" y="257"/>
                  </a:cubicBezTo>
                  <a:cubicBezTo>
                    <a:pt x="22" y="259"/>
                    <a:pt x="24" y="260"/>
                    <a:pt x="24" y="262"/>
                  </a:cubicBezTo>
                  <a:cubicBezTo>
                    <a:pt x="23" y="264"/>
                    <a:pt x="22" y="264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7"/>
                    <a:pt x="22" y="267"/>
                    <a:pt x="22" y="268"/>
                  </a:cubicBezTo>
                  <a:cubicBezTo>
                    <a:pt x="22" y="268"/>
                    <a:pt x="23" y="267"/>
                    <a:pt x="23" y="267"/>
                  </a:cubicBezTo>
                  <a:cubicBezTo>
                    <a:pt x="24" y="267"/>
                    <a:pt x="24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7" y="270"/>
                    <a:pt x="27" y="271"/>
                    <a:pt x="28" y="273"/>
                  </a:cubicBezTo>
                  <a:cubicBezTo>
                    <a:pt x="27" y="273"/>
                    <a:pt x="27" y="273"/>
                    <a:pt x="27" y="274"/>
                  </a:cubicBezTo>
                  <a:cubicBezTo>
                    <a:pt x="27" y="274"/>
                    <a:pt x="28" y="274"/>
                    <a:pt x="28" y="274"/>
                  </a:cubicBezTo>
                  <a:cubicBezTo>
                    <a:pt x="29" y="276"/>
                    <a:pt x="29" y="279"/>
                    <a:pt x="30" y="282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0" y="282"/>
                    <a:pt x="30" y="284"/>
                    <a:pt x="30" y="285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31" y="285"/>
                    <a:pt x="30" y="285"/>
                    <a:pt x="30" y="285"/>
                  </a:cubicBezTo>
                  <a:cubicBezTo>
                    <a:pt x="30" y="286"/>
                    <a:pt x="30" y="287"/>
                    <a:pt x="31" y="287"/>
                  </a:cubicBezTo>
                  <a:cubicBezTo>
                    <a:pt x="31" y="287"/>
                    <a:pt x="31" y="287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2" y="286"/>
                    <a:pt x="32" y="286"/>
                    <a:pt x="31" y="285"/>
                  </a:cubicBezTo>
                  <a:cubicBezTo>
                    <a:pt x="32" y="282"/>
                    <a:pt x="32" y="280"/>
                    <a:pt x="32" y="277"/>
                  </a:cubicBezTo>
                  <a:cubicBezTo>
                    <a:pt x="32" y="277"/>
                    <a:pt x="32" y="277"/>
                    <a:pt x="33" y="277"/>
                  </a:cubicBezTo>
                  <a:cubicBezTo>
                    <a:pt x="33" y="276"/>
                    <a:pt x="33" y="275"/>
                    <a:pt x="33" y="275"/>
                  </a:cubicBezTo>
                  <a:cubicBezTo>
                    <a:pt x="33" y="272"/>
                    <a:pt x="33" y="270"/>
                    <a:pt x="34" y="268"/>
                  </a:cubicBezTo>
                  <a:cubicBezTo>
                    <a:pt x="34" y="268"/>
                    <a:pt x="35" y="269"/>
                    <a:pt x="35" y="269"/>
                  </a:cubicBezTo>
                  <a:cubicBezTo>
                    <a:pt x="35" y="269"/>
                    <a:pt x="35" y="270"/>
                    <a:pt x="35" y="271"/>
                  </a:cubicBezTo>
                  <a:cubicBezTo>
                    <a:pt x="35" y="271"/>
                    <a:pt x="34" y="271"/>
                    <a:pt x="34" y="271"/>
                  </a:cubicBezTo>
                  <a:cubicBezTo>
                    <a:pt x="34" y="273"/>
                    <a:pt x="33" y="273"/>
                    <a:pt x="33" y="274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4" y="275"/>
                    <a:pt x="36" y="275"/>
                    <a:pt x="35" y="277"/>
                  </a:cubicBezTo>
                  <a:cubicBezTo>
                    <a:pt x="36" y="276"/>
                    <a:pt x="37" y="277"/>
                    <a:pt x="38" y="277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5" y="277"/>
                    <a:pt x="36" y="274"/>
                    <a:pt x="35" y="272"/>
                  </a:cubicBezTo>
                  <a:cubicBezTo>
                    <a:pt x="36" y="272"/>
                    <a:pt x="37" y="271"/>
                    <a:pt x="37" y="271"/>
                  </a:cubicBezTo>
                  <a:cubicBezTo>
                    <a:pt x="38" y="273"/>
                    <a:pt x="36" y="272"/>
                    <a:pt x="36" y="273"/>
                  </a:cubicBezTo>
                  <a:cubicBezTo>
                    <a:pt x="37" y="274"/>
                    <a:pt x="38" y="273"/>
                    <a:pt x="38" y="274"/>
                  </a:cubicBezTo>
                  <a:cubicBezTo>
                    <a:pt x="37" y="274"/>
                    <a:pt x="36" y="274"/>
                    <a:pt x="37" y="275"/>
                  </a:cubicBezTo>
                  <a:cubicBezTo>
                    <a:pt x="37" y="275"/>
                    <a:pt x="38" y="275"/>
                    <a:pt x="39" y="275"/>
                  </a:cubicBezTo>
                  <a:cubicBezTo>
                    <a:pt x="39" y="275"/>
                    <a:pt x="39" y="276"/>
                    <a:pt x="39" y="276"/>
                  </a:cubicBezTo>
                  <a:cubicBezTo>
                    <a:pt x="39" y="276"/>
                    <a:pt x="39" y="277"/>
                    <a:pt x="39" y="278"/>
                  </a:cubicBezTo>
                  <a:cubicBezTo>
                    <a:pt x="38" y="277"/>
                    <a:pt x="36" y="279"/>
                    <a:pt x="36" y="277"/>
                  </a:cubicBezTo>
                  <a:cubicBezTo>
                    <a:pt x="35" y="277"/>
                    <a:pt x="35" y="278"/>
                    <a:pt x="35" y="279"/>
                  </a:cubicBezTo>
                  <a:cubicBezTo>
                    <a:pt x="35" y="279"/>
                    <a:pt x="35" y="280"/>
                    <a:pt x="36" y="280"/>
                  </a:cubicBezTo>
                  <a:cubicBezTo>
                    <a:pt x="36" y="279"/>
                    <a:pt x="37" y="279"/>
                    <a:pt x="38" y="279"/>
                  </a:cubicBezTo>
                  <a:cubicBezTo>
                    <a:pt x="38" y="278"/>
                    <a:pt x="39" y="278"/>
                    <a:pt x="39" y="277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39" y="279"/>
                    <a:pt x="39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3"/>
                    <a:pt x="41" y="284"/>
                    <a:pt x="41" y="285"/>
                  </a:cubicBezTo>
                  <a:cubicBezTo>
                    <a:pt x="41" y="285"/>
                    <a:pt x="41" y="285"/>
                    <a:pt x="41" y="285"/>
                  </a:cubicBezTo>
                  <a:cubicBezTo>
                    <a:pt x="41" y="285"/>
                    <a:pt x="41" y="285"/>
                    <a:pt x="41" y="286"/>
                  </a:cubicBezTo>
                  <a:cubicBezTo>
                    <a:pt x="41" y="286"/>
                    <a:pt x="41" y="286"/>
                    <a:pt x="41" y="287"/>
                  </a:cubicBezTo>
                  <a:cubicBezTo>
                    <a:pt x="41" y="287"/>
                    <a:pt x="41" y="287"/>
                    <a:pt x="41" y="287"/>
                  </a:cubicBezTo>
                  <a:cubicBezTo>
                    <a:pt x="41" y="287"/>
                    <a:pt x="41" y="288"/>
                    <a:pt x="41" y="288"/>
                  </a:cubicBezTo>
                  <a:cubicBezTo>
                    <a:pt x="41" y="288"/>
                    <a:pt x="41" y="288"/>
                    <a:pt x="41" y="288"/>
                  </a:cubicBezTo>
                  <a:cubicBezTo>
                    <a:pt x="42" y="290"/>
                    <a:pt x="43" y="293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4" y="296"/>
                    <a:pt x="44" y="296"/>
                    <a:pt x="44" y="296"/>
                  </a:cubicBezTo>
                  <a:cubicBezTo>
                    <a:pt x="44" y="296"/>
                    <a:pt x="44" y="297"/>
                    <a:pt x="45" y="298"/>
                  </a:cubicBezTo>
                  <a:cubicBezTo>
                    <a:pt x="44" y="298"/>
                    <a:pt x="44" y="297"/>
                    <a:pt x="43" y="297"/>
                  </a:cubicBezTo>
                  <a:cubicBezTo>
                    <a:pt x="42" y="298"/>
                    <a:pt x="43" y="298"/>
                    <a:pt x="43" y="299"/>
                  </a:cubicBezTo>
                  <a:cubicBezTo>
                    <a:pt x="44" y="298"/>
                    <a:pt x="45" y="298"/>
                    <a:pt x="45" y="298"/>
                  </a:cubicBezTo>
                  <a:cubicBezTo>
                    <a:pt x="45" y="298"/>
                    <a:pt x="46" y="297"/>
                    <a:pt x="46" y="297"/>
                  </a:cubicBezTo>
                  <a:cubicBezTo>
                    <a:pt x="46" y="297"/>
                    <a:pt x="46" y="298"/>
                    <a:pt x="46" y="299"/>
                  </a:cubicBezTo>
                  <a:cubicBezTo>
                    <a:pt x="46" y="299"/>
                    <a:pt x="45" y="299"/>
                    <a:pt x="45" y="299"/>
                  </a:cubicBezTo>
                  <a:cubicBezTo>
                    <a:pt x="45" y="300"/>
                    <a:pt x="46" y="300"/>
                    <a:pt x="46" y="300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1"/>
                  </a:cubicBezTo>
                  <a:cubicBezTo>
                    <a:pt x="46" y="301"/>
                    <a:pt x="46" y="302"/>
                    <a:pt x="47" y="302"/>
                  </a:cubicBezTo>
                  <a:cubicBezTo>
                    <a:pt x="47" y="302"/>
                    <a:pt x="47" y="302"/>
                    <a:pt x="48" y="301"/>
                  </a:cubicBezTo>
                  <a:cubicBezTo>
                    <a:pt x="48" y="303"/>
                    <a:pt x="49" y="304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7"/>
                    <a:pt x="49" y="307"/>
                  </a:cubicBezTo>
                  <a:cubicBezTo>
                    <a:pt x="49" y="307"/>
                    <a:pt x="49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8"/>
                    <a:pt x="47" y="308"/>
                    <a:pt x="47" y="308"/>
                  </a:cubicBezTo>
                  <a:cubicBezTo>
                    <a:pt x="47" y="308"/>
                    <a:pt x="48" y="308"/>
                    <a:pt x="48" y="308"/>
                  </a:cubicBezTo>
                  <a:cubicBezTo>
                    <a:pt x="48" y="308"/>
                    <a:pt x="48" y="309"/>
                    <a:pt x="48" y="309"/>
                  </a:cubicBezTo>
                  <a:cubicBezTo>
                    <a:pt x="48" y="309"/>
                    <a:pt x="49" y="308"/>
                    <a:pt x="49" y="308"/>
                  </a:cubicBezTo>
                  <a:cubicBezTo>
                    <a:pt x="49" y="308"/>
                    <a:pt x="49" y="307"/>
                    <a:pt x="49" y="307"/>
                  </a:cubicBezTo>
                  <a:cubicBezTo>
                    <a:pt x="49" y="307"/>
                    <a:pt x="49" y="307"/>
                    <a:pt x="50" y="308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6"/>
                    <a:pt x="50" y="306"/>
                    <a:pt x="50" y="305"/>
                  </a:cubicBezTo>
                  <a:cubicBezTo>
                    <a:pt x="50" y="305"/>
                    <a:pt x="51" y="305"/>
                    <a:pt x="51" y="305"/>
                  </a:cubicBezTo>
                  <a:cubicBezTo>
                    <a:pt x="51" y="305"/>
                    <a:pt x="52" y="306"/>
                    <a:pt x="52" y="306"/>
                  </a:cubicBezTo>
                  <a:cubicBezTo>
                    <a:pt x="51" y="306"/>
                    <a:pt x="52" y="307"/>
                    <a:pt x="52" y="307"/>
                  </a:cubicBezTo>
                  <a:cubicBezTo>
                    <a:pt x="52" y="308"/>
                    <a:pt x="52" y="309"/>
                    <a:pt x="53" y="310"/>
                  </a:cubicBezTo>
                  <a:cubicBezTo>
                    <a:pt x="52" y="310"/>
                    <a:pt x="52" y="310"/>
                    <a:pt x="51" y="311"/>
                  </a:cubicBezTo>
                  <a:cubicBezTo>
                    <a:pt x="53" y="311"/>
                    <a:pt x="52" y="312"/>
                    <a:pt x="53" y="312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53" y="312"/>
                    <a:pt x="53" y="313"/>
                    <a:pt x="54" y="313"/>
                  </a:cubicBezTo>
                  <a:cubicBezTo>
                    <a:pt x="54" y="312"/>
                    <a:pt x="55" y="312"/>
                    <a:pt x="55" y="310"/>
                  </a:cubicBezTo>
                  <a:cubicBezTo>
                    <a:pt x="56" y="311"/>
                    <a:pt x="56" y="311"/>
                    <a:pt x="56" y="312"/>
                  </a:cubicBezTo>
                  <a:cubicBezTo>
                    <a:pt x="57" y="311"/>
                    <a:pt x="57" y="311"/>
                    <a:pt x="58" y="312"/>
                  </a:cubicBezTo>
                  <a:cubicBezTo>
                    <a:pt x="57" y="311"/>
                    <a:pt x="57" y="311"/>
                    <a:pt x="57" y="311"/>
                  </a:cubicBezTo>
                  <a:cubicBezTo>
                    <a:pt x="56" y="311"/>
                    <a:pt x="56" y="310"/>
                    <a:pt x="56" y="309"/>
                  </a:cubicBezTo>
                  <a:cubicBezTo>
                    <a:pt x="56" y="309"/>
                    <a:pt x="56" y="308"/>
                    <a:pt x="56" y="308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4" y="303"/>
                    <a:pt x="52" y="298"/>
                    <a:pt x="50" y="293"/>
                  </a:cubicBezTo>
                  <a:cubicBezTo>
                    <a:pt x="50" y="293"/>
                    <a:pt x="50" y="294"/>
                    <a:pt x="50" y="294"/>
                  </a:cubicBezTo>
                  <a:cubicBezTo>
                    <a:pt x="50" y="294"/>
                    <a:pt x="49" y="294"/>
                    <a:pt x="49" y="293"/>
                  </a:cubicBezTo>
                  <a:cubicBezTo>
                    <a:pt x="49" y="293"/>
                    <a:pt x="49" y="293"/>
                    <a:pt x="49" y="292"/>
                  </a:cubicBezTo>
                  <a:cubicBezTo>
                    <a:pt x="49" y="292"/>
                    <a:pt x="49" y="292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8" y="286"/>
                    <a:pt x="47" y="281"/>
                    <a:pt x="46" y="277"/>
                  </a:cubicBezTo>
                  <a:cubicBezTo>
                    <a:pt x="45" y="277"/>
                    <a:pt x="45" y="275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4" y="265"/>
                    <a:pt x="43" y="256"/>
                    <a:pt x="43" y="247"/>
                  </a:cubicBezTo>
                  <a:cubicBezTo>
                    <a:pt x="43" y="244"/>
                    <a:pt x="43" y="241"/>
                    <a:pt x="43" y="238"/>
                  </a:cubicBezTo>
                  <a:cubicBezTo>
                    <a:pt x="43" y="237"/>
                    <a:pt x="42" y="237"/>
                    <a:pt x="42" y="236"/>
                  </a:cubicBezTo>
                  <a:cubicBezTo>
                    <a:pt x="43" y="235"/>
                    <a:pt x="43" y="233"/>
                    <a:pt x="44" y="232"/>
                  </a:cubicBezTo>
                  <a:cubicBezTo>
                    <a:pt x="44" y="223"/>
                    <a:pt x="46" y="215"/>
                    <a:pt x="48" y="207"/>
                  </a:cubicBezTo>
                  <a:cubicBezTo>
                    <a:pt x="48" y="204"/>
                    <a:pt x="49" y="201"/>
                    <a:pt x="51" y="199"/>
                  </a:cubicBezTo>
                  <a:cubicBezTo>
                    <a:pt x="52" y="197"/>
                    <a:pt x="53" y="194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2" y="188"/>
                    <a:pt x="55" y="185"/>
                    <a:pt x="57" y="182"/>
                  </a:cubicBezTo>
                  <a:cubicBezTo>
                    <a:pt x="57" y="183"/>
                    <a:pt x="57" y="184"/>
                    <a:pt x="57" y="184"/>
                  </a:cubicBezTo>
                  <a:cubicBezTo>
                    <a:pt x="61" y="175"/>
                    <a:pt x="66" y="166"/>
                    <a:pt x="73" y="158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90" y="135"/>
                    <a:pt x="113" y="11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07"/>
                    <a:pt x="144" y="106"/>
                    <a:pt x="146" y="105"/>
                  </a:cubicBezTo>
                  <a:cubicBezTo>
                    <a:pt x="147" y="107"/>
                    <a:pt x="143" y="107"/>
                    <a:pt x="141" y="108"/>
                  </a:cubicBezTo>
                  <a:cubicBezTo>
                    <a:pt x="154" y="104"/>
                    <a:pt x="167" y="101"/>
                    <a:pt x="181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0" y="100"/>
                    <a:pt x="179" y="100"/>
                    <a:pt x="179" y="99"/>
                  </a:cubicBezTo>
                  <a:cubicBezTo>
                    <a:pt x="180" y="100"/>
                    <a:pt x="182" y="99"/>
                    <a:pt x="184" y="100"/>
                  </a:cubicBezTo>
                  <a:cubicBezTo>
                    <a:pt x="183" y="95"/>
                    <a:pt x="189" y="96"/>
                    <a:pt x="191" y="94"/>
                  </a:cubicBezTo>
                  <a:cubicBezTo>
                    <a:pt x="192" y="97"/>
                    <a:pt x="197" y="94"/>
                    <a:pt x="199" y="97"/>
                  </a:cubicBezTo>
                  <a:cubicBezTo>
                    <a:pt x="197" y="97"/>
                    <a:pt x="195" y="97"/>
                    <a:pt x="194" y="97"/>
                  </a:cubicBezTo>
                  <a:cubicBezTo>
                    <a:pt x="196" y="98"/>
                    <a:pt x="198" y="99"/>
                    <a:pt x="200" y="100"/>
                  </a:cubicBezTo>
                  <a:cubicBezTo>
                    <a:pt x="202" y="101"/>
                    <a:pt x="204" y="101"/>
                    <a:pt x="206" y="101"/>
                  </a:cubicBezTo>
                  <a:cubicBezTo>
                    <a:pt x="206" y="100"/>
                    <a:pt x="207" y="101"/>
                    <a:pt x="208" y="101"/>
                  </a:cubicBezTo>
                  <a:cubicBezTo>
                    <a:pt x="209" y="101"/>
                    <a:pt x="210" y="101"/>
                    <a:pt x="211" y="102"/>
                  </a:cubicBezTo>
                  <a:cubicBezTo>
                    <a:pt x="211" y="101"/>
                    <a:pt x="209" y="101"/>
                    <a:pt x="209" y="100"/>
                  </a:cubicBezTo>
                  <a:cubicBezTo>
                    <a:pt x="210" y="99"/>
                    <a:pt x="211" y="100"/>
                    <a:pt x="212" y="100"/>
                  </a:cubicBezTo>
                  <a:close/>
                  <a:moveTo>
                    <a:pt x="244" y="98"/>
                  </a:moveTo>
                  <a:cubicBezTo>
                    <a:pt x="247" y="98"/>
                    <a:pt x="246" y="100"/>
                    <a:pt x="248" y="100"/>
                  </a:cubicBezTo>
                  <a:cubicBezTo>
                    <a:pt x="247" y="101"/>
                    <a:pt x="244" y="100"/>
                    <a:pt x="244" y="98"/>
                  </a:cubicBezTo>
                  <a:close/>
                  <a:moveTo>
                    <a:pt x="285" y="106"/>
                  </a:moveTo>
                  <a:cubicBezTo>
                    <a:pt x="284" y="107"/>
                    <a:pt x="282" y="105"/>
                    <a:pt x="280" y="105"/>
                  </a:cubicBezTo>
                  <a:cubicBezTo>
                    <a:pt x="281" y="104"/>
                    <a:pt x="284" y="105"/>
                    <a:pt x="285" y="106"/>
                  </a:cubicBezTo>
                  <a:close/>
                  <a:moveTo>
                    <a:pt x="277" y="102"/>
                  </a:moveTo>
                  <a:cubicBezTo>
                    <a:pt x="276" y="102"/>
                    <a:pt x="275" y="101"/>
                    <a:pt x="274" y="101"/>
                  </a:cubicBezTo>
                  <a:cubicBezTo>
                    <a:pt x="275" y="99"/>
                    <a:pt x="277" y="101"/>
                    <a:pt x="277" y="102"/>
                  </a:cubicBezTo>
                  <a:close/>
                  <a:moveTo>
                    <a:pt x="275" y="102"/>
                  </a:moveTo>
                  <a:cubicBezTo>
                    <a:pt x="273" y="102"/>
                    <a:pt x="271" y="103"/>
                    <a:pt x="272" y="101"/>
                  </a:cubicBezTo>
                  <a:cubicBezTo>
                    <a:pt x="273" y="101"/>
                    <a:pt x="275" y="101"/>
                    <a:pt x="275" y="102"/>
                  </a:cubicBezTo>
                  <a:close/>
                  <a:moveTo>
                    <a:pt x="271" y="100"/>
                  </a:moveTo>
                  <a:cubicBezTo>
                    <a:pt x="271" y="103"/>
                    <a:pt x="269" y="99"/>
                    <a:pt x="267" y="99"/>
                  </a:cubicBezTo>
                  <a:cubicBezTo>
                    <a:pt x="268" y="98"/>
                    <a:pt x="270" y="101"/>
                    <a:pt x="271" y="100"/>
                  </a:cubicBezTo>
                  <a:close/>
                  <a:moveTo>
                    <a:pt x="233" y="70"/>
                  </a:moveTo>
                  <a:cubicBezTo>
                    <a:pt x="234" y="70"/>
                    <a:pt x="233" y="69"/>
                    <a:pt x="233" y="68"/>
                  </a:cubicBezTo>
                  <a:cubicBezTo>
                    <a:pt x="234" y="68"/>
                    <a:pt x="234" y="70"/>
                    <a:pt x="235" y="70"/>
                  </a:cubicBezTo>
                  <a:cubicBezTo>
                    <a:pt x="234" y="70"/>
                    <a:pt x="233" y="70"/>
                    <a:pt x="231" y="70"/>
                  </a:cubicBezTo>
                  <a:cubicBezTo>
                    <a:pt x="231" y="70"/>
                    <a:pt x="231" y="69"/>
                    <a:pt x="230" y="69"/>
                  </a:cubicBezTo>
                  <a:cubicBezTo>
                    <a:pt x="231" y="67"/>
                    <a:pt x="232" y="70"/>
                    <a:pt x="233" y="70"/>
                  </a:cubicBezTo>
                  <a:close/>
                  <a:moveTo>
                    <a:pt x="232" y="90"/>
                  </a:moveTo>
                  <a:cubicBezTo>
                    <a:pt x="232" y="88"/>
                    <a:pt x="236" y="87"/>
                    <a:pt x="238" y="88"/>
                  </a:cubicBezTo>
                  <a:cubicBezTo>
                    <a:pt x="238" y="89"/>
                    <a:pt x="236" y="90"/>
                    <a:pt x="235" y="90"/>
                  </a:cubicBezTo>
                  <a:cubicBezTo>
                    <a:pt x="235" y="91"/>
                    <a:pt x="236" y="90"/>
                    <a:pt x="237" y="90"/>
                  </a:cubicBezTo>
                  <a:cubicBezTo>
                    <a:pt x="233" y="93"/>
                    <a:pt x="240" y="91"/>
                    <a:pt x="240" y="94"/>
                  </a:cubicBezTo>
                  <a:cubicBezTo>
                    <a:pt x="236" y="93"/>
                    <a:pt x="233" y="92"/>
                    <a:pt x="229" y="90"/>
                  </a:cubicBezTo>
                  <a:cubicBezTo>
                    <a:pt x="229" y="88"/>
                    <a:pt x="232" y="89"/>
                    <a:pt x="232" y="90"/>
                  </a:cubicBezTo>
                  <a:close/>
                  <a:moveTo>
                    <a:pt x="224" y="76"/>
                  </a:moveTo>
                  <a:cubicBezTo>
                    <a:pt x="226" y="76"/>
                    <a:pt x="226" y="76"/>
                    <a:pt x="224" y="76"/>
                  </a:cubicBezTo>
                  <a:cubicBezTo>
                    <a:pt x="223" y="77"/>
                    <a:pt x="221" y="78"/>
                    <a:pt x="217" y="78"/>
                  </a:cubicBezTo>
                  <a:cubicBezTo>
                    <a:pt x="218" y="76"/>
                    <a:pt x="222" y="76"/>
                    <a:pt x="224" y="76"/>
                  </a:cubicBezTo>
                  <a:close/>
                  <a:moveTo>
                    <a:pt x="217" y="77"/>
                  </a:moveTo>
                  <a:cubicBezTo>
                    <a:pt x="216" y="79"/>
                    <a:pt x="213" y="79"/>
                    <a:pt x="211" y="79"/>
                  </a:cubicBezTo>
                  <a:cubicBezTo>
                    <a:pt x="211" y="77"/>
                    <a:pt x="215" y="78"/>
                    <a:pt x="217" y="77"/>
                  </a:cubicBezTo>
                  <a:close/>
                  <a:moveTo>
                    <a:pt x="134" y="61"/>
                  </a:moveTo>
                  <a:cubicBezTo>
                    <a:pt x="134" y="62"/>
                    <a:pt x="132" y="62"/>
                    <a:pt x="131" y="62"/>
                  </a:cubicBezTo>
                  <a:cubicBezTo>
                    <a:pt x="130" y="60"/>
                    <a:pt x="133" y="61"/>
                    <a:pt x="134" y="61"/>
                  </a:cubicBezTo>
                  <a:close/>
                  <a:moveTo>
                    <a:pt x="12" y="199"/>
                  </a:moveTo>
                  <a:cubicBezTo>
                    <a:pt x="12" y="198"/>
                    <a:pt x="12" y="197"/>
                    <a:pt x="12" y="197"/>
                  </a:cubicBezTo>
                  <a:cubicBezTo>
                    <a:pt x="14" y="197"/>
                    <a:pt x="13" y="199"/>
                    <a:pt x="12" y="199"/>
                  </a:cubicBezTo>
                  <a:close/>
                  <a:moveTo>
                    <a:pt x="12" y="238"/>
                  </a:moveTo>
                  <a:cubicBezTo>
                    <a:pt x="11" y="237"/>
                    <a:pt x="11" y="237"/>
                    <a:pt x="10" y="237"/>
                  </a:cubicBezTo>
                  <a:cubicBezTo>
                    <a:pt x="10" y="237"/>
                    <a:pt x="11" y="237"/>
                    <a:pt x="11" y="235"/>
                  </a:cubicBezTo>
                  <a:cubicBezTo>
                    <a:pt x="11" y="236"/>
                    <a:pt x="11" y="236"/>
                    <a:pt x="12" y="236"/>
                  </a:cubicBezTo>
                  <a:cubicBezTo>
                    <a:pt x="12" y="237"/>
                    <a:pt x="12" y="237"/>
                    <a:pt x="12" y="238"/>
                  </a:cubicBezTo>
                  <a:close/>
                  <a:moveTo>
                    <a:pt x="12" y="233"/>
                  </a:moveTo>
                  <a:cubicBezTo>
                    <a:pt x="11" y="232"/>
                    <a:pt x="12" y="230"/>
                    <a:pt x="13" y="228"/>
                  </a:cubicBezTo>
                  <a:cubicBezTo>
                    <a:pt x="15" y="229"/>
                    <a:pt x="12" y="232"/>
                    <a:pt x="12" y="233"/>
                  </a:cubicBezTo>
                  <a:close/>
                  <a:moveTo>
                    <a:pt x="34" y="268"/>
                  </a:moveTo>
                  <a:cubicBezTo>
                    <a:pt x="34" y="268"/>
                    <a:pt x="34" y="267"/>
                    <a:pt x="34" y="267"/>
                  </a:cubicBezTo>
                  <a:cubicBezTo>
                    <a:pt x="35" y="267"/>
                    <a:pt x="35" y="267"/>
                    <a:pt x="35" y="268"/>
                  </a:cubicBezTo>
                  <a:cubicBezTo>
                    <a:pt x="34" y="268"/>
                    <a:pt x="34" y="268"/>
                    <a:pt x="34" y="268"/>
                  </a:cubicBezTo>
                  <a:close/>
                  <a:moveTo>
                    <a:pt x="38" y="274"/>
                  </a:moveTo>
                  <a:cubicBezTo>
                    <a:pt x="38" y="273"/>
                    <a:pt x="38" y="271"/>
                    <a:pt x="37" y="271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7" y="270"/>
                    <a:pt x="37" y="270"/>
                    <a:pt x="37" y="270"/>
                  </a:cubicBezTo>
                  <a:cubicBezTo>
                    <a:pt x="37" y="270"/>
                    <a:pt x="37" y="270"/>
                    <a:pt x="37" y="269"/>
                  </a:cubicBezTo>
                  <a:cubicBezTo>
                    <a:pt x="37" y="269"/>
                    <a:pt x="37" y="269"/>
                    <a:pt x="37" y="269"/>
                  </a:cubicBezTo>
                  <a:cubicBezTo>
                    <a:pt x="37" y="269"/>
                    <a:pt x="37" y="269"/>
                    <a:pt x="37" y="268"/>
                  </a:cubicBezTo>
                  <a:cubicBezTo>
                    <a:pt x="37" y="269"/>
                    <a:pt x="37" y="269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1"/>
                    <a:pt x="38" y="272"/>
                    <a:pt x="39" y="274"/>
                  </a:cubicBezTo>
                  <a:cubicBezTo>
                    <a:pt x="39" y="274"/>
                    <a:pt x="38" y="274"/>
                    <a:pt x="38" y="274"/>
                  </a:cubicBezTo>
                  <a:close/>
                  <a:moveTo>
                    <a:pt x="52" y="307"/>
                  </a:moveTo>
                  <a:cubicBezTo>
                    <a:pt x="52" y="307"/>
                    <a:pt x="52" y="306"/>
                    <a:pt x="52" y="306"/>
                  </a:cubicBezTo>
                  <a:cubicBezTo>
                    <a:pt x="52" y="306"/>
                    <a:pt x="52" y="307"/>
                    <a:pt x="52" y="307"/>
                  </a:cubicBezTo>
                  <a:close/>
                  <a:moveTo>
                    <a:pt x="50" y="307"/>
                  </a:move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lose/>
                  <a:moveTo>
                    <a:pt x="69" y="159"/>
                  </a:moveTo>
                  <a:cubicBezTo>
                    <a:pt x="68" y="158"/>
                    <a:pt x="70" y="157"/>
                    <a:pt x="70" y="157"/>
                  </a:cubicBezTo>
                  <a:cubicBezTo>
                    <a:pt x="72" y="157"/>
                    <a:pt x="70" y="158"/>
                    <a:pt x="69" y="159"/>
                  </a:cubicBezTo>
                  <a:close/>
                  <a:moveTo>
                    <a:pt x="81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79" y="149"/>
                    <a:pt x="78" y="149"/>
                  </a:cubicBezTo>
                  <a:cubicBezTo>
                    <a:pt x="78" y="148"/>
                    <a:pt x="79" y="147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lose/>
                  <a:moveTo>
                    <a:pt x="114" y="81"/>
                  </a:moveTo>
                  <a:cubicBezTo>
                    <a:pt x="114" y="80"/>
                    <a:pt x="115" y="80"/>
                    <a:pt x="116" y="79"/>
                  </a:cubicBezTo>
                  <a:cubicBezTo>
                    <a:pt x="116" y="81"/>
                    <a:pt x="115" y="81"/>
                    <a:pt x="114" y="81"/>
                  </a:cubicBezTo>
                  <a:close/>
                  <a:moveTo>
                    <a:pt x="120" y="79"/>
                  </a:moveTo>
                  <a:cubicBezTo>
                    <a:pt x="120" y="78"/>
                    <a:pt x="119" y="78"/>
                    <a:pt x="119" y="78"/>
                  </a:cubicBezTo>
                  <a:cubicBezTo>
                    <a:pt x="120" y="77"/>
                    <a:pt x="121" y="77"/>
                    <a:pt x="123" y="76"/>
                  </a:cubicBezTo>
                  <a:cubicBezTo>
                    <a:pt x="123" y="78"/>
                    <a:pt x="121" y="78"/>
                    <a:pt x="120" y="79"/>
                  </a:cubicBezTo>
                  <a:close/>
                  <a:moveTo>
                    <a:pt x="168" y="98"/>
                  </a:moveTo>
                  <a:cubicBezTo>
                    <a:pt x="169" y="97"/>
                    <a:pt x="170" y="96"/>
                    <a:pt x="171" y="96"/>
                  </a:cubicBezTo>
                  <a:cubicBezTo>
                    <a:pt x="171" y="97"/>
                    <a:pt x="169" y="98"/>
                    <a:pt x="168" y="98"/>
                  </a:cubicBezTo>
                  <a:close/>
                  <a:moveTo>
                    <a:pt x="172" y="98"/>
                  </a:moveTo>
                  <a:cubicBezTo>
                    <a:pt x="170" y="98"/>
                    <a:pt x="172" y="96"/>
                    <a:pt x="174" y="96"/>
                  </a:cubicBezTo>
                  <a:cubicBezTo>
                    <a:pt x="173" y="97"/>
                    <a:pt x="172" y="97"/>
                    <a:pt x="172" y="98"/>
                  </a:cubicBezTo>
                  <a:close/>
                  <a:moveTo>
                    <a:pt x="177" y="95"/>
                  </a:moveTo>
                  <a:cubicBezTo>
                    <a:pt x="176" y="96"/>
                    <a:pt x="174" y="96"/>
                    <a:pt x="174" y="94"/>
                  </a:cubicBezTo>
                  <a:cubicBezTo>
                    <a:pt x="175" y="94"/>
                    <a:pt x="177" y="93"/>
                    <a:pt x="177" y="95"/>
                  </a:cubicBezTo>
                  <a:close/>
                  <a:moveTo>
                    <a:pt x="185" y="87"/>
                  </a:moveTo>
                  <a:cubicBezTo>
                    <a:pt x="186" y="85"/>
                    <a:pt x="189" y="85"/>
                    <a:pt x="191" y="84"/>
                  </a:cubicBezTo>
                  <a:cubicBezTo>
                    <a:pt x="190" y="86"/>
                    <a:pt x="187" y="87"/>
                    <a:pt x="185" y="87"/>
                  </a:cubicBezTo>
                  <a:close/>
                  <a:moveTo>
                    <a:pt x="206" y="94"/>
                  </a:moveTo>
                  <a:cubicBezTo>
                    <a:pt x="204" y="95"/>
                    <a:pt x="204" y="94"/>
                    <a:pt x="204" y="94"/>
                  </a:cubicBezTo>
                  <a:cubicBezTo>
                    <a:pt x="204" y="92"/>
                    <a:pt x="206" y="93"/>
                    <a:pt x="206" y="94"/>
                  </a:cubicBezTo>
                  <a:close/>
                  <a:moveTo>
                    <a:pt x="206" y="80"/>
                  </a:moveTo>
                  <a:cubicBezTo>
                    <a:pt x="205" y="81"/>
                    <a:pt x="204" y="81"/>
                    <a:pt x="202" y="81"/>
                  </a:cubicBezTo>
                  <a:cubicBezTo>
                    <a:pt x="203" y="80"/>
                    <a:pt x="205" y="80"/>
                    <a:pt x="206" y="80"/>
                  </a:cubicBezTo>
                  <a:close/>
                  <a:moveTo>
                    <a:pt x="201" y="97"/>
                  </a:moveTo>
                  <a:cubicBezTo>
                    <a:pt x="199" y="96"/>
                    <a:pt x="199" y="95"/>
                    <a:pt x="199" y="94"/>
                  </a:cubicBezTo>
                  <a:cubicBezTo>
                    <a:pt x="200" y="94"/>
                    <a:pt x="203" y="94"/>
                    <a:pt x="202" y="97"/>
                  </a:cubicBezTo>
                  <a:cubicBezTo>
                    <a:pt x="202" y="97"/>
                    <a:pt x="201" y="96"/>
                    <a:pt x="201" y="97"/>
                  </a:cubicBezTo>
                  <a:close/>
                  <a:moveTo>
                    <a:pt x="346" y="166"/>
                  </a:moveTo>
                  <a:cubicBezTo>
                    <a:pt x="345" y="159"/>
                    <a:pt x="340" y="153"/>
                    <a:pt x="337" y="146"/>
                  </a:cubicBezTo>
                  <a:cubicBezTo>
                    <a:pt x="336" y="147"/>
                    <a:pt x="336" y="144"/>
                    <a:pt x="335" y="146"/>
                  </a:cubicBezTo>
                  <a:cubicBezTo>
                    <a:pt x="340" y="152"/>
                    <a:pt x="341" y="162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3" y="189"/>
                  </a:moveTo>
                  <a:cubicBezTo>
                    <a:pt x="336" y="189"/>
                    <a:pt x="334" y="192"/>
                    <a:pt x="336" y="192"/>
                  </a:cubicBezTo>
                  <a:cubicBezTo>
                    <a:pt x="336" y="191"/>
                    <a:pt x="336" y="190"/>
                    <a:pt x="335" y="188"/>
                  </a:cubicBezTo>
                  <a:cubicBezTo>
                    <a:pt x="334" y="189"/>
                    <a:pt x="332" y="188"/>
                    <a:pt x="333" y="189"/>
                  </a:cubicBezTo>
                  <a:close/>
                  <a:moveTo>
                    <a:pt x="182" y="47"/>
                  </a:moveTo>
                  <a:cubicBezTo>
                    <a:pt x="183" y="47"/>
                    <a:pt x="184" y="47"/>
                    <a:pt x="184" y="46"/>
                  </a:cubicBezTo>
                  <a:cubicBezTo>
                    <a:pt x="183" y="47"/>
                    <a:pt x="181" y="46"/>
                    <a:pt x="182" y="47"/>
                  </a:cubicBezTo>
                  <a:close/>
                  <a:moveTo>
                    <a:pt x="337" y="272"/>
                  </a:moveTo>
                  <a:cubicBezTo>
                    <a:pt x="337" y="273"/>
                    <a:pt x="336" y="275"/>
                    <a:pt x="337" y="275"/>
                  </a:cubicBezTo>
                  <a:cubicBezTo>
                    <a:pt x="338" y="275"/>
                    <a:pt x="338" y="273"/>
                    <a:pt x="337" y="272"/>
                  </a:cubicBezTo>
                  <a:close/>
                  <a:moveTo>
                    <a:pt x="331" y="126"/>
                  </a:moveTo>
                  <a:cubicBezTo>
                    <a:pt x="331" y="128"/>
                    <a:pt x="330" y="128"/>
                    <a:pt x="329" y="127"/>
                  </a:cubicBezTo>
                  <a:cubicBezTo>
                    <a:pt x="329" y="129"/>
                    <a:pt x="330" y="129"/>
                    <a:pt x="331" y="130"/>
                  </a:cubicBezTo>
                  <a:cubicBezTo>
                    <a:pt x="331" y="128"/>
                    <a:pt x="333" y="127"/>
                    <a:pt x="331" y="126"/>
                  </a:cubicBezTo>
                  <a:close/>
                  <a:moveTo>
                    <a:pt x="342" y="195"/>
                  </a:moveTo>
                  <a:cubicBezTo>
                    <a:pt x="341" y="196"/>
                    <a:pt x="340" y="196"/>
                    <a:pt x="339" y="195"/>
                  </a:cubicBezTo>
                  <a:cubicBezTo>
                    <a:pt x="339" y="196"/>
                    <a:pt x="339" y="197"/>
                    <a:pt x="340" y="197"/>
                  </a:cubicBezTo>
                  <a:cubicBezTo>
                    <a:pt x="341" y="197"/>
                    <a:pt x="342" y="197"/>
                    <a:pt x="342" y="195"/>
                  </a:cubicBezTo>
                  <a:close/>
                  <a:moveTo>
                    <a:pt x="340" y="192"/>
                  </a:moveTo>
                  <a:cubicBezTo>
                    <a:pt x="340" y="188"/>
                    <a:pt x="338" y="186"/>
                    <a:pt x="337" y="184"/>
                  </a:cubicBezTo>
                  <a:cubicBezTo>
                    <a:pt x="336" y="187"/>
                    <a:pt x="337" y="190"/>
                    <a:pt x="340" y="192"/>
                  </a:cubicBezTo>
                  <a:close/>
                  <a:moveTo>
                    <a:pt x="230" y="62"/>
                  </a:moveTo>
                  <a:cubicBezTo>
                    <a:pt x="231" y="60"/>
                    <a:pt x="234" y="63"/>
                    <a:pt x="237" y="63"/>
                  </a:cubicBezTo>
                  <a:cubicBezTo>
                    <a:pt x="236" y="61"/>
                    <a:pt x="230" y="59"/>
                    <a:pt x="230" y="62"/>
                  </a:cubicBezTo>
                  <a:close/>
                  <a:moveTo>
                    <a:pt x="230" y="57"/>
                  </a:moveTo>
                  <a:cubicBezTo>
                    <a:pt x="230" y="56"/>
                    <a:pt x="228" y="56"/>
                    <a:pt x="227" y="56"/>
                  </a:cubicBezTo>
                  <a:cubicBezTo>
                    <a:pt x="227" y="58"/>
                    <a:pt x="228" y="58"/>
                    <a:pt x="230" y="57"/>
                  </a:cubicBezTo>
                  <a:close/>
                  <a:moveTo>
                    <a:pt x="337" y="135"/>
                  </a:moveTo>
                  <a:cubicBezTo>
                    <a:pt x="337" y="134"/>
                    <a:pt x="336" y="133"/>
                    <a:pt x="335" y="132"/>
                  </a:cubicBezTo>
                  <a:cubicBezTo>
                    <a:pt x="335" y="133"/>
                    <a:pt x="336" y="135"/>
                    <a:pt x="337" y="135"/>
                  </a:cubicBezTo>
                  <a:close/>
                  <a:moveTo>
                    <a:pt x="168" y="50"/>
                  </a:moveTo>
                  <a:cubicBezTo>
                    <a:pt x="167" y="50"/>
                    <a:pt x="164" y="48"/>
                    <a:pt x="165" y="50"/>
                  </a:cubicBezTo>
                  <a:cubicBezTo>
                    <a:pt x="166" y="51"/>
                    <a:pt x="167" y="50"/>
                    <a:pt x="168" y="50"/>
                  </a:cubicBezTo>
                  <a:close/>
                  <a:moveTo>
                    <a:pt x="230" y="51"/>
                  </a:moveTo>
                  <a:cubicBezTo>
                    <a:pt x="228" y="51"/>
                    <a:pt x="225" y="50"/>
                    <a:pt x="224" y="50"/>
                  </a:cubicBezTo>
                  <a:cubicBezTo>
                    <a:pt x="226" y="51"/>
                    <a:pt x="223" y="52"/>
                    <a:pt x="224" y="53"/>
                  </a:cubicBezTo>
                  <a:cubicBezTo>
                    <a:pt x="226" y="53"/>
                    <a:pt x="227" y="54"/>
                    <a:pt x="227" y="55"/>
                  </a:cubicBezTo>
                  <a:cubicBezTo>
                    <a:pt x="229" y="54"/>
                    <a:pt x="230" y="55"/>
                    <a:pt x="231" y="56"/>
                  </a:cubicBezTo>
                  <a:cubicBezTo>
                    <a:pt x="231" y="57"/>
                    <a:pt x="230" y="57"/>
                    <a:pt x="231" y="58"/>
                  </a:cubicBezTo>
                  <a:cubicBezTo>
                    <a:pt x="238" y="58"/>
                    <a:pt x="243" y="59"/>
                    <a:pt x="249" y="61"/>
                  </a:cubicBezTo>
                  <a:cubicBezTo>
                    <a:pt x="250" y="61"/>
                    <a:pt x="249" y="60"/>
                    <a:pt x="250" y="60"/>
                  </a:cubicBezTo>
                  <a:cubicBezTo>
                    <a:pt x="251" y="61"/>
                    <a:pt x="254" y="61"/>
                    <a:pt x="255" y="61"/>
                  </a:cubicBezTo>
                  <a:cubicBezTo>
                    <a:pt x="255" y="60"/>
                    <a:pt x="253" y="61"/>
                    <a:pt x="253" y="60"/>
                  </a:cubicBezTo>
                  <a:cubicBezTo>
                    <a:pt x="254" y="59"/>
                    <a:pt x="256" y="60"/>
                    <a:pt x="255" y="59"/>
                  </a:cubicBezTo>
                  <a:cubicBezTo>
                    <a:pt x="254" y="58"/>
                    <a:pt x="251" y="58"/>
                    <a:pt x="251" y="57"/>
                  </a:cubicBezTo>
                  <a:cubicBezTo>
                    <a:pt x="254" y="57"/>
                    <a:pt x="257" y="57"/>
                    <a:pt x="259" y="57"/>
                  </a:cubicBezTo>
                  <a:cubicBezTo>
                    <a:pt x="257" y="54"/>
                    <a:pt x="251" y="53"/>
                    <a:pt x="247" y="54"/>
                  </a:cubicBezTo>
                  <a:cubicBezTo>
                    <a:pt x="247" y="55"/>
                    <a:pt x="247" y="56"/>
                    <a:pt x="246" y="56"/>
                  </a:cubicBezTo>
                  <a:cubicBezTo>
                    <a:pt x="242" y="55"/>
                    <a:pt x="237" y="54"/>
                    <a:pt x="231" y="54"/>
                  </a:cubicBezTo>
                  <a:cubicBezTo>
                    <a:pt x="231" y="52"/>
                    <a:pt x="231" y="53"/>
                    <a:pt x="230" y="51"/>
                  </a:cubicBezTo>
                  <a:close/>
                  <a:moveTo>
                    <a:pt x="244" y="65"/>
                  </a:moveTo>
                  <a:cubicBezTo>
                    <a:pt x="253" y="67"/>
                    <a:pt x="264" y="69"/>
                    <a:pt x="270" y="71"/>
                  </a:cubicBezTo>
                  <a:cubicBezTo>
                    <a:pt x="264" y="68"/>
                    <a:pt x="253" y="59"/>
                    <a:pt x="244" y="65"/>
                  </a:cubicBezTo>
                  <a:close/>
                  <a:moveTo>
                    <a:pt x="247" y="68"/>
                  </a:moveTo>
                  <a:cubicBezTo>
                    <a:pt x="248" y="68"/>
                    <a:pt x="248" y="68"/>
                    <a:pt x="249" y="68"/>
                  </a:cubicBezTo>
                  <a:cubicBezTo>
                    <a:pt x="249" y="66"/>
                    <a:pt x="248" y="66"/>
                    <a:pt x="247" y="66"/>
                  </a:cubicBezTo>
                  <a:lnTo>
                    <a:pt x="247" y="68"/>
                  </a:lnTo>
                  <a:close/>
                  <a:moveTo>
                    <a:pt x="227" y="101"/>
                  </a:moveTo>
                  <a:cubicBezTo>
                    <a:pt x="225" y="101"/>
                    <a:pt x="221" y="99"/>
                    <a:pt x="219" y="101"/>
                  </a:cubicBezTo>
                  <a:cubicBezTo>
                    <a:pt x="219" y="101"/>
                    <a:pt x="219" y="100"/>
                    <a:pt x="218" y="100"/>
                  </a:cubicBezTo>
                  <a:cubicBezTo>
                    <a:pt x="220" y="103"/>
                    <a:pt x="215" y="101"/>
                    <a:pt x="216" y="102"/>
                  </a:cubicBezTo>
                  <a:cubicBezTo>
                    <a:pt x="217" y="102"/>
                    <a:pt x="218" y="102"/>
                    <a:pt x="218" y="103"/>
                  </a:cubicBezTo>
                  <a:cubicBezTo>
                    <a:pt x="220" y="103"/>
                    <a:pt x="222" y="104"/>
                    <a:pt x="224" y="104"/>
                  </a:cubicBezTo>
                  <a:cubicBezTo>
                    <a:pt x="226" y="104"/>
                    <a:pt x="227" y="104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7" y="104"/>
                    <a:pt x="227" y="103"/>
                    <a:pt x="227" y="101"/>
                  </a:cubicBezTo>
                  <a:close/>
                  <a:moveTo>
                    <a:pt x="229" y="105"/>
                  </a:moveTo>
                  <a:cubicBezTo>
                    <a:pt x="230" y="106"/>
                    <a:pt x="230" y="106"/>
                    <a:pt x="231" y="106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31" y="105"/>
                    <a:pt x="230" y="105"/>
                    <a:pt x="229" y="105"/>
                  </a:cubicBezTo>
                  <a:close/>
                  <a:moveTo>
                    <a:pt x="224" y="97"/>
                  </a:moveTo>
                  <a:cubicBezTo>
                    <a:pt x="228" y="99"/>
                    <a:pt x="233" y="100"/>
                    <a:pt x="233" y="97"/>
                  </a:cubicBezTo>
                  <a:cubicBezTo>
                    <a:pt x="230" y="96"/>
                    <a:pt x="228" y="97"/>
                    <a:pt x="224" y="97"/>
                  </a:cubicBezTo>
                  <a:close/>
                  <a:moveTo>
                    <a:pt x="284" y="98"/>
                  </a:moveTo>
                  <a:cubicBezTo>
                    <a:pt x="284" y="99"/>
                    <a:pt x="285" y="99"/>
                    <a:pt x="284" y="100"/>
                  </a:cubicBezTo>
                  <a:cubicBezTo>
                    <a:pt x="285" y="100"/>
                    <a:pt x="286" y="100"/>
                    <a:pt x="286" y="99"/>
                  </a:cubicBezTo>
                  <a:cubicBezTo>
                    <a:pt x="285" y="100"/>
                    <a:pt x="285" y="98"/>
                    <a:pt x="284" y="98"/>
                  </a:cubicBezTo>
                  <a:close/>
                  <a:moveTo>
                    <a:pt x="228" y="105"/>
                  </a:moveTo>
                  <a:cubicBezTo>
                    <a:pt x="228" y="105"/>
                    <a:pt x="227" y="105"/>
                    <a:pt x="227" y="105"/>
                  </a:cubicBezTo>
                  <a:cubicBezTo>
                    <a:pt x="227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lose/>
                  <a:moveTo>
                    <a:pt x="162" y="59"/>
                  </a:moveTo>
                  <a:cubicBezTo>
                    <a:pt x="162" y="58"/>
                    <a:pt x="165" y="59"/>
                    <a:pt x="165" y="57"/>
                  </a:cubicBezTo>
                  <a:cubicBezTo>
                    <a:pt x="164" y="58"/>
                    <a:pt x="161" y="58"/>
                    <a:pt x="162" y="59"/>
                  </a:cubicBezTo>
                  <a:close/>
                  <a:moveTo>
                    <a:pt x="223" y="50"/>
                  </a:moveTo>
                  <a:cubicBezTo>
                    <a:pt x="222" y="50"/>
                    <a:pt x="223" y="49"/>
                    <a:pt x="224" y="49"/>
                  </a:cubicBezTo>
                  <a:cubicBezTo>
                    <a:pt x="227" y="48"/>
                    <a:pt x="230" y="51"/>
                    <a:pt x="231" y="49"/>
                  </a:cubicBezTo>
                  <a:cubicBezTo>
                    <a:pt x="229" y="47"/>
                    <a:pt x="224" y="47"/>
                    <a:pt x="222" y="45"/>
                  </a:cubicBezTo>
                  <a:cubicBezTo>
                    <a:pt x="222" y="46"/>
                    <a:pt x="221" y="46"/>
                    <a:pt x="221" y="47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1" y="50"/>
                    <a:pt x="218" y="48"/>
                    <a:pt x="218" y="50"/>
                  </a:cubicBezTo>
                  <a:cubicBezTo>
                    <a:pt x="220" y="50"/>
                    <a:pt x="222" y="51"/>
                    <a:pt x="223" y="50"/>
                  </a:cubicBezTo>
                  <a:close/>
                  <a:moveTo>
                    <a:pt x="217" y="100"/>
                  </a:moveTo>
                  <a:cubicBezTo>
                    <a:pt x="216" y="100"/>
                    <a:pt x="215" y="99"/>
                    <a:pt x="214" y="99"/>
                  </a:cubicBezTo>
                  <a:cubicBezTo>
                    <a:pt x="214" y="99"/>
                    <a:pt x="213" y="101"/>
                    <a:pt x="212" y="102"/>
                  </a:cubicBezTo>
                  <a:cubicBezTo>
                    <a:pt x="213" y="102"/>
                    <a:pt x="213" y="102"/>
                    <a:pt x="214" y="102"/>
                  </a:cubicBezTo>
                  <a:cubicBezTo>
                    <a:pt x="215" y="100"/>
                    <a:pt x="216" y="102"/>
                    <a:pt x="217" y="100"/>
                  </a:cubicBezTo>
                  <a:close/>
                  <a:moveTo>
                    <a:pt x="243" y="103"/>
                  </a:moveTo>
                  <a:cubicBezTo>
                    <a:pt x="241" y="103"/>
                    <a:pt x="240" y="101"/>
                    <a:pt x="237" y="102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39" y="102"/>
                    <a:pt x="242" y="104"/>
                    <a:pt x="243" y="103"/>
                  </a:cubicBezTo>
                  <a:close/>
                  <a:moveTo>
                    <a:pt x="197" y="100"/>
                  </a:move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lose/>
                  <a:moveTo>
                    <a:pt x="1" y="62"/>
                  </a:moveTo>
                  <a:cubicBezTo>
                    <a:pt x="2" y="61"/>
                    <a:pt x="4" y="62"/>
                    <a:pt x="4" y="60"/>
                  </a:cubicBezTo>
                  <a:cubicBezTo>
                    <a:pt x="3" y="59"/>
                    <a:pt x="2" y="61"/>
                    <a:pt x="1" y="62"/>
                  </a:cubicBezTo>
                  <a:close/>
                  <a:moveTo>
                    <a:pt x="368" y="214"/>
                  </a:moveTo>
                  <a:cubicBezTo>
                    <a:pt x="368" y="216"/>
                    <a:pt x="368" y="217"/>
                    <a:pt x="369" y="218"/>
                  </a:cubicBezTo>
                  <a:cubicBezTo>
                    <a:pt x="369" y="217"/>
                    <a:pt x="369" y="215"/>
                    <a:pt x="368" y="214"/>
                  </a:cubicBezTo>
                  <a:close/>
                  <a:moveTo>
                    <a:pt x="369" y="223"/>
                  </a:moveTo>
                  <a:cubicBezTo>
                    <a:pt x="370" y="225"/>
                    <a:pt x="369" y="228"/>
                    <a:pt x="371" y="229"/>
                  </a:cubicBezTo>
                  <a:cubicBezTo>
                    <a:pt x="370" y="227"/>
                    <a:pt x="371" y="223"/>
                    <a:pt x="369" y="223"/>
                  </a:cubicBezTo>
                  <a:close/>
                  <a:moveTo>
                    <a:pt x="371" y="229"/>
                  </a:moveTo>
                  <a:cubicBezTo>
                    <a:pt x="370" y="233"/>
                    <a:pt x="371" y="236"/>
                    <a:pt x="371" y="236"/>
                  </a:cubicBezTo>
                  <a:cubicBezTo>
                    <a:pt x="372" y="238"/>
                    <a:pt x="372" y="239"/>
                    <a:pt x="372" y="237"/>
                  </a:cubicBezTo>
                  <a:cubicBezTo>
                    <a:pt x="372" y="234"/>
                    <a:pt x="372" y="230"/>
                    <a:pt x="371" y="229"/>
                  </a:cubicBezTo>
                  <a:close/>
                  <a:moveTo>
                    <a:pt x="9" y="40"/>
                  </a:moveTo>
                  <a:cubicBezTo>
                    <a:pt x="13" y="42"/>
                    <a:pt x="17" y="37"/>
                    <a:pt x="19" y="37"/>
                  </a:cubicBezTo>
                  <a:cubicBezTo>
                    <a:pt x="17" y="40"/>
                    <a:pt x="17" y="40"/>
                    <a:pt x="14" y="42"/>
                  </a:cubicBezTo>
                  <a:cubicBezTo>
                    <a:pt x="19" y="47"/>
                    <a:pt x="23" y="40"/>
                    <a:pt x="26" y="36"/>
                  </a:cubicBezTo>
                  <a:cubicBezTo>
                    <a:pt x="34" y="27"/>
                    <a:pt x="43" y="18"/>
                    <a:pt x="52" y="14"/>
                  </a:cubicBezTo>
                  <a:cubicBezTo>
                    <a:pt x="54" y="9"/>
                    <a:pt x="59" y="8"/>
                    <a:pt x="62" y="3"/>
                  </a:cubicBezTo>
                  <a:cubicBezTo>
                    <a:pt x="57" y="4"/>
                    <a:pt x="56" y="8"/>
                    <a:pt x="52" y="9"/>
                  </a:cubicBezTo>
                  <a:cubicBezTo>
                    <a:pt x="53" y="8"/>
                    <a:pt x="52" y="7"/>
                    <a:pt x="53" y="6"/>
                  </a:cubicBezTo>
                  <a:cubicBezTo>
                    <a:pt x="51" y="6"/>
                    <a:pt x="50" y="8"/>
                    <a:pt x="48" y="8"/>
                  </a:cubicBezTo>
                  <a:cubicBezTo>
                    <a:pt x="49" y="5"/>
                    <a:pt x="53" y="4"/>
                    <a:pt x="52" y="0"/>
                  </a:cubicBezTo>
                  <a:cubicBezTo>
                    <a:pt x="46" y="0"/>
                    <a:pt x="44" y="5"/>
                    <a:pt x="39" y="7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4" y="8"/>
                    <a:pt x="30" y="10"/>
                    <a:pt x="26" y="12"/>
                  </a:cubicBezTo>
                  <a:cubicBezTo>
                    <a:pt x="26" y="16"/>
                    <a:pt x="23" y="19"/>
                    <a:pt x="20" y="21"/>
                  </a:cubicBezTo>
                  <a:cubicBezTo>
                    <a:pt x="14" y="25"/>
                    <a:pt x="5" y="28"/>
                    <a:pt x="0" y="34"/>
                  </a:cubicBezTo>
                  <a:cubicBezTo>
                    <a:pt x="3" y="35"/>
                    <a:pt x="3" y="33"/>
                    <a:pt x="5" y="33"/>
                  </a:cubicBezTo>
                  <a:cubicBezTo>
                    <a:pt x="6" y="35"/>
                    <a:pt x="2" y="36"/>
                    <a:pt x="3" y="39"/>
                  </a:cubicBezTo>
                  <a:cubicBezTo>
                    <a:pt x="5" y="41"/>
                    <a:pt x="9" y="38"/>
                    <a:pt x="11" y="37"/>
                  </a:cubicBezTo>
                  <a:cubicBezTo>
                    <a:pt x="11" y="39"/>
                    <a:pt x="9" y="39"/>
                    <a:pt x="9" y="40"/>
                  </a:cubicBezTo>
                  <a:close/>
                  <a:moveTo>
                    <a:pt x="194" y="97"/>
                  </a:moveTo>
                  <a:cubicBezTo>
                    <a:pt x="190" y="96"/>
                    <a:pt x="188" y="98"/>
                    <a:pt x="186" y="97"/>
                  </a:cubicBezTo>
                  <a:cubicBezTo>
                    <a:pt x="185" y="99"/>
                    <a:pt x="188" y="98"/>
                    <a:pt x="188" y="99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9" y="100"/>
                    <a:pt x="190" y="100"/>
                  </a:cubicBezTo>
                  <a:cubicBezTo>
                    <a:pt x="191" y="100"/>
                    <a:pt x="193" y="100"/>
                    <a:pt x="195" y="100"/>
                  </a:cubicBezTo>
                  <a:cubicBezTo>
                    <a:pt x="194" y="100"/>
                    <a:pt x="193" y="100"/>
                    <a:pt x="192" y="100"/>
                  </a:cubicBezTo>
                  <a:cubicBezTo>
                    <a:pt x="192" y="99"/>
                    <a:pt x="194" y="99"/>
                    <a:pt x="194" y="97"/>
                  </a:cubicBezTo>
                  <a:close/>
                  <a:moveTo>
                    <a:pt x="12" y="45"/>
                  </a:moveTo>
                  <a:cubicBezTo>
                    <a:pt x="12" y="47"/>
                    <a:pt x="11" y="48"/>
                    <a:pt x="9" y="48"/>
                  </a:cubicBezTo>
                  <a:cubicBezTo>
                    <a:pt x="11" y="49"/>
                    <a:pt x="13" y="47"/>
                    <a:pt x="15" y="45"/>
                  </a:cubicBezTo>
                  <a:cubicBezTo>
                    <a:pt x="13" y="46"/>
                    <a:pt x="14" y="45"/>
                    <a:pt x="12" y="45"/>
                  </a:cubicBezTo>
                  <a:close/>
                  <a:moveTo>
                    <a:pt x="7" y="213"/>
                  </a:moveTo>
                  <a:cubicBezTo>
                    <a:pt x="6" y="213"/>
                    <a:pt x="6" y="215"/>
                    <a:pt x="7" y="216"/>
                  </a:cubicBezTo>
                  <a:cubicBezTo>
                    <a:pt x="8" y="215"/>
                    <a:pt x="8" y="213"/>
                    <a:pt x="7" y="213"/>
                  </a:cubicBezTo>
                  <a:close/>
                  <a:moveTo>
                    <a:pt x="26" y="80"/>
                  </a:moveTo>
                  <a:cubicBezTo>
                    <a:pt x="26" y="81"/>
                    <a:pt x="26" y="81"/>
                    <a:pt x="27" y="81"/>
                  </a:cubicBezTo>
                  <a:cubicBezTo>
                    <a:pt x="27" y="80"/>
                    <a:pt x="29" y="80"/>
                    <a:pt x="29" y="78"/>
                  </a:cubicBezTo>
                  <a:cubicBezTo>
                    <a:pt x="27" y="79"/>
                    <a:pt x="28" y="78"/>
                    <a:pt x="27" y="76"/>
                  </a:cubicBezTo>
                  <a:cubicBezTo>
                    <a:pt x="24" y="80"/>
                    <a:pt x="21" y="83"/>
                    <a:pt x="18" y="87"/>
                  </a:cubicBezTo>
                  <a:cubicBezTo>
                    <a:pt x="20" y="87"/>
                    <a:pt x="21" y="87"/>
                    <a:pt x="22" y="86"/>
                  </a:cubicBezTo>
                  <a:cubicBezTo>
                    <a:pt x="22" y="85"/>
                    <a:pt x="21" y="85"/>
                    <a:pt x="21" y="84"/>
                  </a:cubicBezTo>
                  <a:cubicBezTo>
                    <a:pt x="22" y="83"/>
                    <a:pt x="24" y="84"/>
                    <a:pt x="25" y="84"/>
                  </a:cubicBezTo>
                  <a:cubicBezTo>
                    <a:pt x="24" y="83"/>
                    <a:pt x="26" y="82"/>
                    <a:pt x="25" y="81"/>
                  </a:cubicBezTo>
                  <a:cubicBezTo>
                    <a:pt x="25" y="82"/>
                    <a:pt x="24" y="83"/>
                    <a:pt x="23" y="82"/>
                  </a:cubicBezTo>
                  <a:cubicBezTo>
                    <a:pt x="24" y="81"/>
                    <a:pt x="25" y="80"/>
                    <a:pt x="26" y="80"/>
                  </a:cubicBezTo>
                  <a:close/>
                  <a:moveTo>
                    <a:pt x="21" y="264"/>
                  </a:moveTo>
                  <a:cubicBezTo>
                    <a:pt x="20" y="264"/>
                    <a:pt x="20" y="264"/>
                    <a:pt x="19" y="264"/>
                  </a:cubicBezTo>
                  <a:cubicBezTo>
                    <a:pt x="19" y="264"/>
                    <a:pt x="18" y="265"/>
                    <a:pt x="18" y="265"/>
                  </a:cubicBezTo>
                  <a:cubicBezTo>
                    <a:pt x="19" y="266"/>
                    <a:pt x="21" y="266"/>
                    <a:pt x="21" y="264"/>
                  </a:cubicBezTo>
                  <a:close/>
                  <a:moveTo>
                    <a:pt x="23" y="77"/>
                  </a:moveTo>
                  <a:cubicBezTo>
                    <a:pt x="21" y="79"/>
                    <a:pt x="18" y="82"/>
                    <a:pt x="18" y="84"/>
                  </a:cubicBezTo>
                  <a:cubicBezTo>
                    <a:pt x="19" y="81"/>
                    <a:pt x="25" y="80"/>
                    <a:pt x="23" y="77"/>
                  </a:cubicBezTo>
                  <a:close/>
                  <a:moveTo>
                    <a:pt x="21" y="76"/>
                  </a:moveTo>
                  <a:cubicBezTo>
                    <a:pt x="23" y="76"/>
                    <a:pt x="24" y="75"/>
                    <a:pt x="24" y="73"/>
                  </a:cubicBezTo>
                  <a:cubicBezTo>
                    <a:pt x="22" y="74"/>
                    <a:pt x="22" y="75"/>
                    <a:pt x="21" y="76"/>
                  </a:cubicBezTo>
                  <a:close/>
                  <a:moveTo>
                    <a:pt x="363" y="197"/>
                  </a:moveTo>
                  <a:cubicBezTo>
                    <a:pt x="363" y="199"/>
                    <a:pt x="364" y="202"/>
                    <a:pt x="365" y="203"/>
                  </a:cubicBezTo>
                  <a:cubicBezTo>
                    <a:pt x="365" y="201"/>
                    <a:pt x="365" y="197"/>
                    <a:pt x="363" y="197"/>
                  </a:cubicBezTo>
                  <a:close/>
                  <a:moveTo>
                    <a:pt x="343" y="286"/>
                  </a:moveTo>
                  <a:cubicBezTo>
                    <a:pt x="344" y="286"/>
                    <a:pt x="344" y="284"/>
                    <a:pt x="344" y="282"/>
                  </a:cubicBezTo>
                  <a:cubicBezTo>
                    <a:pt x="342" y="282"/>
                    <a:pt x="343" y="284"/>
                    <a:pt x="343" y="286"/>
                  </a:cubicBezTo>
                  <a:close/>
                  <a:moveTo>
                    <a:pt x="341" y="143"/>
                  </a:moveTo>
                  <a:cubicBezTo>
                    <a:pt x="340" y="141"/>
                    <a:pt x="340" y="139"/>
                    <a:pt x="339" y="138"/>
                  </a:cubicBezTo>
                  <a:cubicBezTo>
                    <a:pt x="338" y="140"/>
                    <a:pt x="340" y="142"/>
                    <a:pt x="341" y="143"/>
                  </a:cubicBezTo>
                  <a:close/>
                  <a:moveTo>
                    <a:pt x="343" y="152"/>
                  </a:moveTo>
                  <a:cubicBezTo>
                    <a:pt x="343" y="151"/>
                    <a:pt x="343" y="151"/>
                    <a:pt x="343" y="151"/>
                  </a:cubicBezTo>
                  <a:cubicBezTo>
                    <a:pt x="346" y="152"/>
                    <a:pt x="345" y="158"/>
                    <a:pt x="348" y="157"/>
                  </a:cubicBezTo>
                  <a:cubicBezTo>
                    <a:pt x="346" y="155"/>
                    <a:pt x="346" y="152"/>
                    <a:pt x="344" y="149"/>
                  </a:cubicBezTo>
                  <a:cubicBezTo>
                    <a:pt x="344" y="150"/>
                    <a:pt x="342" y="151"/>
                    <a:pt x="343" y="152"/>
                  </a:cubicBezTo>
                  <a:close/>
                  <a:moveTo>
                    <a:pt x="343" y="249"/>
                  </a:moveTo>
                  <a:cubicBezTo>
                    <a:pt x="344" y="242"/>
                    <a:pt x="344" y="235"/>
                    <a:pt x="343" y="230"/>
                  </a:cubicBezTo>
                  <a:cubicBezTo>
                    <a:pt x="343" y="237"/>
                    <a:pt x="342" y="243"/>
                    <a:pt x="343" y="249"/>
                  </a:cubicBezTo>
                  <a:close/>
                  <a:moveTo>
                    <a:pt x="341" y="250"/>
                  </a:moveTo>
                  <a:cubicBezTo>
                    <a:pt x="341" y="251"/>
                    <a:pt x="340" y="254"/>
                    <a:pt x="341" y="254"/>
                  </a:cubicBezTo>
                  <a:cubicBezTo>
                    <a:pt x="342" y="253"/>
                    <a:pt x="342" y="251"/>
                    <a:pt x="341" y="250"/>
                  </a:cubicBezTo>
                  <a:close/>
                  <a:moveTo>
                    <a:pt x="339" y="296"/>
                  </a:moveTo>
                  <a:cubicBezTo>
                    <a:pt x="340" y="295"/>
                    <a:pt x="341" y="292"/>
                    <a:pt x="340" y="290"/>
                  </a:cubicBezTo>
                  <a:cubicBezTo>
                    <a:pt x="340" y="292"/>
                    <a:pt x="338" y="294"/>
                    <a:pt x="339" y="296"/>
                  </a:cubicBezTo>
                  <a:close/>
                  <a:moveTo>
                    <a:pt x="344" y="227"/>
                  </a:moveTo>
                  <a:cubicBezTo>
                    <a:pt x="344" y="225"/>
                    <a:pt x="345" y="223"/>
                    <a:pt x="343" y="223"/>
                  </a:cubicBezTo>
                  <a:cubicBezTo>
                    <a:pt x="344" y="224"/>
                    <a:pt x="343" y="227"/>
                    <a:pt x="344" y="227"/>
                  </a:cubicBezTo>
                  <a:close/>
                  <a:moveTo>
                    <a:pt x="353" y="183"/>
                  </a:moveTo>
                  <a:cubicBezTo>
                    <a:pt x="353" y="183"/>
                    <a:pt x="354" y="184"/>
                    <a:pt x="354" y="185"/>
                  </a:cubicBezTo>
                  <a:cubicBezTo>
                    <a:pt x="355" y="184"/>
                    <a:pt x="353" y="181"/>
                    <a:pt x="353" y="183"/>
                  </a:cubicBezTo>
                  <a:close/>
                  <a:moveTo>
                    <a:pt x="355" y="183"/>
                  </a:moveTo>
                  <a:cubicBezTo>
                    <a:pt x="355" y="181"/>
                    <a:pt x="354" y="180"/>
                    <a:pt x="353" y="179"/>
                  </a:cubicBezTo>
                  <a:cubicBezTo>
                    <a:pt x="354" y="180"/>
                    <a:pt x="354" y="182"/>
                    <a:pt x="355" y="183"/>
                  </a:cubicBezTo>
                  <a:close/>
                  <a:moveTo>
                    <a:pt x="357" y="186"/>
                  </a:moveTo>
                  <a:cubicBezTo>
                    <a:pt x="355" y="185"/>
                    <a:pt x="355" y="187"/>
                    <a:pt x="356" y="188"/>
                  </a:cubicBezTo>
                  <a:cubicBezTo>
                    <a:pt x="357" y="188"/>
                    <a:pt x="356" y="187"/>
                    <a:pt x="357" y="186"/>
                  </a:cubicBezTo>
                  <a:close/>
                  <a:moveTo>
                    <a:pt x="343" y="276"/>
                  </a:moveTo>
                  <a:cubicBezTo>
                    <a:pt x="344" y="276"/>
                    <a:pt x="344" y="278"/>
                    <a:pt x="345" y="278"/>
                  </a:cubicBezTo>
                  <a:cubicBezTo>
                    <a:pt x="344" y="276"/>
                    <a:pt x="346" y="277"/>
                    <a:pt x="346" y="275"/>
                  </a:cubicBezTo>
                  <a:cubicBezTo>
                    <a:pt x="344" y="275"/>
                    <a:pt x="343" y="275"/>
                    <a:pt x="343" y="276"/>
                  </a:cubicBezTo>
                  <a:close/>
                  <a:moveTo>
                    <a:pt x="346" y="209"/>
                  </a:moveTo>
                  <a:cubicBezTo>
                    <a:pt x="348" y="212"/>
                    <a:pt x="345" y="208"/>
                    <a:pt x="344" y="206"/>
                  </a:cubicBezTo>
                  <a:cubicBezTo>
                    <a:pt x="344" y="203"/>
                    <a:pt x="344" y="200"/>
                    <a:pt x="343" y="199"/>
                  </a:cubicBezTo>
                  <a:cubicBezTo>
                    <a:pt x="341" y="199"/>
                    <a:pt x="341" y="200"/>
                    <a:pt x="340" y="199"/>
                  </a:cubicBezTo>
                  <a:cubicBezTo>
                    <a:pt x="341" y="204"/>
                    <a:pt x="342" y="206"/>
                    <a:pt x="345" y="209"/>
                  </a:cubicBezTo>
                  <a:cubicBezTo>
                    <a:pt x="344" y="212"/>
                    <a:pt x="345" y="216"/>
                    <a:pt x="346" y="219"/>
                  </a:cubicBezTo>
                  <a:cubicBezTo>
                    <a:pt x="349" y="215"/>
                    <a:pt x="344" y="212"/>
                    <a:pt x="346" y="209"/>
                  </a:cubicBezTo>
                  <a:close/>
                  <a:moveTo>
                    <a:pt x="346" y="180"/>
                  </a:moveTo>
                  <a:cubicBezTo>
                    <a:pt x="348" y="179"/>
                    <a:pt x="347" y="181"/>
                    <a:pt x="349" y="181"/>
                  </a:cubicBezTo>
                  <a:cubicBezTo>
                    <a:pt x="349" y="180"/>
                    <a:pt x="348" y="179"/>
                    <a:pt x="348" y="178"/>
                  </a:cubicBezTo>
                  <a:cubicBezTo>
                    <a:pt x="347" y="178"/>
                    <a:pt x="346" y="179"/>
                    <a:pt x="346" y="180"/>
                  </a:cubicBezTo>
                  <a:close/>
                  <a:moveTo>
                    <a:pt x="258" y="101"/>
                  </a:moveTo>
                  <a:cubicBezTo>
                    <a:pt x="256" y="101"/>
                    <a:pt x="255" y="100"/>
                    <a:pt x="254" y="100"/>
                  </a:cubicBezTo>
                  <a:cubicBezTo>
                    <a:pt x="254" y="102"/>
                    <a:pt x="258" y="102"/>
                    <a:pt x="258" y="101"/>
                  </a:cubicBezTo>
                  <a:close/>
                  <a:moveTo>
                    <a:pt x="328" y="130"/>
                  </a:moveTo>
                  <a:cubicBezTo>
                    <a:pt x="327" y="128"/>
                    <a:pt x="326" y="125"/>
                    <a:pt x="324" y="124"/>
                  </a:cubicBezTo>
                  <a:cubicBezTo>
                    <a:pt x="324" y="126"/>
                    <a:pt x="326" y="129"/>
                    <a:pt x="328" y="130"/>
                  </a:cubicBezTo>
                  <a:close/>
                  <a:moveTo>
                    <a:pt x="324" y="135"/>
                  </a:moveTo>
                  <a:cubicBezTo>
                    <a:pt x="326" y="137"/>
                    <a:pt x="328" y="141"/>
                    <a:pt x="330" y="141"/>
                  </a:cubicBezTo>
                  <a:cubicBezTo>
                    <a:pt x="328" y="140"/>
                    <a:pt x="327" y="138"/>
                    <a:pt x="328" y="136"/>
                  </a:cubicBezTo>
                  <a:cubicBezTo>
                    <a:pt x="326" y="137"/>
                    <a:pt x="325" y="134"/>
                    <a:pt x="324" y="135"/>
                  </a:cubicBezTo>
                  <a:close/>
                  <a:moveTo>
                    <a:pt x="333" y="131"/>
                  </a:moveTo>
                  <a:cubicBezTo>
                    <a:pt x="335" y="131"/>
                    <a:pt x="333" y="129"/>
                    <a:pt x="332" y="128"/>
                  </a:cubicBezTo>
                  <a:cubicBezTo>
                    <a:pt x="332" y="130"/>
                    <a:pt x="334" y="130"/>
                    <a:pt x="333" y="131"/>
                  </a:cubicBezTo>
                  <a:close/>
                  <a:moveTo>
                    <a:pt x="273" y="126"/>
                  </a:moveTo>
                  <a:cubicBezTo>
                    <a:pt x="273" y="126"/>
                    <a:pt x="274" y="126"/>
                    <a:pt x="274" y="127"/>
                  </a:cubicBezTo>
                  <a:cubicBezTo>
                    <a:pt x="275" y="127"/>
                    <a:pt x="275" y="126"/>
                    <a:pt x="274" y="126"/>
                  </a:cubicBezTo>
                  <a:cubicBezTo>
                    <a:pt x="274" y="126"/>
                    <a:pt x="273" y="125"/>
                    <a:pt x="273" y="126"/>
                  </a:cubicBezTo>
                  <a:close/>
                  <a:moveTo>
                    <a:pt x="270" y="118"/>
                  </a:moveTo>
                  <a:cubicBezTo>
                    <a:pt x="269" y="118"/>
                    <a:pt x="268" y="115"/>
                    <a:pt x="267" y="116"/>
                  </a:cubicBezTo>
                  <a:cubicBezTo>
                    <a:pt x="269" y="116"/>
                    <a:pt x="269" y="119"/>
                    <a:pt x="267" y="119"/>
                  </a:cubicBezTo>
                  <a:cubicBezTo>
                    <a:pt x="266" y="118"/>
                    <a:pt x="264" y="116"/>
                    <a:pt x="263" y="115"/>
                  </a:cubicBezTo>
                  <a:cubicBezTo>
                    <a:pt x="263" y="115"/>
                    <a:pt x="264" y="115"/>
                    <a:pt x="264" y="114"/>
                  </a:cubicBezTo>
                  <a:cubicBezTo>
                    <a:pt x="261" y="114"/>
                    <a:pt x="260" y="114"/>
                    <a:pt x="259" y="112"/>
                  </a:cubicBezTo>
                  <a:cubicBezTo>
                    <a:pt x="257" y="118"/>
                    <a:pt x="267" y="121"/>
                    <a:pt x="270" y="118"/>
                  </a:cubicBezTo>
                  <a:close/>
                  <a:moveTo>
                    <a:pt x="251" y="105"/>
                  </a:moveTo>
                  <a:cubicBezTo>
                    <a:pt x="249" y="105"/>
                    <a:pt x="248" y="103"/>
                    <a:pt x="248" y="105"/>
                  </a:cubicBezTo>
                  <a:cubicBezTo>
                    <a:pt x="248" y="105"/>
                    <a:pt x="250" y="105"/>
                    <a:pt x="251" y="105"/>
                  </a:cubicBezTo>
                  <a:close/>
                  <a:moveTo>
                    <a:pt x="275" y="63"/>
                  </a:moveTo>
                  <a:cubicBezTo>
                    <a:pt x="273" y="62"/>
                    <a:pt x="270" y="58"/>
                    <a:pt x="266" y="59"/>
                  </a:cubicBezTo>
                  <a:cubicBezTo>
                    <a:pt x="266" y="61"/>
                    <a:pt x="266" y="61"/>
                    <a:pt x="266" y="61"/>
                  </a:cubicBezTo>
                  <a:cubicBezTo>
                    <a:pt x="270" y="60"/>
                    <a:pt x="272" y="64"/>
                    <a:pt x="275" y="63"/>
                  </a:cubicBezTo>
                  <a:close/>
                  <a:moveTo>
                    <a:pt x="260" y="107"/>
                  </a:moveTo>
                  <a:cubicBezTo>
                    <a:pt x="260" y="106"/>
                    <a:pt x="261" y="105"/>
                    <a:pt x="262" y="105"/>
                  </a:cubicBezTo>
                  <a:cubicBezTo>
                    <a:pt x="257" y="105"/>
                    <a:pt x="254" y="101"/>
                    <a:pt x="251" y="101"/>
                  </a:cubicBezTo>
                  <a:cubicBezTo>
                    <a:pt x="253" y="105"/>
                    <a:pt x="257" y="105"/>
                    <a:pt x="260" y="107"/>
                  </a:cubicBezTo>
                  <a:close/>
                  <a:moveTo>
                    <a:pt x="278" y="114"/>
                  </a:moveTo>
                  <a:cubicBezTo>
                    <a:pt x="275" y="112"/>
                    <a:pt x="270" y="103"/>
                    <a:pt x="263" y="106"/>
                  </a:cubicBezTo>
                  <a:cubicBezTo>
                    <a:pt x="265" y="107"/>
                    <a:pt x="267" y="108"/>
                    <a:pt x="268" y="109"/>
                  </a:cubicBezTo>
                  <a:cubicBezTo>
                    <a:pt x="267" y="110"/>
                    <a:pt x="265" y="109"/>
                    <a:pt x="264" y="110"/>
                  </a:cubicBezTo>
                  <a:cubicBezTo>
                    <a:pt x="261" y="109"/>
                    <a:pt x="255" y="107"/>
                    <a:pt x="251" y="109"/>
                  </a:cubicBezTo>
                  <a:cubicBezTo>
                    <a:pt x="249" y="107"/>
                    <a:pt x="246" y="107"/>
                    <a:pt x="244" y="106"/>
                  </a:cubicBezTo>
                  <a:cubicBezTo>
                    <a:pt x="246" y="109"/>
                    <a:pt x="251" y="109"/>
                    <a:pt x="253" y="112"/>
                  </a:cubicBezTo>
                  <a:cubicBezTo>
                    <a:pt x="256" y="112"/>
                    <a:pt x="256" y="112"/>
                    <a:pt x="256" y="112"/>
                  </a:cubicBezTo>
                  <a:cubicBezTo>
                    <a:pt x="256" y="113"/>
                    <a:pt x="257" y="115"/>
                    <a:pt x="257" y="113"/>
                  </a:cubicBezTo>
                  <a:cubicBezTo>
                    <a:pt x="257" y="113"/>
                    <a:pt x="256" y="112"/>
                    <a:pt x="257" y="112"/>
                  </a:cubicBezTo>
                  <a:cubicBezTo>
                    <a:pt x="258" y="113"/>
                    <a:pt x="262" y="111"/>
                    <a:pt x="261" y="113"/>
                  </a:cubicBezTo>
                  <a:cubicBezTo>
                    <a:pt x="263" y="111"/>
                    <a:pt x="265" y="115"/>
                    <a:pt x="266" y="114"/>
                  </a:cubicBezTo>
                  <a:cubicBezTo>
                    <a:pt x="263" y="113"/>
                    <a:pt x="267" y="113"/>
                    <a:pt x="268" y="112"/>
                  </a:cubicBezTo>
                  <a:cubicBezTo>
                    <a:pt x="267" y="112"/>
                    <a:pt x="266" y="111"/>
                    <a:pt x="267" y="111"/>
                  </a:cubicBezTo>
                  <a:cubicBezTo>
                    <a:pt x="270" y="110"/>
                    <a:pt x="274" y="109"/>
                    <a:pt x="275" y="113"/>
                  </a:cubicBezTo>
                  <a:cubicBezTo>
                    <a:pt x="273" y="114"/>
                    <a:pt x="272" y="112"/>
                    <a:pt x="271" y="113"/>
                  </a:cubicBezTo>
                  <a:cubicBezTo>
                    <a:pt x="272" y="114"/>
                    <a:pt x="274" y="115"/>
                    <a:pt x="276" y="115"/>
                  </a:cubicBezTo>
                  <a:cubicBezTo>
                    <a:pt x="275" y="112"/>
                    <a:pt x="278" y="114"/>
                    <a:pt x="278" y="114"/>
                  </a:cubicBezTo>
                  <a:close/>
                  <a:moveTo>
                    <a:pt x="272" y="121"/>
                  </a:moveTo>
                  <a:cubicBezTo>
                    <a:pt x="271" y="121"/>
                    <a:pt x="271" y="121"/>
                    <a:pt x="270" y="121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1" y="122"/>
                    <a:pt x="272" y="121"/>
                  </a:cubicBezTo>
                  <a:close/>
                  <a:moveTo>
                    <a:pt x="291" y="136"/>
                  </a:moveTo>
                  <a:cubicBezTo>
                    <a:pt x="292" y="138"/>
                    <a:pt x="297" y="142"/>
                    <a:pt x="297" y="141"/>
                  </a:cubicBezTo>
                  <a:cubicBezTo>
                    <a:pt x="297" y="139"/>
                    <a:pt x="290" y="136"/>
                    <a:pt x="293" y="133"/>
                  </a:cubicBezTo>
                  <a:cubicBezTo>
                    <a:pt x="291" y="133"/>
                    <a:pt x="291" y="134"/>
                    <a:pt x="289" y="134"/>
                  </a:cubicBezTo>
                  <a:cubicBezTo>
                    <a:pt x="289" y="132"/>
                    <a:pt x="287" y="133"/>
                    <a:pt x="286" y="132"/>
                  </a:cubicBezTo>
                  <a:cubicBezTo>
                    <a:pt x="286" y="130"/>
                    <a:pt x="286" y="130"/>
                    <a:pt x="286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5" y="130"/>
                    <a:pt x="285" y="129"/>
                    <a:pt x="284" y="132"/>
                  </a:cubicBezTo>
                  <a:cubicBezTo>
                    <a:pt x="288" y="132"/>
                    <a:pt x="288" y="136"/>
                    <a:pt x="291" y="136"/>
                  </a:cubicBezTo>
                  <a:close/>
                  <a:moveTo>
                    <a:pt x="320" y="159"/>
                  </a:moveTo>
                  <a:cubicBezTo>
                    <a:pt x="320" y="160"/>
                    <a:pt x="319" y="160"/>
                    <a:pt x="319" y="161"/>
                  </a:cubicBezTo>
                  <a:cubicBezTo>
                    <a:pt x="320" y="162"/>
                    <a:pt x="321" y="163"/>
                    <a:pt x="322" y="164"/>
                  </a:cubicBezTo>
                  <a:cubicBezTo>
                    <a:pt x="322" y="162"/>
                    <a:pt x="321" y="161"/>
                    <a:pt x="320" y="159"/>
                  </a:cubicBezTo>
                  <a:close/>
                  <a:moveTo>
                    <a:pt x="301" y="137"/>
                  </a:moveTo>
                  <a:cubicBezTo>
                    <a:pt x="303" y="139"/>
                    <a:pt x="305" y="142"/>
                    <a:pt x="309" y="144"/>
                  </a:cubicBezTo>
                  <a:cubicBezTo>
                    <a:pt x="307" y="141"/>
                    <a:pt x="302" y="137"/>
                    <a:pt x="301" y="137"/>
                  </a:cubicBezTo>
                  <a:close/>
                  <a:moveTo>
                    <a:pt x="279" y="123"/>
                  </a:moveTo>
                  <a:cubicBezTo>
                    <a:pt x="279" y="122"/>
                    <a:pt x="279" y="121"/>
                    <a:pt x="278" y="120"/>
                  </a:cubicBezTo>
                  <a:cubicBezTo>
                    <a:pt x="277" y="121"/>
                    <a:pt x="278" y="123"/>
                    <a:pt x="279" y="123"/>
                  </a:cubicBezTo>
                  <a:close/>
                  <a:moveTo>
                    <a:pt x="323" y="160"/>
                  </a:moveTo>
                  <a:cubicBezTo>
                    <a:pt x="325" y="162"/>
                    <a:pt x="325" y="164"/>
                    <a:pt x="327" y="165"/>
                  </a:cubicBezTo>
                  <a:cubicBezTo>
                    <a:pt x="326" y="163"/>
                    <a:pt x="325" y="160"/>
                    <a:pt x="323" y="160"/>
                  </a:cubicBezTo>
                  <a:close/>
                  <a:moveTo>
                    <a:pt x="327" y="156"/>
                  </a:moveTo>
                  <a:cubicBezTo>
                    <a:pt x="326" y="157"/>
                    <a:pt x="324" y="156"/>
                    <a:pt x="324" y="157"/>
                  </a:cubicBezTo>
                  <a:cubicBezTo>
                    <a:pt x="325" y="157"/>
                    <a:pt x="326" y="159"/>
                    <a:pt x="327" y="159"/>
                  </a:cubicBezTo>
                  <a:cubicBezTo>
                    <a:pt x="327" y="158"/>
                    <a:pt x="326" y="157"/>
                    <a:pt x="327" y="156"/>
                  </a:cubicBezTo>
                  <a:close/>
                  <a:moveTo>
                    <a:pt x="303" y="146"/>
                  </a:moveTo>
                  <a:cubicBezTo>
                    <a:pt x="302" y="147"/>
                    <a:pt x="304" y="149"/>
                    <a:pt x="305" y="149"/>
                  </a:cubicBezTo>
                  <a:cubicBezTo>
                    <a:pt x="304" y="148"/>
                    <a:pt x="305" y="146"/>
                    <a:pt x="303" y="146"/>
                  </a:cubicBezTo>
                  <a:close/>
                  <a:moveTo>
                    <a:pt x="294" y="132"/>
                  </a:moveTo>
                  <a:cubicBezTo>
                    <a:pt x="294" y="131"/>
                    <a:pt x="292" y="130"/>
                    <a:pt x="292" y="132"/>
                  </a:cubicBezTo>
                  <a:cubicBezTo>
                    <a:pt x="293" y="131"/>
                    <a:pt x="294" y="133"/>
                    <a:pt x="294" y="132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7"/>
                    <a:pt x="277" y="117"/>
                  </a:cubicBezTo>
                  <a:cubicBezTo>
                    <a:pt x="277" y="118"/>
                    <a:pt x="279" y="120"/>
                    <a:pt x="280" y="119"/>
                  </a:cubicBezTo>
                  <a:close/>
                  <a:moveTo>
                    <a:pt x="316" y="137"/>
                  </a:moveTo>
                  <a:cubicBezTo>
                    <a:pt x="311" y="132"/>
                    <a:pt x="302" y="121"/>
                    <a:pt x="292" y="118"/>
                  </a:cubicBezTo>
                  <a:cubicBezTo>
                    <a:pt x="293" y="119"/>
                    <a:pt x="292" y="120"/>
                    <a:pt x="291" y="120"/>
                  </a:cubicBezTo>
                  <a:cubicBezTo>
                    <a:pt x="290" y="119"/>
                    <a:pt x="288" y="118"/>
                    <a:pt x="288" y="117"/>
                  </a:cubicBezTo>
                  <a:cubicBezTo>
                    <a:pt x="285" y="119"/>
                    <a:pt x="282" y="114"/>
                    <a:pt x="279" y="115"/>
                  </a:cubicBezTo>
                  <a:cubicBezTo>
                    <a:pt x="279" y="117"/>
                    <a:pt x="282" y="117"/>
                    <a:pt x="284" y="118"/>
                  </a:cubicBezTo>
                  <a:cubicBezTo>
                    <a:pt x="284" y="119"/>
                    <a:pt x="285" y="123"/>
                    <a:pt x="287" y="122"/>
                  </a:cubicBezTo>
                  <a:cubicBezTo>
                    <a:pt x="286" y="121"/>
                    <a:pt x="285" y="120"/>
                    <a:pt x="286" y="120"/>
                  </a:cubicBezTo>
                  <a:cubicBezTo>
                    <a:pt x="287" y="120"/>
                    <a:pt x="288" y="120"/>
                    <a:pt x="288" y="122"/>
                  </a:cubicBezTo>
                  <a:cubicBezTo>
                    <a:pt x="289" y="122"/>
                    <a:pt x="291" y="121"/>
                    <a:pt x="292" y="123"/>
                  </a:cubicBezTo>
                  <a:cubicBezTo>
                    <a:pt x="291" y="124"/>
                    <a:pt x="288" y="124"/>
                    <a:pt x="287" y="126"/>
                  </a:cubicBezTo>
                  <a:cubicBezTo>
                    <a:pt x="290" y="127"/>
                    <a:pt x="291" y="130"/>
                    <a:pt x="295" y="130"/>
                  </a:cubicBezTo>
                  <a:cubicBezTo>
                    <a:pt x="296" y="129"/>
                    <a:pt x="292" y="128"/>
                    <a:pt x="295" y="127"/>
                  </a:cubicBezTo>
                  <a:cubicBezTo>
                    <a:pt x="298" y="130"/>
                    <a:pt x="301" y="135"/>
                    <a:pt x="306" y="134"/>
                  </a:cubicBezTo>
                  <a:cubicBezTo>
                    <a:pt x="306" y="132"/>
                    <a:pt x="304" y="132"/>
                    <a:pt x="303" y="131"/>
                  </a:cubicBezTo>
                  <a:cubicBezTo>
                    <a:pt x="304" y="131"/>
                    <a:pt x="304" y="130"/>
                    <a:pt x="304" y="130"/>
                  </a:cubicBezTo>
                  <a:cubicBezTo>
                    <a:pt x="309" y="134"/>
                    <a:pt x="314" y="136"/>
                    <a:pt x="317" y="141"/>
                  </a:cubicBezTo>
                  <a:cubicBezTo>
                    <a:pt x="316" y="141"/>
                    <a:pt x="314" y="138"/>
                    <a:pt x="313" y="139"/>
                  </a:cubicBezTo>
                  <a:cubicBezTo>
                    <a:pt x="315" y="142"/>
                    <a:pt x="318" y="143"/>
                    <a:pt x="320" y="146"/>
                  </a:cubicBezTo>
                  <a:cubicBezTo>
                    <a:pt x="319" y="148"/>
                    <a:pt x="323" y="150"/>
                    <a:pt x="323" y="153"/>
                  </a:cubicBezTo>
                  <a:cubicBezTo>
                    <a:pt x="325" y="153"/>
                    <a:pt x="325" y="154"/>
                    <a:pt x="326" y="154"/>
                  </a:cubicBezTo>
                  <a:cubicBezTo>
                    <a:pt x="326" y="155"/>
                    <a:pt x="328" y="157"/>
                    <a:pt x="329" y="156"/>
                  </a:cubicBezTo>
                  <a:cubicBezTo>
                    <a:pt x="327" y="151"/>
                    <a:pt x="325" y="145"/>
                    <a:pt x="320" y="144"/>
                  </a:cubicBezTo>
                  <a:cubicBezTo>
                    <a:pt x="322" y="141"/>
                    <a:pt x="317" y="140"/>
                    <a:pt x="316" y="137"/>
                  </a:cubicBezTo>
                  <a:close/>
                  <a:moveTo>
                    <a:pt x="292" y="128"/>
                  </a:moveTo>
                  <a:cubicBezTo>
                    <a:pt x="291" y="127"/>
                    <a:pt x="290" y="127"/>
                    <a:pt x="291" y="125"/>
                  </a:cubicBezTo>
                  <a:cubicBezTo>
                    <a:pt x="292" y="125"/>
                    <a:pt x="292" y="124"/>
                    <a:pt x="294" y="125"/>
                  </a:cubicBezTo>
                  <a:cubicBezTo>
                    <a:pt x="294" y="127"/>
                    <a:pt x="293" y="127"/>
                    <a:pt x="292" y="128"/>
                  </a:cubicBezTo>
                  <a:close/>
                  <a:moveTo>
                    <a:pt x="294" y="126"/>
                  </a:moveTo>
                  <a:cubicBezTo>
                    <a:pt x="296" y="124"/>
                    <a:pt x="300" y="125"/>
                    <a:pt x="300" y="128"/>
                  </a:cubicBezTo>
                  <a:cubicBezTo>
                    <a:pt x="298" y="128"/>
                    <a:pt x="297" y="125"/>
                    <a:pt x="294" y="126"/>
                  </a:cubicBezTo>
                  <a:close/>
                  <a:moveTo>
                    <a:pt x="328" y="169"/>
                  </a:moveTo>
                  <a:cubicBezTo>
                    <a:pt x="329" y="167"/>
                    <a:pt x="328" y="171"/>
                    <a:pt x="329" y="170"/>
                  </a:cubicBezTo>
                  <a:cubicBezTo>
                    <a:pt x="330" y="169"/>
                    <a:pt x="328" y="167"/>
                    <a:pt x="328" y="166"/>
                  </a:cubicBezTo>
                  <a:cubicBezTo>
                    <a:pt x="328" y="167"/>
                    <a:pt x="327" y="169"/>
                    <a:pt x="328" y="169"/>
                  </a:cubicBezTo>
                  <a:close/>
                  <a:moveTo>
                    <a:pt x="263" y="120"/>
                  </a:move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lose/>
                  <a:moveTo>
                    <a:pt x="300" y="78"/>
                  </a:moveTo>
                  <a:cubicBezTo>
                    <a:pt x="300" y="78"/>
                    <a:pt x="299" y="76"/>
                    <a:pt x="298" y="77"/>
                  </a:cubicBezTo>
                  <a:cubicBezTo>
                    <a:pt x="299" y="78"/>
                    <a:pt x="300" y="80"/>
                    <a:pt x="300" y="78"/>
                  </a:cubicBezTo>
                  <a:close/>
                  <a:moveTo>
                    <a:pt x="310" y="89"/>
                  </a:moveTo>
                  <a:cubicBezTo>
                    <a:pt x="310" y="88"/>
                    <a:pt x="309" y="87"/>
                    <a:pt x="307" y="86"/>
                  </a:cubicBezTo>
                  <a:cubicBezTo>
                    <a:pt x="307" y="87"/>
                    <a:pt x="310" y="89"/>
                    <a:pt x="310" y="89"/>
                  </a:cubicBezTo>
                  <a:close/>
                  <a:moveTo>
                    <a:pt x="308" y="94"/>
                  </a:moveTo>
                  <a:cubicBezTo>
                    <a:pt x="306" y="92"/>
                    <a:pt x="303" y="88"/>
                    <a:pt x="302" y="89"/>
                  </a:cubicBezTo>
                  <a:cubicBezTo>
                    <a:pt x="304" y="90"/>
                    <a:pt x="305" y="93"/>
                    <a:pt x="308" y="94"/>
                  </a:cubicBezTo>
                  <a:close/>
                  <a:moveTo>
                    <a:pt x="310" y="89"/>
                  </a:moveTo>
                  <a:cubicBezTo>
                    <a:pt x="310" y="89"/>
                    <a:pt x="310" y="89"/>
                    <a:pt x="310" y="89"/>
                  </a:cubicBezTo>
                  <a:cubicBezTo>
                    <a:pt x="311" y="89"/>
                    <a:pt x="311" y="89"/>
                    <a:pt x="310" y="89"/>
                  </a:cubicBezTo>
                  <a:close/>
                  <a:moveTo>
                    <a:pt x="309" y="96"/>
                  </a:moveTo>
                  <a:cubicBezTo>
                    <a:pt x="310" y="96"/>
                    <a:pt x="311" y="99"/>
                    <a:pt x="312" y="98"/>
                  </a:cubicBezTo>
                  <a:cubicBezTo>
                    <a:pt x="311" y="98"/>
                    <a:pt x="311" y="94"/>
                    <a:pt x="309" y="96"/>
                  </a:cubicBezTo>
                  <a:close/>
                  <a:moveTo>
                    <a:pt x="301" y="109"/>
                  </a:moveTo>
                  <a:cubicBezTo>
                    <a:pt x="299" y="108"/>
                    <a:pt x="296" y="103"/>
                    <a:pt x="295" y="105"/>
                  </a:cubicBezTo>
                  <a:cubicBezTo>
                    <a:pt x="298" y="105"/>
                    <a:pt x="298" y="110"/>
                    <a:pt x="301" y="109"/>
                  </a:cubicBezTo>
                  <a:close/>
                  <a:moveTo>
                    <a:pt x="297" y="81"/>
                  </a:moveTo>
                  <a:cubicBezTo>
                    <a:pt x="298" y="81"/>
                    <a:pt x="299" y="82"/>
                    <a:pt x="300" y="82"/>
                  </a:cubicBezTo>
                  <a:cubicBezTo>
                    <a:pt x="300" y="81"/>
                    <a:pt x="297" y="79"/>
                    <a:pt x="297" y="81"/>
                  </a:cubicBezTo>
                  <a:close/>
                  <a:moveTo>
                    <a:pt x="305" y="102"/>
                  </a:moveTo>
                  <a:cubicBezTo>
                    <a:pt x="305" y="103"/>
                    <a:pt x="304" y="104"/>
                    <a:pt x="304" y="105"/>
                  </a:cubicBezTo>
                  <a:cubicBezTo>
                    <a:pt x="309" y="106"/>
                    <a:pt x="310" y="110"/>
                    <a:pt x="314" y="112"/>
                  </a:cubicBezTo>
                  <a:cubicBezTo>
                    <a:pt x="313" y="108"/>
                    <a:pt x="308" y="105"/>
                    <a:pt x="305" y="102"/>
                  </a:cubicBezTo>
                  <a:close/>
                  <a:moveTo>
                    <a:pt x="305" y="103"/>
                  </a:moveTo>
                  <a:cubicBezTo>
                    <a:pt x="307" y="103"/>
                    <a:pt x="306" y="105"/>
                    <a:pt x="307" y="105"/>
                  </a:cubicBezTo>
                  <a:cubicBezTo>
                    <a:pt x="307" y="106"/>
                    <a:pt x="305" y="104"/>
                    <a:pt x="305" y="103"/>
                  </a:cubicBezTo>
                  <a:close/>
                  <a:moveTo>
                    <a:pt x="284" y="73"/>
                  </a:moveTo>
                  <a:cubicBezTo>
                    <a:pt x="283" y="71"/>
                    <a:pt x="285" y="73"/>
                    <a:pt x="285" y="72"/>
                  </a:cubicBezTo>
                  <a:cubicBezTo>
                    <a:pt x="284" y="71"/>
                    <a:pt x="284" y="70"/>
                    <a:pt x="282" y="70"/>
                  </a:cubicBezTo>
                  <a:cubicBezTo>
                    <a:pt x="282" y="71"/>
                    <a:pt x="281" y="71"/>
                    <a:pt x="281" y="72"/>
                  </a:cubicBezTo>
                  <a:cubicBezTo>
                    <a:pt x="283" y="71"/>
                    <a:pt x="282" y="73"/>
                    <a:pt x="284" y="73"/>
                  </a:cubicBezTo>
                  <a:close/>
                  <a:moveTo>
                    <a:pt x="301" y="88"/>
                  </a:moveTo>
                  <a:cubicBezTo>
                    <a:pt x="299" y="86"/>
                    <a:pt x="298" y="85"/>
                    <a:pt x="295" y="84"/>
                  </a:cubicBezTo>
                  <a:cubicBezTo>
                    <a:pt x="297" y="86"/>
                    <a:pt x="298" y="87"/>
                    <a:pt x="301" y="88"/>
                  </a:cubicBezTo>
                  <a:close/>
                  <a:moveTo>
                    <a:pt x="261" y="108"/>
                  </a:moveTo>
                  <a:cubicBezTo>
                    <a:pt x="262" y="108"/>
                    <a:pt x="262" y="108"/>
                    <a:pt x="262" y="108"/>
                  </a:cubicBezTo>
                  <a:cubicBezTo>
                    <a:pt x="263" y="108"/>
                    <a:pt x="263" y="108"/>
                    <a:pt x="264" y="108"/>
                  </a:cubicBezTo>
                  <a:cubicBezTo>
                    <a:pt x="264" y="108"/>
                    <a:pt x="264" y="107"/>
                    <a:pt x="264" y="107"/>
                  </a:cubicBezTo>
                  <a:cubicBezTo>
                    <a:pt x="263" y="108"/>
                    <a:pt x="260" y="107"/>
                    <a:pt x="261" y="108"/>
                  </a:cubicBezTo>
                  <a:close/>
                  <a:moveTo>
                    <a:pt x="277" y="81"/>
                  </a:moveTo>
                  <a:cubicBezTo>
                    <a:pt x="276" y="79"/>
                    <a:pt x="274" y="79"/>
                    <a:pt x="272" y="78"/>
                  </a:cubicBezTo>
                  <a:cubicBezTo>
                    <a:pt x="272" y="80"/>
                    <a:pt x="275" y="80"/>
                    <a:pt x="277" y="81"/>
                  </a:cubicBezTo>
                  <a:close/>
                  <a:moveTo>
                    <a:pt x="288" y="114"/>
                  </a:moveTo>
                  <a:cubicBezTo>
                    <a:pt x="286" y="114"/>
                    <a:pt x="286" y="114"/>
                    <a:pt x="286" y="114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5"/>
                    <a:pt x="287" y="116"/>
                    <a:pt x="288" y="116"/>
                  </a:cubicBezTo>
                  <a:lnTo>
                    <a:pt x="288" y="114"/>
                  </a:lnTo>
                  <a:close/>
                  <a:moveTo>
                    <a:pt x="298" y="116"/>
                  </a:moveTo>
                  <a:cubicBezTo>
                    <a:pt x="300" y="118"/>
                    <a:pt x="303" y="122"/>
                    <a:pt x="306" y="122"/>
                  </a:cubicBezTo>
                  <a:cubicBezTo>
                    <a:pt x="304" y="119"/>
                    <a:pt x="300" y="117"/>
                    <a:pt x="298" y="116"/>
                  </a:cubicBezTo>
                  <a:close/>
                  <a:moveTo>
                    <a:pt x="275" y="110"/>
                  </a:moveTo>
                  <a:cubicBezTo>
                    <a:pt x="278" y="110"/>
                    <a:pt x="281" y="113"/>
                    <a:pt x="284" y="113"/>
                  </a:cubicBezTo>
                  <a:cubicBezTo>
                    <a:pt x="282" y="112"/>
                    <a:pt x="279" y="110"/>
                    <a:pt x="277" y="109"/>
                  </a:cubicBezTo>
                  <a:cubicBezTo>
                    <a:pt x="277" y="111"/>
                    <a:pt x="275" y="108"/>
                    <a:pt x="275" y="110"/>
                  </a:cubicBezTo>
                  <a:close/>
                  <a:moveTo>
                    <a:pt x="309" y="125"/>
                  </a:moveTo>
                  <a:cubicBezTo>
                    <a:pt x="312" y="129"/>
                    <a:pt x="308" y="122"/>
                    <a:pt x="306" y="123"/>
                  </a:cubicBezTo>
                  <a:cubicBezTo>
                    <a:pt x="307" y="124"/>
                    <a:pt x="307" y="126"/>
                    <a:pt x="309" y="125"/>
                  </a:cubicBezTo>
                  <a:close/>
                  <a:moveTo>
                    <a:pt x="321" y="123"/>
                  </a:moveTo>
                  <a:cubicBezTo>
                    <a:pt x="322" y="122"/>
                    <a:pt x="323" y="123"/>
                    <a:pt x="323" y="123"/>
                  </a:cubicBezTo>
                  <a:cubicBezTo>
                    <a:pt x="321" y="121"/>
                    <a:pt x="320" y="115"/>
                    <a:pt x="317" y="117"/>
                  </a:cubicBezTo>
                  <a:cubicBezTo>
                    <a:pt x="318" y="119"/>
                    <a:pt x="320" y="121"/>
                    <a:pt x="321" y="123"/>
                  </a:cubicBezTo>
                  <a:close/>
                  <a:moveTo>
                    <a:pt x="317" y="115"/>
                  </a:moveTo>
                  <a:cubicBezTo>
                    <a:pt x="317" y="113"/>
                    <a:pt x="316" y="113"/>
                    <a:pt x="315" y="112"/>
                  </a:cubicBezTo>
                  <a:cubicBezTo>
                    <a:pt x="316" y="114"/>
                    <a:pt x="316" y="113"/>
                    <a:pt x="315" y="115"/>
                  </a:cubicBezTo>
                  <a:lnTo>
                    <a:pt x="317" y="115"/>
                  </a:lnTo>
                  <a:close/>
                  <a:moveTo>
                    <a:pt x="313" y="130"/>
                  </a:moveTo>
                  <a:cubicBezTo>
                    <a:pt x="315" y="130"/>
                    <a:pt x="315" y="131"/>
                    <a:pt x="316" y="131"/>
                  </a:cubicBezTo>
                  <a:cubicBezTo>
                    <a:pt x="316" y="130"/>
                    <a:pt x="313" y="128"/>
                    <a:pt x="313" y="130"/>
                  </a:cubicBezTo>
                  <a:close/>
                  <a:moveTo>
                    <a:pt x="337" y="183"/>
                  </a:moveTo>
                  <a:cubicBezTo>
                    <a:pt x="337" y="180"/>
                    <a:pt x="335" y="178"/>
                    <a:pt x="335" y="175"/>
                  </a:cubicBezTo>
                  <a:cubicBezTo>
                    <a:pt x="332" y="177"/>
                    <a:pt x="336" y="181"/>
                    <a:pt x="337" y="183"/>
                  </a:cubicBezTo>
                  <a:close/>
                  <a:moveTo>
                    <a:pt x="39" y="302"/>
                  </a:moveTo>
                  <a:cubicBezTo>
                    <a:pt x="39" y="302"/>
                    <a:pt x="38" y="302"/>
                    <a:pt x="38" y="303"/>
                  </a:cubicBezTo>
                  <a:cubicBezTo>
                    <a:pt x="38" y="303"/>
                    <a:pt x="39" y="303"/>
                    <a:pt x="39" y="303"/>
                  </a:cubicBezTo>
                  <a:cubicBezTo>
                    <a:pt x="39" y="303"/>
                    <a:pt x="39" y="302"/>
                    <a:pt x="39" y="302"/>
                  </a:cubicBezTo>
                  <a:close/>
                  <a:moveTo>
                    <a:pt x="40" y="292"/>
                  </a:moveTo>
                  <a:cubicBezTo>
                    <a:pt x="40" y="291"/>
                    <a:pt x="40" y="291"/>
                    <a:pt x="40" y="291"/>
                  </a:cubicBezTo>
                  <a:cubicBezTo>
                    <a:pt x="39" y="291"/>
                    <a:pt x="39" y="291"/>
                    <a:pt x="39" y="291"/>
                  </a:cubicBezTo>
                  <a:cubicBezTo>
                    <a:pt x="39" y="292"/>
                    <a:pt x="39" y="292"/>
                    <a:pt x="40" y="292"/>
                  </a:cubicBezTo>
                  <a:close/>
                  <a:moveTo>
                    <a:pt x="37" y="287"/>
                  </a:moveTo>
                  <a:cubicBezTo>
                    <a:pt x="37" y="287"/>
                    <a:pt x="37" y="288"/>
                    <a:pt x="37" y="288"/>
                  </a:cubicBezTo>
                  <a:cubicBezTo>
                    <a:pt x="37" y="288"/>
                    <a:pt x="38" y="287"/>
                    <a:pt x="38" y="287"/>
                  </a:cubicBezTo>
                  <a:cubicBezTo>
                    <a:pt x="37" y="287"/>
                    <a:pt x="37" y="287"/>
                    <a:pt x="37" y="287"/>
                  </a:cubicBezTo>
                  <a:close/>
                  <a:moveTo>
                    <a:pt x="35" y="292"/>
                  </a:moveTo>
                  <a:cubicBezTo>
                    <a:pt x="35" y="292"/>
                    <a:pt x="36" y="292"/>
                    <a:pt x="36" y="291"/>
                  </a:cubicBezTo>
                  <a:cubicBezTo>
                    <a:pt x="36" y="292"/>
                    <a:pt x="35" y="291"/>
                    <a:pt x="35" y="292"/>
                  </a:cubicBezTo>
                  <a:close/>
                  <a:moveTo>
                    <a:pt x="40" y="295"/>
                  </a:moveTo>
                  <a:cubicBezTo>
                    <a:pt x="39" y="295"/>
                    <a:pt x="39" y="295"/>
                    <a:pt x="39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9" y="295"/>
                    <a:pt x="38" y="295"/>
                    <a:pt x="39" y="296"/>
                  </a:cubicBezTo>
                  <a:cubicBezTo>
                    <a:pt x="39" y="295"/>
                    <a:pt x="40" y="296"/>
                    <a:pt x="40" y="295"/>
                  </a:cubicBezTo>
                  <a:close/>
                  <a:moveTo>
                    <a:pt x="52" y="320"/>
                  </a:moveTo>
                  <a:cubicBezTo>
                    <a:pt x="52" y="320"/>
                    <a:pt x="51" y="320"/>
                    <a:pt x="51" y="320"/>
                  </a:cubicBezTo>
                  <a:cubicBezTo>
                    <a:pt x="51" y="321"/>
                    <a:pt x="51" y="322"/>
                    <a:pt x="52" y="322"/>
                  </a:cubicBezTo>
                  <a:cubicBezTo>
                    <a:pt x="52" y="321"/>
                    <a:pt x="52" y="321"/>
                    <a:pt x="53" y="321"/>
                  </a:cubicBezTo>
                  <a:cubicBezTo>
                    <a:pt x="53" y="321"/>
                    <a:pt x="52" y="321"/>
                    <a:pt x="52" y="320"/>
                  </a:cubicBezTo>
                  <a:close/>
                  <a:moveTo>
                    <a:pt x="40" y="294"/>
                  </a:moveTo>
                  <a:cubicBezTo>
                    <a:pt x="40" y="293"/>
                    <a:pt x="39" y="292"/>
                    <a:pt x="39" y="293"/>
                  </a:cubicBezTo>
                  <a:cubicBezTo>
                    <a:pt x="39" y="293"/>
                    <a:pt x="40" y="294"/>
                    <a:pt x="40" y="294"/>
                  </a:cubicBezTo>
                  <a:close/>
                  <a:moveTo>
                    <a:pt x="37" y="293"/>
                  </a:moveTo>
                  <a:cubicBezTo>
                    <a:pt x="37" y="292"/>
                    <a:pt x="37" y="292"/>
                    <a:pt x="37" y="292"/>
                  </a:cubicBezTo>
                  <a:cubicBezTo>
                    <a:pt x="37" y="292"/>
                    <a:pt x="37" y="293"/>
                    <a:pt x="36" y="293"/>
                  </a:cubicBezTo>
                  <a:cubicBezTo>
                    <a:pt x="36" y="293"/>
                    <a:pt x="37" y="293"/>
                    <a:pt x="37" y="293"/>
                  </a:cubicBezTo>
                  <a:close/>
                  <a:moveTo>
                    <a:pt x="48" y="310"/>
                  </a:moveTo>
                  <a:cubicBezTo>
                    <a:pt x="48" y="310"/>
                    <a:pt x="47" y="310"/>
                    <a:pt x="47" y="311"/>
                  </a:cubicBezTo>
                  <a:cubicBezTo>
                    <a:pt x="48" y="311"/>
                    <a:pt x="48" y="312"/>
                    <a:pt x="48" y="311"/>
                  </a:cubicBezTo>
                  <a:cubicBezTo>
                    <a:pt x="47" y="311"/>
                    <a:pt x="48" y="311"/>
                    <a:pt x="48" y="310"/>
                  </a:cubicBezTo>
                  <a:close/>
                  <a:moveTo>
                    <a:pt x="39" y="285"/>
                  </a:moveTo>
                  <a:cubicBezTo>
                    <a:pt x="38" y="285"/>
                    <a:pt x="38" y="286"/>
                    <a:pt x="38" y="286"/>
                  </a:cubicBezTo>
                  <a:cubicBezTo>
                    <a:pt x="38" y="286"/>
                    <a:pt x="37" y="286"/>
                    <a:pt x="37" y="286"/>
                  </a:cubicBezTo>
                  <a:cubicBezTo>
                    <a:pt x="37" y="287"/>
                    <a:pt x="40" y="286"/>
                    <a:pt x="39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40" y="288"/>
                    <a:pt x="37" y="286"/>
                    <a:pt x="40" y="286"/>
                  </a:cubicBezTo>
                  <a:cubicBezTo>
                    <a:pt x="40" y="286"/>
                    <a:pt x="40" y="287"/>
                    <a:pt x="40" y="287"/>
                  </a:cubicBezTo>
                  <a:cubicBezTo>
                    <a:pt x="41" y="286"/>
                    <a:pt x="40" y="286"/>
                    <a:pt x="40" y="285"/>
                  </a:cubicBezTo>
                  <a:cubicBezTo>
                    <a:pt x="40" y="285"/>
                    <a:pt x="39" y="285"/>
                    <a:pt x="39" y="285"/>
                  </a:cubicBezTo>
                  <a:cubicBezTo>
                    <a:pt x="40" y="284"/>
                    <a:pt x="39" y="283"/>
                    <a:pt x="40" y="282"/>
                  </a:cubicBezTo>
                  <a:cubicBezTo>
                    <a:pt x="39" y="283"/>
                    <a:pt x="39" y="284"/>
                    <a:pt x="39" y="285"/>
                  </a:cubicBezTo>
                  <a:close/>
                  <a:moveTo>
                    <a:pt x="35" y="280"/>
                  </a:moveTo>
                  <a:cubicBezTo>
                    <a:pt x="35" y="280"/>
                    <a:pt x="35" y="281"/>
                    <a:pt x="35" y="282"/>
                  </a:cubicBezTo>
                  <a:cubicBezTo>
                    <a:pt x="35" y="282"/>
                    <a:pt x="36" y="281"/>
                    <a:pt x="36" y="282"/>
                  </a:cubicBezTo>
                  <a:cubicBezTo>
                    <a:pt x="37" y="283"/>
                    <a:pt x="36" y="282"/>
                    <a:pt x="36" y="283"/>
                  </a:cubicBezTo>
                  <a:cubicBezTo>
                    <a:pt x="37" y="283"/>
                    <a:pt x="37" y="284"/>
                    <a:pt x="37" y="285"/>
                  </a:cubicBezTo>
                  <a:cubicBezTo>
                    <a:pt x="39" y="284"/>
                    <a:pt x="36" y="283"/>
                    <a:pt x="38" y="281"/>
                  </a:cubicBezTo>
                  <a:cubicBezTo>
                    <a:pt x="37" y="280"/>
                    <a:pt x="36" y="280"/>
                    <a:pt x="35" y="280"/>
                  </a:cubicBezTo>
                  <a:close/>
                  <a:moveTo>
                    <a:pt x="35" y="289"/>
                  </a:moveTo>
                  <a:cubicBezTo>
                    <a:pt x="35" y="290"/>
                    <a:pt x="36" y="291"/>
                    <a:pt x="37" y="29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7" y="291"/>
                    <a:pt x="37" y="291"/>
                    <a:pt x="37" y="290"/>
                  </a:cubicBezTo>
                  <a:cubicBezTo>
                    <a:pt x="36" y="291"/>
                    <a:pt x="36" y="289"/>
                    <a:pt x="35" y="289"/>
                  </a:cubicBezTo>
                  <a:close/>
                  <a:moveTo>
                    <a:pt x="41" y="306"/>
                  </a:moveTo>
                  <a:cubicBezTo>
                    <a:pt x="41" y="307"/>
                    <a:pt x="41" y="307"/>
                    <a:pt x="41" y="307"/>
                  </a:cubicBezTo>
                  <a:cubicBezTo>
                    <a:pt x="41" y="307"/>
                    <a:pt x="42" y="307"/>
                    <a:pt x="42" y="306"/>
                  </a:cubicBezTo>
                  <a:lnTo>
                    <a:pt x="41" y="306"/>
                  </a:lnTo>
                  <a:close/>
                  <a:moveTo>
                    <a:pt x="45" y="306"/>
                  </a:moveTo>
                  <a:cubicBezTo>
                    <a:pt x="45" y="307"/>
                    <a:pt x="45" y="307"/>
                    <a:pt x="46" y="307"/>
                  </a:cubicBezTo>
                  <a:cubicBezTo>
                    <a:pt x="46" y="307"/>
                    <a:pt x="46" y="307"/>
                    <a:pt x="46" y="306"/>
                  </a:cubicBezTo>
                  <a:cubicBezTo>
                    <a:pt x="46" y="307"/>
                    <a:pt x="45" y="306"/>
                    <a:pt x="45" y="306"/>
                  </a:cubicBezTo>
                  <a:close/>
                  <a:moveTo>
                    <a:pt x="48" y="322"/>
                  </a:moveTo>
                  <a:cubicBezTo>
                    <a:pt x="48" y="323"/>
                    <a:pt x="49" y="323"/>
                    <a:pt x="50" y="323"/>
                  </a:cubicBezTo>
                  <a:cubicBezTo>
                    <a:pt x="49" y="322"/>
                    <a:pt x="49" y="322"/>
                    <a:pt x="48" y="322"/>
                  </a:cubicBezTo>
                  <a:close/>
                  <a:moveTo>
                    <a:pt x="46" y="303"/>
                  </a:moveTo>
                  <a:cubicBezTo>
                    <a:pt x="46" y="304"/>
                    <a:pt x="47" y="304"/>
                    <a:pt x="47" y="304"/>
                  </a:cubicBezTo>
                  <a:cubicBezTo>
                    <a:pt x="47" y="303"/>
                    <a:pt x="47" y="303"/>
                    <a:pt x="46" y="303"/>
                  </a:cubicBezTo>
                  <a:close/>
                  <a:moveTo>
                    <a:pt x="45" y="303"/>
                  </a:moveTo>
                  <a:cubicBezTo>
                    <a:pt x="45" y="304"/>
                    <a:pt x="45" y="304"/>
                    <a:pt x="46" y="305"/>
                  </a:cubicBezTo>
                  <a:cubicBezTo>
                    <a:pt x="45" y="304"/>
                    <a:pt x="47" y="303"/>
                    <a:pt x="45" y="303"/>
                  </a:cubicBezTo>
                  <a:close/>
                  <a:moveTo>
                    <a:pt x="44" y="306"/>
                  </a:moveTo>
                  <a:cubicBezTo>
                    <a:pt x="45" y="306"/>
                    <a:pt x="46" y="306"/>
                    <a:pt x="46" y="306"/>
                  </a:cubicBezTo>
                  <a:cubicBezTo>
                    <a:pt x="46" y="306"/>
                    <a:pt x="44" y="306"/>
                    <a:pt x="44" y="306"/>
                  </a:cubicBezTo>
                  <a:close/>
                  <a:moveTo>
                    <a:pt x="49" y="309"/>
                  </a:moveTo>
                  <a:cubicBezTo>
                    <a:pt x="49" y="309"/>
                    <a:pt x="50" y="309"/>
                    <a:pt x="50" y="308"/>
                  </a:cubicBezTo>
                  <a:cubicBezTo>
                    <a:pt x="49" y="308"/>
                    <a:pt x="49" y="309"/>
                    <a:pt x="49" y="309"/>
                  </a:cubicBezTo>
                  <a:close/>
                  <a:moveTo>
                    <a:pt x="42" y="299"/>
                  </a:moveTo>
                  <a:cubicBezTo>
                    <a:pt x="40" y="298"/>
                    <a:pt x="40" y="300"/>
                    <a:pt x="40" y="301"/>
                  </a:cubicBezTo>
                  <a:cubicBezTo>
                    <a:pt x="40" y="301"/>
                    <a:pt x="41" y="300"/>
                    <a:pt x="41" y="301"/>
                  </a:cubicBezTo>
                  <a:cubicBezTo>
                    <a:pt x="42" y="301"/>
                    <a:pt x="42" y="300"/>
                    <a:pt x="42" y="300"/>
                  </a:cubicBezTo>
                  <a:cubicBezTo>
                    <a:pt x="41" y="300"/>
                    <a:pt x="41" y="299"/>
                    <a:pt x="42" y="299"/>
                  </a:cubicBezTo>
                  <a:close/>
                  <a:moveTo>
                    <a:pt x="44" y="302"/>
                  </a:moveTo>
                  <a:cubicBezTo>
                    <a:pt x="43" y="302"/>
                    <a:pt x="43" y="302"/>
                    <a:pt x="43" y="301"/>
                  </a:cubicBezTo>
                  <a:cubicBezTo>
                    <a:pt x="43" y="302"/>
                    <a:pt x="42" y="302"/>
                    <a:pt x="42" y="303"/>
                  </a:cubicBezTo>
                  <a:cubicBezTo>
                    <a:pt x="43" y="303"/>
                    <a:pt x="43" y="302"/>
                    <a:pt x="44" y="302"/>
                  </a:cubicBezTo>
                  <a:close/>
                  <a:moveTo>
                    <a:pt x="43" y="303"/>
                  </a:moveTo>
                  <a:cubicBezTo>
                    <a:pt x="43" y="303"/>
                    <a:pt x="43" y="304"/>
                    <a:pt x="44" y="304"/>
                  </a:cubicBezTo>
                  <a:cubicBezTo>
                    <a:pt x="44" y="303"/>
                    <a:pt x="44" y="303"/>
                    <a:pt x="43" y="303"/>
                  </a:cubicBezTo>
                  <a:close/>
                  <a:moveTo>
                    <a:pt x="43" y="308"/>
                  </a:moveTo>
                  <a:cubicBezTo>
                    <a:pt x="43" y="309"/>
                    <a:pt x="43" y="309"/>
                    <a:pt x="43" y="309"/>
                  </a:cubicBezTo>
                  <a:cubicBezTo>
                    <a:pt x="44" y="310"/>
                    <a:pt x="44" y="308"/>
                    <a:pt x="43" y="308"/>
                  </a:cubicBezTo>
                  <a:close/>
                  <a:moveTo>
                    <a:pt x="45" y="313"/>
                  </a:moveTo>
                  <a:cubicBezTo>
                    <a:pt x="45" y="312"/>
                    <a:pt x="45" y="312"/>
                    <a:pt x="45" y="312"/>
                  </a:cubicBezTo>
                  <a:cubicBezTo>
                    <a:pt x="44" y="312"/>
                    <a:pt x="45" y="314"/>
                    <a:pt x="46" y="313"/>
                  </a:cubicBezTo>
                  <a:cubicBezTo>
                    <a:pt x="45" y="313"/>
                    <a:pt x="45" y="313"/>
                    <a:pt x="45" y="313"/>
                  </a:cubicBezTo>
                  <a:close/>
                  <a:moveTo>
                    <a:pt x="305" y="342"/>
                  </a:moveTo>
                  <a:cubicBezTo>
                    <a:pt x="306" y="342"/>
                    <a:pt x="306" y="342"/>
                    <a:pt x="306" y="342"/>
                  </a:cubicBezTo>
                  <a:cubicBezTo>
                    <a:pt x="306" y="342"/>
                    <a:pt x="307" y="341"/>
                    <a:pt x="307" y="340"/>
                  </a:cubicBezTo>
                  <a:cubicBezTo>
                    <a:pt x="307" y="341"/>
                    <a:pt x="306" y="341"/>
                    <a:pt x="305" y="342"/>
                  </a:cubicBezTo>
                  <a:close/>
                  <a:moveTo>
                    <a:pt x="309" y="339"/>
                  </a:moveTo>
                  <a:cubicBezTo>
                    <a:pt x="309" y="339"/>
                    <a:pt x="309" y="338"/>
                    <a:pt x="309" y="338"/>
                  </a:cubicBezTo>
                  <a:cubicBezTo>
                    <a:pt x="308" y="339"/>
                    <a:pt x="308" y="339"/>
                    <a:pt x="308" y="340"/>
                  </a:cubicBezTo>
                  <a:cubicBezTo>
                    <a:pt x="308" y="339"/>
                    <a:pt x="308" y="339"/>
                    <a:pt x="309" y="339"/>
                  </a:cubicBezTo>
                  <a:close/>
                  <a:moveTo>
                    <a:pt x="307" y="347"/>
                  </a:moveTo>
                  <a:cubicBezTo>
                    <a:pt x="305" y="347"/>
                    <a:pt x="307" y="345"/>
                    <a:pt x="306" y="344"/>
                  </a:cubicBezTo>
                  <a:cubicBezTo>
                    <a:pt x="305" y="344"/>
                    <a:pt x="304" y="346"/>
                    <a:pt x="303" y="345"/>
                  </a:cubicBezTo>
                  <a:cubicBezTo>
                    <a:pt x="304" y="344"/>
                    <a:pt x="305" y="345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4" y="344"/>
                    <a:pt x="303" y="345"/>
                    <a:pt x="302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3" y="346"/>
                    <a:pt x="303" y="347"/>
                    <a:pt x="304" y="347"/>
                  </a:cubicBezTo>
                  <a:cubicBezTo>
                    <a:pt x="304" y="346"/>
                    <a:pt x="304" y="345"/>
                    <a:pt x="304" y="345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6" y="346"/>
                    <a:pt x="305" y="346"/>
                    <a:pt x="305" y="347"/>
                  </a:cubicBezTo>
                  <a:cubicBezTo>
                    <a:pt x="305" y="347"/>
                    <a:pt x="306" y="347"/>
                    <a:pt x="306" y="348"/>
                  </a:cubicBezTo>
                  <a:cubicBezTo>
                    <a:pt x="306" y="347"/>
                    <a:pt x="307" y="347"/>
                    <a:pt x="307" y="347"/>
                  </a:cubicBezTo>
                  <a:close/>
                  <a:moveTo>
                    <a:pt x="34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3" y="28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lose/>
                  <a:moveTo>
                    <a:pt x="312" y="339"/>
                  </a:moveTo>
                  <a:cubicBezTo>
                    <a:pt x="311" y="339"/>
                    <a:pt x="311" y="339"/>
                    <a:pt x="311" y="339"/>
                  </a:cubicBezTo>
                  <a:cubicBezTo>
                    <a:pt x="311" y="340"/>
                    <a:pt x="312" y="339"/>
                    <a:pt x="312" y="339"/>
                  </a:cubicBezTo>
                  <a:close/>
                  <a:moveTo>
                    <a:pt x="287" y="361"/>
                  </a:moveTo>
                  <a:cubicBezTo>
                    <a:pt x="287" y="361"/>
                    <a:pt x="287" y="361"/>
                    <a:pt x="287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6" y="361"/>
                    <a:pt x="287" y="361"/>
                    <a:pt x="287" y="361"/>
                  </a:cubicBezTo>
                  <a:close/>
                  <a:moveTo>
                    <a:pt x="256" y="381"/>
                  </a:moveTo>
                  <a:cubicBezTo>
                    <a:pt x="257" y="380"/>
                    <a:pt x="257" y="380"/>
                    <a:pt x="258" y="380"/>
                  </a:cubicBezTo>
                  <a:cubicBezTo>
                    <a:pt x="257" y="380"/>
                    <a:pt x="257" y="380"/>
                    <a:pt x="256" y="380"/>
                  </a:cubicBezTo>
                  <a:cubicBezTo>
                    <a:pt x="256" y="380"/>
                    <a:pt x="256" y="381"/>
                    <a:pt x="256" y="381"/>
                  </a:cubicBezTo>
                  <a:close/>
                  <a:moveTo>
                    <a:pt x="51" y="315"/>
                  </a:moveTo>
                  <a:cubicBezTo>
                    <a:pt x="52" y="315"/>
                    <a:pt x="51" y="315"/>
                    <a:pt x="51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2" y="315"/>
                    <a:pt x="52" y="314"/>
                    <a:pt x="51" y="315"/>
                  </a:cubicBezTo>
                  <a:close/>
                  <a:moveTo>
                    <a:pt x="298" y="351"/>
                  </a:moveTo>
                  <a:cubicBezTo>
                    <a:pt x="297" y="351"/>
                    <a:pt x="297" y="351"/>
                    <a:pt x="296" y="352"/>
                  </a:cubicBezTo>
                  <a:cubicBezTo>
                    <a:pt x="296" y="352"/>
                    <a:pt x="297" y="352"/>
                    <a:pt x="297" y="352"/>
                  </a:cubicBezTo>
                  <a:cubicBezTo>
                    <a:pt x="296" y="352"/>
                    <a:pt x="296" y="352"/>
                    <a:pt x="296" y="352"/>
                  </a:cubicBezTo>
                  <a:cubicBezTo>
                    <a:pt x="296" y="352"/>
                    <a:pt x="296" y="352"/>
                    <a:pt x="296" y="353"/>
                  </a:cubicBezTo>
                  <a:cubicBezTo>
                    <a:pt x="296" y="353"/>
                    <a:pt x="296" y="353"/>
                    <a:pt x="296" y="353"/>
                  </a:cubicBezTo>
                  <a:cubicBezTo>
                    <a:pt x="297" y="353"/>
                    <a:pt x="298" y="352"/>
                    <a:pt x="298" y="351"/>
                  </a:cubicBezTo>
                  <a:close/>
                  <a:moveTo>
                    <a:pt x="296" y="355"/>
                  </a:moveTo>
                  <a:cubicBezTo>
                    <a:pt x="295" y="354"/>
                    <a:pt x="295" y="355"/>
                    <a:pt x="295" y="355"/>
                  </a:cubicBezTo>
                  <a:cubicBezTo>
                    <a:pt x="295" y="355"/>
                    <a:pt x="295" y="356"/>
                    <a:pt x="296" y="355"/>
                  </a:cubicBezTo>
                  <a:cubicBezTo>
                    <a:pt x="295" y="355"/>
                    <a:pt x="296" y="355"/>
                    <a:pt x="296" y="355"/>
                  </a:cubicBezTo>
                  <a:close/>
                  <a:moveTo>
                    <a:pt x="314" y="332"/>
                  </a:moveTo>
                  <a:cubicBezTo>
                    <a:pt x="314" y="332"/>
                    <a:pt x="314" y="332"/>
                    <a:pt x="314" y="332"/>
                  </a:cubicBezTo>
                  <a:cubicBezTo>
                    <a:pt x="313" y="332"/>
                    <a:pt x="313" y="332"/>
                    <a:pt x="313" y="332"/>
                  </a:cubicBezTo>
                  <a:lnTo>
                    <a:pt x="314" y="332"/>
                  </a:lnTo>
                  <a:close/>
                  <a:moveTo>
                    <a:pt x="310" y="336"/>
                  </a:moveTo>
                  <a:cubicBezTo>
                    <a:pt x="310" y="336"/>
                    <a:pt x="310" y="337"/>
                    <a:pt x="309" y="337"/>
                  </a:cubicBezTo>
                  <a:cubicBezTo>
                    <a:pt x="309" y="338"/>
                    <a:pt x="310" y="338"/>
                    <a:pt x="310" y="338"/>
                  </a:cubicBezTo>
                  <a:cubicBezTo>
                    <a:pt x="310" y="338"/>
                    <a:pt x="309" y="338"/>
                    <a:pt x="309" y="339"/>
                  </a:cubicBezTo>
                  <a:cubicBezTo>
                    <a:pt x="310" y="339"/>
                    <a:pt x="310" y="337"/>
                    <a:pt x="311" y="337"/>
                  </a:cubicBezTo>
                  <a:cubicBezTo>
                    <a:pt x="311" y="338"/>
                    <a:pt x="311" y="338"/>
                    <a:pt x="311" y="338"/>
                  </a:cubicBezTo>
                  <a:cubicBezTo>
                    <a:pt x="313" y="338"/>
                    <a:pt x="311" y="337"/>
                    <a:pt x="310" y="336"/>
                  </a:cubicBezTo>
                  <a:close/>
                  <a:moveTo>
                    <a:pt x="28" y="275"/>
                  </a:moveTo>
                  <a:cubicBezTo>
                    <a:pt x="27" y="275"/>
                    <a:pt x="27" y="275"/>
                    <a:pt x="27" y="276"/>
                  </a:cubicBezTo>
                  <a:cubicBezTo>
                    <a:pt x="27" y="275"/>
                    <a:pt x="27" y="277"/>
                    <a:pt x="27" y="276"/>
                  </a:cubicBezTo>
                  <a:cubicBezTo>
                    <a:pt x="27" y="276"/>
                    <a:pt x="28" y="276"/>
                    <a:pt x="28" y="275"/>
                  </a:cubicBezTo>
                  <a:close/>
                  <a:moveTo>
                    <a:pt x="318" y="330"/>
                  </a:moveTo>
                  <a:cubicBezTo>
                    <a:pt x="318" y="330"/>
                    <a:pt x="317" y="330"/>
                    <a:pt x="317" y="330"/>
                  </a:cubicBezTo>
                  <a:cubicBezTo>
                    <a:pt x="317" y="330"/>
                    <a:pt x="317" y="331"/>
                    <a:pt x="317" y="332"/>
                  </a:cubicBezTo>
                  <a:cubicBezTo>
                    <a:pt x="318" y="332"/>
                    <a:pt x="318" y="331"/>
                    <a:pt x="318" y="330"/>
                  </a:cubicBezTo>
                  <a:close/>
                  <a:moveTo>
                    <a:pt x="32" y="286"/>
                  </a:moveTo>
                  <a:cubicBezTo>
                    <a:pt x="32" y="288"/>
                    <a:pt x="32" y="288"/>
                    <a:pt x="32" y="288"/>
                  </a:cubicBezTo>
                  <a:cubicBezTo>
                    <a:pt x="33" y="288"/>
                    <a:pt x="34" y="288"/>
                    <a:pt x="34" y="287"/>
                  </a:cubicBezTo>
                  <a:cubicBezTo>
                    <a:pt x="34" y="286"/>
                    <a:pt x="33" y="287"/>
                    <a:pt x="32" y="286"/>
                  </a:cubicBezTo>
                  <a:close/>
                  <a:moveTo>
                    <a:pt x="25" y="268"/>
                  </a:moveTo>
                  <a:cubicBezTo>
                    <a:pt x="25" y="269"/>
                    <a:pt x="24" y="269"/>
                    <a:pt x="25" y="270"/>
                  </a:cubicBezTo>
                  <a:cubicBezTo>
                    <a:pt x="25" y="269"/>
                    <a:pt x="26" y="268"/>
                    <a:pt x="25" y="268"/>
                  </a:cubicBezTo>
                  <a:close/>
                  <a:moveTo>
                    <a:pt x="32" y="298"/>
                  </a:moveTo>
                  <a:cubicBezTo>
                    <a:pt x="33" y="298"/>
                    <a:pt x="33" y="298"/>
                    <a:pt x="34" y="298"/>
                  </a:cubicBezTo>
                  <a:cubicBezTo>
                    <a:pt x="34" y="297"/>
                    <a:pt x="32" y="297"/>
                    <a:pt x="32" y="298"/>
                  </a:cubicBezTo>
                  <a:close/>
                  <a:moveTo>
                    <a:pt x="27" y="287"/>
                  </a:moveTo>
                  <a:cubicBezTo>
                    <a:pt x="27" y="288"/>
                    <a:pt x="28" y="288"/>
                    <a:pt x="29" y="288"/>
                  </a:cubicBezTo>
                  <a:cubicBezTo>
                    <a:pt x="29" y="287"/>
                    <a:pt x="28" y="287"/>
                    <a:pt x="27" y="287"/>
                  </a:cubicBezTo>
                  <a:close/>
                  <a:moveTo>
                    <a:pt x="24" y="271"/>
                  </a:moveTo>
                  <a:cubicBezTo>
                    <a:pt x="24" y="271"/>
                    <a:pt x="25" y="271"/>
                    <a:pt x="26" y="271"/>
                  </a:cubicBezTo>
                  <a:cubicBezTo>
                    <a:pt x="26" y="271"/>
                    <a:pt x="24" y="271"/>
                    <a:pt x="24" y="271"/>
                  </a:cubicBezTo>
                  <a:close/>
                  <a:moveTo>
                    <a:pt x="322" y="319"/>
                  </a:moveTo>
                  <a:cubicBezTo>
                    <a:pt x="322" y="319"/>
                    <a:pt x="322" y="319"/>
                    <a:pt x="321" y="319"/>
                  </a:cubicBezTo>
                  <a:cubicBezTo>
                    <a:pt x="321" y="319"/>
                    <a:pt x="321" y="319"/>
                    <a:pt x="321" y="319"/>
                  </a:cubicBezTo>
                  <a:cubicBezTo>
                    <a:pt x="321" y="319"/>
                    <a:pt x="321" y="319"/>
                    <a:pt x="322" y="319"/>
                  </a:cubicBezTo>
                  <a:close/>
                  <a:moveTo>
                    <a:pt x="319" y="323"/>
                  </a:moveTo>
                  <a:cubicBezTo>
                    <a:pt x="319" y="323"/>
                    <a:pt x="319" y="323"/>
                    <a:pt x="320" y="323"/>
                  </a:cubicBezTo>
                  <a:cubicBezTo>
                    <a:pt x="320" y="322"/>
                    <a:pt x="320" y="322"/>
                    <a:pt x="320" y="322"/>
                  </a:cubicBezTo>
                  <a:cubicBezTo>
                    <a:pt x="320" y="322"/>
                    <a:pt x="320" y="322"/>
                    <a:pt x="320" y="322"/>
                  </a:cubicBezTo>
                  <a:lnTo>
                    <a:pt x="319" y="323"/>
                  </a:lnTo>
                  <a:close/>
                  <a:moveTo>
                    <a:pt x="20" y="271"/>
                  </a:moveTo>
                  <a:cubicBezTo>
                    <a:pt x="20" y="272"/>
                    <a:pt x="20" y="272"/>
                    <a:pt x="20" y="272"/>
                  </a:cubicBezTo>
                  <a:cubicBezTo>
                    <a:pt x="20" y="272"/>
                    <a:pt x="21" y="272"/>
                    <a:pt x="21" y="271"/>
                  </a:cubicBezTo>
                  <a:lnTo>
                    <a:pt x="20" y="271"/>
                  </a:lnTo>
                  <a:close/>
                  <a:moveTo>
                    <a:pt x="24" y="278"/>
                  </a:moveTo>
                  <a:cubicBezTo>
                    <a:pt x="24" y="277"/>
                    <a:pt x="25" y="277"/>
                    <a:pt x="24" y="277"/>
                  </a:cubicBezTo>
                  <a:cubicBezTo>
                    <a:pt x="23" y="277"/>
                    <a:pt x="24" y="279"/>
                    <a:pt x="25" y="278"/>
                  </a:cubicBezTo>
                  <a:cubicBezTo>
                    <a:pt x="25" y="278"/>
                    <a:pt x="24" y="278"/>
                    <a:pt x="24" y="278"/>
                  </a:cubicBezTo>
                  <a:close/>
                  <a:moveTo>
                    <a:pt x="302" y="359"/>
                  </a:moveTo>
                  <a:cubicBezTo>
                    <a:pt x="302" y="361"/>
                    <a:pt x="303" y="361"/>
                    <a:pt x="303" y="361"/>
                  </a:cubicBezTo>
                  <a:cubicBezTo>
                    <a:pt x="303" y="360"/>
                    <a:pt x="304" y="360"/>
                    <a:pt x="304" y="359"/>
                  </a:cubicBezTo>
                  <a:cubicBezTo>
                    <a:pt x="303" y="360"/>
                    <a:pt x="303" y="359"/>
                    <a:pt x="302" y="359"/>
                  </a:cubicBezTo>
                  <a:close/>
                  <a:moveTo>
                    <a:pt x="289" y="366"/>
                  </a:moveTo>
                  <a:cubicBezTo>
                    <a:pt x="289" y="367"/>
                    <a:pt x="289" y="367"/>
                    <a:pt x="289" y="367"/>
                  </a:cubicBezTo>
                  <a:cubicBezTo>
                    <a:pt x="290" y="367"/>
                    <a:pt x="291" y="367"/>
                    <a:pt x="292" y="367"/>
                  </a:cubicBezTo>
                  <a:cubicBezTo>
                    <a:pt x="292" y="365"/>
                    <a:pt x="290" y="367"/>
                    <a:pt x="289" y="366"/>
                  </a:cubicBezTo>
                  <a:close/>
                  <a:moveTo>
                    <a:pt x="290" y="362"/>
                  </a:moveTo>
                  <a:cubicBezTo>
                    <a:pt x="291" y="362"/>
                    <a:pt x="291" y="362"/>
                    <a:pt x="291" y="363"/>
                  </a:cubicBezTo>
                  <a:cubicBezTo>
                    <a:pt x="290" y="363"/>
                    <a:pt x="289" y="363"/>
                    <a:pt x="289" y="363"/>
                  </a:cubicBezTo>
                  <a:cubicBezTo>
                    <a:pt x="289" y="364"/>
                    <a:pt x="288" y="365"/>
                    <a:pt x="289" y="365"/>
                  </a:cubicBezTo>
                  <a:cubicBezTo>
                    <a:pt x="290" y="364"/>
                    <a:pt x="291" y="364"/>
                    <a:pt x="292" y="364"/>
                  </a:cubicBezTo>
                  <a:cubicBezTo>
                    <a:pt x="292" y="364"/>
                    <a:pt x="293" y="363"/>
                    <a:pt x="293" y="363"/>
                  </a:cubicBezTo>
                  <a:cubicBezTo>
                    <a:pt x="292" y="363"/>
                    <a:pt x="291" y="361"/>
                    <a:pt x="290" y="362"/>
                  </a:cubicBezTo>
                  <a:close/>
                  <a:moveTo>
                    <a:pt x="248" y="390"/>
                  </a:moveTo>
                  <a:cubicBezTo>
                    <a:pt x="249" y="389"/>
                    <a:pt x="250" y="389"/>
                    <a:pt x="250" y="388"/>
                  </a:cubicBezTo>
                  <a:cubicBezTo>
                    <a:pt x="249" y="387"/>
                    <a:pt x="248" y="389"/>
                    <a:pt x="248" y="390"/>
                  </a:cubicBezTo>
                  <a:close/>
                  <a:moveTo>
                    <a:pt x="282" y="376"/>
                  </a:moveTo>
                  <a:cubicBezTo>
                    <a:pt x="283" y="377"/>
                    <a:pt x="283" y="377"/>
                    <a:pt x="284" y="377"/>
                  </a:cubicBezTo>
                  <a:cubicBezTo>
                    <a:pt x="283" y="376"/>
                    <a:pt x="283" y="375"/>
                    <a:pt x="282" y="374"/>
                  </a:cubicBezTo>
                  <a:cubicBezTo>
                    <a:pt x="282" y="375"/>
                    <a:pt x="282" y="375"/>
                    <a:pt x="282" y="376"/>
                  </a:cubicBezTo>
                  <a:close/>
                  <a:moveTo>
                    <a:pt x="295" y="357"/>
                  </a:moveTo>
                  <a:cubicBezTo>
                    <a:pt x="295" y="357"/>
                    <a:pt x="295" y="357"/>
                    <a:pt x="295" y="356"/>
                  </a:cubicBezTo>
                  <a:cubicBezTo>
                    <a:pt x="294" y="356"/>
                    <a:pt x="294" y="357"/>
                    <a:pt x="293" y="356"/>
                  </a:cubicBezTo>
                  <a:cubicBezTo>
                    <a:pt x="293" y="356"/>
                    <a:pt x="293" y="356"/>
                    <a:pt x="293" y="355"/>
                  </a:cubicBezTo>
                  <a:cubicBezTo>
                    <a:pt x="294" y="355"/>
                    <a:pt x="295" y="354"/>
                    <a:pt x="295" y="353"/>
                  </a:cubicBezTo>
                  <a:cubicBezTo>
                    <a:pt x="295" y="353"/>
                    <a:pt x="295" y="353"/>
                    <a:pt x="295" y="353"/>
                  </a:cubicBezTo>
                  <a:cubicBezTo>
                    <a:pt x="294" y="355"/>
                    <a:pt x="292" y="356"/>
                    <a:pt x="291" y="357"/>
                  </a:cubicBezTo>
                  <a:cubicBezTo>
                    <a:pt x="291" y="357"/>
                    <a:pt x="291" y="358"/>
                    <a:pt x="291" y="358"/>
                  </a:cubicBezTo>
                  <a:cubicBezTo>
                    <a:pt x="292" y="358"/>
                    <a:pt x="292" y="357"/>
                    <a:pt x="292" y="357"/>
                  </a:cubicBezTo>
                  <a:cubicBezTo>
                    <a:pt x="293" y="359"/>
                    <a:pt x="292" y="359"/>
                    <a:pt x="292" y="361"/>
                  </a:cubicBezTo>
                  <a:cubicBezTo>
                    <a:pt x="294" y="361"/>
                    <a:pt x="294" y="363"/>
                    <a:pt x="295" y="363"/>
                  </a:cubicBezTo>
                  <a:cubicBezTo>
                    <a:pt x="295" y="361"/>
                    <a:pt x="293" y="359"/>
                    <a:pt x="295" y="357"/>
                  </a:cubicBezTo>
                  <a:close/>
                  <a:moveTo>
                    <a:pt x="294" y="360"/>
                  </a:moveTo>
                  <a:cubicBezTo>
                    <a:pt x="294" y="360"/>
                    <a:pt x="294" y="361"/>
                    <a:pt x="294" y="361"/>
                  </a:cubicBezTo>
                  <a:cubicBezTo>
                    <a:pt x="294" y="361"/>
                    <a:pt x="293" y="361"/>
                    <a:pt x="294" y="360"/>
                  </a:cubicBezTo>
                  <a:close/>
                  <a:moveTo>
                    <a:pt x="283" y="373"/>
                  </a:moveTo>
                  <a:cubicBezTo>
                    <a:pt x="284" y="372"/>
                    <a:pt x="285" y="372"/>
                    <a:pt x="284" y="371"/>
                  </a:cubicBezTo>
                  <a:cubicBezTo>
                    <a:pt x="284" y="372"/>
                    <a:pt x="283" y="373"/>
                    <a:pt x="283" y="373"/>
                  </a:cubicBezTo>
                  <a:close/>
                  <a:moveTo>
                    <a:pt x="284" y="364"/>
                  </a:moveTo>
                  <a:cubicBezTo>
                    <a:pt x="284" y="363"/>
                    <a:pt x="285" y="363"/>
                    <a:pt x="285" y="363"/>
                  </a:cubicBezTo>
                  <a:cubicBezTo>
                    <a:pt x="285" y="362"/>
                    <a:pt x="285" y="362"/>
                    <a:pt x="285" y="362"/>
                  </a:cubicBezTo>
                  <a:cubicBezTo>
                    <a:pt x="285" y="362"/>
                    <a:pt x="284" y="363"/>
                    <a:pt x="283" y="364"/>
                  </a:cubicBezTo>
                  <a:cubicBezTo>
                    <a:pt x="283" y="364"/>
                    <a:pt x="283" y="364"/>
                    <a:pt x="282" y="364"/>
                  </a:cubicBezTo>
                  <a:cubicBezTo>
                    <a:pt x="282" y="364"/>
                    <a:pt x="282" y="365"/>
                    <a:pt x="282" y="365"/>
                  </a:cubicBezTo>
                  <a:cubicBezTo>
                    <a:pt x="282" y="365"/>
                    <a:pt x="281" y="366"/>
                    <a:pt x="281" y="366"/>
                  </a:cubicBezTo>
                  <a:cubicBezTo>
                    <a:pt x="281" y="366"/>
                    <a:pt x="281" y="366"/>
                    <a:pt x="281" y="365"/>
                  </a:cubicBezTo>
                  <a:cubicBezTo>
                    <a:pt x="281" y="366"/>
                    <a:pt x="280" y="366"/>
                    <a:pt x="280" y="366"/>
                  </a:cubicBezTo>
                  <a:cubicBezTo>
                    <a:pt x="281" y="367"/>
                    <a:pt x="279" y="369"/>
                    <a:pt x="279" y="370"/>
                  </a:cubicBezTo>
                  <a:cubicBezTo>
                    <a:pt x="278" y="368"/>
                    <a:pt x="280" y="368"/>
                    <a:pt x="280" y="366"/>
                  </a:cubicBezTo>
                  <a:cubicBezTo>
                    <a:pt x="279" y="367"/>
                    <a:pt x="278" y="367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6" y="369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78" y="370"/>
                    <a:pt x="276" y="369"/>
                    <a:pt x="276" y="369"/>
                  </a:cubicBezTo>
                  <a:cubicBezTo>
                    <a:pt x="272" y="371"/>
                    <a:pt x="268" y="374"/>
                    <a:pt x="264" y="376"/>
                  </a:cubicBezTo>
                  <a:cubicBezTo>
                    <a:pt x="265" y="377"/>
                    <a:pt x="266" y="378"/>
                    <a:pt x="266" y="380"/>
                  </a:cubicBezTo>
                  <a:cubicBezTo>
                    <a:pt x="267" y="380"/>
                    <a:pt x="268" y="379"/>
                    <a:pt x="268" y="379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8" y="378"/>
                    <a:pt x="267" y="377"/>
                    <a:pt x="268" y="377"/>
                  </a:cubicBezTo>
                  <a:cubicBezTo>
                    <a:pt x="269" y="377"/>
                    <a:pt x="269" y="378"/>
                    <a:pt x="270" y="379"/>
                  </a:cubicBezTo>
                  <a:cubicBezTo>
                    <a:pt x="269" y="379"/>
                    <a:pt x="270" y="380"/>
                    <a:pt x="270" y="381"/>
                  </a:cubicBezTo>
                  <a:cubicBezTo>
                    <a:pt x="269" y="381"/>
                    <a:pt x="269" y="381"/>
                    <a:pt x="269" y="382"/>
                  </a:cubicBezTo>
                  <a:cubicBezTo>
                    <a:pt x="268" y="381"/>
                    <a:pt x="267" y="381"/>
                    <a:pt x="267" y="380"/>
                  </a:cubicBezTo>
                  <a:cubicBezTo>
                    <a:pt x="266" y="381"/>
                    <a:pt x="265" y="382"/>
                    <a:pt x="265" y="383"/>
                  </a:cubicBezTo>
                  <a:cubicBezTo>
                    <a:pt x="265" y="384"/>
                    <a:pt x="264" y="383"/>
                    <a:pt x="264" y="383"/>
                  </a:cubicBezTo>
                  <a:cubicBezTo>
                    <a:pt x="264" y="384"/>
                    <a:pt x="265" y="383"/>
                    <a:pt x="265" y="384"/>
                  </a:cubicBezTo>
                  <a:cubicBezTo>
                    <a:pt x="265" y="384"/>
                    <a:pt x="264" y="384"/>
                    <a:pt x="264" y="385"/>
                  </a:cubicBezTo>
                  <a:cubicBezTo>
                    <a:pt x="265" y="386"/>
                    <a:pt x="266" y="386"/>
                    <a:pt x="265" y="388"/>
                  </a:cubicBezTo>
                  <a:cubicBezTo>
                    <a:pt x="266" y="387"/>
                    <a:pt x="267" y="387"/>
                    <a:pt x="268" y="386"/>
                  </a:cubicBezTo>
                  <a:cubicBezTo>
                    <a:pt x="267" y="386"/>
                    <a:pt x="266" y="386"/>
                    <a:pt x="266" y="38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7" y="384"/>
                    <a:pt x="267" y="383"/>
                    <a:pt x="268" y="383"/>
                  </a:cubicBezTo>
                  <a:cubicBezTo>
                    <a:pt x="267" y="384"/>
                    <a:pt x="269" y="383"/>
                    <a:pt x="269" y="383"/>
                  </a:cubicBezTo>
                  <a:cubicBezTo>
                    <a:pt x="270" y="384"/>
                    <a:pt x="269" y="382"/>
                    <a:pt x="270" y="383"/>
                  </a:cubicBezTo>
                  <a:cubicBezTo>
                    <a:pt x="271" y="383"/>
                    <a:pt x="270" y="382"/>
                    <a:pt x="272" y="382"/>
                  </a:cubicBezTo>
                  <a:cubicBezTo>
                    <a:pt x="271" y="383"/>
                    <a:pt x="273" y="383"/>
                    <a:pt x="273" y="384"/>
                  </a:cubicBezTo>
                  <a:cubicBezTo>
                    <a:pt x="273" y="385"/>
                    <a:pt x="272" y="385"/>
                    <a:pt x="272" y="385"/>
                  </a:cubicBezTo>
                  <a:cubicBezTo>
                    <a:pt x="272" y="384"/>
                    <a:pt x="271" y="385"/>
                    <a:pt x="270" y="385"/>
                  </a:cubicBezTo>
                  <a:cubicBezTo>
                    <a:pt x="270" y="385"/>
                    <a:pt x="270" y="384"/>
                    <a:pt x="270" y="384"/>
                  </a:cubicBezTo>
                  <a:cubicBezTo>
                    <a:pt x="270" y="385"/>
                    <a:pt x="269" y="385"/>
                    <a:pt x="269" y="385"/>
                  </a:cubicBezTo>
                  <a:cubicBezTo>
                    <a:pt x="270" y="385"/>
                    <a:pt x="270" y="386"/>
                    <a:pt x="271" y="386"/>
                  </a:cubicBezTo>
                  <a:cubicBezTo>
                    <a:pt x="272" y="385"/>
                    <a:pt x="274" y="386"/>
                    <a:pt x="274" y="384"/>
                  </a:cubicBezTo>
                  <a:cubicBezTo>
                    <a:pt x="274" y="384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2"/>
                  </a:cubicBezTo>
                  <a:cubicBezTo>
                    <a:pt x="273" y="382"/>
                    <a:pt x="272" y="382"/>
                    <a:pt x="272" y="381"/>
                  </a:cubicBezTo>
                  <a:cubicBezTo>
                    <a:pt x="271" y="381"/>
                    <a:pt x="271" y="381"/>
                    <a:pt x="270" y="381"/>
                  </a:cubicBezTo>
                  <a:cubicBezTo>
                    <a:pt x="270" y="380"/>
                    <a:pt x="271" y="380"/>
                    <a:pt x="272" y="379"/>
                  </a:cubicBezTo>
                  <a:cubicBezTo>
                    <a:pt x="272" y="378"/>
                    <a:pt x="272" y="378"/>
                    <a:pt x="272" y="377"/>
                  </a:cubicBezTo>
                  <a:cubicBezTo>
                    <a:pt x="273" y="378"/>
                    <a:pt x="272" y="377"/>
                    <a:pt x="273" y="377"/>
                  </a:cubicBezTo>
                  <a:cubicBezTo>
                    <a:pt x="274" y="377"/>
                    <a:pt x="274" y="377"/>
                    <a:pt x="274" y="378"/>
                  </a:cubicBezTo>
                  <a:cubicBezTo>
                    <a:pt x="276" y="377"/>
                    <a:pt x="277" y="375"/>
                    <a:pt x="278" y="374"/>
                  </a:cubicBezTo>
                  <a:cubicBezTo>
                    <a:pt x="278" y="375"/>
                    <a:pt x="279" y="375"/>
                    <a:pt x="279" y="376"/>
                  </a:cubicBezTo>
                  <a:cubicBezTo>
                    <a:pt x="279" y="376"/>
                    <a:pt x="277" y="376"/>
                    <a:pt x="277" y="377"/>
                  </a:cubicBezTo>
                  <a:cubicBezTo>
                    <a:pt x="277" y="377"/>
                    <a:pt x="277" y="377"/>
                    <a:pt x="277" y="377"/>
                  </a:cubicBezTo>
                  <a:cubicBezTo>
                    <a:pt x="276" y="378"/>
                    <a:pt x="276" y="379"/>
                    <a:pt x="275" y="380"/>
                  </a:cubicBezTo>
                  <a:cubicBezTo>
                    <a:pt x="276" y="380"/>
                    <a:pt x="276" y="379"/>
                    <a:pt x="277" y="380"/>
                  </a:cubicBezTo>
                  <a:cubicBezTo>
                    <a:pt x="277" y="380"/>
                    <a:pt x="277" y="380"/>
                    <a:pt x="277" y="381"/>
                  </a:cubicBezTo>
                  <a:cubicBezTo>
                    <a:pt x="277" y="381"/>
                    <a:pt x="277" y="382"/>
                    <a:pt x="276" y="382"/>
                  </a:cubicBezTo>
                  <a:cubicBezTo>
                    <a:pt x="276" y="381"/>
                    <a:pt x="275" y="381"/>
                    <a:pt x="275" y="381"/>
                  </a:cubicBezTo>
                  <a:cubicBezTo>
                    <a:pt x="274" y="381"/>
                    <a:pt x="275" y="380"/>
                    <a:pt x="274" y="379"/>
                  </a:cubicBezTo>
                  <a:cubicBezTo>
                    <a:pt x="275" y="379"/>
                    <a:pt x="275" y="379"/>
                    <a:pt x="275" y="378"/>
                  </a:cubicBezTo>
                  <a:cubicBezTo>
                    <a:pt x="274" y="378"/>
                    <a:pt x="273" y="379"/>
                    <a:pt x="272" y="379"/>
                  </a:cubicBezTo>
                  <a:cubicBezTo>
                    <a:pt x="274" y="380"/>
                    <a:pt x="274" y="381"/>
                    <a:pt x="273" y="382"/>
                  </a:cubicBezTo>
                  <a:cubicBezTo>
                    <a:pt x="275" y="383"/>
                    <a:pt x="274" y="382"/>
                    <a:pt x="275" y="382"/>
                  </a:cubicBezTo>
                  <a:cubicBezTo>
                    <a:pt x="275" y="383"/>
                    <a:pt x="276" y="382"/>
                    <a:pt x="276" y="383"/>
                  </a:cubicBezTo>
                  <a:cubicBezTo>
                    <a:pt x="277" y="382"/>
                    <a:pt x="278" y="382"/>
                    <a:pt x="278" y="380"/>
                  </a:cubicBezTo>
                  <a:cubicBezTo>
                    <a:pt x="277" y="380"/>
                    <a:pt x="277" y="378"/>
                    <a:pt x="277" y="377"/>
                  </a:cubicBezTo>
                  <a:cubicBezTo>
                    <a:pt x="278" y="378"/>
                    <a:pt x="279" y="377"/>
                    <a:pt x="279" y="378"/>
                  </a:cubicBezTo>
                  <a:cubicBezTo>
                    <a:pt x="280" y="379"/>
                    <a:pt x="280" y="377"/>
                    <a:pt x="280" y="377"/>
                  </a:cubicBezTo>
                  <a:cubicBezTo>
                    <a:pt x="280" y="377"/>
                    <a:pt x="281" y="377"/>
                    <a:pt x="281" y="378"/>
                  </a:cubicBezTo>
                  <a:cubicBezTo>
                    <a:pt x="281" y="378"/>
                    <a:pt x="281" y="378"/>
                    <a:pt x="281" y="378"/>
                  </a:cubicBezTo>
                  <a:cubicBezTo>
                    <a:pt x="282" y="378"/>
                    <a:pt x="282" y="378"/>
                    <a:pt x="282" y="378"/>
                  </a:cubicBezTo>
                  <a:cubicBezTo>
                    <a:pt x="282" y="378"/>
                    <a:pt x="282" y="378"/>
                    <a:pt x="282" y="377"/>
                  </a:cubicBezTo>
                  <a:cubicBezTo>
                    <a:pt x="281" y="377"/>
                    <a:pt x="281" y="376"/>
                    <a:pt x="282" y="375"/>
                  </a:cubicBezTo>
                  <a:cubicBezTo>
                    <a:pt x="281" y="375"/>
                    <a:pt x="281" y="375"/>
                    <a:pt x="281" y="374"/>
                  </a:cubicBezTo>
                  <a:cubicBezTo>
                    <a:pt x="280" y="374"/>
                    <a:pt x="280" y="372"/>
                    <a:pt x="280" y="372"/>
                  </a:cubicBezTo>
                  <a:cubicBezTo>
                    <a:pt x="280" y="372"/>
                    <a:pt x="280" y="373"/>
                    <a:pt x="279" y="373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79" y="372"/>
                    <a:pt x="278" y="372"/>
                    <a:pt x="278" y="371"/>
                  </a:cubicBezTo>
                  <a:cubicBezTo>
                    <a:pt x="279" y="372"/>
                    <a:pt x="279" y="371"/>
                    <a:pt x="279" y="370"/>
                  </a:cubicBezTo>
                  <a:cubicBezTo>
                    <a:pt x="280" y="371"/>
                    <a:pt x="281" y="371"/>
                    <a:pt x="282" y="372"/>
                  </a:cubicBezTo>
                  <a:cubicBezTo>
                    <a:pt x="282" y="370"/>
                    <a:pt x="282" y="370"/>
                    <a:pt x="282" y="370"/>
                  </a:cubicBezTo>
                  <a:cubicBezTo>
                    <a:pt x="283" y="370"/>
                    <a:pt x="282" y="369"/>
                    <a:pt x="283" y="369"/>
                  </a:cubicBezTo>
                  <a:cubicBezTo>
                    <a:pt x="284" y="369"/>
                    <a:pt x="285" y="370"/>
                    <a:pt x="285" y="371"/>
                  </a:cubicBezTo>
                  <a:cubicBezTo>
                    <a:pt x="286" y="370"/>
                    <a:pt x="287" y="370"/>
                    <a:pt x="287" y="368"/>
                  </a:cubicBezTo>
                  <a:cubicBezTo>
                    <a:pt x="285" y="368"/>
                    <a:pt x="285" y="368"/>
                    <a:pt x="283" y="368"/>
                  </a:cubicBezTo>
                  <a:cubicBezTo>
                    <a:pt x="283" y="368"/>
                    <a:pt x="283" y="367"/>
                    <a:pt x="283" y="367"/>
                  </a:cubicBezTo>
                  <a:cubicBezTo>
                    <a:pt x="284" y="367"/>
                    <a:pt x="286" y="366"/>
                    <a:pt x="287" y="367"/>
                  </a:cubicBezTo>
                  <a:cubicBezTo>
                    <a:pt x="287" y="366"/>
                    <a:pt x="287" y="365"/>
                    <a:pt x="287" y="365"/>
                  </a:cubicBezTo>
                  <a:cubicBezTo>
                    <a:pt x="285" y="366"/>
                    <a:pt x="285" y="364"/>
                    <a:pt x="284" y="364"/>
                  </a:cubicBezTo>
                  <a:close/>
                  <a:moveTo>
                    <a:pt x="271" y="376"/>
                  </a:moveTo>
                  <a:cubicBezTo>
                    <a:pt x="269" y="376"/>
                    <a:pt x="269" y="376"/>
                    <a:pt x="269" y="376"/>
                  </a:cubicBezTo>
                  <a:cubicBezTo>
                    <a:pt x="270" y="375"/>
                    <a:pt x="269" y="375"/>
                    <a:pt x="269" y="374"/>
                  </a:cubicBezTo>
                  <a:cubicBezTo>
                    <a:pt x="270" y="374"/>
                    <a:pt x="270" y="375"/>
                    <a:pt x="271" y="375"/>
                  </a:cubicBezTo>
                  <a:lnTo>
                    <a:pt x="271" y="376"/>
                  </a:lnTo>
                  <a:close/>
                  <a:moveTo>
                    <a:pt x="273" y="375"/>
                  </a:moveTo>
                  <a:cubicBezTo>
                    <a:pt x="272" y="375"/>
                    <a:pt x="272" y="375"/>
                    <a:pt x="272" y="376"/>
                  </a:cubicBezTo>
                  <a:cubicBezTo>
                    <a:pt x="271" y="375"/>
                    <a:pt x="272" y="375"/>
                    <a:pt x="272" y="374"/>
                  </a:cubicBezTo>
                  <a:cubicBezTo>
                    <a:pt x="274" y="374"/>
                    <a:pt x="274" y="374"/>
                    <a:pt x="274" y="375"/>
                  </a:cubicBezTo>
                  <a:cubicBezTo>
                    <a:pt x="274" y="376"/>
                    <a:pt x="274" y="375"/>
                    <a:pt x="273" y="375"/>
                  </a:cubicBezTo>
                  <a:close/>
                  <a:moveTo>
                    <a:pt x="274" y="374"/>
                  </a:moveTo>
                  <a:cubicBezTo>
                    <a:pt x="274" y="373"/>
                    <a:pt x="274" y="372"/>
                    <a:pt x="275" y="372"/>
                  </a:cubicBezTo>
                  <a:cubicBezTo>
                    <a:pt x="275" y="372"/>
                    <a:pt x="274" y="370"/>
                    <a:pt x="276" y="370"/>
                  </a:cubicBezTo>
                  <a:cubicBezTo>
                    <a:pt x="275" y="371"/>
                    <a:pt x="276" y="372"/>
                    <a:pt x="277" y="372"/>
                  </a:cubicBezTo>
                  <a:cubicBezTo>
                    <a:pt x="276" y="372"/>
                    <a:pt x="275" y="373"/>
                    <a:pt x="274" y="374"/>
                  </a:cubicBezTo>
                  <a:close/>
                  <a:moveTo>
                    <a:pt x="281" y="370"/>
                  </a:moveTo>
                  <a:cubicBezTo>
                    <a:pt x="281" y="370"/>
                    <a:pt x="281" y="369"/>
                    <a:pt x="280" y="369"/>
                  </a:cubicBezTo>
                  <a:cubicBezTo>
                    <a:pt x="280" y="369"/>
                    <a:pt x="280" y="368"/>
                    <a:pt x="280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1" y="369"/>
                    <a:pt x="282" y="369"/>
                    <a:pt x="281" y="370"/>
                  </a:cubicBezTo>
                  <a:close/>
                  <a:moveTo>
                    <a:pt x="301" y="364"/>
                  </a:moveTo>
                  <a:cubicBezTo>
                    <a:pt x="302" y="365"/>
                    <a:pt x="301" y="365"/>
                    <a:pt x="301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2" y="365"/>
                    <a:pt x="303" y="364"/>
                    <a:pt x="301" y="364"/>
                  </a:cubicBezTo>
                  <a:close/>
                  <a:moveTo>
                    <a:pt x="304" y="356"/>
                  </a:moveTo>
                  <a:cubicBezTo>
                    <a:pt x="302" y="356"/>
                    <a:pt x="302" y="359"/>
                    <a:pt x="301" y="358"/>
                  </a:cubicBezTo>
                  <a:cubicBezTo>
                    <a:pt x="300" y="358"/>
                    <a:pt x="299" y="359"/>
                    <a:pt x="300" y="359"/>
                  </a:cubicBezTo>
                  <a:cubicBezTo>
                    <a:pt x="300" y="358"/>
                    <a:pt x="301" y="359"/>
                    <a:pt x="300" y="359"/>
                  </a:cubicBezTo>
                  <a:cubicBezTo>
                    <a:pt x="302" y="359"/>
                    <a:pt x="303" y="357"/>
                    <a:pt x="304" y="358"/>
                  </a:cubicBezTo>
                  <a:cubicBezTo>
                    <a:pt x="304" y="357"/>
                    <a:pt x="304" y="357"/>
                    <a:pt x="304" y="356"/>
                  </a:cubicBezTo>
                  <a:close/>
                  <a:moveTo>
                    <a:pt x="274" y="390"/>
                  </a:moveTo>
                  <a:cubicBezTo>
                    <a:pt x="275" y="390"/>
                    <a:pt x="275" y="391"/>
                    <a:pt x="276" y="390"/>
                  </a:cubicBezTo>
                  <a:cubicBezTo>
                    <a:pt x="276" y="390"/>
                    <a:pt x="275" y="389"/>
                    <a:pt x="274" y="390"/>
                  </a:cubicBezTo>
                  <a:close/>
                  <a:moveTo>
                    <a:pt x="304" y="354"/>
                  </a:moveTo>
                  <a:cubicBezTo>
                    <a:pt x="305" y="355"/>
                    <a:pt x="304" y="356"/>
                    <a:pt x="305" y="356"/>
                  </a:cubicBezTo>
                  <a:cubicBezTo>
                    <a:pt x="305" y="355"/>
                    <a:pt x="305" y="355"/>
                    <a:pt x="305" y="354"/>
                  </a:cubicBezTo>
                  <a:lnTo>
                    <a:pt x="304" y="354"/>
                  </a:lnTo>
                  <a:close/>
                  <a:moveTo>
                    <a:pt x="300" y="360"/>
                  </a:moveTo>
                  <a:cubicBezTo>
                    <a:pt x="300" y="361"/>
                    <a:pt x="301" y="361"/>
                    <a:pt x="301" y="361"/>
                  </a:cubicBezTo>
                  <a:cubicBezTo>
                    <a:pt x="300" y="362"/>
                    <a:pt x="299" y="363"/>
                    <a:pt x="300" y="363"/>
                  </a:cubicBezTo>
                  <a:cubicBezTo>
                    <a:pt x="301" y="363"/>
                    <a:pt x="300" y="362"/>
                    <a:pt x="301" y="362"/>
                  </a:cubicBezTo>
                  <a:cubicBezTo>
                    <a:pt x="301" y="361"/>
                    <a:pt x="302" y="360"/>
                    <a:pt x="300" y="360"/>
                  </a:cubicBezTo>
                  <a:close/>
                  <a:moveTo>
                    <a:pt x="296" y="359"/>
                  </a:moveTo>
                  <a:cubicBezTo>
                    <a:pt x="296" y="359"/>
                    <a:pt x="295" y="359"/>
                    <a:pt x="296" y="360"/>
                  </a:cubicBezTo>
                  <a:cubicBezTo>
                    <a:pt x="296" y="360"/>
                    <a:pt x="297" y="360"/>
                    <a:pt x="297" y="359"/>
                  </a:cubicBezTo>
                  <a:cubicBezTo>
                    <a:pt x="296" y="360"/>
                    <a:pt x="297" y="359"/>
                    <a:pt x="296" y="359"/>
                  </a:cubicBezTo>
                  <a:close/>
                  <a:moveTo>
                    <a:pt x="298" y="362"/>
                  </a:moveTo>
                  <a:cubicBezTo>
                    <a:pt x="298" y="363"/>
                    <a:pt x="298" y="363"/>
                    <a:pt x="298" y="364"/>
                  </a:cubicBezTo>
                  <a:cubicBezTo>
                    <a:pt x="298" y="363"/>
                    <a:pt x="298" y="364"/>
                    <a:pt x="299" y="363"/>
                  </a:cubicBezTo>
                  <a:cubicBezTo>
                    <a:pt x="299" y="363"/>
                    <a:pt x="299" y="362"/>
                    <a:pt x="298" y="362"/>
                  </a:cubicBezTo>
                  <a:close/>
                  <a:moveTo>
                    <a:pt x="260" y="386"/>
                  </a:moveTo>
                  <a:cubicBezTo>
                    <a:pt x="259" y="386"/>
                    <a:pt x="259" y="386"/>
                    <a:pt x="259" y="386"/>
                  </a:cubicBezTo>
                  <a:cubicBezTo>
                    <a:pt x="259" y="386"/>
                    <a:pt x="258" y="386"/>
                    <a:pt x="258" y="385"/>
                  </a:cubicBezTo>
                  <a:cubicBezTo>
                    <a:pt x="259" y="384"/>
                    <a:pt x="258" y="383"/>
                    <a:pt x="259" y="382"/>
                  </a:cubicBezTo>
                  <a:cubicBezTo>
                    <a:pt x="259" y="382"/>
                    <a:pt x="259" y="382"/>
                    <a:pt x="260" y="382"/>
                  </a:cubicBezTo>
                  <a:cubicBezTo>
                    <a:pt x="259" y="381"/>
                    <a:pt x="259" y="380"/>
                    <a:pt x="258" y="380"/>
                  </a:cubicBezTo>
                  <a:cubicBezTo>
                    <a:pt x="259" y="381"/>
                    <a:pt x="258" y="382"/>
                    <a:pt x="257" y="382"/>
                  </a:cubicBezTo>
                  <a:cubicBezTo>
                    <a:pt x="256" y="384"/>
                    <a:pt x="258" y="385"/>
                    <a:pt x="258" y="386"/>
                  </a:cubicBezTo>
                  <a:cubicBezTo>
                    <a:pt x="258" y="387"/>
                    <a:pt x="256" y="387"/>
                    <a:pt x="255" y="387"/>
                  </a:cubicBezTo>
                  <a:cubicBezTo>
                    <a:pt x="254" y="387"/>
                    <a:pt x="254" y="387"/>
                    <a:pt x="254" y="388"/>
                  </a:cubicBezTo>
                  <a:cubicBezTo>
                    <a:pt x="254" y="388"/>
                    <a:pt x="254" y="388"/>
                    <a:pt x="254" y="389"/>
                  </a:cubicBezTo>
                  <a:cubicBezTo>
                    <a:pt x="255" y="389"/>
                    <a:pt x="255" y="389"/>
                    <a:pt x="256" y="389"/>
                  </a:cubicBezTo>
                  <a:cubicBezTo>
                    <a:pt x="256" y="389"/>
                    <a:pt x="257" y="389"/>
                    <a:pt x="257" y="389"/>
                  </a:cubicBezTo>
                  <a:cubicBezTo>
                    <a:pt x="256" y="389"/>
                    <a:pt x="256" y="388"/>
                    <a:pt x="256" y="388"/>
                  </a:cubicBezTo>
                  <a:cubicBezTo>
                    <a:pt x="258" y="388"/>
                    <a:pt x="258" y="388"/>
                    <a:pt x="258" y="388"/>
                  </a:cubicBezTo>
                  <a:cubicBezTo>
                    <a:pt x="258" y="388"/>
                    <a:pt x="258" y="389"/>
                    <a:pt x="259" y="389"/>
                  </a:cubicBezTo>
                  <a:cubicBezTo>
                    <a:pt x="258" y="388"/>
                    <a:pt x="259" y="388"/>
                    <a:pt x="260" y="387"/>
                  </a:cubicBezTo>
                  <a:cubicBezTo>
                    <a:pt x="260" y="387"/>
                    <a:pt x="260" y="387"/>
                    <a:pt x="260" y="386"/>
                  </a:cubicBezTo>
                  <a:close/>
                  <a:moveTo>
                    <a:pt x="257" y="393"/>
                  </a:moveTo>
                  <a:cubicBezTo>
                    <a:pt x="257" y="393"/>
                    <a:pt x="256" y="393"/>
                    <a:pt x="256" y="394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393"/>
                    <a:pt x="258" y="393"/>
                    <a:pt x="257" y="393"/>
                  </a:cubicBezTo>
                  <a:close/>
                  <a:moveTo>
                    <a:pt x="252" y="391"/>
                  </a:moveTo>
                  <a:cubicBezTo>
                    <a:pt x="252" y="391"/>
                    <a:pt x="254" y="392"/>
                    <a:pt x="254" y="391"/>
                  </a:cubicBezTo>
                  <a:cubicBezTo>
                    <a:pt x="253" y="391"/>
                    <a:pt x="253" y="390"/>
                    <a:pt x="252" y="391"/>
                  </a:cubicBezTo>
                  <a:close/>
                  <a:moveTo>
                    <a:pt x="254" y="396"/>
                  </a:moveTo>
                  <a:cubicBezTo>
                    <a:pt x="254" y="396"/>
                    <a:pt x="253" y="396"/>
                    <a:pt x="253" y="396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7"/>
                    <a:pt x="254" y="397"/>
                    <a:pt x="254" y="396"/>
                  </a:cubicBezTo>
                  <a:close/>
                  <a:moveTo>
                    <a:pt x="253" y="399"/>
                  </a:moveTo>
                  <a:cubicBezTo>
                    <a:pt x="255" y="400"/>
                    <a:pt x="254" y="398"/>
                    <a:pt x="254" y="398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4" y="399"/>
                    <a:pt x="253" y="399"/>
                    <a:pt x="253" y="399"/>
                  </a:cubicBezTo>
                  <a:close/>
                  <a:moveTo>
                    <a:pt x="251" y="391"/>
                  </a:moveTo>
                  <a:cubicBezTo>
                    <a:pt x="251" y="390"/>
                    <a:pt x="251" y="390"/>
                    <a:pt x="251" y="390"/>
                  </a:cubicBezTo>
                  <a:cubicBezTo>
                    <a:pt x="250" y="390"/>
                    <a:pt x="250" y="390"/>
                    <a:pt x="250" y="390"/>
                  </a:cubicBezTo>
                  <a:cubicBezTo>
                    <a:pt x="250" y="391"/>
                    <a:pt x="250" y="391"/>
                    <a:pt x="251" y="391"/>
                  </a:cubicBezTo>
                  <a:close/>
                  <a:moveTo>
                    <a:pt x="252" y="388"/>
                  </a:moveTo>
                  <a:cubicBezTo>
                    <a:pt x="252" y="388"/>
                    <a:pt x="251" y="389"/>
                    <a:pt x="251" y="389"/>
                  </a:cubicBezTo>
                  <a:cubicBezTo>
                    <a:pt x="251" y="390"/>
                    <a:pt x="252" y="389"/>
                    <a:pt x="252" y="388"/>
                  </a:cubicBezTo>
                  <a:close/>
                  <a:moveTo>
                    <a:pt x="253" y="394"/>
                  </a:moveTo>
                  <a:cubicBezTo>
                    <a:pt x="253" y="394"/>
                    <a:pt x="252" y="393"/>
                    <a:pt x="252" y="394"/>
                  </a:cubicBezTo>
                  <a:cubicBezTo>
                    <a:pt x="252" y="395"/>
                    <a:pt x="254" y="395"/>
                    <a:pt x="253" y="394"/>
                  </a:cubicBezTo>
                  <a:close/>
                  <a:moveTo>
                    <a:pt x="258" y="390"/>
                  </a:moveTo>
                  <a:cubicBezTo>
                    <a:pt x="258" y="391"/>
                    <a:pt x="259" y="391"/>
                    <a:pt x="260" y="390"/>
                  </a:cubicBezTo>
                  <a:cubicBezTo>
                    <a:pt x="260" y="390"/>
                    <a:pt x="260" y="390"/>
                    <a:pt x="260" y="389"/>
                  </a:cubicBezTo>
                  <a:cubicBezTo>
                    <a:pt x="259" y="389"/>
                    <a:pt x="259" y="390"/>
                    <a:pt x="258" y="390"/>
                  </a:cubicBezTo>
                  <a:close/>
                  <a:moveTo>
                    <a:pt x="264" y="385"/>
                  </a:moveTo>
                  <a:cubicBezTo>
                    <a:pt x="263" y="385"/>
                    <a:pt x="263" y="384"/>
                    <a:pt x="263" y="383"/>
                  </a:cubicBezTo>
                  <a:cubicBezTo>
                    <a:pt x="263" y="383"/>
                    <a:pt x="263" y="383"/>
                    <a:pt x="263" y="383"/>
                  </a:cubicBezTo>
                  <a:cubicBezTo>
                    <a:pt x="264" y="382"/>
                    <a:pt x="263" y="382"/>
                    <a:pt x="263" y="382"/>
                  </a:cubicBezTo>
                  <a:cubicBezTo>
                    <a:pt x="263" y="381"/>
                    <a:pt x="263" y="381"/>
                    <a:pt x="264" y="381"/>
                  </a:cubicBezTo>
                  <a:cubicBezTo>
                    <a:pt x="264" y="380"/>
                    <a:pt x="263" y="380"/>
                    <a:pt x="263" y="379"/>
                  </a:cubicBezTo>
                  <a:cubicBezTo>
                    <a:pt x="264" y="379"/>
                    <a:pt x="264" y="378"/>
                    <a:pt x="264" y="377"/>
                  </a:cubicBezTo>
                  <a:cubicBezTo>
                    <a:pt x="264" y="377"/>
                    <a:pt x="263" y="377"/>
                    <a:pt x="263" y="377"/>
                  </a:cubicBezTo>
                  <a:cubicBezTo>
                    <a:pt x="262" y="377"/>
                    <a:pt x="261" y="378"/>
                    <a:pt x="259" y="379"/>
                  </a:cubicBezTo>
                  <a:cubicBezTo>
                    <a:pt x="259" y="379"/>
                    <a:pt x="260" y="379"/>
                    <a:pt x="260" y="380"/>
                  </a:cubicBezTo>
                  <a:cubicBezTo>
                    <a:pt x="261" y="380"/>
                    <a:pt x="260" y="379"/>
                    <a:pt x="261" y="379"/>
                  </a:cubicBezTo>
                  <a:cubicBezTo>
                    <a:pt x="261" y="380"/>
                    <a:pt x="261" y="380"/>
                    <a:pt x="261" y="381"/>
                  </a:cubicBezTo>
                  <a:cubicBezTo>
                    <a:pt x="261" y="381"/>
                    <a:pt x="260" y="381"/>
                    <a:pt x="261" y="382"/>
                  </a:cubicBezTo>
                  <a:cubicBezTo>
                    <a:pt x="261" y="382"/>
                    <a:pt x="262" y="382"/>
                    <a:pt x="262" y="382"/>
                  </a:cubicBezTo>
                  <a:cubicBezTo>
                    <a:pt x="262" y="383"/>
                    <a:pt x="261" y="384"/>
                    <a:pt x="262" y="386"/>
                  </a:cubicBezTo>
                  <a:cubicBezTo>
                    <a:pt x="263" y="386"/>
                    <a:pt x="263" y="386"/>
                    <a:pt x="264" y="385"/>
                  </a:cubicBezTo>
                  <a:close/>
                  <a:moveTo>
                    <a:pt x="264" y="387"/>
                  </a:moveTo>
                  <a:cubicBezTo>
                    <a:pt x="264" y="388"/>
                    <a:pt x="262" y="388"/>
                    <a:pt x="263" y="388"/>
                  </a:cubicBezTo>
                  <a:cubicBezTo>
                    <a:pt x="263" y="389"/>
                    <a:pt x="263" y="388"/>
                    <a:pt x="264" y="388"/>
                  </a:cubicBezTo>
                  <a:cubicBezTo>
                    <a:pt x="264" y="389"/>
                    <a:pt x="265" y="389"/>
                    <a:pt x="266" y="389"/>
                  </a:cubicBezTo>
                  <a:cubicBezTo>
                    <a:pt x="266" y="389"/>
                    <a:pt x="266" y="389"/>
                    <a:pt x="266" y="388"/>
                  </a:cubicBezTo>
                  <a:cubicBezTo>
                    <a:pt x="264" y="389"/>
                    <a:pt x="265" y="387"/>
                    <a:pt x="264" y="387"/>
                  </a:cubicBezTo>
                  <a:close/>
                  <a:moveTo>
                    <a:pt x="258" y="391"/>
                  </a:moveTo>
                  <a:cubicBezTo>
                    <a:pt x="258" y="391"/>
                    <a:pt x="258" y="392"/>
                    <a:pt x="258" y="392"/>
                  </a:cubicBezTo>
                  <a:cubicBezTo>
                    <a:pt x="258" y="391"/>
                    <a:pt x="259" y="392"/>
                    <a:pt x="259" y="391"/>
                  </a:cubicBezTo>
                  <a:lnTo>
                    <a:pt x="258" y="391"/>
                  </a:lnTo>
                  <a:close/>
                  <a:moveTo>
                    <a:pt x="259" y="384"/>
                  </a:moveTo>
                  <a:cubicBezTo>
                    <a:pt x="260" y="385"/>
                    <a:pt x="259" y="385"/>
                    <a:pt x="259" y="385"/>
                  </a:cubicBezTo>
                  <a:cubicBezTo>
                    <a:pt x="260" y="386"/>
                    <a:pt x="260" y="384"/>
                    <a:pt x="259" y="384"/>
                  </a:cubicBezTo>
                  <a:close/>
                  <a:moveTo>
                    <a:pt x="268" y="384"/>
                  </a:moveTo>
                  <a:cubicBezTo>
                    <a:pt x="267" y="385"/>
                    <a:pt x="268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lose/>
                  <a:moveTo>
                    <a:pt x="304" y="352"/>
                  </a:moveTo>
                  <a:cubicBezTo>
                    <a:pt x="306" y="351"/>
                    <a:pt x="303" y="349"/>
                    <a:pt x="305" y="348"/>
                  </a:cubicBezTo>
                  <a:cubicBezTo>
                    <a:pt x="305" y="348"/>
                    <a:pt x="305" y="347"/>
                    <a:pt x="304" y="347"/>
                  </a:cubicBezTo>
                  <a:cubicBezTo>
                    <a:pt x="303" y="348"/>
                    <a:pt x="303" y="347"/>
                    <a:pt x="302" y="347"/>
                  </a:cubicBezTo>
                  <a:cubicBezTo>
                    <a:pt x="302" y="348"/>
                    <a:pt x="303" y="347"/>
                    <a:pt x="303" y="348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2" y="350"/>
                    <a:pt x="303" y="349"/>
                    <a:pt x="304" y="349"/>
                  </a:cubicBezTo>
                  <a:cubicBezTo>
                    <a:pt x="303" y="350"/>
                    <a:pt x="304" y="350"/>
                    <a:pt x="304" y="351"/>
                  </a:cubicBezTo>
                  <a:cubicBezTo>
                    <a:pt x="304" y="351"/>
                    <a:pt x="304" y="352"/>
                    <a:pt x="303" y="352"/>
                  </a:cubicBezTo>
                  <a:cubicBezTo>
                    <a:pt x="302" y="351"/>
                    <a:pt x="304" y="350"/>
                    <a:pt x="302" y="350"/>
                  </a:cubicBezTo>
                  <a:cubicBezTo>
                    <a:pt x="302" y="350"/>
                    <a:pt x="303" y="351"/>
                    <a:pt x="301" y="352"/>
                  </a:cubicBezTo>
                  <a:cubicBezTo>
                    <a:pt x="302" y="351"/>
                    <a:pt x="302" y="351"/>
                    <a:pt x="301" y="350"/>
                  </a:cubicBezTo>
                  <a:cubicBezTo>
                    <a:pt x="301" y="350"/>
                    <a:pt x="301" y="351"/>
                    <a:pt x="300" y="351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0" y="350"/>
                    <a:pt x="301" y="350"/>
                    <a:pt x="301" y="349"/>
                  </a:cubicBezTo>
                  <a:cubicBezTo>
                    <a:pt x="301" y="349"/>
                    <a:pt x="301" y="349"/>
                    <a:pt x="301" y="348"/>
                  </a:cubicBezTo>
                  <a:cubicBezTo>
                    <a:pt x="302" y="348"/>
                    <a:pt x="301" y="348"/>
                    <a:pt x="301" y="347"/>
                  </a:cubicBezTo>
                  <a:cubicBezTo>
                    <a:pt x="300" y="348"/>
                    <a:pt x="300" y="349"/>
                    <a:pt x="299" y="349"/>
                  </a:cubicBezTo>
                  <a:cubicBezTo>
                    <a:pt x="299" y="350"/>
                    <a:pt x="299" y="351"/>
                    <a:pt x="298" y="351"/>
                  </a:cubicBezTo>
                  <a:cubicBezTo>
                    <a:pt x="298" y="351"/>
                    <a:pt x="298" y="351"/>
                    <a:pt x="298" y="352"/>
                  </a:cubicBezTo>
                  <a:cubicBezTo>
                    <a:pt x="298" y="353"/>
                    <a:pt x="297" y="353"/>
                    <a:pt x="296" y="353"/>
                  </a:cubicBezTo>
                  <a:cubicBezTo>
                    <a:pt x="297" y="354"/>
                    <a:pt x="298" y="352"/>
                    <a:pt x="299" y="354"/>
                  </a:cubicBezTo>
                  <a:cubicBezTo>
                    <a:pt x="295" y="353"/>
                    <a:pt x="297" y="357"/>
                    <a:pt x="295" y="358"/>
                  </a:cubicBezTo>
                  <a:cubicBezTo>
                    <a:pt x="296" y="358"/>
                    <a:pt x="296" y="358"/>
                    <a:pt x="296" y="358"/>
                  </a:cubicBezTo>
                  <a:cubicBezTo>
                    <a:pt x="297" y="358"/>
                    <a:pt x="298" y="358"/>
                    <a:pt x="298" y="359"/>
                  </a:cubicBezTo>
                  <a:cubicBezTo>
                    <a:pt x="298" y="359"/>
                    <a:pt x="297" y="359"/>
                    <a:pt x="298" y="360"/>
                  </a:cubicBezTo>
                  <a:cubicBezTo>
                    <a:pt x="298" y="360"/>
                    <a:pt x="299" y="360"/>
                    <a:pt x="300" y="360"/>
                  </a:cubicBezTo>
                  <a:cubicBezTo>
                    <a:pt x="298" y="360"/>
                    <a:pt x="300" y="358"/>
                    <a:pt x="298" y="357"/>
                  </a:cubicBezTo>
                  <a:cubicBezTo>
                    <a:pt x="299" y="357"/>
                    <a:pt x="300" y="354"/>
                    <a:pt x="301" y="356"/>
                  </a:cubicBezTo>
                  <a:cubicBezTo>
                    <a:pt x="300" y="356"/>
                    <a:pt x="299" y="358"/>
                    <a:pt x="300" y="357"/>
                  </a:cubicBezTo>
                  <a:cubicBezTo>
                    <a:pt x="300" y="356"/>
                    <a:pt x="301" y="357"/>
                    <a:pt x="301" y="356"/>
                  </a:cubicBezTo>
                  <a:cubicBezTo>
                    <a:pt x="301" y="356"/>
                    <a:pt x="302" y="354"/>
                    <a:pt x="302" y="355"/>
                  </a:cubicBezTo>
                  <a:cubicBezTo>
                    <a:pt x="302" y="354"/>
                    <a:pt x="303" y="353"/>
                    <a:pt x="302" y="354"/>
                  </a:cubicBezTo>
                  <a:cubicBezTo>
                    <a:pt x="302" y="354"/>
                    <a:pt x="302" y="354"/>
                    <a:pt x="301" y="354"/>
                  </a:cubicBezTo>
                  <a:cubicBezTo>
                    <a:pt x="301" y="353"/>
                    <a:pt x="299" y="353"/>
                    <a:pt x="300" y="352"/>
                  </a:cubicBezTo>
                  <a:cubicBezTo>
                    <a:pt x="301" y="353"/>
                    <a:pt x="302" y="352"/>
                    <a:pt x="303" y="352"/>
                  </a:cubicBezTo>
                  <a:cubicBezTo>
                    <a:pt x="303" y="352"/>
                    <a:pt x="303" y="353"/>
                    <a:pt x="303" y="353"/>
                  </a:cubicBezTo>
                  <a:cubicBezTo>
                    <a:pt x="304" y="353"/>
                    <a:pt x="304" y="353"/>
                    <a:pt x="304" y="353"/>
                  </a:cubicBezTo>
                  <a:cubicBezTo>
                    <a:pt x="304" y="352"/>
                    <a:pt x="305" y="353"/>
                    <a:pt x="306" y="352"/>
                  </a:cubicBezTo>
                  <a:cubicBezTo>
                    <a:pt x="305" y="352"/>
                    <a:pt x="304" y="352"/>
                    <a:pt x="304" y="352"/>
                  </a:cubicBezTo>
                  <a:close/>
                  <a:moveTo>
                    <a:pt x="291" y="361"/>
                  </a:moveTo>
                  <a:cubicBezTo>
                    <a:pt x="290" y="360"/>
                    <a:pt x="290" y="360"/>
                    <a:pt x="290" y="360"/>
                  </a:cubicBezTo>
                  <a:cubicBezTo>
                    <a:pt x="290" y="359"/>
                    <a:pt x="290" y="359"/>
                    <a:pt x="291" y="359"/>
                  </a:cubicBezTo>
                  <a:cubicBezTo>
                    <a:pt x="291" y="358"/>
                    <a:pt x="290" y="358"/>
                    <a:pt x="290" y="358"/>
                  </a:cubicBezTo>
                  <a:cubicBezTo>
                    <a:pt x="290" y="358"/>
                    <a:pt x="289" y="359"/>
                    <a:pt x="288" y="360"/>
                  </a:cubicBezTo>
                  <a:cubicBezTo>
                    <a:pt x="288" y="360"/>
                    <a:pt x="289" y="361"/>
                    <a:pt x="289" y="362"/>
                  </a:cubicBezTo>
                  <a:cubicBezTo>
                    <a:pt x="288" y="362"/>
                    <a:pt x="287" y="362"/>
                    <a:pt x="287" y="361"/>
                  </a:cubicBezTo>
                  <a:cubicBezTo>
                    <a:pt x="287" y="362"/>
                    <a:pt x="286" y="364"/>
                    <a:pt x="286" y="363"/>
                  </a:cubicBezTo>
                  <a:cubicBezTo>
                    <a:pt x="287" y="363"/>
                    <a:pt x="286" y="362"/>
                    <a:pt x="287" y="362"/>
                  </a:cubicBezTo>
                  <a:cubicBezTo>
                    <a:pt x="288" y="362"/>
                    <a:pt x="288" y="363"/>
                    <a:pt x="288" y="363"/>
                  </a:cubicBezTo>
                  <a:cubicBezTo>
                    <a:pt x="289" y="363"/>
                    <a:pt x="289" y="361"/>
                    <a:pt x="291" y="361"/>
                  </a:cubicBezTo>
                  <a:close/>
                  <a:moveTo>
                    <a:pt x="327" y="320"/>
                  </a:moveTo>
                  <a:cubicBezTo>
                    <a:pt x="328" y="320"/>
                    <a:pt x="329" y="319"/>
                    <a:pt x="328" y="319"/>
                  </a:cubicBezTo>
                  <a:cubicBezTo>
                    <a:pt x="328" y="319"/>
                    <a:pt x="327" y="319"/>
                    <a:pt x="327" y="320"/>
                  </a:cubicBezTo>
                  <a:close/>
                  <a:moveTo>
                    <a:pt x="328" y="313"/>
                  </a:moveTo>
                  <a:cubicBezTo>
                    <a:pt x="328" y="314"/>
                    <a:pt x="327" y="314"/>
                    <a:pt x="328" y="314"/>
                  </a:cubicBezTo>
                  <a:cubicBezTo>
                    <a:pt x="328" y="314"/>
                    <a:pt x="329" y="313"/>
                    <a:pt x="328" y="313"/>
                  </a:cubicBezTo>
                  <a:close/>
                  <a:moveTo>
                    <a:pt x="329" y="309"/>
                  </a:moveTo>
                  <a:cubicBezTo>
                    <a:pt x="329" y="309"/>
                    <a:pt x="328" y="309"/>
                    <a:pt x="328" y="308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7" y="309"/>
                    <a:pt x="328" y="309"/>
                    <a:pt x="328" y="310"/>
                  </a:cubicBezTo>
                  <a:cubicBezTo>
                    <a:pt x="328" y="309"/>
                    <a:pt x="329" y="310"/>
                    <a:pt x="329" y="309"/>
                  </a:cubicBezTo>
                  <a:close/>
                  <a:moveTo>
                    <a:pt x="329" y="327"/>
                  </a:moveTo>
                  <a:cubicBezTo>
                    <a:pt x="329" y="328"/>
                    <a:pt x="329" y="327"/>
                    <a:pt x="330" y="328"/>
                  </a:cubicBezTo>
                  <a:cubicBezTo>
                    <a:pt x="330" y="326"/>
                    <a:pt x="329" y="327"/>
                    <a:pt x="329" y="327"/>
                  </a:cubicBezTo>
                  <a:close/>
                  <a:moveTo>
                    <a:pt x="323" y="323"/>
                  </a:moveTo>
                  <a:cubicBezTo>
                    <a:pt x="324" y="323"/>
                    <a:pt x="324" y="322"/>
                    <a:pt x="324" y="322"/>
                  </a:cubicBezTo>
                  <a:cubicBezTo>
                    <a:pt x="324" y="322"/>
                    <a:pt x="323" y="321"/>
                    <a:pt x="323" y="321"/>
                  </a:cubicBezTo>
                  <a:lnTo>
                    <a:pt x="323" y="323"/>
                  </a:lnTo>
                  <a:close/>
                  <a:moveTo>
                    <a:pt x="324" y="318"/>
                  </a:moveTo>
                  <a:cubicBezTo>
                    <a:pt x="323" y="318"/>
                    <a:pt x="322" y="318"/>
                    <a:pt x="323" y="318"/>
                  </a:cubicBezTo>
                  <a:cubicBezTo>
                    <a:pt x="323" y="318"/>
                    <a:pt x="324" y="319"/>
                    <a:pt x="324" y="318"/>
                  </a:cubicBezTo>
                  <a:close/>
                  <a:moveTo>
                    <a:pt x="324" y="320"/>
                  </a:moveTo>
                  <a:cubicBezTo>
                    <a:pt x="324" y="320"/>
                    <a:pt x="324" y="320"/>
                    <a:pt x="325" y="320"/>
                  </a:cubicBezTo>
                  <a:cubicBezTo>
                    <a:pt x="325" y="319"/>
                    <a:pt x="324" y="319"/>
                    <a:pt x="324" y="320"/>
                  </a:cubicBezTo>
                  <a:close/>
                  <a:moveTo>
                    <a:pt x="326" y="312"/>
                  </a:moveTo>
                  <a:cubicBezTo>
                    <a:pt x="326" y="312"/>
                    <a:pt x="326" y="312"/>
                    <a:pt x="326" y="313"/>
                  </a:cubicBezTo>
                  <a:cubicBezTo>
                    <a:pt x="327" y="313"/>
                    <a:pt x="327" y="312"/>
                    <a:pt x="326" y="312"/>
                  </a:cubicBezTo>
                  <a:close/>
                  <a:moveTo>
                    <a:pt x="338" y="301"/>
                  </a:moveTo>
                  <a:cubicBezTo>
                    <a:pt x="338" y="302"/>
                    <a:pt x="337" y="301"/>
                    <a:pt x="338" y="302"/>
                  </a:cubicBezTo>
                  <a:cubicBezTo>
                    <a:pt x="339" y="302"/>
                    <a:pt x="339" y="301"/>
                    <a:pt x="338" y="301"/>
                  </a:cubicBezTo>
                  <a:close/>
                  <a:moveTo>
                    <a:pt x="339" y="306"/>
                  </a:moveTo>
                  <a:cubicBezTo>
                    <a:pt x="339" y="307"/>
                    <a:pt x="339" y="307"/>
                    <a:pt x="340" y="307"/>
                  </a:cubicBezTo>
                  <a:cubicBezTo>
                    <a:pt x="340" y="307"/>
                    <a:pt x="340" y="306"/>
                    <a:pt x="339" y="306"/>
                  </a:cubicBezTo>
                  <a:close/>
                  <a:moveTo>
                    <a:pt x="306" y="350"/>
                  </a:moveTo>
                  <a:cubicBezTo>
                    <a:pt x="306" y="350"/>
                    <a:pt x="306" y="350"/>
                    <a:pt x="307" y="350"/>
                  </a:cubicBezTo>
                  <a:cubicBezTo>
                    <a:pt x="307" y="350"/>
                    <a:pt x="307" y="349"/>
                    <a:pt x="307" y="349"/>
                  </a:cubicBezTo>
                  <a:cubicBezTo>
                    <a:pt x="308" y="349"/>
                    <a:pt x="308" y="350"/>
                    <a:pt x="309" y="350"/>
                  </a:cubicBezTo>
                  <a:cubicBezTo>
                    <a:pt x="309" y="349"/>
                    <a:pt x="309" y="349"/>
                    <a:pt x="309" y="349"/>
                  </a:cubicBezTo>
                  <a:cubicBezTo>
                    <a:pt x="307" y="348"/>
                    <a:pt x="306" y="349"/>
                    <a:pt x="306" y="350"/>
                  </a:cubicBezTo>
                  <a:close/>
                  <a:moveTo>
                    <a:pt x="336" y="295"/>
                  </a:moveTo>
                  <a:cubicBezTo>
                    <a:pt x="336" y="294"/>
                    <a:pt x="336" y="294"/>
                    <a:pt x="336" y="293"/>
                  </a:cubicBezTo>
                  <a:cubicBezTo>
                    <a:pt x="335" y="293"/>
                    <a:pt x="335" y="292"/>
                    <a:pt x="334" y="292"/>
                  </a:cubicBezTo>
                  <a:cubicBezTo>
                    <a:pt x="334" y="293"/>
                    <a:pt x="335" y="293"/>
                    <a:pt x="334" y="294"/>
                  </a:cubicBezTo>
                  <a:cubicBezTo>
                    <a:pt x="334" y="295"/>
                    <a:pt x="335" y="295"/>
                    <a:pt x="336" y="295"/>
                  </a:cubicBezTo>
                  <a:close/>
                  <a:moveTo>
                    <a:pt x="53" y="333"/>
                  </a:moveTo>
                  <a:cubicBezTo>
                    <a:pt x="53" y="333"/>
                    <a:pt x="54" y="333"/>
                    <a:pt x="54" y="333"/>
                  </a:cubicBezTo>
                  <a:cubicBezTo>
                    <a:pt x="54" y="332"/>
                    <a:pt x="53" y="332"/>
                    <a:pt x="53" y="333"/>
                  </a:cubicBezTo>
                  <a:close/>
                  <a:moveTo>
                    <a:pt x="335" y="297"/>
                  </a:moveTo>
                  <a:cubicBezTo>
                    <a:pt x="336" y="297"/>
                    <a:pt x="336" y="297"/>
                    <a:pt x="336" y="296"/>
                  </a:cubicBezTo>
                  <a:cubicBezTo>
                    <a:pt x="335" y="296"/>
                    <a:pt x="335" y="297"/>
                    <a:pt x="335" y="297"/>
                  </a:cubicBezTo>
                  <a:close/>
                  <a:moveTo>
                    <a:pt x="341" y="310"/>
                  </a:moveTo>
                  <a:cubicBezTo>
                    <a:pt x="341" y="310"/>
                    <a:pt x="341" y="311"/>
                    <a:pt x="342" y="311"/>
                  </a:cubicBezTo>
                  <a:cubicBezTo>
                    <a:pt x="342" y="311"/>
                    <a:pt x="342" y="310"/>
                    <a:pt x="341" y="310"/>
                  </a:cubicBezTo>
                  <a:close/>
                  <a:moveTo>
                    <a:pt x="312" y="342"/>
                  </a:moveTo>
                  <a:cubicBezTo>
                    <a:pt x="312" y="341"/>
                    <a:pt x="310" y="342"/>
                    <a:pt x="310" y="343"/>
                  </a:cubicBezTo>
                  <a:cubicBezTo>
                    <a:pt x="311" y="343"/>
                    <a:pt x="312" y="343"/>
                    <a:pt x="312" y="342"/>
                  </a:cubicBezTo>
                  <a:close/>
                  <a:moveTo>
                    <a:pt x="311" y="347"/>
                  </a:moveTo>
                  <a:cubicBezTo>
                    <a:pt x="312" y="347"/>
                    <a:pt x="313" y="347"/>
                    <a:pt x="313" y="346"/>
                  </a:cubicBezTo>
                  <a:cubicBezTo>
                    <a:pt x="312" y="346"/>
                    <a:pt x="311" y="346"/>
                    <a:pt x="311" y="347"/>
                  </a:cubicBezTo>
                  <a:close/>
                  <a:moveTo>
                    <a:pt x="314" y="348"/>
                  </a:moveTo>
                  <a:cubicBezTo>
                    <a:pt x="314" y="349"/>
                    <a:pt x="313" y="349"/>
                    <a:pt x="314" y="350"/>
                  </a:cubicBezTo>
                  <a:cubicBezTo>
                    <a:pt x="314" y="349"/>
                    <a:pt x="315" y="349"/>
                    <a:pt x="314" y="348"/>
                  </a:cubicBezTo>
                  <a:close/>
                  <a:moveTo>
                    <a:pt x="310" y="341"/>
                  </a:moveTo>
                  <a:cubicBezTo>
                    <a:pt x="309" y="341"/>
                    <a:pt x="309" y="341"/>
                    <a:pt x="309" y="342"/>
                  </a:cubicBezTo>
                  <a:cubicBezTo>
                    <a:pt x="310" y="342"/>
                    <a:pt x="310" y="341"/>
                    <a:pt x="310" y="341"/>
                  </a:cubicBezTo>
                  <a:close/>
                  <a:moveTo>
                    <a:pt x="315" y="346"/>
                  </a:moveTo>
                  <a:cubicBezTo>
                    <a:pt x="314" y="346"/>
                    <a:pt x="314" y="346"/>
                    <a:pt x="314" y="346"/>
                  </a:cubicBezTo>
                  <a:cubicBezTo>
                    <a:pt x="314" y="347"/>
                    <a:pt x="314" y="347"/>
                    <a:pt x="314" y="347"/>
                  </a:cubicBezTo>
                  <a:cubicBezTo>
                    <a:pt x="315" y="347"/>
                    <a:pt x="315" y="346"/>
                    <a:pt x="315" y="346"/>
                  </a:cubicBezTo>
                  <a:close/>
                  <a:moveTo>
                    <a:pt x="307" y="341"/>
                  </a:moveTo>
                  <a:cubicBezTo>
                    <a:pt x="308" y="342"/>
                    <a:pt x="308" y="341"/>
                    <a:pt x="308" y="341"/>
                  </a:cubicBezTo>
                  <a:cubicBezTo>
                    <a:pt x="307" y="343"/>
                    <a:pt x="307" y="343"/>
                    <a:pt x="307" y="345"/>
                  </a:cubicBezTo>
                  <a:cubicBezTo>
                    <a:pt x="307" y="345"/>
                    <a:pt x="308" y="346"/>
                    <a:pt x="308" y="346"/>
                  </a:cubicBezTo>
                  <a:cubicBezTo>
                    <a:pt x="309" y="344"/>
                    <a:pt x="309" y="342"/>
                    <a:pt x="308" y="340"/>
                  </a:cubicBezTo>
                  <a:cubicBezTo>
                    <a:pt x="308" y="340"/>
                    <a:pt x="307" y="340"/>
                    <a:pt x="307" y="341"/>
                  </a:cubicBezTo>
                  <a:close/>
                  <a:moveTo>
                    <a:pt x="316" y="330"/>
                  </a:moveTo>
                  <a:cubicBezTo>
                    <a:pt x="315" y="329"/>
                    <a:pt x="316" y="328"/>
                    <a:pt x="317" y="327"/>
                  </a:cubicBezTo>
                  <a:cubicBezTo>
                    <a:pt x="316" y="328"/>
                    <a:pt x="316" y="328"/>
                    <a:pt x="315" y="329"/>
                  </a:cubicBezTo>
                  <a:cubicBezTo>
                    <a:pt x="316" y="330"/>
                    <a:pt x="316" y="331"/>
                    <a:pt x="315" y="331"/>
                  </a:cubicBezTo>
                  <a:cubicBezTo>
                    <a:pt x="316" y="332"/>
                    <a:pt x="316" y="330"/>
                    <a:pt x="316" y="330"/>
                  </a:cubicBezTo>
                  <a:close/>
                  <a:moveTo>
                    <a:pt x="321" y="334"/>
                  </a:moveTo>
                  <a:cubicBezTo>
                    <a:pt x="321" y="333"/>
                    <a:pt x="320" y="333"/>
                    <a:pt x="319" y="333"/>
                  </a:cubicBezTo>
                  <a:cubicBezTo>
                    <a:pt x="319" y="333"/>
                    <a:pt x="319" y="334"/>
                    <a:pt x="319" y="334"/>
                  </a:cubicBezTo>
                  <a:cubicBezTo>
                    <a:pt x="320" y="334"/>
                    <a:pt x="320" y="334"/>
                    <a:pt x="321" y="334"/>
                  </a:cubicBezTo>
                  <a:close/>
                  <a:moveTo>
                    <a:pt x="315" y="332"/>
                  </a:move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4" y="332"/>
                  </a:cubicBezTo>
                  <a:cubicBezTo>
                    <a:pt x="314" y="332"/>
                    <a:pt x="313" y="333"/>
                    <a:pt x="313" y="333"/>
                  </a:cubicBezTo>
                  <a:cubicBezTo>
                    <a:pt x="314" y="332"/>
                    <a:pt x="314" y="334"/>
                    <a:pt x="314" y="334"/>
                  </a:cubicBezTo>
                  <a:cubicBezTo>
                    <a:pt x="313" y="334"/>
                    <a:pt x="312" y="334"/>
                    <a:pt x="311" y="335"/>
                  </a:cubicBezTo>
                  <a:cubicBezTo>
                    <a:pt x="312" y="335"/>
                    <a:pt x="312" y="335"/>
                    <a:pt x="312" y="335"/>
                  </a:cubicBezTo>
                  <a:cubicBezTo>
                    <a:pt x="313" y="335"/>
                    <a:pt x="313" y="334"/>
                    <a:pt x="314" y="334"/>
                  </a:cubicBezTo>
                  <a:cubicBezTo>
                    <a:pt x="314" y="335"/>
                    <a:pt x="313" y="335"/>
                    <a:pt x="314" y="335"/>
                  </a:cubicBezTo>
                  <a:cubicBezTo>
                    <a:pt x="314" y="335"/>
                    <a:pt x="314" y="336"/>
                    <a:pt x="315" y="336"/>
                  </a:cubicBezTo>
                  <a:cubicBezTo>
                    <a:pt x="314" y="335"/>
                    <a:pt x="315" y="335"/>
                    <a:pt x="315" y="334"/>
                  </a:cubicBezTo>
                  <a:cubicBezTo>
                    <a:pt x="314" y="335"/>
                    <a:pt x="314" y="332"/>
                    <a:pt x="315" y="332"/>
                  </a:cubicBezTo>
                  <a:close/>
                  <a:moveTo>
                    <a:pt x="320" y="327"/>
                  </a:moveTo>
                  <a:cubicBezTo>
                    <a:pt x="320" y="327"/>
                    <a:pt x="320" y="327"/>
                    <a:pt x="320" y="327"/>
                  </a:cubicBezTo>
                  <a:cubicBezTo>
                    <a:pt x="319" y="327"/>
                    <a:pt x="318" y="329"/>
                    <a:pt x="319" y="329"/>
                  </a:cubicBezTo>
                  <a:cubicBezTo>
                    <a:pt x="319" y="328"/>
                    <a:pt x="320" y="328"/>
                    <a:pt x="320" y="327"/>
                  </a:cubicBezTo>
                  <a:close/>
                  <a:moveTo>
                    <a:pt x="320" y="342"/>
                  </a:moveTo>
                  <a:cubicBezTo>
                    <a:pt x="320" y="343"/>
                    <a:pt x="321" y="343"/>
                    <a:pt x="321" y="342"/>
                  </a:cubicBezTo>
                  <a:lnTo>
                    <a:pt x="320" y="342"/>
                  </a:lnTo>
                  <a:close/>
                  <a:moveTo>
                    <a:pt x="322" y="320"/>
                  </a:moveTo>
                  <a:cubicBezTo>
                    <a:pt x="322" y="321"/>
                    <a:pt x="321" y="320"/>
                    <a:pt x="321" y="321"/>
                  </a:cubicBezTo>
                  <a:cubicBezTo>
                    <a:pt x="322" y="321"/>
                    <a:pt x="321" y="322"/>
                    <a:pt x="322" y="322"/>
                  </a:cubicBezTo>
                  <a:cubicBezTo>
                    <a:pt x="322" y="320"/>
                    <a:pt x="323" y="320"/>
                    <a:pt x="322" y="320"/>
                  </a:cubicBezTo>
                  <a:close/>
                  <a:moveTo>
                    <a:pt x="317" y="333"/>
                  </a:moveTo>
                  <a:cubicBezTo>
                    <a:pt x="317" y="333"/>
                    <a:pt x="316" y="334"/>
                    <a:pt x="316" y="335"/>
                  </a:cubicBezTo>
                  <a:cubicBezTo>
                    <a:pt x="317" y="335"/>
                    <a:pt x="318" y="334"/>
                    <a:pt x="318" y="333"/>
                  </a:cubicBezTo>
                  <a:cubicBezTo>
                    <a:pt x="318" y="333"/>
                    <a:pt x="318" y="333"/>
                    <a:pt x="317" y="333"/>
                  </a:cubicBezTo>
                  <a:close/>
                  <a:moveTo>
                    <a:pt x="332" y="295"/>
                  </a:moveTo>
                  <a:cubicBezTo>
                    <a:pt x="332" y="295"/>
                    <a:pt x="332" y="296"/>
                    <a:pt x="332" y="296"/>
                  </a:cubicBezTo>
                  <a:cubicBezTo>
                    <a:pt x="332" y="296"/>
                    <a:pt x="332" y="296"/>
                    <a:pt x="332" y="296"/>
                  </a:cubicBezTo>
                  <a:cubicBezTo>
                    <a:pt x="332" y="295"/>
                    <a:pt x="334" y="295"/>
                    <a:pt x="334" y="294"/>
                  </a:cubicBezTo>
                  <a:cubicBezTo>
                    <a:pt x="333" y="294"/>
                    <a:pt x="333" y="295"/>
                    <a:pt x="332" y="295"/>
                  </a:cubicBezTo>
                  <a:close/>
                  <a:moveTo>
                    <a:pt x="64" y="326"/>
                  </a:moveTo>
                  <a:cubicBezTo>
                    <a:pt x="65" y="328"/>
                    <a:pt x="64" y="329"/>
                    <a:pt x="64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0"/>
                    <a:pt x="65" y="327"/>
                    <a:pt x="64" y="326"/>
                  </a:cubicBezTo>
                  <a:close/>
                  <a:moveTo>
                    <a:pt x="64" y="338"/>
                  </a:moveTo>
                  <a:cubicBezTo>
                    <a:pt x="63" y="338"/>
                    <a:pt x="63" y="339"/>
                    <a:pt x="64" y="339"/>
                  </a:cubicBezTo>
                  <a:cubicBezTo>
                    <a:pt x="64" y="338"/>
                    <a:pt x="64" y="338"/>
                    <a:pt x="64" y="338"/>
                  </a:cubicBezTo>
                  <a:close/>
                  <a:moveTo>
                    <a:pt x="65" y="325"/>
                  </a:moveTo>
                  <a:cubicBezTo>
                    <a:pt x="65" y="325"/>
                    <a:pt x="65" y="325"/>
                    <a:pt x="65" y="325"/>
                  </a:cubicBezTo>
                  <a:cubicBezTo>
                    <a:pt x="64" y="326"/>
                    <a:pt x="65" y="327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6" y="326"/>
                    <a:pt x="65" y="326"/>
                    <a:pt x="65" y="325"/>
                  </a:cubicBezTo>
                  <a:close/>
                  <a:moveTo>
                    <a:pt x="62" y="334"/>
                  </a:moveTo>
                  <a:cubicBezTo>
                    <a:pt x="61" y="333"/>
                    <a:pt x="61" y="335"/>
                    <a:pt x="60" y="336"/>
                  </a:cubicBezTo>
                  <a:cubicBezTo>
                    <a:pt x="61" y="337"/>
                    <a:pt x="62" y="335"/>
                    <a:pt x="61" y="336"/>
                  </a:cubicBezTo>
                  <a:cubicBezTo>
                    <a:pt x="62" y="336"/>
                    <a:pt x="63" y="336"/>
                    <a:pt x="63" y="335"/>
                  </a:cubicBezTo>
                  <a:cubicBezTo>
                    <a:pt x="62" y="335"/>
                    <a:pt x="61" y="334"/>
                    <a:pt x="62" y="334"/>
                  </a:cubicBezTo>
                  <a:close/>
                  <a:moveTo>
                    <a:pt x="63" y="321"/>
                  </a:moveTo>
                  <a:cubicBezTo>
                    <a:pt x="62" y="321"/>
                    <a:pt x="62" y="320"/>
                    <a:pt x="62" y="320"/>
                  </a:cubicBezTo>
                  <a:cubicBezTo>
                    <a:pt x="62" y="320"/>
                    <a:pt x="61" y="320"/>
                    <a:pt x="61" y="320"/>
                  </a:cubicBezTo>
                  <a:cubicBezTo>
                    <a:pt x="62" y="320"/>
                    <a:pt x="62" y="321"/>
                    <a:pt x="63" y="321"/>
                  </a:cubicBezTo>
                  <a:cubicBezTo>
                    <a:pt x="63" y="321"/>
                    <a:pt x="63" y="321"/>
                    <a:pt x="63" y="321"/>
                  </a:cubicBezTo>
                  <a:close/>
                  <a:moveTo>
                    <a:pt x="61" y="322"/>
                  </a:moveTo>
                  <a:cubicBezTo>
                    <a:pt x="62" y="322"/>
                    <a:pt x="62" y="323"/>
                    <a:pt x="62" y="323"/>
                  </a:cubicBezTo>
                  <a:cubicBezTo>
                    <a:pt x="62" y="322"/>
                    <a:pt x="63" y="323"/>
                    <a:pt x="62" y="322"/>
                  </a:cubicBezTo>
                  <a:cubicBezTo>
                    <a:pt x="62" y="322"/>
                    <a:pt x="62" y="322"/>
                    <a:pt x="61" y="322"/>
                  </a:cubicBezTo>
                  <a:close/>
                  <a:moveTo>
                    <a:pt x="64" y="343"/>
                  </a:moveTo>
                  <a:cubicBezTo>
                    <a:pt x="64" y="344"/>
                    <a:pt x="63" y="344"/>
                    <a:pt x="63" y="344"/>
                  </a:cubicBezTo>
                  <a:cubicBezTo>
                    <a:pt x="65" y="345"/>
                    <a:pt x="65" y="343"/>
                    <a:pt x="64" y="343"/>
                  </a:cubicBezTo>
                  <a:close/>
                  <a:moveTo>
                    <a:pt x="63" y="332"/>
                  </a:moveTo>
                  <a:cubicBezTo>
                    <a:pt x="63" y="333"/>
                    <a:pt x="64" y="333"/>
                    <a:pt x="64" y="334"/>
                  </a:cubicBezTo>
                  <a:cubicBezTo>
                    <a:pt x="65" y="334"/>
                    <a:pt x="65" y="333"/>
                    <a:pt x="66" y="333"/>
                  </a:cubicBezTo>
                  <a:cubicBezTo>
                    <a:pt x="65" y="333"/>
                    <a:pt x="64" y="332"/>
                    <a:pt x="63" y="332"/>
                  </a:cubicBezTo>
                  <a:close/>
                  <a:moveTo>
                    <a:pt x="66" y="341"/>
                  </a:moveTo>
                  <a:cubicBezTo>
                    <a:pt x="66" y="342"/>
                    <a:pt x="66" y="342"/>
                    <a:pt x="66" y="343"/>
                  </a:cubicBezTo>
                  <a:cubicBezTo>
                    <a:pt x="66" y="342"/>
                    <a:pt x="67" y="342"/>
                    <a:pt x="67" y="342"/>
                  </a:cubicBezTo>
                  <a:cubicBezTo>
                    <a:pt x="66" y="342"/>
                    <a:pt x="66" y="341"/>
                    <a:pt x="66" y="341"/>
                  </a:cubicBezTo>
                  <a:close/>
                  <a:moveTo>
                    <a:pt x="68" y="334"/>
                  </a:moveTo>
                  <a:cubicBezTo>
                    <a:pt x="67" y="334"/>
                    <a:pt x="68" y="334"/>
                    <a:pt x="67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4"/>
                    <a:pt x="68" y="335"/>
                    <a:pt x="68" y="334"/>
                  </a:cubicBezTo>
                  <a:close/>
                  <a:moveTo>
                    <a:pt x="68" y="344"/>
                  </a:moveTo>
                  <a:cubicBezTo>
                    <a:pt x="69" y="343"/>
                    <a:pt x="70" y="342"/>
                    <a:pt x="70" y="342"/>
                  </a:cubicBezTo>
                  <a:cubicBezTo>
                    <a:pt x="69" y="342"/>
                    <a:pt x="68" y="342"/>
                    <a:pt x="68" y="344"/>
                  </a:cubicBezTo>
                  <a:close/>
                  <a:moveTo>
                    <a:pt x="69" y="335"/>
                  </a:moveTo>
                  <a:cubicBezTo>
                    <a:pt x="68" y="335"/>
                    <a:pt x="66" y="337"/>
                    <a:pt x="67" y="337"/>
                  </a:cubicBezTo>
                  <a:cubicBezTo>
                    <a:pt x="68" y="337"/>
                    <a:pt x="69" y="336"/>
                    <a:pt x="69" y="335"/>
                  </a:cubicBezTo>
                  <a:close/>
                  <a:moveTo>
                    <a:pt x="68" y="332"/>
                  </a:moveTo>
                  <a:cubicBezTo>
                    <a:pt x="67" y="332"/>
                    <a:pt x="66" y="333"/>
                    <a:pt x="67" y="333"/>
                  </a:cubicBezTo>
                  <a:cubicBezTo>
                    <a:pt x="67" y="333"/>
                    <a:pt x="68" y="333"/>
                    <a:pt x="68" y="332"/>
                  </a:cubicBezTo>
                  <a:close/>
                  <a:moveTo>
                    <a:pt x="67" y="329"/>
                  </a:moveTo>
                  <a:cubicBezTo>
                    <a:pt x="67" y="329"/>
                    <a:pt x="66" y="329"/>
                    <a:pt x="66" y="329"/>
                  </a:cubicBezTo>
                  <a:cubicBezTo>
                    <a:pt x="67" y="329"/>
                    <a:pt x="67" y="329"/>
                    <a:pt x="68" y="329"/>
                  </a:cubicBezTo>
                  <a:cubicBezTo>
                    <a:pt x="68" y="329"/>
                    <a:pt x="68" y="329"/>
                    <a:pt x="67" y="329"/>
                  </a:cubicBezTo>
                  <a:close/>
                  <a:moveTo>
                    <a:pt x="57" y="317"/>
                  </a:moveTo>
                  <a:cubicBezTo>
                    <a:pt x="57" y="317"/>
                    <a:pt x="57" y="317"/>
                    <a:pt x="57" y="317"/>
                  </a:cubicBezTo>
                  <a:cubicBezTo>
                    <a:pt x="56" y="317"/>
                    <a:pt x="56" y="318"/>
                    <a:pt x="56" y="318"/>
                  </a:cubicBezTo>
                  <a:cubicBezTo>
                    <a:pt x="56" y="318"/>
                    <a:pt x="56" y="318"/>
                    <a:pt x="56" y="319"/>
                  </a:cubicBezTo>
                  <a:cubicBezTo>
                    <a:pt x="58" y="318"/>
                    <a:pt x="57" y="319"/>
                    <a:pt x="58" y="320"/>
                  </a:cubicBezTo>
                  <a:cubicBezTo>
                    <a:pt x="60" y="319"/>
                    <a:pt x="57" y="318"/>
                    <a:pt x="58" y="316"/>
                  </a:cubicBezTo>
                  <a:cubicBezTo>
                    <a:pt x="57" y="316"/>
                    <a:pt x="57" y="315"/>
                    <a:pt x="56" y="315"/>
                  </a:cubicBezTo>
                  <a:cubicBezTo>
                    <a:pt x="56" y="315"/>
                    <a:pt x="56" y="316"/>
                    <a:pt x="55" y="317"/>
                  </a:cubicBezTo>
                  <a:cubicBezTo>
                    <a:pt x="56" y="317"/>
                    <a:pt x="57" y="316"/>
                    <a:pt x="57" y="317"/>
                  </a:cubicBezTo>
                  <a:close/>
                  <a:moveTo>
                    <a:pt x="55" y="327"/>
                  </a:moveTo>
                  <a:cubicBezTo>
                    <a:pt x="56" y="327"/>
                    <a:pt x="57" y="328"/>
                    <a:pt x="57" y="326"/>
                  </a:cubicBezTo>
                  <a:cubicBezTo>
                    <a:pt x="56" y="327"/>
                    <a:pt x="55" y="326"/>
                    <a:pt x="55" y="327"/>
                  </a:cubicBezTo>
                  <a:close/>
                  <a:moveTo>
                    <a:pt x="58" y="328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7" y="327"/>
                    <a:pt x="57" y="328"/>
                    <a:pt x="57" y="328"/>
                  </a:cubicBezTo>
                  <a:cubicBezTo>
                    <a:pt x="57" y="328"/>
                    <a:pt x="57" y="328"/>
                    <a:pt x="58" y="328"/>
                  </a:cubicBezTo>
                  <a:close/>
                  <a:moveTo>
                    <a:pt x="61" y="317"/>
                  </a:moveTo>
                  <a:cubicBezTo>
                    <a:pt x="60" y="318"/>
                    <a:pt x="59" y="319"/>
                    <a:pt x="59" y="320"/>
                  </a:cubicBezTo>
                  <a:cubicBezTo>
                    <a:pt x="59" y="320"/>
                    <a:pt x="59" y="321"/>
                    <a:pt x="58" y="321"/>
                  </a:cubicBezTo>
                  <a:cubicBezTo>
                    <a:pt x="58" y="321"/>
                    <a:pt x="58" y="321"/>
                    <a:pt x="57" y="321"/>
                  </a:cubicBezTo>
                  <a:cubicBezTo>
                    <a:pt x="58" y="322"/>
                    <a:pt x="60" y="322"/>
                    <a:pt x="59" y="324"/>
                  </a:cubicBezTo>
                  <a:cubicBezTo>
                    <a:pt x="60" y="324"/>
                    <a:pt x="60" y="324"/>
                    <a:pt x="60" y="324"/>
                  </a:cubicBezTo>
                  <a:cubicBezTo>
                    <a:pt x="61" y="323"/>
                    <a:pt x="58" y="321"/>
                    <a:pt x="60" y="321"/>
                  </a:cubicBezTo>
                  <a:cubicBezTo>
                    <a:pt x="60" y="321"/>
                    <a:pt x="60" y="322"/>
                    <a:pt x="61" y="322"/>
                  </a:cubicBezTo>
                  <a:cubicBezTo>
                    <a:pt x="61" y="321"/>
                    <a:pt x="60" y="321"/>
                    <a:pt x="61" y="320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61" y="319"/>
                    <a:pt x="60" y="319"/>
                    <a:pt x="61" y="317"/>
                  </a:cubicBezTo>
                  <a:cubicBezTo>
                    <a:pt x="61" y="317"/>
                    <a:pt x="61" y="317"/>
                    <a:pt x="61" y="317"/>
                  </a:cubicBezTo>
                  <a:close/>
                  <a:moveTo>
                    <a:pt x="55" y="324"/>
                  </a:moveTo>
                  <a:cubicBezTo>
                    <a:pt x="56" y="325"/>
                    <a:pt x="57" y="326"/>
                    <a:pt x="57" y="326"/>
                  </a:cubicBezTo>
                  <a:cubicBezTo>
                    <a:pt x="57" y="326"/>
                    <a:pt x="57" y="326"/>
                    <a:pt x="57" y="326"/>
                  </a:cubicBezTo>
                  <a:cubicBezTo>
                    <a:pt x="57" y="326"/>
                    <a:pt x="58" y="326"/>
                    <a:pt x="58" y="325"/>
                  </a:cubicBezTo>
                  <a:cubicBezTo>
                    <a:pt x="57" y="326"/>
                    <a:pt x="57" y="324"/>
                    <a:pt x="55" y="324"/>
                  </a:cubicBezTo>
                  <a:close/>
                  <a:moveTo>
                    <a:pt x="53" y="321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4" y="323"/>
                    <a:pt x="55" y="323"/>
                    <a:pt x="55" y="322"/>
                  </a:cubicBezTo>
                  <a:cubicBezTo>
                    <a:pt x="54" y="321"/>
                    <a:pt x="53" y="322"/>
                    <a:pt x="53" y="321"/>
                  </a:cubicBezTo>
                  <a:close/>
                  <a:moveTo>
                    <a:pt x="55" y="320"/>
                  </a:moveTo>
                  <a:cubicBezTo>
                    <a:pt x="54" y="320"/>
                    <a:pt x="54" y="320"/>
                    <a:pt x="54" y="320"/>
                  </a:cubicBezTo>
                  <a:cubicBezTo>
                    <a:pt x="54" y="320"/>
                    <a:pt x="54" y="321"/>
                    <a:pt x="54" y="320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0"/>
                    <a:pt x="55" y="320"/>
                    <a:pt x="55" y="320"/>
                  </a:cubicBezTo>
                  <a:cubicBezTo>
                    <a:pt x="55" y="320"/>
                    <a:pt x="55" y="320"/>
                    <a:pt x="55" y="320"/>
                  </a:cubicBezTo>
                  <a:close/>
                  <a:moveTo>
                    <a:pt x="57" y="322"/>
                  </a:moveTo>
                  <a:cubicBezTo>
                    <a:pt x="58" y="323"/>
                    <a:pt x="58" y="323"/>
                    <a:pt x="58" y="323"/>
                  </a:cubicBezTo>
                  <a:cubicBezTo>
                    <a:pt x="58" y="323"/>
                    <a:pt x="58" y="322"/>
                    <a:pt x="58" y="322"/>
                  </a:cubicBezTo>
                  <a:cubicBezTo>
                    <a:pt x="58" y="322"/>
                    <a:pt x="57" y="322"/>
                    <a:pt x="57" y="322"/>
                  </a:cubicBezTo>
                  <a:close/>
                  <a:moveTo>
                    <a:pt x="58" y="314"/>
                  </a:moveTo>
                  <a:cubicBezTo>
                    <a:pt x="58" y="314"/>
                    <a:pt x="58" y="314"/>
                    <a:pt x="59" y="31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7" y="313"/>
                  </a:cubicBezTo>
                  <a:cubicBezTo>
                    <a:pt x="57" y="313"/>
                    <a:pt x="57" y="313"/>
                    <a:pt x="57" y="313"/>
                  </a:cubicBezTo>
                  <a:cubicBezTo>
                    <a:pt x="57" y="313"/>
                    <a:pt x="56" y="313"/>
                    <a:pt x="56" y="312"/>
                  </a:cubicBezTo>
                  <a:cubicBezTo>
                    <a:pt x="56" y="313"/>
                    <a:pt x="56" y="313"/>
                    <a:pt x="55" y="314"/>
                  </a:cubicBezTo>
                  <a:cubicBezTo>
                    <a:pt x="56" y="314"/>
                    <a:pt x="56" y="315"/>
                    <a:pt x="56" y="315"/>
                  </a:cubicBezTo>
                  <a:cubicBezTo>
                    <a:pt x="57" y="314"/>
                    <a:pt x="58" y="314"/>
                    <a:pt x="58" y="314"/>
                  </a:cubicBezTo>
                  <a:close/>
                  <a:moveTo>
                    <a:pt x="61" y="329"/>
                  </a:moveTo>
                  <a:cubicBezTo>
                    <a:pt x="61" y="328"/>
                    <a:pt x="60" y="327"/>
                    <a:pt x="59" y="328"/>
                  </a:cubicBezTo>
                  <a:cubicBezTo>
                    <a:pt x="60" y="329"/>
                    <a:pt x="60" y="329"/>
                    <a:pt x="61" y="329"/>
                  </a:cubicBezTo>
                  <a:close/>
                  <a:moveTo>
                    <a:pt x="59" y="337"/>
                  </a:moveTo>
                  <a:cubicBezTo>
                    <a:pt x="59" y="337"/>
                    <a:pt x="58" y="337"/>
                    <a:pt x="59" y="338"/>
                  </a:cubicBezTo>
                  <a:cubicBezTo>
                    <a:pt x="59" y="338"/>
                    <a:pt x="59" y="338"/>
                    <a:pt x="60" y="338"/>
                  </a:cubicBezTo>
                  <a:cubicBezTo>
                    <a:pt x="60" y="338"/>
                    <a:pt x="60" y="337"/>
                    <a:pt x="59" y="337"/>
                  </a:cubicBezTo>
                  <a:close/>
                  <a:moveTo>
                    <a:pt x="60" y="330"/>
                  </a:moveTo>
                  <a:cubicBezTo>
                    <a:pt x="60" y="330"/>
                    <a:pt x="60" y="330"/>
                    <a:pt x="60" y="329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30"/>
                    <a:pt x="59" y="330"/>
                    <a:pt x="59" y="331"/>
                  </a:cubicBezTo>
                  <a:cubicBezTo>
                    <a:pt x="59" y="330"/>
                    <a:pt x="61" y="331"/>
                    <a:pt x="60" y="330"/>
                  </a:cubicBezTo>
                  <a:close/>
                  <a:moveTo>
                    <a:pt x="70" y="336"/>
                  </a:moveTo>
                  <a:cubicBezTo>
                    <a:pt x="70" y="337"/>
                    <a:pt x="69" y="337"/>
                    <a:pt x="69" y="338"/>
                  </a:cubicBezTo>
                  <a:cubicBezTo>
                    <a:pt x="70" y="338"/>
                    <a:pt x="71" y="337"/>
                    <a:pt x="70" y="336"/>
                  </a:cubicBezTo>
                  <a:close/>
                  <a:moveTo>
                    <a:pt x="60" y="327"/>
                  </a:moveTo>
                  <a:cubicBezTo>
                    <a:pt x="60" y="326"/>
                    <a:pt x="60" y="326"/>
                    <a:pt x="60" y="326"/>
                  </a:cubicBezTo>
                  <a:cubicBezTo>
                    <a:pt x="60" y="326"/>
                    <a:pt x="60" y="326"/>
                    <a:pt x="59" y="326"/>
                  </a:cubicBezTo>
                  <a:cubicBezTo>
                    <a:pt x="59" y="327"/>
                    <a:pt x="60" y="327"/>
                    <a:pt x="60" y="327"/>
                  </a:cubicBezTo>
                  <a:close/>
                  <a:moveTo>
                    <a:pt x="241" y="391"/>
                  </a:moveTo>
                  <a:cubicBezTo>
                    <a:pt x="242" y="391"/>
                    <a:pt x="243" y="390"/>
                    <a:pt x="243" y="389"/>
                  </a:cubicBezTo>
                  <a:cubicBezTo>
                    <a:pt x="242" y="390"/>
                    <a:pt x="242" y="390"/>
                    <a:pt x="241" y="391"/>
                  </a:cubicBezTo>
                  <a:close/>
                  <a:moveTo>
                    <a:pt x="227" y="394"/>
                  </a:moveTo>
                  <a:cubicBezTo>
                    <a:pt x="227" y="393"/>
                    <a:pt x="228" y="393"/>
                    <a:pt x="228" y="393"/>
                  </a:cubicBezTo>
                  <a:cubicBezTo>
                    <a:pt x="227" y="392"/>
                    <a:pt x="226" y="394"/>
                    <a:pt x="227" y="394"/>
                  </a:cubicBezTo>
                  <a:close/>
                  <a:moveTo>
                    <a:pt x="69" y="344"/>
                  </a:moveTo>
                  <a:cubicBezTo>
                    <a:pt x="70" y="344"/>
                    <a:pt x="71" y="344"/>
                    <a:pt x="71" y="343"/>
                  </a:cubicBezTo>
                  <a:cubicBezTo>
                    <a:pt x="70" y="343"/>
                    <a:pt x="70" y="344"/>
                    <a:pt x="69" y="344"/>
                  </a:cubicBezTo>
                  <a:close/>
                  <a:moveTo>
                    <a:pt x="250" y="388"/>
                  </a:moveTo>
                  <a:cubicBezTo>
                    <a:pt x="251" y="388"/>
                    <a:pt x="251" y="387"/>
                    <a:pt x="252" y="386"/>
                  </a:cubicBezTo>
                  <a:cubicBezTo>
                    <a:pt x="251" y="386"/>
                    <a:pt x="251" y="385"/>
                    <a:pt x="250" y="385"/>
                  </a:cubicBezTo>
                  <a:cubicBezTo>
                    <a:pt x="250" y="386"/>
                    <a:pt x="249" y="387"/>
                    <a:pt x="250" y="388"/>
                  </a:cubicBezTo>
                  <a:close/>
                  <a:moveTo>
                    <a:pt x="236" y="390"/>
                  </a:moveTo>
                  <a:cubicBezTo>
                    <a:pt x="237" y="390"/>
                    <a:pt x="236" y="389"/>
                    <a:pt x="237" y="388"/>
                  </a:cubicBezTo>
                  <a:cubicBezTo>
                    <a:pt x="236" y="388"/>
                    <a:pt x="236" y="388"/>
                    <a:pt x="236" y="389"/>
                  </a:cubicBezTo>
                  <a:cubicBezTo>
                    <a:pt x="235" y="389"/>
                    <a:pt x="235" y="390"/>
                    <a:pt x="236" y="390"/>
                  </a:cubicBezTo>
                  <a:close/>
                  <a:moveTo>
                    <a:pt x="232" y="390"/>
                  </a:moveTo>
                  <a:cubicBezTo>
                    <a:pt x="232" y="390"/>
                    <a:pt x="233" y="390"/>
                    <a:pt x="233" y="390"/>
                  </a:cubicBezTo>
                  <a:cubicBezTo>
                    <a:pt x="233" y="389"/>
                    <a:pt x="233" y="389"/>
                    <a:pt x="234" y="389"/>
                  </a:cubicBezTo>
                  <a:cubicBezTo>
                    <a:pt x="234" y="389"/>
                    <a:pt x="234" y="389"/>
                    <a:pt x="234" y="389"/>
                  </a:cubicBezTo>
                  <a:cubicBezTo>
                    <a:pt x="233" y="389"/>
                    <a:pt x="233" y="389"/>
                    <a:pt x="232" y="390"/>
                  </a:cubicBezTo>
                  <a:close/>
                  <a:moveTo>
                    <a:pt x="235" y="392"/>
                  </a:moveTo>
                  <a:cubicBezTo>
                    <a:pt x="235" y="391"/>
                    <a:pt x="235" y="390"/>
                    <a:pt x="235" y="390"/>
                  </a:cubicBezTo>
                  <a:cubicBezTo>
                    <a:pt x="235" y="390"/>
                    <a:pt x="234" y="390"/>
                    <a:pt x="234" y="391"/>
                  </a:cubicBezTo>
                  <a:cubicBezTo>
                    <a:pt x="234" y="391"/>
                    <a:pt x="234" y="392"/>
                    <a:pt x="235" y="392"/>
                  </a:cubicBezTo>
                  <a:close/>
                  <a:moveTo>
                    <a:pt x="234" y="395"/>
                  </a:moveTo>
                  <a:cubicBezTo>
                    <a:pt x="234" y="394"/>
                    <a:pt x="235" y="394"/>
                    <a:pt x="235" y="394"/>
                  </a:cubicBezTo>
                  <a:cubicBezTo>
                    <a:pt x="234" y="393"/>
                    <a:pt x="234" y="394"/>
                    <a:pt x="234" y="395"/>
                  </a:cubicBezTo>
                  <a:close/>
                  <a:moveTo>
                    <a:pt x="238" y="392"/>
                  </a:moveTo>
                  <a:cubicBezTo>
                    <a:pt x="238" y="393"/>
                    <a:pt x="237" y="394"/>
                    <a:pt x="238" y="394"/>
                  </a:cubicBezTo>
                  <a:cubicBezTo>
                    <a:pt x="239" y="393"/>
                    <a:pt x="238" y="392"/>
                    <a:pt x="238" y="392"/>
                  </a:cubicBezTo>
                  <a:close/>
                  <a:moveTo>
                    <a:pt x="238" y="390"/>
                  </a:moveTo>
                  <a:cubicBezTo>
                    <a:pt x="239" y="391"/>
                    <a:pt x="239" y="390"/>
                    <a:pt x="239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9" y="389"/>
                    <a:pt x="238" y="390"/>
                    <a:pt x="238" y="390"/>
                  </a:cubicBezTo>
                  <a:close/>
                  <a:moveTo>
                    <a:pt x="249" y="388"/>
                  </a:moveTo>
                  <a:cubicBezTo>
                    <a:pt x="249" y="387"/>
                    <a:pt x="248" y="387"/>
                    <a:pt x="248" y="386"/>
                  </a:cubicBezTo>
                  <a:cubicBezTo>
                    <a:pt x="248" y="386"/>
                    <a:pt x="248" y="386"/>
                    <a:pt x="249" y="385"/>
                  </a:cubicBezTo>
                  <a:cubicBezTo>
                    <a:pt x="249" y="386"/>
                    <a:pt x="248" y="387"/>
                    <a:pt x="249" y="387"/>
                  </a:cubicBezTo>
                  <a:cubicBezTo>
                    <a:pt x="250" y="386"/>
                    <a:pt x="250" y="385"/>
                    <a:pt x="250" y="385"/>
                  </a:cubicBezTo>
                  <a:cubicBezTo>
                    <a:pt x="252" y="385"/>
                    <a:pt x="252" y="386"/>
                    <a:pt x="253" y="387"/>
                  </a:cubicBezTo>
                  <a:cubicBezTo>
                    <a:pt x="253" y="385"/>
                    <a:pt x="254" y="385"/>
                    <a:pt x="254" y="384"/>
                  </a:cubicBezTo>
                  <a:cubicBezTo>
                    <a:pt x="255" y="385"/>
                    <a:pt x="254" y="386"/>
                    <a:pt x="254" y="386"/>
                  </a:cubicBezTo>
                  <a:cubicBezTo>
                    <a:pt x="255" y="386"/>
                    <a:pt x="256" y="384"/>
                    <a:pt x="256" y="383"/>
                  </a:cubicBezTo>
                  <a:cubicBezTo>
                    <a:pt x="256" y="384"/>
                    <a:pt x="255" y="384"/>
                    <a:pt x="255" y="383"/>
                  </a:cubicBezTo>
                  <a:cubicBezTo>
                    <a:pt x="257" y="383"/>
                    <a:pt x="255" y="382"/>
                    <a:pt x="256" y="381"/>
                  </a:cubicBezTo>
                  <a:cubicBezTo>
                    <a:pt x="256" y="381"/>
                    <a:pt x="256" y="381"/>
                    <a:pt x="255" y="381"/>
                  </a:cubicBezTo>
                  <a:cubicBezTo>
                    <a:pt x="254" y="381"/>
                    <a:pt x="254" y="382"/>
                    <a:pt x="253" y="382"/>
                  </a:cubicBezTo>
                  <a:cubicBezTo>
                    <a:pt x="253" y="382"/>
                    <a:pt x="253" y="383"/>
                    <a:pt x="252" y="383"/>
                  </a:cubicBezTo>
                  <a:cubicBezTo>
                    <a:pt x="252" y="383"/>
                    <a:pt x="252" y="383"/>
                    <a:pt x="252" y="382"/>
                  </a:cubicBezTo>
                  <a:cubicBezTo>
                    <a:pt x="252" y="383"/>
                    <a:pt x="251" y="383"/>
                    <a:pt x="251" y="383"/>
                  </a:cubicBezTo>
                  <a:cubicBezTo>
                    <a:pt x="251" y="383"/>
                    <a:pt x="251" y="383"/>
                    <a:pt x="252" y="383"/>
                  </a:cubicBezTo>
                  <a:cubicBezTo>
                    <a:pt x="252" y="384"/>
                    <a:pt x="252" y="384"/>
                    <a:pt x="252" y="384"/>
                  </a:cubicBezTo>
                  <a:cubicBezTo>
                    <a:pt x="251" y="384"/>
                    <a:pt x="250" y="384"/>
                    <a:pt x="250" y="383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5"/>
                    <a:pt x="248" y="385"/>
                    <a:pt x="247" y="387"/>
                  </a:cubicBezTo>
                  <a:cubicBezTo>
                    <a:pt x="248" y="387"/>
                    <a:pt x="248" y="387"/>
                    <a:pt x="249" y="388"/>
                  </a:cubicBezTo>
                  <a:close/>
                  <a:moveTo>
                    <a:pt x="244" y="388"/>
                  </a:moveTo>
                  <a:cubicBezTo>
                    <a:pt x="244" y="389"/>
                    <a:pt x="243" y="390"/>
                    <a:pt x="244" y="390"/>
                  </a:cubicBezTo>
                  <a:cubicBezTo>
                    <a:pt x="244" y="389"/>
                    <a:pt x="246" y="389"/>
                    <a:pt x="245" y="387"/>
                  </a:cubicBezTo>
                  <a:cubicBezTo>
                    <a:pt x="245" y="388"/>
                    <a:pt x="244" y="388"/>
                    <a:pt x="244" y="388"/>
                  </a:cubicBezTo>
                  <a:close/>
                  <a:moveTo>
                    <a:pt x="245" y="385"/>
                  </a:moveTo>
                  <a:cubicBezTo>
                    <a:pt x="245" y="386"/>
                    <a:pt x="244" y="386"/>
                    <a:pt x="244" y="387"/>
                  </a:cubicBezTo>
                  <a:cubicBezTo>
                    <a:pt x="245" y="387"/>
                    <a:pt x="245" y="386"/>
                    <a:pt x="246" y="386"/>
                  </a:cubicBezTo>
                  <a:cubicBezTo>
                    <a:pt x="246" y="386"/>
                    <a:pt x="246" y="385"/>
                    <a:pt x="245" y="385"/>
                  </a:cubicBezTo>
                  <a:close/>
                  <a:moveTo>
                    <a:pt x="239" y="388"/>
                  </a:moveTo>
                  <a:cubicBezTo>
                    <a:pt x="239" y="388"/>
                    <a:pt x="241" y="388"/>
                    <a:pt x="241" y="387"/>
                  </a:cubicBezTo>
                  <a:cubicBezTo>
                    <a:pt x="240" y="387"/>
                    <a:pt x="240" y="387"/>
                    <a:pt x="239" y="387"/>
                  </a:cubicBezTo>
                  <a:cubicBezTo>
                    <a:pt x="239" y="388"/>
                    <a:pt x="239" y="388"/>
                    <a:pt x="239" y="388"/>
                  </a:cubicBezTo>
                  <a:close/>
                  <a:moveTo>
                    <a:pt x="245" y="393"/>
                  </a:moveTo>
                  <a:cubicBezTo>
                    <a:pt x="244" y="393"/>
                    <a:pt x="244" y="393"/>
                    <a:pt x="243" y="393"/>
                  </a:cubicBezTo>
                  <a:cubicBezTo>
                    <a:pt x="243" y="395"/>
                    <a:pt x="241" y="394"/>
                    <a:pt x="241" y="395"/>
                  </a:cubicBezTo>
                  <a:cubicBezTo>
                    <a:pt x="242" y="396"/>
                    <a:pt x="243" y="394"/>
                    <a:pt x="245" y="394"/>
                  </a:cubicBezTo>
                  <a:cubicBezTo>
                    <a:pt x="244" y="394"/>
                    <a:pt x="245" y="394"/>
                    <a:pt x="245" y="393"/>
                  </a:cubicBezTo>
                  <a:close/>
                  <a:moveTo>
                    <a:pt x="243" y="386"/>
                  </a:moveTo>
                  <a:cubicBezTo>
                    <a:pt x="242" y="386"/>
                    <a:pt x="242" y="386"/>
                    <a:pt x="241" y="387"/>
                  </a:cubicBezTo>
                  <a:cubicBezTo>
                    <a:pt x="241" y="387"/>
                    <a:pt x="241" y="387"/>
                    <a:pt x="241" y="387"/>
                  </a:cubicBezTo>
                  <a:cubicBezTo>
                    <a:pt x="242" y="387"/>
                    <a:pt x="242" y="387"/>
                    <a:pt x="243" y="387"/>
                  </a:cubicBezTo>
                  <a:cubicBezTo>
                    <a:pt x="243" y="387"/>
                    <a:pt x="243" y="386"/>
                    <a:pt x="243" y="386"/>
                  </a:cubicBezTo>
                  <a:close/>
                  <a:moveTo>
                    <a:pt x="77" y="353"/>
                  </a:moveTo>
                  <a:cubicBezTo>
                    <a:pt x="77" y="353"/>
                    <a:pt x="78" y="353"/>
                    <a:pt x="78" y="352"/>
                  </a:cubicBezTo>
                  <a:cubicBezTo>
                    <a:pt x="77" y="352"/>
                    <a:pt x="77" y="353"/>
                    <a:pt x="77" y="353"/>
                  </a:cubicBezTo>
                  <a:close/>
                  <a:moveTo>
                    <a:pt x="75" y="344"/>
                  </a:moveTo>
                  <a:cubicBezTo>
                    <a:pt x="75" y="345"/>
                    <a:pt x="75" y="345"/>
                    <a:pt x="76" y="345"/>
                  </a:cubicBezTo>
                  <a:cubicBezTo>
                    <a:pt x="76" y="345"/>
                    <a:pt x="76" y="345"/>
                    <a:pt x="76" y="344"/>
                  </a:cubicBezTo>
                  <a:cubicBezTo>
                    <a:pt x="76" y="344"/>
                    <a:pt x="76" y="344"/>
                    <a:pt x="75" y="344"/>
                  </a:cubicBezTo>
                  <a:close/>
                  <a:moveTo>
                    <a:pt x="78" y="343"/>
                  </a:moveTo>
                  <a:cubicBezTo>
                    <a:pt x="78" y="342"/>
                    <a:pt x="78" y="342"/>
                    <a:pt x="77" y="342"/>
                  </a:cubicBezTo>
                  <a:cubicBezTo>
                    <a:pt x="77" y="342"/>
                    <a:pt x="77" y="342"/>
                    <a:pt x="77" y="343"/>
                  </a:cubicBezTo>
                  <a:cubicBezTo>
                    <a:pt x="78" y="343"/>
                    <a:pt x="78" y="343"/>
                    <a:pt x="78" y="343"/>
                  </a:cubicBezTo>
                  <a:close/>
                  <a:moveTo>
                    <a:pt x="78" y="349"/>
                  </a:moveTo>
                  <a:cubicBezTo>
                    <a:pt x="79" y="349"/>
                    <a:pt x="79" y="348"/>
                    <a:pt x="79" y="348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8"/>
                    <a:pt x="78" y="349"/>
                    <a:pt x="78" y="349"/>
                  </a:cubicBezTo>
                  <a:close/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3"/>
                    <a:pt x="71" y="333"/>
                    <a:pt x="70" y="333"/>
                  </a:cubicBezTo>
                  <a:cubicBezTo>
                    <a:pt x="70" y="333"/>
                    <a:pt x="70" y="334"/>
                    <a:pt x="70" y="334"/>
                  </a:cubicBezTo>
                  <a:close/>
                  <a:moveTo>
                    <a:pt x="75" y="340"/>
                  </a:moveTo>
                  <a:cubicBezTo>
                    <a:pt x="75" y="340"/>
                    <a:pt x="76" y="340"/>
                    <a:pt x="76" y="340"/>
                  </a:cubicBezTo>
                  <a:cubicBezTo>
                    <a:pt x="76" y="340"/>
                    <a:pt x="75" y="339"/>
                    <a:pt x="75" y="339"/>
                  </a:cubicBezTo>
                  <a:cubicBezTo>
                    <a:pt x="75" y="340"/>
                    <a:pt x="75" y="340"/>
                    <a:pt x="74" y="340"/>
                  </a:cubicBezTo>
                  <a:cubicBezTo>
                    <a:pt x="74" y="341"/>
                    <a:pt x="74" y="341"/>
                    <a:pt x="75" y="342"/>
                  </a:cubicBezTo>
                  <a:cubicBezTo>
                    <a:pt x="75" y="341"/>
                    <a:pt x="74" y="340"/>
                    <a:pt x="75" y="340"/>
                  </a:cubicBezTo>
                  <a:close/>
                  <a:moveTo>
                    <a:pt x="200" y="395"/>
                  </a:moveTo>
                  <a:cubicBezTo>
                    <a:pt x="201" y="396"/>
                    <a:pt x="201" y="395"/>
                    <a:pt x="201" y="395"/>
                  </a:cubicBezTo>
                  <a:cubicBezTo>
                    <a:pt x="201" y="395"/>
                    <a:pt x="201" y="395"/>
                    <a:pt x="201" y="395"/>
                  </a:cubicBezTo>
                  <a:cubicBezTo>
                    <a:pt x="200" y="395"/>
                    <a:pt x="200" y="395"/>
                    <a:pt x="200" y="395"/>
                  </a:cubicBezTo>
                  <a:close/>
                  <a:moveTo>
                    <a:pt x="88" y="355"/>
                  </a:moveTo>
                  <a:cubicBezTo>
                    <a:pt x="89" y="355"/>
                    <a:pt x="88" y="356"/>
                    <a:pt x="89" y="356"/>
                  </a:cubicBezTo>
                  <a:cubicBezTo>
                    <a:pt x="89" y="356"/>
                    <a:pt x="89" y="355"/>
                    <a:pt x="88" y="355"/>
                  </a:cubicBezTo>
                  <a:close/>
                  <a:moveTo>
                    <a:pt x="49" y="293"/>
                  </a:moveTo>
                  <a:cubicBezTo>
                    <a:pt x="50" y="293"/>
                    <a:pt x="50" y="293"/>
                    <a:pt x="50" y="293"/>
                  </a:cubicBezTo>
                  <a:cubicBezTo>
                    <a:pt x="50" y="293"/>
                    <a:pt x="50" y="293"/>
                    <a:pt x="50" y="292"/>
                  </a:cubicBezTo>
                  <a:cubicBezTo>
                    <a:pt x="50" y="293"/>
                    <a:pt x="50" y="293"/>
                    <a:pt x="49" y="293"/>
                  </a:cubicBezTo>
                  <a:close/>
                  <a:moveTo>
                    <a:pt x="79" y="344"/>
                  </a:moveTo>
                  <a:cubicBezTo>
                    <a:pt x="78" y="344"/>
                    <a:pt x="78" y="344"/>
                    <a:pt x="78" y="344"/>
                  </a:cubicBezTo>
                  <a:cubicBezTo>
                    <a:pt x="78" y="344"/>
                    <a:pt x="78" y="345"/>
                    <a:pt x="78" y="345"/>
                  </a:cubicBezTo>
                  <a:cubicBezTo>
                    <a:pt x="79" y="345"/>
                    <a:pt x="79" y="345"/>
                    <a:pt x="79" y="345"/>
                  </a:cubicBezTo>
                  <a:lnTo>
                    <a:pt x="79" y="344"/>
                  </a:lnTo>
                  <a:close/>
                  <a:moveTo>
                    <a:pt x="87" y="359"/>
                  </a:moveTo>
                  <a:cubicBezTo>
                    <a:pt x="88" y="359"/>
                    <a:pt x="88" y="358"/>
                    <a:pt x="88" y="357"/>
                  </a:cubicBezTo>
                  <a:cubicBezTo>
                    <a:pt x="88" y="357"/>
                    <a:pt x="88" y="357"/>
                    <a:pt x="87" y="357"/>
                  </a:cubicBezTo>
                  <a:cubicBezTo>
                    <a:pt x="87" y="358"/>
                    <a:pt x="87" y="358"/>
                    <a:pt x="87" y="359"/>
                  </a:cubicBezTo>
                  <a:close/>
                  <a:moveTo>
                    <a:pt x="83" y="349"/>
                  </a:moveTo>
                  <a:cubicBezTo>
                    <a:pt x="83" y="349"/>
                    <a:pt x="83" y="349"/>
                    <a:pt x="83" y="348"/>
                  </a:cubicBezTo>
                  <a:cubicBezTo>
                    <a:pt x="83" y="348"/>
                    <a:pt x="83" y="348"/>
                    <a:pt x="83" y="348"/>
                  </a:cubicBezTo>
                  <a:cubicBezTo>
                    <a:pt x="82" y="348"/>
                    <a:pt x="82" y="349"/>
                    <a:pt x="83" y="349"/>
                  </a:cubicBezTo>
                  <a:close/>
                  <a:moveTo>
                    <a:pt x="79" y="345"/>
                  </a:moveTo>
                  <a:cubicBezTo>
                    <a:pt x="79" y="346"/>
                    <a:pt x="78" y="346"/>
                    <a:pt x="78" y="346"/>
                  </a:cubicBezTo>
                  <a:cubicBezTo>
                    <a:pt x="79" y="346"/>
                    <a:pt x="80" y="346"/>
                    <a:pt x="80" y="345"/>
                  </a:cubicBezTo>
                  <a:lnTo>
                    <a:pt x="79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F86BD918-D3FB-43DB-AC54-77449CFFD1CA}"/>
              </a:ext>
            </a:extLst>
          </p:cNvPr>
          <p:cNvGrpSpPr/>
          <p:nvPr/>
        </p:nvGrpSpPr>
        <p:grpSpPr>
          <a:xfrm>
            <a:off x="8055038" y="2445786"/>
            <a:ext cx="697913" cy="677681"/>
            <a:chOff x="8965788" y="4069721"/>
            <a:chExt cx="321836" cy="312506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4BE12EE9-792B-4B5B-B0ED-C8A3A38B493B}"/>
                </a:ext>
              </a:extLst>
            </p:cNvPr>
            <p:cNvSpPr/>
            <p:nvPr/>
          </p:nvSpPr>
          <p:spPr>
            <a:xfrm>
              <a:off x="8965788" y="4094381"/>
              <a:ext cx="227469" cy="2274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zh-CN" altLang="en-US" sz="28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AAF0AE7-302C-4E6D-925B-AF7BB3DA3A61}"/>
                </a:ext>
              </a:extLst>
            </p:cNvPr>
            <p:cNvSpPr>
              <a:spLocks noEditPoints="1"/>
            </p:cNvSpPr>
            <p:nvPr/>
          </p:nvSpPr>
          <p:spPr bwMode="auto">
            <a:xfrm rot="6400182">
              <a:off x="8972285" y="4066888"/>
              <a:ext cx="312506" cy="318172"/>
            </a:xfrm>
            <a:custGeom>
              <a:avLst/>
              <a:gdLst>
                <a:gd name="T0" fmla="*/ 226 w 372"/>
                <a:gd name="T1" fmla="*/ 91 h 400"/>
                <a:gd name="T2" fmla="*/ 243 w 372"/>
                <a:gd name="T3" fmla="*/ 72 h 400"/>
                <a:gd name="T4" fmla="*/ 196 w 372"/>
                <a:gd name="T5" fmla="*/ 54 h 400"/>
                <a:gd name="T6" fmla="*/ 168 w 372"/>
                <a:gd name="T7" fmla="*/ 56 h 400"/>
                <a:gd name="T8" fmla="*/ 179 w 372"/>
                <a:gd name="T9" fmla="*/ 29 h 400"/>
                <a:gd name="T10" fmla="*/ 21 w 372"/>
                <a:gd name="T11" fmla="*/ 112 h 400"/>
                <a:gd name="T12" fmla="*/ 7 w 372"/>
                <a:gd name="T13" fmla="*/ 235 h 400"/>
                <a:gd name="T14" fmla="*/ 30 w 372"/>
                <a:gd name="T15" fmla="*/ 285 h 400"/>
                <a:gd name="T16" fmla="*/ 39 w 372"/>
                <a:gd name="T17" fmla="*/ 278 h 400"/>
                <a:gd name="T18" fmla="*/ 47 w 372"/>
                <a:gd name="T19" fmla="*/ 300 h 400"/>
                <a:gd name="T20" fmla="*/ 56 w 372"/>
                <a:gd name="T21" fmla="*/ 312 h 400"/>
                <a:gd name="T22" fmla="*/ 74 w 372"/>
                <a:gd name="T23" fmla="*/ 157 h 400"/>
                <a:gd name="T24" fmla="*/ 275 w 372"/>
                <a:gd name="T25" fmla="*/ 102 h 400"/>
                <a:gd name="T26" fmla="*/ 12 w 372"/>
                <a:gd name="T27" fmla="*/ 199 h 400"/>
                <a:gd name="T28" fmla="*/ 50 w 372"/>
                <a:gd name="T29" fmla="*/ 307 h 400"/>
                <a:gd name="T30" fmla="*/ 185 w 372"/>
                <a:gd name="T31" fmla="*/ 87 h 400"/>
                <a:gd name="T32" fmla="*/ 331 w 372"/>
                <a:gd name="T33" fmla="*/ 126 h 400"/>
                <a:gd name="T34" fmla="*/ 253 w 372"/>
                <a:gd name="T35" fmla="*/ 60 h 400"/>
                <a:gd name="T36" fmla="*/ 233 w 372"/>
                <a:gd name="T37" fmla="*/ 97 h 400"/>
                <a:gd name="T38" fmla="*/ 237 w 372"/>
                <a:gd name="T39" fmla="*/ 104 h 400"/>
                <a:gd name="T40" fmla="*/ 39 w 372"/>
                <a:gd name="T41" fmla="*/ 7 h 400"/>
                <a:gd name="T42" fmla="*/ 22 w 372"/>
                <a:gd name="T43" fmla="*/ 86 h 400"/>
                <a:gd name="T44" fmla="*/ 343 w 372"/>
                <a:gd name="T45" fmla="*/ 152 h 400"/>
                <a:gd name="T46" fmla="*/ 340 w 372"/>
                <a:gd name="T47" fmla="*/ 199 h 400"/>
                <a:gd name="T48" fmla="*/ 264 w 372"/>
                <a:gd name="T49" fmla="*/ 114 h 400"/>
                <a:gd name="T50" fmla="*/ 271 w 372"/>
                <a:gd name="T51" fmla="*/ 113 h 400"/>
                <a:gd name="T52" fmla="*/ 327 w 372"/>
                <a:gd name="T53" fmla="*/ 156 h 400"/>
                <a:gd name="T54" fmla="*/ 317 w 372"/>
                <a:gd name="T55" fmla="*/ 141 h 400"/>
                <a:gd name="T56" fmla="*/ 308 w 372"/>
                <a:gd name="T57" fmla="*/ 94 h 400"/>
                <a:gd name="T58" fmla="*/ 301 w 372"/>
                <a:gd name="T59" fmla="*/ 88 h 400"/>
                <a:gd name="T60" fmla="*/ 315 w 372"/>
                <a:gd name="T61" fmla="*/ 112 h 400"/>
                <a:gd name="T62" fmla="*/ 52 w 372"/>
                <a:gd name="T63" fmla="*/ 320 h 400"/>
                <a:gd name="T64" fmla="*/ 36 w 372"/>
                <a:gd name="T65" fmla="*/ 282 h 400"/>
                <a:gd name="T66" fmla="*/ 44 w 372"/>
                <a:gd name="T67" fmla="*/ 306 h 400"/>
                <a:gd name="T68" fmla="*/ 308 w 372"/>
                <a:gd name="T69" fmla="*/ 340 h 400"/>
                <a:gd name="T70" fmla="*/ 287 w 372"/>
                <a:gd name="T71" fmla="*/ 361 h 400"/>
                <a:gd name="T72" fmla="*/ 309 w 372"/>
                <a:gd name="T73" fmla="*/ 339 h 400"/>
                <a:gd name="T74" fmla="*/ 321 w 372"/>
                <a:gd name="T75" fmla="*/ 319 h 400"/>
                <a:gd name="T76" fmla="*/ 293 w 372"/>
                <a:gd name="T77" fmla="*/ 363 h 400"/>
                <a:gd name="T78" fmla="*/ 285 w 372"/>
                <a:gd name="T79" fmla="*/ 362 h 400"/>
                <a:gd name="T80" fmla="*/ 268 w 372"/>
                <a:gd name="T81" fmla="*/ 386 h 400"/>
                <a:gd name="T82" fmla="*/ 276 w 372"/>
                <a:gd name="T83" fmla="*/ 382 h 400"/>
                <a:gd name="T84" fmla="*/ 283 w 372"/>
                <a:gd name="T85" fmla="*/ 367 h 400"/>
                <a:gd name="T86" fmla="*/ 301 w 372"/>
                <a:gd name="T87" fmla="*/ 358 h 400"/>
                <a:gd name="T88" fmla="*/ 260 w 372"/>
                <a:gd name="T89" fmla="*/ 382 h 400"/>
                <a:gd name="T90" fmla="*/ 251 w 372"/>
                <a:gd name="T91" fmla="*/ 391 h 400"/>
                <a:gd name="T92" fmla="*/ 264 w 372"/>
                <a:gd name="T93" fmla="*/ 385 h 400"/>
                <a:gd name="T94" fmla="*/ 300 w 372"/>
                <a:gd name="T95" fmla="*/ 351 h 400"/>
                <a:gd name="T96" fmla="*/ 290 w 372"/>
                <a:gd name="T97" fmla="*/ 360 h 400"/>
                <a:gd name="T98" fmla="*/ 323 w 372"/>
                <a:gd name="T99" fmla="*/ 318 h 400"/>
                <a:gd name="T100" fmla="*/ 336 w 372"/>
                <a:gd name="T101" fmla="*/ 296 h 400"/>
                <a:gd name="T102" fmla="*/ 315 w 372"/>
                <a:gd name="T103" fmla="*/ 329 h 400"/>
                <a:gd name="T104" fmla="*/ 322 w 372"/>
                <a:gd name="T105" fmla="*/ 320 h 400"/>
                <a:gd name="T106" fmla="*/ 61 w 372"/>
                <a:gd name="T107" fmla="*/ 320 h 400"/>
                <a:gd name="T108" fmla="*/ 68 w 372"/>
                <a:gd name="T109" fmla="*/ 332 h 400"/>
                <a:gd name="T110" fmla="*/ 60 w 372"/>
                <a:gd name="T111" fmla="*/ 321 h 400"/>
                <a:gd name="T112" fmla="*/ 59 w 372"/>
                <a:gd name="T113" fmla="*/ 314 h 400"/>
                <a:gd name="T114" fmla="*/ 243 w 372"/>
                <a:gd name="T115" fmla="*/ 389 h 400"/>
                <a:gd name="T116" fmla="*/ 238 w 372"/>
                <a:gd name="T117" fmla="*/ 394 h 400"/>
                <a:gd name="T118" fmla="*/ 244 w 372"/>
                <a:gd name="T119" fmla="*/ 388 h 400"/>
                <a:gd name="T120" fmla="*/ 78 w 372"/>
                <a:gd name="T121" fmla="*/ 343 h 400"/>
                <a:gd name="T122" fmla="*/ 79 w 372"/>
                <a:gd name="T123" fmla="*/ 34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" h="400">
                  <a:moveTo>
                    <a:pt x="334" y="171"/>
                  </a:moveTo>
                  <a:cubicBezTo>
                    <a:pt x="336" y="172"/>
                    <a:pt x="335" y="168"/>
                    <a:pt x="334" y="169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0" y="156"/>
                  </a:moveTo>
                  <a:cubicBezTo>
                    <a:pt x="327" y="156"/>
                    <a:pt x="329" y="160"/>
                    <a:pt x="331" y="160"/>
                  </a:cubicBezTo>
                  <a:cubicBezTo>
                    <a:pt x="331" y="158"/>
                    <a:pt x="329" y="158"/>
                    <a:pt x="330" y="156"/>
                  </a:cubicBezTo>
                  <a:close/>
                  <a:moveTo>
                    <a:pt x="336" y="153"/>
                  </a:moveTo>
                  <a:cubicBezTo>
                    <a:pt x="336" y="151"/>
                    <a:pt x="335" y="150"/>
                    <a:pt x="334" y="149"/>
                  </a:cubicBezTo>
                  <a:cubicBezTo>
                    <a:pt x="333" y="151"/>
                    <a:pt x="335" y="152"/>
                    <a:pt x="336" y="153"/>
                  </a:cubicBezTo>
                  <a:close/>
                  <a:moveTo>
                    <a:pt x="216" y="50"/>
                  </a:moveTo>
                  <a:cubicBezTo>
                    <a:pt x="216" y="47"/>
                    <a:pt x="209" y="48"/>
                    <a:pt x="209" y="49"/>
                  </a:cubicBezTo>
                  <a:cubicBezTo>
                    <a:pt x="212" y="49"/>
                    <a:pt x="214" y="50"/>
                    <a:pt x="216" y="50"/>
                  </a:cubicBezTo>
                  <a:close/>
                  <a:moveTo>
                    <a:pt x="212" y="100"/>
                  </a:moveTo>
                  <a:cubicBezTo>
                    <a:pt x="211" y="98"/>
                    <a:pt x="207" y="99"/>
                    <a:pt x="205" y="98"/>
                  </a:cubicBezTo>
                  <a:cubicBezTo>
                    <a:pt x="204" y="98"/>
                    <a:pt x="204" y="100"/>
                    <a:pt x="202" y="100"/>
                  </a:cubicBezTo>
                  <a:cubicBezTo>
                    <a:pt x="203" y="98"/>
                    <a:pt x="204" y="97"/>
                    <a:pt x="204" y="95"/>
                  </a:cubicBezTo>
                  <a:cubicBezTo>
                    <a:pt x="210" y="96"/>
                    <a:pt x="215" y="98"/>
                    <a:pt x="221" y="97"/>
                  </a:cubicBezTo>
                  <a:cubicBezTo>
                    <a:pt x="220" y="96"/>
                    <a:pt x="220" y="95"/>
                    <a:pt x="219" y="94"/>
                  </a:cubicBezTo>
                  <a:cubicBezTo>
                    <a:pt x="218" y="95"/>
                    <a:pt x="218" y="96"/>
                    <a:pt x="217" y="96"/>
                  </a:cubicBezTo>
                  <a:cubicBezTo>
                    <a:pt x="217" y="95"/>
                    <a:pt x="217" y="96"/>
                    <a:pt x="217" y="94"/>
                  </a:cubicBezTo>
                  <a:cubicBezTo>
                    <a:pt x="216" y="96"/>
                    <a:pt x="214" y="95"/>
                    <a:pt x="213" y="96"/>
                  </a:cubicBezTo>
                  <a:cubicBezTo>
                    <a:pt x="212" y="95"/>
                    <a:pt x="211" y="94"/>
                    <a:pt x="210" y="94"/>
                  </a:cubicBezTo>
                  <a:cubicBezTo>
                    <a:pt x="208" y="93"/>
                    <a:pt x="209" y="95"/>
                    <a:pt x="207" y="95"/>
                  </a:cubicBezTo>
                  <a:cubicBezTo>
                    <a:pt x="208" y="93"/>
                    <a:pt x="206" y="92"/>
                    <a:pt x="206" y="91"/>
                  </a:cubicBezTo>
                  <a:cubicBezTo>
                    <a:pt x="207" y="91"/>
                    <a:pt x="208" y="92"/>
                    <a:pt x="209" y="92"/>
                  </a:cubicBezTo>
                  <a:cubicBezTo>
                    <a:pt x="210" y="90"/>
                    <a:pt x="208" y="92"/>
                    <a:pt x="208" y="91"/>
                  </a:cubicBezTo>
                  <a:cubicBezTo>
                    <a:pt x="208" y="89"/>
                    <a:pt x="212" y="91"/>
                    <a:pt x="213" y="90"/>
                  </a:cubicBezTo>
                  <a:cubicBezTo>
                    <a:pt x="212" y="90"/>
                    <a:pt x="212" y="90"/>
                    <a:pt x="212" y="89"/>
                  </a:cubicBezTo>
                  <a:cubicBezTo>
                    <a:pt x="216" y="88"/>
                    <a:pt x="223" y="88"/>
                    <a:pt x="226" y="91"/>
                  </a:cubicBezTo>
                  <a:cubicBezTo>
                    <a:pt x="226" y="92"/>
                    <a:pt x="224" y="91"/>
                    <a:pt x="224" y="93"/>
                  </a:cubicBezTo>
                  <a:cubicBezTo>
                    <a:pt x="230" y="96"/>
                    <a:pt x="239" y="94"/>
                    <a:pt x="244" y="99"/>
                  </a:cubicBezTo>
                  <a:cubicBezTo>
                    <a:pt x="240" y="99"/>
                    <a:pt x="236" y="97"/>
                    <a:pt x="233" y="98"/>
                  </a:cubicBezTo>
                  <a:cubicBezTo>
                    <a:pt x="239" y="100"/>
                    <a:pt x="244" y="101"/>
                    <a:pt x="249" y="102"/>
                  </a:cubicBezTo>
                  <a:cubicBezTo>
                    <a:pt x="249" y="101"/>
                    <a:pt x="250" y="101"/>
                    <a:pt x="251" y="101"/>
                  </a:cubicBezTo>
                  <a:cubicBezTo>
                    <a:pt x="248" y="98"/>
                    <a:pt x="243" y="97"/>
                    <a:pt x="241" y="94"/>
                  </a:cubicBezTo>
                  <a:cubicBezTo>
                    <a:pt x="243" y="93"/>
                    <a:pt x="244" y="94"/>
                    <a:pt x="244" y="93"/>
                  </a:cubicBezTo>
                  <a:cubicBezTo>
                    <a:pt x="245" y="93"/>
                    <a:pt x="248" y="94"/>
                    <a:pt x="246" y="95"/>
                  </a:cubicBezTo>
                  <a:cubicBezTo>
                    <a:pt x="249" y="97"/>
                    <a:pt x="255" y="100"/>
                    <a:pt x="257" y="99"/>
                  </a:cubicBezTo>
                  <a:cubicBezTo>
                    <a:pt x="256" y="99"/>
                    <a:pt x="256" y="99"/>
                    <a:pt x="255" y="98"/>
                  </a:cubicBezTo>
                  <a:cubicBezTo>
                    <a:pt x="259" y="98"/>
                    <a:pt x="262" y="99"/>
                    <a:pt x="265" y="101"/>
                  </a:cubicBezTo>
                  <a:cubicBezTo>
                    <a:pt x="265" y="100"/>
                    <a:pt x="265" y="100"/>
                    <a:pt x="265" y="100"/>
                  </a:cubicBezTo>
                  <a:cubicBezTo>
                    <a:pt x="266" y="100"/>
                    <a:pt x="265" y="101"/>
                    <a:pt x="267" y="101"/>
                  </a:cubicBezTo>
                  <a:cubicBezTo>
                    <a:pt x="267" y="101"/>
                    <a:pt x="267" y="101"/>
                    <a:pt x="266" y="102"/>
                  </a:cubicBezTo>
                  <a:cubicBezTo>
                    <a:pt x="270" y="103"/>
                    <a:pt x="273" y="105"/>
                    <a:pt x="277" y="106"/>
                  </a:cubicBezTo>
                  <a:cubicBezTo>
                    <a:pt x="277" y="105"/>
                    <a:pt x="275" y="106"/>
                    <a:pt x="275" y="105"/>
                  </a:cubicBezTo>
                  <a:cubicBezTo>
                    <a:pt x="280" y="107"/>
                    <a:pt x="285" y="109"/>
                    <a:pt x="289" y="112"/>
                  </a:cubicBezTo>
                  <a:cubicBezTo>
                    <a:pt x="290" y="111"/>
                    <a:pt x="287" y="111"/>
                    <a:pt x="289" y="109"/>
                  </a:cubicBezTo>
                  <a:cubicBezTo>
                    <a:pt x="291" y="110"/>
                    <a:pt x="292" y="112"/>
                    <a:pt x="294" y="112"/>
                  </a:cubicBezTo>
                  <a:cubicBezTo>
                    <a:pt x="291" y="107"/>
                    <a:pt x="282" y="104"/>
                    <a:pt x="284" y="97"/>
                  </a:cubicBezTo>
                  <a:cubicBezTo>
                    <a:pt x="278" y="96"/>
                    <a:pt x="274" y="93"/>
                    <a:pt x="270" y="90"/>
                  </a:cubicBezTo>
                  <a:cubicBezTo>
                    <a:pt x="272" y="90"/>
                    <a:pt x="275" y="92"/>
                    <a:pt x="277" y="92"/>
                  </a:cubicBezTo>
                  <a:cubicBezTo>
                    <a:pt x="276" y="92"/>
                    <a:pt x="274" y="90"/>
                    <a:pt x="275" y="90"/>
                  </a:cubicBezTo>
                  <a:cubicBezTo>
                    <a:pt x="281" y="92"/>
                    <a:pt x="286" y="95"/>
                    <a:pt x="292" y="97"/>
                  </a:cubicBezTo>
                  <a:cubicBezTo>
                    <a:pt x="290" y="95"/>
                    <a:pt x="289" y="93"/>
                    <a:pt x="287" y="91"/>
                  </a:cubicBezTo>
                  <a:cubicBezTo>
                    <a:pt x="287" y="91"/>
                    <a:pt x="287" y="91"/>
                    <a:pt x="288" y="90"/>
                  </a:cubicBezTo>
                  <a:cubicBezTo>
                    <a:pt x="285" y="89"/>
                    <a:pt x="283" y="87"/>
                    <a:pt x="281" y="86"/>
                  </a:cubicBezTo>
                  <a:cubicBezTo>
                    <a:pt x="280" y="87"/>
                    <a:pt x="282" y="87"/>
                    <a:pt x="282" y="89"/>
                  </a:cubicBezTo>
                  <a:cubicBezTo>
                    <a:pt x="270" y="82"/>
                    <a:pt x="256" y="77"/>
                    <a:pt x="243" y="72"/>
                  </a:cubicBezTo>
                  <a:cubicBezTo>
                    <a:pt x="243" y="71"/>
                    <a:pt x="243" y="71"/>
                    <a:pt x="242" y="71"/>
                  </a:cubicBezTo>
                  <a:cubicBezTo>
                    <a:pt x="241" y="71"/>
                    <a:pt x="240" y="70"/>
                    <a:pt x="239" y="72"/>
                  </a:cubicBezTo>
                  <a:cubicBezTo>
                    <a:pt x="238" y="70"/>
                    <a:pt x="237" y="70"/>
                    <a:pt x="236" y="70"/>
                  </a:cubicBezTo>
                  <a:cubicBezTo>
                    <a:pt x="237" y="69"/>
                    <a:pt x="240" y="69"/>
                    <a:pt x="241" y="68"/>
                  </a:cubicBezTo>
                  <a:cubicBezTo>
                    <a:pt x="241" y="69"/>
                    <a:pt x="244" y="70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40" y="67"/>
                    <a:pt x="241" y="67"/>
                    <a:pt x="241" y="66"/>
                  </a:cubicBezTo>
                  <a:cubicBezTo>
                    <a:pt x="236" y="62"/>
                    <a:pt x="228" y="67"/>
                    <a:pt x="224" y="62"/>
                  </a:cubicBezTo>
                  <a:cubicBezTo>
                    <a:pt x="219" y="61"/>
                    <a:pt x="214" y="64"/>
                    <a:pt x="212" y="60"/>
                  </a:cubicBezTo>
                  <a:cubicBezTo>
                    <a:pt x="211" y="60"/>
                    <a:pt x="209" y="61"/>
                    <a:pt x="208" y="60"/>
                  </a:cubicBezTo>
                  <a:cubicBezTo>
                    <a:pt x="209" y="59"/>
                    <a:pt x="213" y="59"/>
                    <a:pt x="214" y="59"/>
                  </a:cubicBezTo>
                  <a:cubicBezTo>
                    <a:pt x="213" y="56"/>
                    <a:pt x="220" y="59"/>
                    <a:pt x="221" y="58"/>
                  </a:cubicBezTo>
                  <a:cubicBezTo>
                    <a:pt x="221" y="58"/>
                    <a:pt x="220" y="57"/>
                    <a:pt x="221" y="57"/>
                  </a:cubicBezTo>
                  <a:cubicBezTo>
                    <a:pt x="221" y="58"/>
                    <a:pt x="224" y="58"/>
                    <a:pt x="224" y="57"/>
                  </a:cubicBezTo>
                  <a:cubicBezTo>
                    <a:pt x="223" y="56"/>
                    <a:pt x="221" y="56"/>
                    <a:pt x="218" y="56"/>
                  </a:cubicBezTo>
                  <a:cubicBezTo>
                    <a:pt x="218" y="55"/>
                    <a:pt x="219" y="55"/>
                    <a:pt x="218" y="54"/>
                  </a:cubicBezTo>
                  <a:cubicBezTo>
                    <a:pt x="216" y="56"/>
                    <a:pt x="212" y="53"/>
                    <a:pt x="212" y="56"/>
                  </a:cubicBezTo>
                  <a:cubicBezTo>
                    <a:pt x="209" y="55"/>
                    <a:pt x="206" y="56"/>
                    <a:pt x="203" y="54"/>
                  </a:cubicBezTo>
                  <a:cubicBezTo>
                    <a:pt x="204" y="53"/>
                    <a:pt x="203" y="52"/>
                    <a:pt x="204" y="52"/>
                  </a:cubicBezTo>
                  <a:cubicBezTo>
                    <a:pt x="205" y="55"/>
                    <a:pt x="209" y="52"/>
                    <a:pt x="211" y="52"/>
                  </a:cubicBezTo>
                  <a:cubicBezTo>
                    <a:pt x="208" y="50"/>
                    <a:pt x="205" y="53"/>
                    <a:pt x="203" y="49"/>
                  </a:cubicBezTo>
                  <a:cubicBezTo>
                    <a:pt x="204" y="49"/>
                    <a:pt x="206" y="50"/>
                    <a:pt x="206" y="48"/>
                  </a:cubicBezTo>
                  <a:cubicBezTo>
                    <a:pt x="203" y="47"/>
                    <a:pt x="199" y="48"/>
                    <a:pt x="198" y="50"/>
                  </a:cubicBezTo>
                  <a:cubicBezTo>
                    <a:pt x="199" y="50"/>
                    <a:pt x="200" y="50"/>
                    <a:pt x="200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0"/>
                    <a:pt x="198" y="49"/>
                    <a:pt x="195" y="49"/>
                  </a:cubicBezTo>
                  <a:cubicBezTo>
                    <a:pt x="195" y="50"/>
                    <a:pt x="196" y="50"/>
                    <a:pt x="196" y="50"/>
                  </a:cubicBezTo>
                  <a:cubicBezTo>
                    <a:pt x="195" y="51"/>
                    <a:pt x="193" y="51"/>
                    <a:pt x="192" y="53"/>
                  </a:cubicBezTo>
                  <a:cubicBezTo>
                    <a:pt x="194" y="52"/>
                    <a:pt x="194" y="55"/>
                    <a:pt x="196" y="54"/>
                  </a:cubicBezTo>
                  <a:cubicBezTo>
                    <a:pt x="196" y="53"/>
                    <a:pt x="196" y="52"/>
                    <a:pt x="197" y="52"/>
                  </a:cubicBezTo>
                  <a:cubicBezTo>
                    <a:pt x="198" y="52"/>
                    <a:pt x="199" y="53"/>
                    <a:pt x="199" y="54"/>
                  </a:cubicBezTo>
                  <a:cubicBezTo>
                    <a:pt x="198" y="54"/>
                    <a:pt x="197" y="55"/>
                    <a:pt x="197" y="56"/>
                  </a:cubicBezTo>
                  <a:cubicBezTo>
                    <a:pt x="201" y="58"/>
                    <a:pt x="208" y="55"/>
                    <a:pt x="212" y="58"/>
                  </a:cubicBezTo>
                  <a:cubicBezTo>
                    <a:pt x="209" y="58"/>
                    <a:pt x="207" y="58"/>
                    <a:pt x="205" y="57"/>
                  </a:cubicBezTo>
                  <a:cubicBezTo>
                    <a:pt x="205" y="59"/>
                    <a:pt x="202" y="59"/>
                    <a:pt x="201" y="59"/>
                  </a:cubicBezTo>
                  <a:cubicBezTo>
                    <a:pt x="201" y="58"/>
                    <a:pt x="201" y="58"/>
                    <a:pt x="201" y="57"/>
                  </a:cubicBezTo>
                  <a:cubicBezTo>
                    <a:pt x="197" y="58"/>
                    <a:pt x="195" y="58"/>
                    <a:pt x="190" y="58"/>
                  </a:cubicBezTo>
                  <a:cubicBezTo>
                    <a:pt x="190" y="58"/>
                    <a:pt x="189" y="58"/>
                    <a:pt x="189" y="56"/>
                  </a:cubicBezTo>
                  <a:cubicBezTo>
                    <a:pt x="188" y="58"/>
                    <a:pt x="183" y="59"/>
                    <a:pt x="181" y="57"/>
                  </a:cubicBezTo>
                  <a:cubicBezTo>
                    <a:pt x="183" y="57"/>
                    <a:pt x="182" y="56"/>
                    <a:pt x="181" y="55"/>
                  </a:cubicBezTo>
                  <a:cubicBezTo>
                    <a:pt x="184" y="55"/>
                    <a:pt x="187" y="56"/>
                    <a:pt x="191" y="55"/>
                  </a:cubicBezTo>
                  <a:cubicBezTo>
                    <a:pt x="190" y="53"/>
                    <a:pt x="186" y="56"/>
                    <a:pt x="184" y="54"/>
                  </a:cubicBezTo>
                  <a:cubicBezTo>
                    <a:pt x="184" y="54"/>
                    <a:pt x="186" y="54"/>
                    <a:pt x="186" y="53"/>
                  </a:cubicBezTo>
                  <a:cubicBezTo>
                    <a:pt x="186" y="52"/>
                    <a:pt x="185" y="53"/>
                    <a:pt x="183" y="53"/>
                  </a:cubicBezTo>
                  <a:cubicBezTo>
                    <a:pt x="183" y="55"/>
                    <a:pt x="182" y="54"/>
                    <a:pt x="180" y="54"/>
                  </a:cubicBezTo>
                  <a:cubicBezTo>
                    <a:pt x="180" y="55"/>
                    <a:pt x="181" y="55"/>
                    <a:pt x="181" y="56"/>
                  </a:cubicBezTo>
                  <a:cubicBezTo>
                    <a:pt x="179" y="56"/>
                    <a:pt x="177" y="58"/>
                    <a:pt x="176" y="56"/>
                  </a:cubicBezTo>
                  <a:cubicBezTo>
                    <a:pt x="178" y="56"/>
                    <a:pt x="180" y="55"/>
                    <a:pt x="180" y="53"/>
                  </a:cubicBezTo>
                  <a:cubicBezTo>
                    <a:pt x="178" y="53"/>
                    <a:pt x="178" y="52"/>
                    <a:pt x="177" y="53"/>
                  </a:cubicBezTo>
                  <a:cubicBezTo>
                    <a:pt x="177" y="52"/>
                    <a:pt x="178" y="52"/>
                    <a:pt x="178" y="52"/>
                  </a:cubicBezTo>
                  <a:cubicBezTo>
                    <a:pt x="176" y="51"/>
                    <a:pt x="172" y="51"/>
                    <a:pt x="171" y="53"/>
                  </a:cubicBezTo>
                  <a:cubicBezTo>
                    <a:pt x="172" y="54"/>
                    <a:pt x="176" y="51"/>
                    <a:pt x="176" y="54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4" y="56"/>
                    <a:pt x="173" y="54"/>
                    <a:pt x="175" y="55"/>
                  </a:cubicBezTo>
                  <a:cubicBezTo>
                    <a:pt x="176" y="58"/>
                    <a:pt x="173" y="57"/>
                    <a:pt x="172" y="57"/>
                  </a:cubicBezTo>
                  <a:cubicBezTo>
                    <a:pt x="171" y="57"/>
                    <a:pt x="171" y="57"/>
                    <a:pt x="172" y="56"/>
                  </a:cubicBezTo>
                  <a:cubicBezTo>
                    <a:pt x="170" y="56"/>
                    <a:pt x="169" y="57"/>
                    <a:pt x="168" y="56"/>
                  </a:cubicBezTo>
                  <a:cubicBezTo>
                    <a:pt x="165" y="59"/>
                    <a:pt x="162" y="61"/>
                    <a:pt x="160" y="64"/>
                  </a:cubicBezTo>
                  <a:cubicBezTo>
                    <a:pt x="149" y="65"/>
                    <a:pt x="140" y="67"/>
                    <a:pt x="133" y="72"/>
                  </a:cubicBezTo>
                  <a:cubicBezTo>
                    <a:pt x="130" y="72"/>
                    <a:pt x="129" y="75"/>
                    <a:pt x="126" y="74"/>
                  </a:cubicBezTo>
                  <a:cubicBezTo>
                    <a:pt x="128" y="73"/>
                    <a:pt x="130" y="72"/>
                    <a:pt x="132" y="71"/>
                  </a:cubicBezTo>
                  <a:cubicBezTo>
                    <a:pt x="131" y="69"/>
                    <a:pt x="135" y="69"/>
                    <a:pt x="136" y="68"/>
                  </a:cubicBezTo>
                  <a:cubicBezTo>
                    <a:pt x="131" y="68"/>
                    <a:pt x="127" y="70"/>
                    <a:pt x="123" y="71"/>
                  </a:cubicBezTo>
                  <a:cubicBezTo>
                    <a:pt x="125" y="70"/>
                    <a:pt x="123" y="69"/>
                    <a:pt x="124" y="68"/>
                  </a:cubicBezTo>
                  <a:cubicBezTo>
                    <a:pt x="127" y="67"/>
                    <a:pt x="130" y="65"/>
                    <a:pt x="134" y="64"/>
                  </a:cubicBezTo>
                  <a:cubicBezTo>
                    <a:pt x="134" y="66"/>
                    <a:pt x="137" y="66"/>
                    <a:pt x="136" y="68"/>
                  </a:cubicBezTo>
                  <a:cubicBezTo>
                    <a:pt x="138" y="68"/>
                    <a:pt x="136" y="63"/>
                    <a:pt x="139" y="64"/>
                  </a:cubicBezTo>
                  <a:cubicBezTo>
                    <a:pt x="139" y="63"/>
                    <a:pt x="137" y="64"/>
                    <a:pt x="137" y="63"/>
                  </a:cubicBezTo>
                  <a:cubicBezTo>
                    <a:pt x="142" y="62"/>
                    <a:pt x="148" y="60"/>
                    <a:pt x="152" y="58"/>
                  </a:cubicBezTo>
                  <a:cubicBezTo>
                    <a:pt x="146" y="59"/>
                    <a:pt x="140" y="61"/>
                    <a:pt x="135" y="60"/>
                  </a:cubicBezTo>
                  <a:cubicBezTo>
                    <a:pt x="136" y="59"/>
                    <a:pt x="140" y="58"/>
                    <a:pt x="143" y="57"/>
                  </a:cubicBezTo>
                  <a:cubicBezTo>
                    <a:pt x="141" y="57"/>
                    <a:pt x="139" y="58"/>
                    <a:pt x="138" y="57"/>
                  </a:cubicBezTo>
                  <a:cubicBezTo>
                    <a:pt x="138" y="56"/>
                    <a:pt x="140" y="57"/>
                    <a:pt x="140" y="56"/>
                  </a:cubicBezTo>
                  <a:cubicBezTo>
                    <a:pt x="139" y="55"/>
                    <a:pt x="137" y="56"/>
                    <a:pt x="137" y="54"/>
                  </a:cubicBezTo>
                  <a:cubicBezTo>
                    <a:pt x="141" y="54"/>
                    <a:pt x="144" y="52"/>
                    <a:pt x="148" y="52"/>
                  </a:cubicBezTo>
                  <a:cubicBezTo>
                    <a:pt x="151" y="51"/>
                    <a:pt x="152" y="52"/>
                    <a:pt x="154" y="50"/>
                  </a:cubicBezTo>
                  <a:cubicBezTo>
                    <a:pt x="153" y="49"/>
                    <a:pt x="151" y="51"/>
                    <a:pt x="152" y="48"/>
                  </a:cubicBezTo>
                  <a:cubicBezTo>
                    <a:pt x="156" y="48"/>
                    <a:pt x="158" y="46"/>
                    <a:pt x="162" y="46"/>
                  </a:cubicBezTo>
                  <a:cubicBezTo>
                    <a:pt x="161" y="46"/>
                    <a:pt x="161" y="45"/>
                    <a:pt x="161" y="45"/>
                  </a:cubicBezTo>
                  <a:cubicBezTo>
                    <a:pt x="169" y="41"/>
                    <a:pt x="183" y="41"/>
                    <a:pt x="190" y="39"/>
                  </a:cubicBezTo>
                  <a:cubicBezTo>
                    <a:pt x="189" y="39"/>
                    <a:pt x="188" y="38"/>
                    <a:pt x="187" y="38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9" y="36"/>
                    <a:pt x="191" y="37"/>
                    <a:pt x="192" y="36"/>
                  </a:cubicBezTo>
                  <a:cubicBezTo>
                    <a:pt x="186" y="34"/>
                    <a:pt x="181" y="33"/>
                    <a:pt x="173" y="32"/>
                  </a:cubicBezTo>
                  <a:cubicBezTo>
                    <a:pt x="173" y="30"/>
                    <a:pt x="176" y="32"/>
                    <a:pt x="177" y="31"/>
                  </a:cubicBezTo>
                  <a:cubicBezTo>
                    <a:pt x="175" y="30"/>
                    <a:pt x="179" y="30"/>
                    <a:pt x="179" y="29"/>
                  </a:cubicBezTo>
                  <a:cubicBezTo>
                    <a:pt x="175" y="30"/>
                    <a:pt x="173" y="25"/>
                    <a:pt x="170" y="28"/>
                  </a:cubicBezTo>
                  <a:cubicBezTo>
                    <a:pt x="169" y="28"/>
                    <a:pt x="170" y="26"/>
                    <a:pt x="168" y="26"/>
                  </a:cubicBezTo>
                  <a:cubicBezTo>
                    <a:pt x="167" y="26"/>
                    <a:pt x="166" y="27"/>
                    <a:pt x="164" y="27"/>
                  </a:cubicBezTo>
                  <a:cubicBezTo>
                    <a:pt x="165" y="25"/>
                    <a:pt x="162" y="26"/>
                    <a:pt x="161" y="25"/>
                  </a:cubicBezTo>
                  <a:cubicBezTo>
                    <a:pt x="162" y="24"/>
                    <a:pt x="163" y="24"/>
                    <a:pt x="163" y="23"/>
                  </a:cubicBezTo>
                  <a:cubicBezTo>
                    <a:pt x="159" y="21"/>
                    <a:pt x="152" y="23"/>
                    <a:pt x="147" y="21"/>
                  </a:cubicBezTo>
                  <a:cubicBezTo>
                    <a:pt x="147" y="21"/>
                    <a:pt x="148" y="20"/>
                    <a:pt x="148" y="19"/>
                  </a:cubicBezTo>
                  <a:cubicBezTo>
                    <a:pt x="147" y="19"/>
                    <a:pt x="147" y="19"/>
                    <a:pt x="146" y="19"/>
                  </a:cubicBezTo>
                  <a:cubicBezTo>
                    <a:pt x="130" y="19"/>
                    <a:pt x="115" y="22"/>
                    <a:pt x="100" y="24"/>
                  </a:cubicBezTo>
                  <a:cubicBezTo>
                    <a:pt x="89" y="25"/>
                    <a:pt x="81" y="31"/>
                    <a:pt x="71" y="31"/>
                  </a:cubicBezTo>
                  <a:cubicBezTo>
                    <a:pt x="70" y="32"/>
                    <a:pt x="72" y="33"/>
                    <a:pt x="71" y="33"/>
                  </a:cubicBezTo>
                  <a:cubicBezTo>
                    <a:pt x="70" y="33"/>
                    <a:pt x="70" y="32"/>
                    <a:pt x="69" y="32"/>
                  </a:cubicBezTo>
                  <a:cubicBezTo>
                    <a:pt x="62" y="35"/>
                    <a:pt x="54" y="40"/>
                    <a:pt x="47" y="46"/>
                  </a:cubicBezTo>
                  <a:cubicBezTo>
                    <a:pt x="45" y="47"/>
                    <a:pt x="43" y="50"/>
                    <a:pt x="41" y="50"/>
                  </a:cubicBezTo>
                  <a:cubicBezTo>
                    <a:pt x="41" y="51"/>
                    <a:pt x="40" y="51"/>
                    <a:pt x="40" y="51"/>
                  </a:cubicBezTo>
                  <a:cubicBezTo>
                    <a:pt x="33" y="56"/>
                    <a:pt x="24" y="61"/>
                    <a:pt x="23" y="70"/>
                  </a:cubicBezTo>
                  <a:cubicBezTo>
                    <a:pt x="24" y="70"/>
                    <a:pt x="25" y="67"/>
                    <a:pt x="27" y="69"/>
                  </a:cubicBezTo>
                  <a:cubicBezTo>
                    <a:pt x="27" y="68"/>
                    <a:pt x="28" y="67"/>
                    <a:pt x="30" y="67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3" y="77"/>
                    <a:pt x="34" y="75"/>
                    <a:pt x="35" y="76"/>
                  </a:cubicBezTo>
                  <a:cubicBezTo>
                    <a:pt x="34" y="77"/>
                    <a:pt x="33" y="79"/>
                    <a:pt x="32" y="79"/>
                  </a:cubicBezTo>
                  <a:cubicBezTo>
                    <a:pt x="33" y="80"/>
                    <a:pt x="30" y="82"/>
                    <a:pt x="32" y="82"/>
                  </a:cubicBezTo>
                  <a:cubicBezTo>
                    <a:pt x="33" y="80"/>
                    <a:pt x="35" y="78"/>
                    <a:pt x="37" y="76"/>
                  </a:cubicBezTo>
                  <a:cubicBezTo>
                    <a:pt x="39" y="77"/>
                    <a:pt x="37" y="80"/>
                    <a:pt x="39" y="80"/>
                  </a:cubicBezTo>
                  <a:cubicBezTo>
                    <a:pt x="37" y="83"/>
                    <a:pt x="36" y="86"/>
                    <a:pt x="34" y="87"/>
                  </a:cubicBezTo>
                  <a:cubicBezTo>
                    <a:pt x="34" y="96"/>
                    <a:pt x="24" y="99"/>
                    <a:pt x="20" y="105"/>
                  </a:cubicBezTo>
                  <a:cubicBezTo>
                    <a:pt x="20" y="106"/>
                    <a:pt x="21" y="106"/>
                    <a:pt x="21" y="106"/>
                  </a:cubicBezTo>
                  <a:cubicBezTo>
                    <a:pt x="20" y="108"/>
                    <a:pt x="19" y="109"/>
                    <a:pt x="19" y="112"/>
                  </a:cubicBezTo>
                  <a:cubicBezTo>
                    <a:pt x="20" y="113"/>
                    <a:pt x="21" y="111"/>
                    <a:pt x="21" y="112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4" y="121"/>
                    <a:pt x="31" y="120"/>
                    <a:pt x="35" y="123"/>
                  </a:cubicBezTo>
                  <a:cubicBezTo>
                    <a:pt x="33" y="125"/>
                    <a:pt x="38" y="129"/>
                    <a:pt x="34" y="130"/>
                  </a:cubicBezTo>
                  <a:cubicBezTo>
                    <a:pt x="35" y="131"/>
                    <a:pt x="37" y="131"/>
                    <a:pt x="37" y="130"/>
                  </a:cubicBezTo>
                  <a:cubicBezTo>
                    <a:pt x="38" y="130"/>
                    <a:pt x="38" y="130"/>
                    <a:pt x="38" y="131"/>
                  </a:cubicBezTo>
                  <a:cubicBezTo>
                    <a:pt x="36" y="135"/>
                    <a:pt x="34" y="140"/>
                    <a:pt x="30" y="142"/>
                  </a:cubicBezTo>
                  <a:cubicBezTo>
                    <a:pt x="30" y="140"/>
                    <a:pt x="32" y="138"/>
                    <a:pt x="32" y="137"/>
                  </a:cubicBezTo>
                  <a:cubicBezTo>
                    <a:pt x="28" y="141"/>
                    <a:pt x="24" y="149"/>
                    <a:pt x="21" y="151"/>
                  </a:cubicBezTo>
                  <a:cubicBezTo>
                    <a:pt x="19" y="156"/>
                    <a:pt x="16" y="163"/>
                    <a:pt x="15" y="171"/>
                  </a:cubicBezTo>
                  <a:cubicBezTo>
                    <a:pt x="14" y="174"/>
                    <a:pt x="15" y="177"/>
                    <a:pt x="12" y="179"/>
                  </a:cubicBezTo>
                  <a:cubicBezTo>
                    <a:pt x="13" y="183"/>
                    <a:pt x="8" y="187"/>
                    <a:pt x="10" y="191"/>
                  </a:cubicBezTo>
                  <a:cubicBezTo>
                    <a:pt x="11" y="190"/>
                    <a:pt x="11" y="189"/>
                    <a:pt x="12" y="188"/>
                  </a:cubicBezTo>
                  <a:cubicBezTo>
                    <a:pt x="13" y="188"/>
                    <a:pt x="11" y="187"/>
                    <a:pt x="12" y="186"/>
                  </a:cubicBezTo>
                  <a:cubicBezTo>
                    <a:pt x="13" y="187"/>
                    <a:pt x="12" y="187"/>
                    <a:pt x="14" y="186"/>
                  </a:cubicBezTo>
                  <a:cubicBezTo>
                    <a:pt x="15" y="190"/>
                    <a:pt x="14" y="194"/>
                    <a:pt x="13" y="196"/>
                  </a:cubicBezTo>
                  <a:cubicBezTo>
                    <a:pt x="12" y="196"/>
                    <a:pt x="12" y="195"/>
                    <a:pt x="12" y="195"/>
                  </a:cubicBezTo>
                  <a:cubicBezTo>
                    <a:pt x="11" y="197"/>
                    <a:pt x="11" y="199"/>
                    <a:pt x="11" y="200"/>
                  </a:cubicBezTo>
                  <a:cubicBezTo>
                    <a:pt x="11" y="200"/>
                    <a:pt x="12" y="199"/>
                    <a:pt x="13" y="199"/>
                  </a:cubicBezTo>
                  <a:cubicBezTo>
                    <a:pt x="13" y="203"/>
                    <a:pt x="13" y="205"/>
                    <a:pt x="14" y="207"/>
                  </a:cubicBezTo>
                  <a:cubicBezTo>
                    <a:pt x="14" y="207"/>
                    <a:pt x="13" y="207"/>
                    <a:pt x="13" y="208"/>
                  </a:cubicBezTo>
                  <a:cubicBezTo>
                    <a:pt x="13" y="210"/>
                    <a:pt x="16" y="210"/>
                    <a:pt x="15" y="209"/>
                  </a:cubicBezTo>
                  <a:cubicBezTo>
                    <a:pt x="15" y="210"/>
                    <a:pt x="15" y="205"/>
                    <a:pt x="17" y="205"/>
                  </a:cubicBezTo>
                  <a:cubicBezTo>
                    <a:pt x="15" y="209"/>
                    <a:pt x="17" y="215"/>
                    <a:pt x="15" y="218"/>
                  </a:cubicBezTo>
                  <a:cubicBezTo>
                    <a:pt x="15" y="216"/>
                    <a:pt x="15" y="215"/>
                    <a:pt x="15" y="213"/>
                  </a:cubicBezTo>
                  <a:cubicBezTo>
                    <a:pt x="14" y="213"/>
                    <a:pt x="13" y="214"/>
                    <a:pt x="12" y="213"/>
                  </a:cubicBezTo>
                  <a:cubicBezTo>
                    <a:pt x="8" y="216"/>
                    <a:pt x="12" y="223"/>
                    <a:pt x="8" y="226"/>
                  </a:cubicBezTo>
                  <a:cubicBezTo>
                    <a:pt x="8" y="226"/>
                    <a:pt x="9" y="226"/>
                    <a:pt x="9" y="227"/>
                  </a:cubicBezTo>
                  <a:cubicBezTo>
                    <a:pt x="8" y="227"/>
                    <a:pt x="7" y="227"/>
                    <a:pt x="7" y="228"/>
                  </a:cubicBezTo>
                  <a:cubicBezTo>
                    <a:pt x="8" y="230"/>
                    <a:pt x="7" y="232"/>
                    <a:pt x="7" y="235"/>
                  </a:cubicBezTo>
                  <a:cubicBezTo>
                    <a:pt x="9" y="236"/>
                    <a:pt x="8" y="234"/>
                    <a:pt x="9" y="234"/>
                  </a:cubicBezTo>
                  <a:cubicBezTo>
                    <a:pt x="9" y="236"/>
                    <a:pt x="8" y="237"/>
                    <a:pt x="9" y="239"/>
                  </a:cubicBezTo>
                  <a:cubicBezTo>
                    <a:pt x="10" y="239"/>
                    <a:pt x="11" y="239"/>
                    <a:pt x="12" y="239"/>
                  </a:cubicBezTo>
                  <a:cubicBezTo>
                    <a:pt x="12" y="242"/>
                    <a:pt x="10" y="243"/>
                    <a:pt x="12" y="245"/>
                  </a:cubicBezTo>
                  <a:cubicBezTo>
                    <a:pt x="13" y="243"/>
                    <a:pt x="15" y="240"/>
                    <a:pt x="17" y="242"/>
                  </a:cubicBezTo>
                  <a:cubicBezTo>
                    <a:pt x="15" y="243"/>
                    <a:pt x="14" y="245"/>
                    <a:pt x="15" y="248"/>
                  </a:cubicBezTo>
                  <a:cubicBezTo>
                    <a:pt x="16" y="248"/>
                    <a:pt x="15" y="245"/>
                    <a:pt x="17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48"/>
                    <a:pt x="15" y="248"/>
                    <a:pt x="17" y="250"/>
                  </a:cubicBezTo>
                  <a:cubicBezTo>
                    <a:pt x="19" y="249"/>
                    <a:pt x="20" y="253"/>
                    <a:pt x="18" y="255"/>
                  </a:cubicBezTo>
                  <a:cubicBezTo>
                    <a:pt x="16" y="256"/>
                    <a:pt x="18" y="253"/>
                    <a:pt x="16" y="254"/>
                  </a:cubicBezTo>
                  <a:cubicBezTo>
                    <a:pt x="17" y="256"/>
                    <a:pt x="15" y="256"/>
                    <a:pt x="15" y="258"/>
                  </a:cubicBezTo>
                  <a:cubicBezTo>
                    <a:pt x="16" y="258"/>
                    <a:pt x="17" y="258"/>
                    <a:pt x="19" y="258"/>
                  </a:cubicBezTo>
                  <a:cubicBezTo>
                    <a:pt x="20" y="257"/>
                    <a:pt x="20" y="256"/>
                    <a:pt x="22" y="257"/>
                  </a:cubicBezTo>
                  <a:cubicBezTo>
                    <a:pt x="22" y="259"/>
                    <a:pt x="24" y="260"/>
                    <a:pt x="24" y="262"/>
                  </a:cubicBezTo>
                  <a:cubicBezTo>
                    <a:pt x="23" y="264"/>
                    <a:pt x="22" y="264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7"/>
                    <a:pt x="22" y="267"/>
                    <a:pt x="22" y="268"/>
                  </a:cubicBezTo>
                  <a:cubicBezTo>
                    <a:pt x="22" y="268"/>
                    <a:pt x="23" y="267"/>
                    <a:pt x="23" y="267"/>
                  </a:cubicBezTo>
                  <a:cubicBezTo>
                    <a:pt x="24" y="267"/>
                    <a:pt x="24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7" y="270"/>
                    <a:pt x="27" y="271"/>
                    <a:pt x="28" y="273"/>
                  </a:cubicBezTo>
                  <a:cubicBezTo>
                    <a:pt x="27" y="273"/>
                    <a:pt x="27" y="273"/>
                    <a:pt x="27" y="274"/>
                  </a:cubicBezTo>
                  <a:cubicBezTo>
                    <a:pt x="27" y="274"/>
                    <a:pt x="28" y="274"/>
                    <a:pt x="28" y="274"/>
                  </a:cubicBezTo>
                  <a:cubicBezTo>
                    <a:pt x="29" y="276"/>
                    <a:pt x="29" y="279"/>
                    <a:pt x="30" y="282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0" y="282"/>
                    <a:pt x="30" y="284"/>
                    <a:pt x="30" y="285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31" y="285"/>
                    <a:pt x="30" y="285"/>
                    <a:pt x="30" y="285"/>
                  </a:cubicBezTo>
                  <a:cubicBezTo>
                    <a:pt x="30" y="286"/>
                    <a:pt x="30" y="287"/>
                    <a:pt x="31" y="287"/>
                  </a:cubicBezTo>
                  <a:cubicBezTo>
                    <a:pt x="31" y="287"/>
                    <a:pt x="31" y="287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2" y="286"/>
                    <a:pt x="32" y="286"/>
                    <a:pt x="31" y="285"/>
                  </a:cubicBezTo>
                  <a:cubicBezTo>
                    <a:pt x="32" y="282"/>
                    <a:pt x="32" y="280"/>
                    <a:pt x="32" y="277"/>
                  </a:cubicBezTo>
                  <a:cubicBezTo>
                    <a:pt x="32" y="277"/>
                    <a:pt x="32" y="277"/>
                    <a:pt x="33" y="277"/>
                  </a:cubicBezTo>
                  <a:cubicBezTo>
                    <a:pt x="33" y="276"/>
                    <a:pt x="33" y="275"/>
                    <a:pt x="33" y="275"/>
                  </a:cubicBezTo>
                  <a:cubicBezTo>
                    <a:pt x="33" y="272"/>
                    <a:pt x="33" y="270"/>
                    <a:pt x="34" y="268"/>
                  </a:cubicBezTo>
                  <a:cubicBezTo>
                    <a:pt x="34" y="268"/>
                    <a:pt x="35" y="269"/>
                    <a:pt x="35" y="269"/>
                  </a:cubicBezTo>
                  <a:cubicBezTo>
                    <a:pt x="35" y="269"/>
                    <a:pt x="35" y="270"/>
                    <a:pt x="35" y="271"/>
                  </a:cubicBezTo>
                  <a:cubicBezTo>
                    <a:pt x="35" y="271"/>
                    <a:pt x="34" y="271"/>
                    <a:pt x="34" y="271"/>
                  </a:cubicBezTo>
                  <a:cubicBezTo>
                    <a:pt x="34" y="273"/>
                    <a:pt x="33" y="273"/>
                    <a:pt x="33" y="274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4" y="275"/>
                    <a:pt x="36" y="275"/>
                    <a:pt x="35" y="277"/>
                  </a:cubicBezTo>
                  <a:cubicBezTo>
                    <a:pt x="36" y="276"/>
                    <a:pt x="37" y="277"/>
                    <a:pt x="38" y="277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5" y="277"/>
                    <a:pt x="36" y="274"/>
                    <a:pt x="35" y="272"/>
                  </a:cubicBezTo>
                  <a:cubicBezTo>
                    <a:pt x="36" y="272"/>
                    <a:pt x="37" y="271"/>
                    <a:pt x="37" y="271"/>
                  </a:cubicBezTo>
                  <a:cubicBezTo>
                    <a:pt x="38" y="273"/>
                    <a:pt x="36" y="272"/>
                    <a:pt x="36" y="273"/>
                  </a:cubicBezTo>
                  <a:cubicBezTo>
                    <a:pt x="37" y="274"/>
                    <a:pt x="38" y="273"/>
                    <a:pt x="38" y="274"/>
                  </a:cubicBezTo>
                  <a:cubicBezTo>
                    <a:pt x="37" y="274"/>
                    <a:pt x="36" y="274"/>
                    <a:pt x="37" y="275"/>
                  </a:cubicBezTo>
                  <a:cubicBezTo>
                    <a:pt x="37" y="275"/>
                    <a:pt x="38" y="275"/>
                    <a:pt x="39" y="275"/>
                  </a:cubicBezTo>
                  <a:cubicBezTo>
                    <a:pt x="39" y="275"/>
                    <a:pt x="39" y="276"/>
                    <a:pt x="39" y="276"/>
                  </a:cubicBezTo>
                  <a:cubicBezTo>
                    <a:pt x="39" y="276"/>
                    <a:pt x="39" y="277"/>
                    <a:pt x="39" y="278"/>
                  </a:cubicBezTo>
                  <a:cubicBezTo>
                    <a:pt x="38" y="277"/>
                    <a:pt x="36" y="279"/>
                    <a:pt x="36" y="277"/>
                  </a:cubicBezTo>
                  <a:cubicBezTo>
                    <a:pt x="35" y="277"/>
                    <a:pt x="35" y="278"/>
                    <a:pt x="35" y="279"/>
                  </a:cubicBezTo>
                  <a:cubicBezTo>
                    <a:pt x="35" y="279"/>
                    <a:pt x="35" y="280"/>
                    <a:pt x="36" y="280"/>
                  </a:cubicBezTo>
                  <a:cubicBezTo>
                    <a:pt x="36" y="279"/>
                    <a:pt x="37" y="279"/>
                    <a:pt x="38" y="279"/>
                  </a:cubicBezTo>
                  <a:cubicBezTo>
                    <a:pt x="38" y="278"/>
                    <a:pt x="39" y="278"/>
                    <a:pt x="39" y="277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39" y="279"/>
                    <a:pt x="39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3"/>
                    <a:pt x="41" y="284"/>
                    <a:pt x="41" y="285"/>
                  </a:cubicBezTo>
                  <a:cubicBezTo>
                    <a:pt x="41" y="285"/>
                    <a:pt x="41" y="285"/>
                    <a:pt x="41" y="285"/>
                  </a:cubicBezTo>
                  <a:cubicBezTo>
                    <a:pt x="41" y="285"/>
                    <a:pt x="41" y="285"/>
                    <a:pt x="41" y="286"/>
                  </a:cubicBezTo>
                  <a:cubicBezTo>
                    <a:pt x="41" y="286"/>
                    <a:pt x="41" y="286"/>
                    <a:pt x="41" y="287"/>
                  </a:cubicBezTo>
                  <a:cubicBezTo>
                    <a:pt x="41" y="287"/>
                    <a:pt x="41" y="287"/>
                    <a:pt x="41" y="287"/>
                  </a:cubicBezTo>
                  <a:cubicBezTo>
                    <a:pt x="41" y="287"/>
                    <a:pt x="41" y="288"/>
                    <a:pt x="41" y="288"/>
                  </a:cubicBezTo>
                  <a:cubicBezTo>
                    <a:pt x="41" y="288"/>
                    <a:pt x="41" y="288"/>
                    <a:pt x="41" y="288"/>
                  </a:cubicBezTo>
                  <a:cubicBezTo>
                    <a:pt x="42" y="290"/>
                    <a:pt x="43" y="293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4" y="296"/>
                    <a:pt x="44" y="296"/>
                    <a:pt x="44" y="296"/>
                  </a:cubicBezTo>
                  <a:cubicBezTo>
                    <a:pt x="44" y="296"/>
                    <a:pt x="44" y="297"/>
                    <a:pt x="45" y="298"/>
                  </a:cubicBezTo>
                  <a:cubicBezTo>
                    <a:pt x="44" y="298"/>
                    <a:pt x="44" y="297"/>
                    <a:pt x="43" y="297"/>
                  </a:cubicBezTo>
                  <a:cubicBezTo>
                    <a:pt x="42" y="298"/>
                    <a:pt x="43" y="298"/>
                    <a:pt x="43" y="299"/>
                  </a:cubicBezTo>
                  <a:cubicBezTo>
                    <a:pt x="44" y="298"/>
                    <a:pt x="45" y="298"/>
                    <a:pt x="45" y="298"/>
                  </a:cubicBezTo>
                  <a:cubicBezTo>
                    <a:pt x="45" y="298"/>
                    <a:pt x="46" y="297"/>
                    <a:pt x="46" y="297"/>
                  </a:cubicBezTo>
                  <a:cubicBezTo>
                    <a:pt x="46" y="297"/>
                    <a:pt x="46" y="298"/>
                    <a:pt x="46" y="299"/>
                  </a:cubicBezTo>
                  <a:cubicBezTo>
                    <a:pt x="46" y="299"/>
                    <a:pt x="45" y="299"/>
                    <a:pt x="45" y="299"/>
                  </a:cubicBezTo>
                  <a:cubicBezTo>
                    <a:pt x="45" y="300"/>
                    <a:pt x="46" y="300"/>
                    <a:pt x="46" y="300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1"/>
                  </a:cubicBezTo>
                  <a:cubicBezTo>
                    <a:pt x="46" y="301"/>
                    <a:pt x="46" y="302"/>
                    <a:pt x="47" y="302"/>
                  </a:cubicBezTo>
                  <a:cubicBezTo>
                    <a:pt x="47" y="302"/>
                    <a:pt x="47" y="302"/>
                    <a:pt x="48" y="301"/>
                  </a:cubicBezTo>
                  <a:cubicBezTo>
                    <a:pt x="48" y="303"/>
                    <a:pt x="49" y="304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7"/>
                    <a:pt x="49" y="307"/>
                  </a:cubicBezTo>
                  <a:cubicBezTo>
                    <a:pt x="49" y="307"/>
                    <a:pt x="49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8"/>
                    <a:pt x="47" y="308"/>
                    <a:pt x="47" y="308"/>
                  </a:cubicBezTo>
                  <a:cubicBezTo>
                    <a:pt x="47" y="308"/>
                    <a:pt x="48" y="308"/>
                    <a:pt x="48" y="308"/>
                  </a:cubicBezTo>
                  <a:cubicBezTo>
                    <a:pt x="48" y="308"/>
                    <a:pt x="48" y="309"/>
                    <a:pt x="48" y="309"/>
                  </a:cubicBezTo>
                  <a:cubicBezTo>
                    <a:pt x="48" y="309"/>
                    <a:pt x="49" y="308"/>
                    <a:pt x="49" y="308"/>
                  </a:cubicBezTo>
                  <a:cubicBezTo>
                    <a:pt x="49" y="308"/>
                    <a:pt x="49" y="307"/>
                    <a:pt x="49" y="307"/>
                  </a:cubicBezTo>
                  <a:cubicBezTo>
                    <a:pt x="49" y="307"/>
                    <a:pt x="49" y="307"/>
                    <a:pt x="50" y="308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6"/>
                    <a:pt x="50" y="306"/>
                    <a:pt x="50" y="305"/>
                  </a:cubicBezTo>
                  <a:cubicBezTo>
                    <a:pt x="50" y="305"/>
                    <a:pt x="51" y="305"/>
                    <a:pt x="51" y="305"/>
                  </a:cubicBezTo>
                  <a:cubicBezTo>
                    <a:pt x="51" y="305"/>
                    <a:pt x="52" y="306"/>
                    <a:pt x="52" y="306"/>
                  </a:cubicBezTo>
                  <a:cubicBezTo>
                    <a:pt x="51" y="306"/>
                    <a:pt x="52" y="307"/>
                    <a:pt x="52" y="307"/>
                  </a:cubicBezTo>
                  <a:cubicBezTo>
                    <a:pt x="52" y="308"/>
                    <a:pt x="52" y="309"/>
                    <a:pt x="53" y="310"/>
                  </a:cubicBezTo>
                  <a:cubicBezTo>
                    <a:pt x="52" y="310"/>
                    <a:pt x="52" y="310"/>
                    <a:pt x="51" y="311"/>
                  </a:cubicBezTo>
                  <a:cubicBezTo>
                    <a:pt x="53" y="311"/>
                    <a:pt x="52" y="312"/>
                    <a:pt x="53" y="312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53" y="312"/>
                    <a:pt x="53" y="313"/>
                    <a:pt x="54" y="313"/>
                  </a:cubicBezTo>
                  <a:cubicBezTo>
                    <a:pt x="54" y="312"/>
                    <a:pt x="55" y="312"/>
                    <a:pt x="55" y="310"/>
                  </a:cubicBezTo>
                  <a:cubicBezTo>
                    <a:pt x="56" y="311"/>
                    <a:pt x="56" y="311"/>
                    <a:pt x="56" y="312"/>
                  </a:cubicBezTo>
                  <a:cubicBezTo>
                    <a:pt x="57" y="311"/>
                    <a:pt x="57" y="311"/>
                    <a:pt x="58" y="312"/>
                  </a:cubicBezTo>
                  <a:cubicBezTo>
                    <a:pt x="57" y="311"/>
                    <a:pt x="57" y="311"/>
                    <a:pt x="57" y="311"/>
                  </a:cubicBezTo>
                  <a:cubicBezTo>
                    <a:pt x="56" y="311"/>
                    <a:pt x="56" y="310"/>
                    <a:pt x="56" y="309"/>
                  </a:cubicBezTo>
                  <a:cubicBezTo>
                    <a:pt x="56" y="309"/>
                    <a:pt x="56" y="308"/>
                    <a:pt x="56" y="308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4" y="303"/>
                    <a:pt x="52" y="298"/>
                    <a:pt x="50" y="293"/>
                  </a:cubicBezTo>
                  <a:cubicBezTo>
                    <a:pt x="50" y="293"/>
                    <a:pt x="50" y="294"/>
                    <a:pt x="50" y="294"/>
                  </a:cubicBezTo>
                  <a:cubicBezTo>
                    <a:pt x="50" y="294"/>
                    <a:pt x="49" y="294"/>
                    <a:pt x="49" y="293"/>
                  </a:cubicBezTo>
                  <a:cubicBezTo>
                    <a:pt x="49" y="293"/>
                    <a:pt x="49" y="293"/>
                    <a:pt x="49" y="292"/>
                  </a:cubicBezTo>
                  <a:cubicBezTo>
                    <a:pt x="49" y="292"/>
                    <a:pt x="49" y="292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8" y="286"/>
                    <a:pt x="47" y="281"/>
                    <a:pt x="46" y="277"/>
                  </a:cubicBezTo>
                  <a:cubicBezTo>
                    <a:pt x="45" y="277"/>
                    <a:pt x="45" y="275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4" y="265"/>
                    <a:pt x="43" y="256"/>
                    <a:pt x="43" y="247"/>
                  </a:cubicBezTo>
                  <a:cubicBezTo>
                    <a:pt x="43" y="244"/>
                    <a:pt x="43" y="241"/>
                    <a:pt x="43" y="238"/>
                  </a:cubicBezTo>
                  <a:cubicBezTo>
                    <a:pt x="43" y="237"/>
                    <a:pt x="42" y="237"/>
                    <a:pt x="42" y="236"/>
                  </a:cubicBezTo>
                  <a:cubicBezTo>
                    <a:pt x="43" y="235"/>
                    <a:pt x="43" y="233"/>
                    <a:pt x="44" y="232"/>
                  </a:cubicBezTo>
                  <a:cubicBezTo>
                    <a:pt x="44" y="223"/>
                    <a:pt x="46" y="215"/>
                    <a:pt x="48" y="207"/>
                  </a:cubicBezTo>
                  <a:cubicBezTo>
                    <a:pt x="48" y="204"/>
                    <a:pt x="49" y="201"/>
                    <a:pt x="51" y="199"/>
                  </a:cubicBezTo>
                  <a:cubicBezTo>
                    <a:pt x="52" y="197"/>
                    <a:pt x="53" y="194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2" y="188"/>
                    <a:pt x="55" y="185"/>
                    <a:pt x="57" y="182"/>
                  </a:cubicBezTo>
                  <a:cubicBezTo>
                    <a:pt x="57" y="183"/>
                    <a:pt x="57" y="184"/>
                    <a:pt x="57" y="184"/>
                  </a:cubicBezTo>
                  <a:cubicBezTo>
                    <a:pt x="61" y="175"/>
                    <a:pt x="66" y="166"/>
                    <a:pt x="73" y="158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90" y="135"/>
                    <a:pt x="113" y="11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07"/>
                    <a:pt x="144" y="106"/>
                    <a:pt x="146" y="105"/>
                  </a:cubicBezTo>
                  <a:cubicBezTo>
                    <a:pt x="147" y="107"/>
                    <a:pt x="143" y="107"/>
                    <a:pt x="141" y="108"/>
                  </a:cubicBezTo>
                  <a:cubicBezTo>
                    <a:pt x="154" y="104"/>
                    <a:pt x="167" y="101"/>
                    <a:pt x="181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0" y="100"/>
                    <a:pt x="179" y="100"/>
                    <a:pt x="179" y="99"/>
                  </a:cubicBezTo>
                  <a:cubicBezTo>
                    <a:pt x="180" y="100"/>
                    <a:pt x="182" y="99"/>
                    <a:pt x="184" y="100"/>
                  </a:cubicBezTo>
                  <a:cubicBezTo>
                    <a:pt x="183" y="95"/>
                    <a:pt x="189" y="96"/>
                    <a:pt x="191" y="94"/>
                  </a:cubicBezTo>
                  <a:cubicBezTo>
                    <a:pt x="192" y="97"/>
                    <a:pt x="197" y="94"/>
                    <a:pt x="199" y="97"/>
                  </a:cubicBezTo>
                  <a:cubicBezTo>
                    <a:pt x="197" y="97"/>
                    <a:pt x="195" y="97"/>
                    <a:pt x="194" y="97"/>
                  </a:cubicBezTo>
                  <a:cubicBezTo>
                    <a:pt x="196" y="98"/>
                    <a:pt x="198" y="99"/>
                    <a:pt x="200" y="100"/>
                  </a:cubicBezTo>
                  <a:cubicBezTo>
                    <a:pt x="202" y="101"/>
                    <a:pt x="204" y="101"/>
                    <a:pt x="206" y="101"/>
                  </a:cubicBezTo>
                  <a:cubicBezTo>
                    <a:pt x="206" y="100"/>
                    <a:pt x="207" y="101"/>
                    <a:pt x="208" y="101"/>
                  </a:cubicBezTo>
                  <a:cubicBezTo>
                    <a:pt x="209" y="101"/>
                    <a:pt x="210" y="101"/>
                    <a:pt x="211" y="102"/>
                  </a:cubicBezTo>
                  <a:cubicBezTo>
                    <a:pt x="211" y="101"/>
                    <a:pt x="209" y="101"/>
                    <a:pt x="209" y="100"/>
                  </a:cubicBezTo>
                  <a:cubicBezTo>
                    <a:pt x="210" y="99"/>
                    <a:pt x="211" y="100"/>
                    <a:pt x="212" y="100"/>
                  </a:cubicBezTo>
                  <a:close/>
                  <a:moveTo>
                    <a:pt x="244" y="98"/>
                  </a:moveTo>
                  <a:cubicBezTo>
                    <a:pt x="247" y="98"/>
                    <a:pt x="246" y="100"/>
                    <a:pt x="248" y="100"/>
                  </a:cubicBezTo>
                  <a:cubicBezTo>
                    <a:pt x="247" y="101"/>
                    <a:pt x="244" y="100"/>
                    <a:pt x="244" y="98"/>
                  </a:cubicBezTo>
                  <a:close/>
                  <a:moveTo>
                    <a:pt x="285" y="106"/>
                  </a:moveTo>
                  <a:cubicBezTo>
                    <a:pt x="284" y="107"/>
                    <a:pt x="282" y="105"/>
                    <a:pt x="280" y="105"/>
                  </a:cubicBezTo>
                  <a:cubicBezTo>
                    <a:pt x="281" y="104"/>
                    <a:pt x="284" y="105"/>
                    <a:pt x="285" y="106"/>
                  </a:cubicBezTo>
                  <a:close/>
                  <a:moveTo>
                    <a:pt x="277" y="102"/>
                  </a:moveTo>
                  <a:cubicBezTo>
                    <a:pt x="276" y="102"/>
                    <a:pt x="275" y="101"/>
                    <a:pt x="274" y="101"/>
                  </a:cubicBezTo>
                  <a:cubicBezTo>
                    <a:pt x="275" y="99"/>
                    <a:pt x="277" y="101"/>
                    <a:pt x="277" y="102"/>
                  </a:cubicBezTo>
                  <a:close/>
                  <a:moveTo>
                    <a:pt x="275" y="102"/>
                  </a:moveTo>
                  <a:cubicBezTo>
                    <a:pt x="273" y="102"/>
                    <a:pt x="271" y="103"/>
                    <a:pt x="272" y="101"/>
                  </a:cubicBezTo>
                  <a:cubicBezTo>
                    <a:pt x="273" y="101"/>
                    <a:pt x="275" y="101"/>
                    <a:pt x="275" y="102"/>
                  </a:cubicBezTo>
                  <a:close/>
                  <a:moveTo>
                    <a:pt x="271" y="100"/>
                  </a:moveTo>
                  <a:cubicBezTo>
                    <a:pt x="271" y="103"/>
                    <a:pt x="269" y="99"/>
                    <a:pt x="267" y="99"/>
                  </a:cubicBezTo>
                  <a:cubicBezTo>
                    <a:pt x="268" y="98"/>
                    <a:pt x="270" y="101"/>
                    <a:pt x="271" y="100"/>
                  </a:cubicBezTo>
                  <a:close/>
                  <a:moveTo>
                    <a:pt x="233" y="70"/>
                  </a:moveTo>
                  <a:cubicBezTo>
                    <a:pt x="234" y="70"/>
                    <a:pt x="233" y="69"/>
                    <a:pt x="233" y="68"/>
                  </a:cubicBezTo>
                  <a:cubicBezTo>
                    <a:pt x="234" y="68"/>
                    <a:pt x="234" y="70"/>
                    <a:pt x="235" y="70"/>
                  </a:cubicBezTo>
                  <a:cubicBezTo>
                    <a:pt x="234" y="70"/>
                    <a:pt x="233" y="70"/>
                    <a:pt x="231" y="70"/>
                  </a:cubicBezTo>
                  <a:cubicBezTo>
                    <a:pt x="231" y="70"/>
                    <a:pt x="231" y="69"/>
                    <a:pt x="230" y="69"/>
                  </a:cubicBezTo>
                  <a:cubicBezTo>
                    <a:pt x="231" y="67"/>
                    <a:pt x="232" y="70"/>
                    <a:pt x="233" y="70"/>
                  </a:cubicBezTo>
                  <a:close/>
                  <a:moveTo>
                    <a:pt x="232" y="90"/>
                  </a:moveTo>
                  <a:cubicBezTo>
                    <a:pt x="232" y="88"/>
                    <a:pt x="236" y="87"/>
                    <a:pt x="238" y="88"/>
                  </a:cubicBezTo>
                  <a:cubicBezTo>
                    <a:pt x="238" y="89"/>
                    <a:pt x="236" y="90"/>
                    <a:pt x="235" y="90"/>
                  </a:cubicBezTo>
                  <a:cubicBezTo>
                    <a:pt x="235" y="91"/>
                    <a:pt x="236" y="90"/>
                    <a:pt x="237" y="90"/>
                  </a:cubicBezTo>
                  <a:cubicBezTo>
                    <a:pt x="233" y="93"/>
                    <a:pt x="240" y="91"/>
                    <a:pt x="240" y="94"/>
                  </a:cubicBezTo>
                  <a:cubicBezTo>
                    <a:pt x="236" y="93"/>
                    <a:pt x="233" y="92"/>
                    <a:pt x="229" y="90"/>
                  </a:cubicBezTo>
                  <a:cubicBezTo>
                    <a:pt x="229" y="88"/>
                    <a:pt x="232" y="89"/>
                    <a:pt x="232" y="90"/>
                  </a:cubicBezTo>
                  <a:close/>
                  <a:moveTo>
                    <a:pt x="224" y="76"/>
                  </a:moveTo>
                  <a:cubicBezTo>
                    <a:pt x="226" y="76"/>
                    <a:pt x="226" y="76"/>
                    <a:pt x="224" y="76"/>
                  </a:cubicBezTo>
                  <a:cubicBezTo>
                    <a:pt x="223" y="77"/>
                    <a:pt x="221" y="78"/>
                    <a:pt x="217" y="78"/>
                  </a:cubicBezTo>
                  <a:cubicBezTo>
                    <a:pt x="218" y="76"/>
                    <a:pt x="222" y="76"/>
                    <a:pt x="224" y="76"/>
                  </a:cubicBezTo>
                  <a:close/>
                  <a:moveTo>
                    <a:pt x="217" y="77"/>
                  </a:moveTo>
                  <a:cubicBezTo>
                    <a:pt x="216" y="79"/>
                    <a:pt x="213" y="79"/>
                    <a:pt x="211" y="79"/>
                  </a:cubicBezTo>
                  <a:cubicBezTo>
                    <a:pt x="211" y="77"/>
                    <a:pt x="215" y="78"/>
                    <a:pt x="217" y="77"/>
                  </a:cubicBezTo>
                  <a:close/>
                  <a:moveTo>
                    <a:pt x="134" y="61"/>
                  </a:moveTo>
                  <a:cubicBezTo>
                    <a:pt x="134" y="62"/>
                    <a:pt x="132" y="62"/>
                    <a:pt x="131" y="62"/>
                  </a:cubicBezTo>
                  <a:cubicBezTo>
                    <a:pt x="130" y="60"/>
                    <a:pt x="133" y="61"/>
                    <a:pt x="134" y="61"/>
                  </a:cubicBezTo>
                  <a:close/>
                  <a:moveTo>
                    <a:pt x="12" y="199"/>
                  </a:moveTo>
                  <a:cubicBezTo>
                    <a:pt x="12" y="198"/>
                    <a:pt x="12" y="197"/>
                    <a:pt x="12" y="197"/>
                  </a:cubicBezTo>
                  <a:cubicBezTo>
                    <a:pt x="14" y="197"/>
                    <a:pt x="13" y="199"/>
                    <a:pt x="12" y="199"/>
                  </a:cubicBezTo>
                  <a:close/>
                  <a:moveTo>
                    <a:pt x="12" y="238"/>
                  </a:moveTo>
                  <a:cubicBezTo>
                    <a:pt x="11" y="237"/>
                    <a:pt x="11" y="237"/>
                    <a:pt x="10" y="237"/>
                  </a:cubicBezTo>
                  <a:cubicBezTo>
                    <a:pt x="10" y="237"/>
                    <a:pt x="11" y="237"/>
                    <a:pt x="11" y="235"/>
                  </a:cubicBezTo>
                  <a:cubicBezTo>
                    <a:pt x="11" y="236"/>
                    <a:pt x="11" y="236"/>
                    <a:pt x="12" y="236"/>
                  </a:cubicBezTo>
                  <a:cubicBezTo>
                    <a:pt x="12" y="237"/>
                    <a:pt x="12" y="237"/>
                    <a:pt x="12" y="238"/>
                  </a:cubicBezTo>
                  <a:close/>
                  <a:moveTo>
                    <a:pt x="12" y="233"/>
                  </a:moveTo>
                  <a:cubicBezTo>
                    <a:pt x="11" y="232"/>
                    <a:pt x="12" y="230"/>
                    <a:pt x="13" y="228"/>
                  </a:cubicBezTo>
                  <a:cubicBezTo>
                    <a:pt x="15" y="229"/>
                    <a:pt x="12" y="232"/>
                    <a:pt x="12" y="233"/>
                  </a:cubicBezTo>
                  <a:close/>
                  <a:moveTo>
                    <a:pt x="34" y="268"/>
                  </a:moveTo>
                  <a:cubicBezTo>
                    <a:pt x="34" y="268"/>
                    <a:pt x="34" y="267"/>
                    <a:pt x="34" y="267"/>
                  </a:cubicBezTo>
                  <a:cubicBezTo>
                    <a:pt x="35" y="267"/>
                    <a:pt x="35" y="267"/>
                    <a:pt x="35" y="268"/>
                  </a:cubicBezTo>
                  <a:cubicBezTo>
                    <a:pt x="34" y="268"/>
                    <a:pt x="34" y="268"/>
                    <a:pt x="34" y="268"/>
                  </a:cubicBezTo>
                  <a:close/>
                  <a:moveTo>
                    <a:pt x="38" y="274"/>
                  </a:moveTo>
                  <a:cubicBezTo>
                    <a:pt x="38" y="273"/>
                    <a:pt x="38" y="271"/>
                    <a:pt x="37" y="271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7" y="270"/>
                    <a:pt x="37" y="270"/>
                    <a:pt x="37" y="270"/>
                  </a:cubicBezTo>
                  <a:cubicBezTo>
                    <a:pt x="37" y="270"/>
                    <a:pt x="37" y="270"/>
                    <a:pt x="37" y="269"/>
                  </a:cubicBezTo>
                  <a:cubicBezTo>
                    <a:pt x="37" y="269"/>
                    <a:pt x="37" y="269"/>
                    <a:pt x="37" y="269"/>
                  </a:cubicBezTo>
                  <a:cubicBezTo>
                    <a:pt x="37" y="269"/>
                    <a:pt x="37" y="269"/>
                    <a:pt x="37" y="268"/>
                  </a:cubicBezTo>
                  <a:cubicBezTo>
                    <a:pt x="37" y="269"/>
                    <a:pt x="37" y="269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1"/>
                    <a:pt x="38" y="272"/>
                    <a:pt x="39" y="274"/>
                  </a:cubicBezTo>
                  <a:cubicBezTo>
                    <a:pt x="39" y="274"/>
                    <a:pt x="38" y="274"/>
                    <a:pt x="38" y="274"/>
                  </a:cubicBezTo>
                  <a:close/>
                  <a:moveTo>
                    <a:pt x="52" y="307"/>
                  </a:moveTo>
                  <a:cubicBezTo>
                    <a:pt x="52" y="307"/>
                    <a:pt x="52" y="306"/>
                    <a:pt x="52" y="306"/>
                  </a:cubicBezTo>
                  <a:cubicBezTo>
                    <a:pt x="52" y="306"/>
                    <a:pt x="52" y="307"/>
                    <a:pt x="52" y="307"/>
                  </a:cubicBezTo>
                  <a:close/>
                  <a:moveTo>
                    <a:pt x="50" y="307"/>
                  </a:move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lose/>
                  <a:moveTo>
                    <a:pt x="69" y="159"/>
                  </a:moveTo>
                  <a:cubicBezTo>
                    <a:pt x="68" y="158"/>
                    <a:pt x="70" y="157"/>
                    <a:pt x="70" y="157"/>
                  </a:cubicBezTo>
                  <a:cubicBezTo>
                    <a:pt x="72" y="157"/>
                    <a:pt x="70" y="158"/>
                    <a:pt x="69" y="159"/>
                  </a:cubicBezTo>
                  <a:close/>
                  <a:moveTo>
                    <a:pt x="81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79" y="149"/>
                    <a:pt x="78" y="149"/>
                  </a:cubicBezTo>
                  <a:cubicBezTo>
                    <a:pt x="78" y="148"/>
                    <a:pt x="79" y="147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lose/>
                  <a:moveTo>
                    <a:pt x="114" y="81"/>
                  </a:moveTo>
                  <a:cubicBezTo>
                    <a:pt x="114" y="80"/>
                    <a:pt x="115" y="80"/>
                    <a:pt x="116" y="79"/>
                  </a:cubicBezTo>
                  <a:cubicBezTo>
                    <a:pt x="116" y="81"/>
                    <a:pt x="115" y="81"/>
                    <a:pt x="114" y="81"/>
                  </a:cubicBezTo>
                  <a:close/>
                  <a:moveTo>
                    <a:pt x="120" y="79"/>
                  </a:moveTo>
                  <a:cubicBezTo>
                    <a:pt x="120" y="78"/>
                    <a:pt x="119" y="78"/>
                    <a:pt x="119" y="78"/>
                  </a:cubicBezTo>
                  <a:cubicBezTo>
                    <a:pt x="120" y="77"/>
                    <a:pt x="121" y="77"/>
                    <a:pt x="123" y="76"/>
                  </a:cubicBezTo>
                  <a:cubicBezTo>
                    <a:pt x="123" y="78"/>
                    <a:pt x="121" y="78"/>
                    <a:pt x="120" y="79"/>
                  </a:cubicBezTo>
                  <a:close/>
                  <a:moveTo>
                    <a:pt x="168" y="98"/>
                  </a:moveTo>
                  <a:cubicBezTo>
                    <a:pt x="169" y="97"/>
                    <a:pt x="170" y="96"/>
                    <a:pt x="171" y="96"/>
                  </a:cubicBezTo>
                  <a:cubicBezTo>
                    <a:pt x="171" y="97"/>
                    <a:pt x="169" y="98"/>
                    <a:pt x="168" y="98"/>
                  </a:cubicBezTo>
                  <a:close/>
                  <a:moveTo>
                    <a:pt x="172" y="98"/>
                  </a:moveTo>
                  <a:cubicBezTo>
                    <a:pt x="170" y="98"/>
                    <a:pt x="172" y="96"/>
                    <a:pt x="174" y="96"/>
                  </a:cubicBezTo>
                  <a:cubicBezTo>
                    <a:pt x="173" y="97"/>
                    <a:pt x="172" y="97"/>
                    <a:pt x="172" y="98"/>
                  </a:cubicBezTo>
                  <a:close/>
                  <a:moveTo>
                    <a:pt x="177" y="95"/>
                  </a:moveTo>
                  <a:cubicBezTo>
                    <a:pt x="176" y="96"/>
                    <a:pt x="174" y="96"/>
                    <a:pt x="174" y="94"/>
                  </a:cubicBezTo>
                  <a:cubicBezTo>
                    <a:pt x="175" y="94"/>
                    <a:pt x="177" y="93"/>
                    <a:pt x="177" y="95"/>
                  </a:cubicBezTo>
                  <a:close/>
                  <a:moveTo>
                    <a:pt x="185" y="87"/>
                  </a:moveTo>
                  <a:cubicBezTo>
                    <a:pt x="186" y="85"/>
                    <a:pt x="189" y="85"/>
                    <a:pt x="191" y="84"/>
                  </a:cubicBezTo>
                  <a:cubicBezTo>
                    <a:pt x="190" y="86"/>
                    <a:pt x="187" y="87"/>
                    <a:pt x="185" y="87"/>
                  </a:cubicBezTo>
                  <a:close/>
                  <a:moveTo>
                    <a:pt x="206" y="94"/>
                  </a:moveTo>
                  <a:cubicBezTo>
                    <a:pt x="204" y="95"/>
                    <a:pt x="204" y="94"/>
                    <a:pt x="204" y="94"/>
                  </a:cubicBezTo>
                  <a:cubicBezTo>
                    <a:pt x="204" y="92"/>
                    <a:pt x="206" y="93"/>
                    <a:pt x="206" y="94"/>
                  </a:cubicBezTo>
                  <a:close/>
                  <a:moveTo>
                    <a:pt x="206" y="80"/>
                  </a:moveTo>
                  <a:cubicBezTo>
                    <a:pt x="205" y="81"/>
                    <a:pt x="204" y="81"/>
                    <a:pt x="202" y="81"/>
                  </a:cubicBezTo>
                  <a:cubicBezTo>
                    <a:pt x="203" y="80"/>
                    <a:pt x="205" y="80"/>
                    <a:pt x="206" y="80"/>
                  </a:cubicBezTo>
                  <a:close/>
                  <a:moveTo>
                    <a:pt x="201" y="97"/>
                  </a:moveTo>
                  <a:cubicBezTo>
                    <a:pt x="199" y="96"/>
                    <a:pt x="199" y="95"/>
                    <a:pt x="199" y="94"/>
                  </a:cubicBezTo>
                  <a:cubicBezTo>
                    <a:pt x="200" y="94"/>
                    <a:pt x="203" y="94"/>
                    <a:pt x="202" y="97"/>
                  </a:cubicBezTo>
                  <a:cubicBezTo>
                    <a:pt x="202" y="97"/>
                    <a:pt x="201" y="96"/>
                    <a:pt x="201" y="97"/>
                  </a:cubicBezTo>
                  <a:close/>
                  <a:moveTo>
                    <a:pt x="346" y="166"/>
                  </a:moveTo>
                  <a:cubicBezTo>
                    <a:pt x="345" y="159"/>
                    <a:pt x="340" y="153"/>
                    <a:pt x="337" y="146"/>
                  </a:cubicBezTo>
                  <a:cubicBezTo>
                    <a:pt x="336" y="147"/>
                    <a:pt x="336" y="144"/>
                    <a:pt x="335" y="146"/>
                  </a:cubicBezTo>
                  <a:cubicBezTo>
                    <a:pt x="340" y="152"/>
                    <a:pt x="341" y="162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3" y="189"/>
                  </a:moveTo>
                  <a:cubicBezTo>
                    <a:pt x="336" y="189"/>
                    <a:pt x="334" y="192"/>
                    <a:pt x="336" y="192"/>
                  </a:cubicBezTo>
                  <a:cubicBezTo>
                    <a:pt x="336" y="191"/>
                    <a:pt x="336" y="190"/>
                    <a:pt x="335" y="188"/>
                  </a:cubicBezTo>
                  <a:cubicBezTo>
                    <a:pt x="334" y="189"/>
                    <a:pt x="332" y="188"/>
                    <a:pt x="333" y="189"/>
                  </a:cubicBezTo>
                  <a:close/>
                  <a:moveTo>
                    <a:pt x="182" y="47"/>
                  </a:moveTo>
                  <a:cubicBezTo>
                    <a:pt x="183" y="47"/>
                    <a:pt x="184" y="47"/>
                    <a:pt x="184" y="46"/>
                  </a:cubicBezTo>
                  <a:cubicBezTo>
                    <a:pt x="183" y="47"/>
                    <a:pt x="181" y="46"/>
                    <a:pt x="182" y="47"/>
                  </a:cubicBezTo>
                  <a:close/>
                  <a:moveTo>
                    <a:pt x="337" y="272"/>
                  </a:moveTo>
                  <a:cubicBezTo>
                    <a:pt x="337" y="273"/>
                    <a:pt x="336" y="275"/>
                    <a:pt x="337" y="275"/>
                  </a:cubicBezTo>
                  <a:cubicBezTo>
                    <a:pt x="338" y="275"/>
                    <a:pt x="338" y="273"/>
                    <a:pt x="337" y="272"/>
                  </a:cubicBezTo>
                  <a:close/>
                  <a:moveTo>
                    <a:pt x="331" y="126"/>
                  </a:moveTo>
                  <a:cubicBezTo>
                    <a:pt x="331" y="128"/>
                    <a:pt x="330" y="128"/>
                    <a:pt x="329" y="127"/>
                  </a:cubicBezTo>
                  <a:cubicBezTo>
                    <a:pt x="329" y="129"/>
                    <a:pt x="330" y="129"/>
                    <a:pt x="331" y="130"/>
                  </a:cubicBezTo>
                  <a:cubicBezTo>
                    <a:pt x="331" y="128"/>
                    <a:pt x="333" y="127"/>
                    <a:pt x="331" y="126"/>
                  </a:cubicBezTo>
                  <a:close/>
                  <a:moveTo>
                    <a:pt x="342" y="195"/>
                  </a:moveTo>
                  <a:cubicBezTo>
                    <a:pt x="341" y="196"/>
                    <a:pt x="340" y="196"/>
                    <a:pt x="339" y="195"/>
                  </a:cubicBezTo>
                  <a:cubicBezTo>
                    <a:pt x="339" y="196"/>
                    <a:pt x="339" y="197"/>
                    <a:pt x="340" y="197"/>
                  </a:cubicBezTo>
                  <a:cubicBezTo>
                    <a:pt x="341" y="197"/>
                    <a:pt x="342" y="197"/>
                    <a:pt x="342" y="195"/>
                  </a:cubicBezTo>
                  <a:close/>
                  <a:moveTo>
                    <a:pt x="340" y="192"/>
                  </a:moveTo>
                  <a:cubicBezTo>
                    <a:pt x="340" y="188"/>
                    <a:pt x="338" y="186"/>
                    <a:pt x="337" y="184"/>
                  </a:cubicBezTo>
                  <a:cubicBezTo>
                    <a:pt x="336" y="187"/>
                    <a:pt x="337" y="190"/>
                    <a:pt x="340" y="192"/>
                  </a:cubicBezTo>
                  <a:close/>
                  <a:moveTo>
                    <a:pt x="230" y="62"/>
                  </a:moveTo>
                  <a:cubicBezTo>
                    <a:pt x="231" y="60"/>
                    <a:pt x="234" y="63"/>
                    <a:pt x="237" y="63"/>
                  </a:cubicBezTo>
                  <a:cubicBezTo>
                    <a:pt x="236" y="61"/>
                    <a:pt x="230" y="59"/>
                    <a:pt x="230" y="62"/>
                  </a:cubicBezTo>
                  <a:close/>
                  <a:moveTo>
                    <a:pt x="230" y="57"/>
                  </a:moveTo>
                  <a:cubicBezTo>
                    <a:pt x="230" y="56"/>
                    <a:pt x="228" y="56"/>
                    <a:pt x="227" y="56"/>
                  </a:cubicBezTo>
                  <a:cubicBezTo>
                    <a:pt x="227" y="58"/>
                    <a:pt x="228" y="58"/>
                    <a:pt x="230" y="57"/>
                  </a:cubicBezTo>
                  <a:close/>
                  <a:moveTo>
                    <a:pt x="337" y="135"/>
                  </a:moveTo>
                  <a:cubicBezTo>
                    <a:pt x="337" y="134"/>
                    <a:pt x="336" y="133"/>
                    <a:pt x="335" y="132"/>
                  </a:cubicBezTo>
                  <a:cubicBezTo>
                    <a:pt x="335" y="133"/>
                    <a:pt x="336" y="135"/>
                    <a:pt x="337" y="135"/>
                  </a:cubicBezTo>
                  <a:close/>
                  <a:moveTo>
                    <a:pt x="168" y="50"/>
                  </a:moveTo>
                  <a:cubicBezTo>
                    <a:pt x="167" y="50"/>
                    <a:pt x="164" y="48"/>
                    <a:pt x="165" y="50"/>
                  </a:cubicBezTo>
                  <a:cubicBezTo>
                    <a:pt x="166" y="51"/>
                    <a:pt x="167" y="50"/>
                    <a:pt x="168" y="50"/>
                  </a:cubicBezTo>
                  <a:close/>
                  <a:moveTo>
                    <a:pt x="230" y="51"/>
                  </a:moveTo>
                  <a:cubicBezTo>
                    <a:pt x="228" y="51"/>
                    <a:pt x="225" y="50"/>
                    <a:pt x="224" y="50"/>
                  </a:cubicBezTo>
                  <a:cubicBezTo>
                    <a:pt x="226" y="51"/>
                    <a:pt x="223" y="52"/>
                    <a:pt x="224" y="53"/>
                  </a:cubicBezTo>
                  <a:cubicBezTo>
                    <a:pt x="226" y="53"/>
                    <a:pt x="227" y="54"/>
                    <a:pt x="227" y="55"/>
                  </a:cubicBezTo>
                  <a:cubicBezTo>
                    <a:pt x="229" y="54"/>
                    <a:pt x="230" y="55"/>
                    <a:pt x="231" y="56"/>
                  </a:cubicBezTo>
                  <a:cubicBezTo>
                    <a:pt x="231" y="57"/>
                    <a:pt x="230" y="57"/>
                    <a:pt x="231" y="58"/>
                  </a:cubicBezTo>
                  <a:cubicBezTo>
                    <a:pt x="238" y="58"/>
                    <a:pt x="243" y="59"/>
                    <a:pt x="249" y="61"/>
                  </a:cubicBezTo>
                  <a:cubicBezTo>
                    <a:pt x="250" y="61"/>
                    <a:pt x="249" y="60"/>
                    <a:pt x="250" y="60"/>
                  </a:cubicBezTo>
                  <a:cubicBezTo>
                    <a:pt x="251" y="61"/>
                    <a:pt x="254" y="61"/>
                    <a:pt x="255" y="61"/>
                  </a:cubicBezTo>
                  <a:cubicBezTo>
                    <a:pt x="255" y="60"/>
                    <a:pt x="253" y="61"/>
                    <a:pt x="253" y="60"/>
                  </a:cubicBezTo>
                  <a:cubicBezTo>
                    <a:pt x="254" y="59"/>
                    <a:pt x="256" y="60"/>
                    <a:pt x="255" y="59"/>
                  </a:cubicBezTo>
                  <a:cubicBezTo>
                    <a:pt x="254" y="58"/>
                    <a:pt x="251" y="58"/>
                    <a:pt x="251" y="57"/>
                  </a:cubicBezTo>
                  <a:cubicBezTo>
                    <a:pt x="254" y="57"/>
                    <a:pt x="257" y="57"/>
                    <a:pt x="259" y="57"/>
                  </a:cubicBezTo>
                  <a:cubicBezTo>
                    <a:pt x="257" y="54"/>
                    <a:pt x="251" y="53"/>
                    <a:pt x="247" y="54"/>
                  </a:cubicBezTo>
                  <a:cubicBezTo>
                    <a:pt x="247" y="55"/>
                    <a:pt x="247" y="56"/>
                    <a:pt x="246" y="56"/>
                  </a:cubicBezTo>
                  <a:cubicBezTo>
                    <a:pt x="242" y="55"/>
                    <a:pt x="237" y="54"/>
                    <a:pt x="231" y="54"/>
                  </a:cubicBezTo>
                  <a:cubicBezTo>
                    <a:pt x="231" y="52"/>
                    <a:pt x="231" y="53"/>
                    <a:pt x="230" y="51"/>
                  </a:cubicBezTo>
                  <a:close/>
                  <a:moveTo>
                    <a:pt x="244" y="65"/>
                  </a:moveTo>
                  <a:cubicBezTo>
                    <a:pt x="253" y="67"/>
                    <a:pt x="264" y="69"/>
                    <a:pt x="270" y="71"/>
                  </a:cubicBezTo>
                  <a:cubicBezTo>
                    <a:pt x="264" y="68"/>
                    <a:pt x="253" y="59"/>
                    <a:pt x="244" y="65"/>
                  </a:cubicBezTo>
                  <a:close/>
                  <a:moveTo>
                    <a:pt x="247" y="68"/>
                  </a:moveTo>
                  <a:cubicBezTo>
                    <a:pt x="248" y="68"/>
                    <a:pt x="248" y="68"/>
                    <a:pt x="249" y="68"/>
                  </a:cubicBezTo>
                  <a:cubicBezTo>
                    <a:pt x="249" y="66"/>
                    <a:pt x="248" y="66"/>
                    <a:pt x="247" y="66"/>
                  </a:cubicBezTo>
                  <a:lnTo>
                    <a:pt x="247" y="68"/>
                  </a:lnTo>
                  <a:close/>
                  <a:moveTo>
                    <a:pt x="227" y="101"/>
                  </a:moveTo>
                  <a:cubicBezTo>
                    <a:pt x="225" y="101"/>
                    <a:pt x="221" y="99"/>
                    <a:pt x="219" y="101"/>
                  </a:cubicBezTo>
                  <a:cubicBezTo>
                    <a:pt x="219" y="101"/>
                    <a:pt x="219" y="100"/>
                    <a:pt x="218" y="100"/>
                  </a:cubicBezTo>
                  <a:cubicBezTo>
                    <a:pt x="220" y="103"/>
                    <a:pt x="215" y="101"/>
                    <a:pt x="216" y="102"/>
                  </a:cubicBezTo>
                  <a:cubicBezTo>
                    <a:pt x="217" y="102"/>
                    <a:pt x="218" y="102"/>
                    <a:pt x="218" y="103"/>
                  </a:cubicBezTo>
                  <a:cubicBezTo>
                    <a:pt x="220" y="103"/>
                    <a:pt x="222" y="104"/>
                    <a:pt x="224" y="104"/>
                  </a:cubicBezTo>
                  <a:cubicBezTo>
                    <a:pt x="226" y="104"/>
                    <a:pt x="227" y="104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7" y="104"/>
                    <a:pt x="227" y="103"/>
                    <a:pt x="227" y="101"/>
                  </a:cubicBezTo>
                  <a:close/>
                  <a:moveTo>
                    <a:pt x="229" y="105"/>
                  </a:moveTo>
                  <a:cubicBezTo>
                    <a:pt x="230" y="106"/>
                    <a:pt x="230" y="106"/>
                    <a:pt x="231" y="106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31" y="105"/>
                    <a:pt x="230" y="105"/>
                    <a:pt x="229" y="105"/>
                  </a:cubicBezTo>
                  <a:close/>
                  <a:moveTo>
                    <a:pt x="224" y="97"/>
                  </a:moveTo>
                  <a:cubicBezTo>
                    <a:pt x="228" y="99"/>
                    <a:pt x="233" y="100"/>
                    <a:pt x="233" y="97"/>
                  </a:cubicBezTo>
                  <a:cubicBezTo>
                    <a:pt x="230" y="96"/>
                    <a:pt x="228" y="97"/>
                    <a:pt x="224" y="97"/>
                  </a:cubicBezTo>
                  <a:close/>
                  <a:moveTo>
                    <a:pt x="284" y="98"/>
                  </a:moveTo>
                  <a:cubicBezTo>
                    <a:pt x="284" y="99"/>
                    <a:pt x="285" y="99"/>
                    <a:pt x="284" y="100"/>
                  </a:cubicBezTo>
                  <a:cubicBezTo>
                    <a:pt x="285" y="100"/>
                    <a:pt x="286" y="100"/>
                    <a:pt x="286" y="99"/>
                  </a:cubicBezTo>
                  <a:cubicBezTo>
                    <a:pt x="285" y="100"/>
                    <a:pt x="285" y="98"/>
                    <a:pt x="284" y="98"/>
                  </a:cubicBezTo>
                  <a:close/>
                  <a:moveTo>
                    <a:pt x="228" y="105"/>
                  </a:moveTo>
                  <a:cubicBezTo>
                    <a:pt x="228" y="105"/>
                    <a:pt x="227" y="105"/>
                    <a:pt x="227" y="105"/>
                  </a:cubicBezTo>
                  <a:cubicBezTo>
                    <a:pt x="227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lose/>
                  <a:moveTo>
                    <a:pt x="162" y="59"/>
                  </a:moveTo>
                  <a:cubicBezTo>
                    <a:pt x="162" y="58"/>
                    <a:pt x="165" y="59"/>
                    <a:pt x="165" y="57"/>
                  </a:cubicBezTo>
                  <a:cubicBezTo>
                    <a:pt x="164" y="58"/>
                    <a:pt x="161" y="58"/>
                    <a:pt x="162" y="59"/>
                  </a:cubicBezTo>
                  <a:close/>
                  <a:moveTo>
                    <a:pt x="223" y="50"/>
                  </a:moveTo>
                  <a:cubicBezTo>
                    <a:pt x="222" y="50"/>
                    <a:pt x="223" y="49"/>
                    <a:pt x="224" y="49"/>
                  </a:cubicBezTo>
                  <a:cubicBezTo>
                    <a:pt x="227" y="48"/>
                    <a:pt x="230" y="51"/>
                    <a:pt x="231" y="49"/>
                  </a:cubicBezTo>
                  <a:cubicBezTo>
                    <a:pt x="229" y="47"/>
                    <a:pt x="224" y="47"/>
                    <a:pt x="222" y="45"/>
                  </a:cubicBezTo>
                  <a:cubicBezTo>
                    <a:pt x="222" y="46"/>
                    <a:pt x="221" y="46"/>
                    <a:pt x="221" y="47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1" y="50"/>
                    <a:pt x="218" y="48"/>
                    <a:pt x="218" y="50"/>
                  </a:cubicBezTo>
                  <a:cubicBezTo>
                    <a:pt x="220" y="50"/>
                    <a:pt x="222" y="51"/>
                    <a:pt x="223" y="50"/>
                  </a:cubicBezTo>
                  <a:close/>
                  <a:moveTo>
                    <a:pt x="217" y="100"/>
                  </a:moveTo>
                  <a:cubicBezTo>
                    <a:pt x="216" y="100"/>
                    <a:pt x="215" y="99"/>
                    <a:pt x="214" y="99"/>
                  </a:cubicBezTo>
                  <a:cubicBezTo>
                    <a:pt x="214" y="99"/>
                    <a:pt x="213" y="101"/>
                    <a:pt x="212" y="102"/>
                  </a:cubicBezTo>
                  <a:cubicBezTo>
                    <a:pt x="213" y="102"/>
                    <a:pt x="213" y="102"/>
                    <a:pt x="214" y="102"/>
                  </a:cubicBezTo>
                  <a:cubicBezTo>
                    <a:pt x="215" y="100"/>
                    <a:pt x="216" y="102"/>
                    <a:pt x="217" y="100"/>
                  </a:cubicBezTo>
                  <a:close/>
                  <a:moveTo>
                    <a:pt x="243" y="103"/>
                  </a:moveTo>
                  <a:cubicBezTo>
                    <a:pt x="241" y="103"/>
                    <a:pt x="240" y="101"/>
                    <a:pt x="237" y="102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39" y="102"/>
                    <a:pt x="242" y="104"/>
                    <a:pt x="243" y="103"/>
                  </a:cubicBezTo>
                  <a:close/>
                  <a:moveTo>
                    <a:pt x="197" y="100"/>
                  </a:move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lose/>
                  <a:moveTo>
                    <a:pt x="1" y="62"/>
                  </a:moveTo>
                  <a:cubicBezTo>
                    <a:pt x="2" y="61"/>
                    <a:pt x="4" y="62"/>
                    <a:pt x="4" y="60"/>
                  </a:cubicBezTo>
                  <a:cubicBezTo>
                    <a:pt x="3" y="59"/>
                    <a:pt x="2" y="61"/>
                    <a:pt x="1" y="62"/>
                  </a:cubicBezTo>
                  <a:close/>
                  <a:moveTo>
                    <a:pt x="368" y="214"/>
                  </a:moveTo>
                  <a:cubicBezTo>
                    <a:pt x="368" y="216"/>
                    <a:pt x="368" y="217"/>
                    <a:pt x="369" y="218"/>
                  </a:cubicBezTo>
                  <a:cubicBezTo>
                    <a:pt x="369" y="217"/>
                    <a:pt x="369" y="215"/>
                    <a:pt x="368" y="214"/>
                  </a:cubicBezTo>
                  <a:close/>
                  <a:moveTo>
                    <a:pt x="369" y="223"/>
                  </a:moveTo>
                  <a:cubicBezTo>
                    <a:pt x="370" y="225"/>
                    <a:pt x="369" y="228"/>
                    <a:pt x="371" y="229"/>
                  </a:cubicBezTo>
                  <a:cubicBezTo>
                    <a:pt x="370" y="227"/>
                    <a:pt x="371" y="223"/>
                    <a:pt x="369" y="223"/>
                  </a:cubicBezTo>
                  <a:close/>
                  <a:moveTo>
                    <a:pt x="371" y="229"/>
                  </a:moveTo>
                  <a:cubicBezTo>
                    <a:pt x="370" y="233"/>
                    <a:pt x="371" y="236"/>
                    <a:pt x="371" y="236"/>
                  </a:cubicBezTo>
                  <a:cubicBezTo>
                    <a:pt x="372" y="238"/>
                    <a:pt x="372" y="239"/>
                    <a:pt x="372" y="237"/>
                  </a:cubicBezTo>
                  <a:cubicBezTo>
                    <a:pt x="372" y="234"/>
                    <a:pt x="372" y="230"/>
                    <a:pt x="371" y="229"/>
                  </a:cubicBezTo>
                  <a:close/>
                  <a:moveTo>
                    <a:pt x="9" y="40"/>
                  </a:moveTo>
                  <a:cubicBezTo>
                    <a:pt x="13" y="42"/>
                    <a:pt x="17" y="37"/>
                    <a:pt x="19" y="37"/>
                  </a:cubicBezTo>
                  <a:cubicBezTo>
                    <a:pt x="17" y="40"/>
                    <a:pt x="17" y="40"/>
                    <a:pt x="14" y="42"/>
                  </a:cubicBezTo>
                  <a:cubicBezTo>
                    <a:pt x="19" y="47"/>
                    <a:pt x="23" y="40"/>
                    <a:pt x="26" y="36"/>
                  </a:cubicBezTo>
                  <a:cubicBezTo>
                    <a:pt x="34" y="27"/>
                    <a:pt x="43" y="18"/>
                    <a:pt x="52" y="14"/>
                  </a:cubicBezTo>
                  <a:cubicBezTo>
                    <a:pt x="54" y="9"/>
                    <a:pt x="59" y="8"/>
                    <a:pt x="62" y="3"/>
                  </a:cubicBezTo>
                  <a:cubicBezTo>
                    <a:pt x="57" y="4"/>
                    <a:pt x="56" y="8"/>
                    <a:pt x="52" y="9"/>
                  </a:cubicBezTo>
                  <a:cubicBezTo>
                    <a:pt x="53" y="8"/>
                    <a:pt x="52" y="7"/>
                    <a:pt x="53" y="6"/>
                  </a:cubicBezTo>
                  <a:cubicBezTo>
                    <a:pt x="51" y="6"/>
                    <a:pt x="50" y="8"/>
                    <a:pt x="48" y="8"/>
                  </a:cubicBezTo>
                  <a:cubicBezTo>
                    <a:pt x="49" y="5"/>
                    <a:pt x="53" y="4"/>
                    <a:pt x="52" y="0"/>
                  </a:cubicBezTo>
                  <a:cubicBezTo>
                    <a:pt x="46" y="0"/>
                    <a:pt x="44" y="5"/>
                    <a:pt x="39" y="7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4" y="8"/>
                    <a:pt x="30" y="10"/>
                    <a:pt x="26" y="12"/>
                  </a:cubicBezTo>
                  <a:cubicBezTo>
                    <a:pt x="26" y="16"/>
                    <a:pt x="23" y="19"/>
                    <a:pt x="20" y="21"/>
                  </a:cubicBezTo>
                  <a:cubicBezTo>
                    <a:pt x="14" y="25"/>
                    <a:pt x="5" y="28"/>
                    <a:pt x="0" y="34"/>
                  </a:cubicBezTo>
                  <a:cubicBezTo>
                    <a:pt x="3" y="35"/>
                    <a:pt x="3" y="33"/>
                    <a:pt x="5" y="33"/>
                  </a:cubicBezTo>
                  <a:cubicBezTo>
                    <a:pt x="6" y="35"/>
                    <a:pt x="2" y="36"/>
                    <a:pt x="3" y="39"/>
                  </a:cubicBezTo>
                  <a:cubicBezTo>
                    <a:pt x="5" y="41"/>
                    <a:pt x="9" y="38"/>
                    <a:pt x="11" y="37"/>
                  </a:cubicBezTo>
                  <a:cubicBezTo>
                    <a:pt x="11" y="39"/>
                    <a:pt x="9" y="39"/>
                    <a:pt x="9" y="40"/>
                  </a:cubicBezTo>
                  <a:close/>
                  <a:moveTo>
                    <a:pt x="194" y="97"/>
                  </a:moveTo>
                  <a:cubicBezTo>
                    <a:pt x="190" y="96"/>
                    <a:pt x="188" y="98"/>
                    <a:pt x="186" y="97"/>
                  </a:cubicBezTo>
                  <a:cubicBezTo>
                    <a:pt x="185" y="99"/>
                    <a:pt x="188" y="98"/>
                    <a:pt x="188" y="99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9" y="100"/>
                    <a:pt x="190" y="100"/>
                  </a:cubicBezTo>
                  <a:cubicBezTo>
                    <a:pt x="191" y="100"/>
                    <a:pt x="193" y="100"/>
                    <a:pt x="195" y="100"/>
                  </a:cubicBezTo>
                  <a:cubicBezTo>
                    <a:pt x="194" y="100"/>
                    <a:pt x="193" y="100"/>
                    <a:pt x="192" y="100"/>
                  </a:cubicBezTo>
                  <a:cubicBezTo>
                    <a:pt x="192" y="99"/>
                    <a:pt x="194" y="99"/>
                    <a:pt x="194" y="97"/>
                  </a:cubicBezTo>
                  <a:close/>
                  <a:moveTo>
                    <a:pt x="12" y="45"/>
                  </a:moveTo>
                  <a:cubicBezTo>
                    <a:pt x="12" y="47"/>
                    <a:pt x="11" y="48"/>
                    <a:pt x="9" y="48"/>
                  </a:cubicBezTo>
                  <a:cubicBezTo>
                    <a:pt x="11" y="49"/>
                    <a:pt x="13" y="47"/>
                    <a:pt x="15" y="45"/>
                  </a:cubicBezTo>
                  <a:cubicBezTo>
                    <a:pt x="13" y="46"/>
                    <a:pt x="14" y="45"/>
                    <a:pt x="12" y="45"/>
                  </a:cubicBezTo>
                  <a:close/>
                  <a:moveTo>
                    <a:pt x="7" y="213"/>
                  </a:moveTo>
                  <a:cubicBezTo>
                    <a:pt x="6" y="213"/>
                    <a:pt x="6" y="215"/>
                    <a:pt x="7" y="216"/>
                  </a:cubicBezTo>
                  <a:cubicBezTo>
                    <a:pt x="8" y="215"/>
                    <a:pt x="8" y="213"/>
                    <a:pt x="7" y="213"/>
                  </a:cubicBezTo>
                  <a:close/>
                  <a:moveTo>
                    <a:pt x="26" y="80"/>
                  </a:moveTo>
                  <a:cubicBezTo>
                    <a:pt x="26" y="81"/>
                    <a:pt x="26" y="81"/>
                    <a:pt x="27" y="81"/>
                  </a:cubicBezTo>
                  <a:cubicBezTo>
                    <a:pt x="27" y="80"/>
                    <a:pt x="29" y="80"/>
                    <a:pt x="29" y="78"/>
                  </a:cubicBezTo>
                  <a:cubicBezTo>
                    <a:pt x="27" y="79"/>
                    <a:pt x="28" y="78"/>
                    <a:pt x="27" y="76"/>
                  </a:cubicBezTo>
                  <a:cubicBezTo>
                    <a:pt x="24" y="80"/>
                    <a:pt x="21" y="83"/>
                    <a:pt x="18" y="87"/>
                  </a:cubicBezTo>
                  <a:cubicBezTo>
                    <a:pt x="20" y="87"/>
                    <a:pt x="21" y="87"/>
                    <a:pt x="22" y="86"/>
                  </a:cubicBezTo>
                  <a:cubicBezTo>
                    <a:pt x="22" y="85"/>
                    <a:pt x="21" y="85"/>
                    <a:pt x="21" y="84"/>
                  </a:cubicBezTo>
                  <a:cubicBezTo>
                    <a:pt x="22" y="83"/>
                    <a:pt x="24" y="84"/>
                    <a:pt x="25" y="84"/>
                  </a:cubicBezTo>
                  <a:cubicBezTo>
                    <a:pt x="24" y="83"/>
                    <a:pt x="26" y="82"/>
                    <a:pt x="25" y="81"/>
                  </a:cubicBezTo>
                  <a:cubicBezTo>
                    <a:pt x="25" y="82"/>
                    <a:pt x="24" y="83"/>
                    <a:pt x="23" y="82"/>
                  </a:cubicBezTo>
                  <a:cubicBezTo>
                    <a:pt x="24" y="81"/>
                    <a:pt x="25" y="80"/>
                    <a:pt x="26" y="80"/>
                  </a:cubicBezTo>
                  <a:close/>
                  <a:moveTo>
                    <a:pt x="21" y="264"/>
                  </a:moveTo>
                  <a:cubicBezTo>
                    <a:pt x="20" y="264"/>
                    <a:pt x="20" y="264"/>
                    <a:pt x="19" y="264"/>
                  </a:cubicBezTo>
                  <a:cubicBezTo>
                    <a:pt x="19" y="264"/>
                    <a:pt x="18" y="265"/>
                    <a:pt x="18" y="265"/>
                  </a:cubicBezTo>
                  <a:cubicBezTo>
                    <a:pt x="19" y="266"/>
                    <a:pt x="21" y="266"/>
                    <a:pt x="21" y="264"/>
                  </a:cubicBezTo>
                  <a:close/>
                  <a:moveTo>
                    <a:pt x="23" y="77"/>
                  </a:moveTo>
                  <a:cubicBezTo>
                    <a:pt x="21" y="79"/>
                    <a:pt x="18" y="82"/>
                    <a:pt x="18" y="84"/>
                  </a:cubicBezTo>
                  <a:cubicBezTo>
                    <a:pt x="19" y="81"/>
                    <a:pt x="25" y="80"/>
                    <a:pt x="23" y="77"/>
                  </a:cubicBezTo>
                  <a:close/>
                  <a:moveTo>
                    <a:pt x="21" y="76"/>
                  </a:moveTo>
                  <a:cubicBezTo>
                    <a:pt x="23" y="76"/>
                    <a:pt x="24" y="75"/>
                    <a:pt x="24" y="73"/>
                  </a:cubicBezTo>
                  <a:cubicBezTo>
                    <a:pt x="22" y="74"/>
                    <a:pt x="22" y="75"/>
                    <a:pt x="21" y="76"/>
                  </a:cubicBezTo>
                  <a:close/>
                  <a:moveTo>
                    <a:pt x="363" y="197"/>
                  </a:moveTo>
                  <a:cubicBezTo>
                    <a:pt x="363" y="199"/>
                    <a:pt x="364" y="202"/>
                    <a:pt x="365" y="203"/>
                  </a:cubicBezTo>
                  <a:cubicBezTo>
                    <a:pt x="365" y="201"/>
                    <a:pt x="365" y="197"/>
                    <a:pt x="363" y="197"/>
                  </a:cubicBezTo>
                  <a:close/>
                  <a:moveTo>
                    <a:pt x="343" y="286"/>
                  </a:moveTo>
                  <a:cubicBezTo>
                    <a:pt x="344" y="286"/>
                    <a:pt x="344" y="284"/>
                    <a:pt x="344" y="282"/>
                  </a:cubicBezTo>
                  <a:cubicBezTo>
                    <a:pt x="342" y="282"/>
                    <a:pt x="343" y="284"/>
                    <a:pt x="343" y="286"/>
                  </a:cubicBezTo>
                  <a:close/>
                  <a:moveTo>
                    <a:pt x="341" y="143"/>
                  </a:moveTo>
                  <a:cubicBezTo>
                    <a:pt x="340" y="141"/>
                    <a:pt x="340" y="139"/>
                    <a:pt x="339" y="138"/>
                  </a:cubicBezTo>
                  <a:cubicBezTo>
                    <a:pt x="338" y="140"/>
                    <a:pt x="340" y="142"/>
                    <a:pt x="341" y="143"/>
                  </a:cubicBezTo>
                  <a:close/>
                  <a:moveTo>
                    <a:pt x="343" y="152"/>
                  </a:moveTo>
                  <a:cubicBezTo>
                    <a:pt x="343" y="151"/>
                    <a:pt x="343" y="151"/>
                    <a:pt x="343" y="151"/>
                  </a:cubicBezTo>
                  <a:cubicBezTo>
                    <a:pt x="346" y="152"/>
                    <a:pt x="345" y="158"/>
                    <a:pt x="348" y="157"/>
                  </a:cubicBezTo>
                  <a:cubicBezTo>
                    <a:pt x="346" y="155"/>
                    <a:pt x="346" y="152"/>
                    <a:pt x="344" y="149"/>
                  </a:cubicBezTo>
                  <a:cubicBezTo>
                    <a:pt x="344" y="150"/>
                    <a:pt x="342" y="151"/>
                    <a:pt x="343" y="152"/>
                  </a:cubicBezTo>
                  <a:close/>
                  <a:moveTo>
                    <a:pt x="343" y="249"/>
                  </a:moveTo>
                  <a:cubicBezTo>
                    <a:pt x="344" y="242"/>
                    <a:pt x="344" y="235"/>
                    <a:pt x="343" y="230"/>
                  </a:cubicBezTo>
                  <a:cubicBezTo>
                    <a:pt x="343" y="237"/>
                    <a:pt x="342" y="243"/>
                    <a:pt x="343" y="249"/>
                  </a:cubicBezTo>
                  <a:close/>
                  <a:moveTo>
                    <a:pt x="341" y="250"/>
                  </a:moveTo>
                  <a:cubicBezTo>
                    <a:pt x="341" y="251"/>
                    <a:pt x="340" y="254"/>
                    <a:pt x="341" y="254"/>
                  </a:cubicBezTo>
                  <a:cubicBezTo>
                    <a:pt x="342" y="253"/>
                    <a:pt x="342" y="251"/>
                    <a:pt x="341" y="250"/>
                  </a:cubicBezTo>
                  <a:close/>
                  <a:moveTo>
                    <a:pt x="339" y="296"/>
                  </a:moveTo>
                  <a:cubicBezTo>
                    <a:pt x="340" y="295"/>
                    <a:pt x="341" y="292"/>
                    <a:pt x="340" y="290"/>
                  </a:cubicBezTo>
                  <a:cubicBezTo>
                    <a:pt x="340" y="292"/>
                    <a:pt x="338" y="294"/>
                    <a:pt x="339" y="296"/>
                  </a:cubicBezTo>
                  <a:close/>
                  <a:moveTo>
                    <a:pt x="344" y="227"/>
                  </a:moveTo>
                  <a:cubicBezTo>
                    <a:pt x="344" y="225"/>
                    <a:pt x="345" y="223"/>
                    <a:pt x="343" y="223"/>
                  </a:cubicBezTo>
                  <a:cubicBezTo>
                    <a:pt x="344" y="224"/>
                    <a:pt x="343" y="227"/>
                    <a:pt x="344" y="227"/>
                  </a:cubicBezTo>
                  <a:close/>
                  <a:moveTo>
                    <a:pt x="353" y="183"/>
                  </a:moveTo>
                  <a:cubicBezTo>
                    <a:pt x="353" y="183"/>
                    <a:pt x="354" y="184"/>
                    <a:pt x="354" y="185"/>
                  </a:cubicBezTo>
                  <a:cubicBezTo>
                    <a:pt x="355" y="184"/>
                    <a:pt x="353" y="181"/>
                    <a:pt x="353" y="183"/>
                  </a:cubicBezTo>
                  <a:close/>
                  <a:moveTo>
                    <a:pt x="355" y="183"/>
                  </a:moveTo>
                  <a:cubicBezTo>
                    <a:pt x="355" y="181"/>
                    <a:pt x="354" y="180"/>
                    <a:pt x="353" y="179"/>
                  </a:cubicBezTo>
                  <a:cubicBezTo>
                    <a:pt x="354" y="180"/>
                    <a:pt x="354" y="182"/>
                    <a:pt x="355" y="183"/>
                  </a:cubicBezTo>
                  <a:close/>
                  <a:moveTo>
                    <a:pt x="357" y="186"/>
                  </a:moveTo>
                  <a:cubicBezTo>
                    <a:pt x="355" y="185"/>
                    <a:pt x="355" y="187"/>
                    <a:pt x="356" y="188"/>
                  </a:cubicBezTo>
                  <a:cubicBezTo>
                    <a:pt x="357" y="188"/>
                    <a:pt x="356" y="187"/>
                    <a:pt x="357" y="186"/>
                  </a:cubicBezTo>
                  <a:close/>
                  <a:moveTo>
                    <a:pt x="343" y="276"/>
                  </a:moveTo>
                  <a:cubicBezTo>
                    <a:pt x="344" y="276"/>
                    <a:pt x="344" y="278"/>
                    <a:pt x="345" y="278"/>
                  </a:cubicBezTo>
                  <a:cubicBezTo>
                    <a:pt x="344" y="276"/>
                    <a:pt x="346" y="277"/>
                    <a:pt x="346" y="275"/>
                  </a:cubicBezTo>
                  <a:cubicBezTo>
                    <a:pt x="344" y="275"/>
                    <a:pt x="343" y="275"/>
                    <a:pt x="343" y="276"/>
                  </a:cubicBezTo>
                  <a:close/>
                  <a:moveTo>
                    <a:pt x="346" y="209"/>
                  </a:moveTo>
                  <a:cubicBezTo>
                    <a:pt x="348" y="212"/>
                    <a:pt x="345" y="208"/>
                    <a:pt x="344" y="206"/>
                  </a:cubicBezTo>
                  <a:cubicBezTo>
                    <a:pt x="344" y="203"/>
                    <a:pt x="344" y="200"/>
                    <a:pt x="343" y="199"/>
                  </a:cubicBezTo>
                  <a:cubicBezTo>
                    <a:pt x="341" y="199"/>
                    <a:pt x="341" y="200"/>
                    <a:pt x="340" y="199"/>
                  </a:cubicBezTo>
                  <a:cubicBezTo>
                    <a:pt x="341" y="204"/>
                    <a:pt x="342" y="206"/>
                    <a:pt x="345" y="209"/>
                  </a:cubicBezTo>
                  <a:cubicBezTo>
                    <a:pt x="344" y="212"/>
                    <a:pt x="345" y="216"/>
                    <a:pt x="346" y="219"/>
                  </a:cubicBezTo>
                  <a:cubicBezTo>
                    <a:pt x="349" y="215"/>
                    <a:pt x="344" y="212"/>
                    <a:pt x="346" y="209"/>
                  </a:cubicBezTo>
                  <a:close/>
                  <a:moveTo>
                    <a:pt x="346" y="180"/>
                  </a:moveTo>
                  <a:cubicBezTo>
                    <a:pt x="348" y="179"/>
                    <a:pt x="347" y="181"/>
                    <a:pt x="349" y="181"/>
                  </a:cubicBezTo>
                  <a:cubicBezTo>
                    <a:pt x="349" y="180"/>
                    <a:pt x="348" y="179"/>
                    <a:pt x="348" y="178"/>
                  </a:cubicBezTo>
                  <a:cubicBezTo>
                    <a:pt x="347" y="178"/>
                    <a:pt x="346" y="179"/>
                    <a:pt x="346" y="180"/>
                  </a:cubicBezTo>
                  <a:close/>
                  <a:moveTo>
                    <a:pt x="258" y="101"/>
                  </a:moveTo>
                  <a:cubicBezTo>
                    <a:pt x="256" y="101"/>
                    <a:pt x="255" y="100"/>
                    <a:pt x="254" y="100"/>
                  </a:cubicBezTo>
                  <a:cubicBezTo>
                    <a:pt x="254" y="102"/>
                    <a:pt x="258" y="102"/>
                    <a:pt x="258" y="101"/>
                  </a:cubicBezTo>
                  <a:close/>
                  <a:moveTo>
                    <a:pt x="328" y="130"/>
                  </a:moveTo>
                  <a:cubicBezTo>
                    <a:pt x="327" y="128"/>
                    <a:pt x="326" y="125"/>
                    <a:pt x="324" y="124"/>
                  </a:cubicBezTo>
                  <a:cubicBezTo>
                    <a:pt x="324" y="126"/>
                    <a:pt x="326" y="129"/>
                    <a:pt x="328" y="130"/>
                  </a:cubicBezTo>
                  <a:close/>
                  <a:moveTo>
                    <a:pt x="324" y="135"/>
                  </a:moveTo>
                  <a:cubicBezTo>
                    <a:pt x="326" y="137"/>
                    <a:pt x="328" y="141"/>
                    <a:pt x="330" y="141"/>
                  </a:cubicBezTo>
                  <a:cubicBezTo>
                    <a:pt x="328" y="140"/>
                    <a:pt x="327" y="138"/>
                    <a:pt x="328" y="136"/>
                  </a:cubicBezTo>
                  <a:cubicBezTo>
                    <a:pt x="326" y="137"/>
                    <a:pt x="325" y="134"/>
                    <a:pt x="324" y="135"/>
                  </a:cubicBezTo>
                  <a:close/>
                  <a:moveTo>
                    <a:pt x="333" y="131"/>
                  </a:moveTo>
                  <a:cubicBezTo>
                    <a:pt x="335" y="131"/>
                    <a:pt x="333" y="129"/>
                    <a:pt x="332" y="128"/>
                  </a:cubicBezTo>
                  <a:cubicBezTo>
                    <a:pt x="332" y="130"/>
                    <a:pt x="334" y="130"/>
                    <a:pt x="333" y="131"/>
                  </a:cubicBezTo>
                  <a:close/>
                  <a:moveTo>
                    <a:pt x="273" y="126"/>
                  </a:moveTo>
                  <a:cubicBezTo>
                    <a:pt x="273" y="126"/>
                    <a:pt x="274" y="126"/>
                    <a:pt x="274" y="127"/>
                  </a:cubicBezTo>
                  <a:cubicBezTo>
                    <a:pt x="275" y="127"/>
                    <a:pt x="275" y="126"/>
                    <a:pt x="274" y="126"/>
                  </a:cubicBezTo>
                  <a:cubicBezTo>
                    <a:pt x="274" y="126"/>
                    <a:pt x="273" y="125"/>
                    <a:pt x="273" y="126"/>
                  </a:cubicBezTo>
                  <a:close/>
                  <a:moveTo>
                    <a:pt x="270" y="118"/>
                  </a:moveTo>
                  <a:cubicBezTo>
                    <a:pt x="269" y="118"/>
                    <a:pt x="268" y="115"/>
                    <a:pt x="267" y="116"/>
                  </a:cubicBezTo>
                  <a:cubicBezTo>
                    <a:pt x="269" y="116"/>
                    <a:pt x="269" y="119"/>
                    <a:pt x="267" y="119"/>
                  </a:cubicBezTo>
                  <a:cubicBezTo>
                    <a:pt x="266" y="118"/>
                    <a:pt x="264" y="116"/>
                    <a:pt x="263" y="115"/>
                  </a:cubicBezTo>
                  <a:cubicBezTo>
                    <a:pt x="263" y="115"/>
                    <a:pt x="264" y="115"/>
                    <a:pt x="264" y="114"/>
                  </a:cubicBezTo>
                  <a:cubicBezTo>
                    <a:pt x="261" y="114"/>
                    <a:pt x="260" y="114"/>
                    <a:pt x="259" y="112"/>
                  </a:cubicBezTo>
                  <a:cubicBezTo>
                    <a:pt x="257" y="118"/>
                    <a:pt x="267" y="121"/>
                    <a:pt x="270" y="118"/>
                  </a:cubicBezTo>
                  <a:close/>
                  <a:moveTo>
                    <a:pt x="251" y="105"/>
                  </a:moveTo>
                  <a:cubicBezTo>
                    <a:pt x="249" y="105"/>
                    <a:pt x="248" y="103"/>
                    <a:pt x="248" y="105"/>
                  </a:cubicBezTo>
                  <a:cubicBezTo>
                    <a:pt x="248" y="105"/>
                    <a:pt x="250" y="105"/>
                    <a:pt x="251" y="105"/>
                  </a:cubicBezTo>
                  <a:close/>
                  <a:moveTo>
                    <a:pt x="275" y="63"/>
                  </a:moveTo>
                  <a:cubicBezTo>
                    <a:pt x="273" y="62"/>
                    <a:pt x="270" y="58"/>
                    <a:pt x="266" y="59"/>
                  </a:cubicBezTo>
                  <a:cubicBezTo>
                    <a:pt x="266" y="61"/>
                    <a:pt x="266" y="61"/>
                    <a:pt x="266" y="61"/>
                  </a:cubicBezTo>
                  <a:cubicBezTo>
                    <a:pt x="270" y="60"/>
                    <a:pt x="272" y="64"/>
                    <a:pt x="275" y="63"/>
                  </a:cubicBezTo>
                  <a:close/>
                  <a:moveTo>
                    <a:pt x="260" y="107"/>
                  </a:moveTo>
                  <a:cubicBezTo>
                    <a:pt x="260" y="106"/>
                    <a:pt x="261" y="105"/>
                    <a:pt x="262" y="105"/>
                  </a:cubicBezTo>
                  <a:cubicBezTo>
                    <a:pt x="257" y="105"/>
                    <a:pt x="254" y="101"/>
                    <a:pt x="251" y="101"/>
                  </a:cubicBezTo>
                  <a:cubicBezTo>
                    <a:pt x="253" y="105"/>
                    <a:pt x="257" y="105"/>
                    <a:pt x="260" y="107"/>
                  </a:cubicBezTo>
                  <a:close/>
                  <a:moveTo>
                    <a:pt x="278" y="114"/>
                  </a:moveTo>
                  <a:cubicBezTo>
                    <a:pt x="275" y="112"/>
                    <a:pt x="270" y="103"/>
                    <a:pt x="263" y="106"/>
                  </a:cubicBezTo>
                  <a:cubicBezTo>
                    <a:pt x="265" y="107"/>
                    <a:pt x="267" y="108"/>
                    <a:pt x="268" y="109"/>
                  </a:cubicBezTo>
                  <a:cubicBezTo>
                    <a:pt x="267" y="110"/>
                    <a:pt x="265" y="109"/>
                    <a:pt x="264" y="110"/>
                  </a:cubicBezTo>
                  <a:cubicBezTo>
                    <a:pt x="261" y="109"/>
                    <a:pt x="255" y="107"/>
                    <a:pt x="251" y="109"/>
                  </a:cubicBezTo>
                  <a:cubicBezTo>
                    <a:pt x="249" y="107"/>
                    <a:pt x="246" y="107"/>
                    <a:pt x="244" y="106"/>
                  </a:cubicBezTo>
                  <a:cubicBezTo>
                    <a:pt x="246" y="109"/>
                    <a:pt x="251" y="109"/>
                    <a:pt x="253" y="112"/>
                  </a:cubicBezTo>
                  <a:cubicBezTo>
                    <a:pt x="256" y="112"/>
                    <a:pt x="256" y="112"/>
                    <a:pt x="256" y="112"/>
                  </a:cubicBezTo>
                  <a:cubicBezTo>
                    <a:pt x="256" y="113"/>
                    <a:pt x="257" y="115"/>
                    <a:pt x="257" y="113"/>
                  </a:cubicBezTo>
                  <a:cubicBezTo>
                    <a:pt x="257" y="113"/>
                    <a:pt x="256" y="112"/>
                    <a:pt x="257" y="112"/>
                  </a:cubicBezTo>
                  <a:cubicBezTo>
                    <a:pt x="258" y="113"/>
                    <a:pt x="262" y="111"/>
                    <a:pt x="261" y="113"/>
                  </a:cubicBezTo>
                  <a:cubicBezTo>
                    <a:pt x="263" y="111"/>
                    <a:pt x="265" y="115"/>
                    <a:pt x="266" y="114"/>
                  </a:cubicBezTo>
                  <a:cubicBezTo>
                    <a:pt x="263" y="113"/>
                    <a:pt x="267" y="113"/>
                    <a:pt x="268" y="112"/>
                  </a:cubicBezTo>
                  <a:cubicBezTo>
                    <a:pt x="267" y="112"/>
                    <a:pt x="266" y="111"/>
                    <a:pt x="267" y="111"/>
                  </a:cubicBezTo>
                  <a:cubicBezTo>
                    <a:pt x="270" y="110"/>
                    <a:pt x="274" y="109"/>
                    <a:pt x="275" y="113"/>
                  </a:cubicBezTo>
                  <a:cubicBezTo>
                    <a:pt x="273" y="114"/>
                    <a:pt x="272" y="112"/>
                    <a:pt x="271" y="113"/>
                  </a:cubicBezTo>
                  <a:cubicBezTo>
                    <a:pt x="272" y="114"/>
                    <a:pt x="274" y="115"/>
                    <a:pt x="276" y="115"/>
                  </a:cubicBezTo>
                  <a:cubicBezTo>
                    <a:pt x="275" y="112"/>
                    <a:pt x="278" y="114"/>
                    <a:pt x="278" y="114"/>
                  </a:cubicBezTo>
                  <a:close/>
                  <a:moveTo>
                    <a:pt x="272" y="121"/>
                  </a:moveTo>
                  <a:cubicBezTo>
                    <a:pt x="271" y="121"/>
                    <a:pt x="271" y="121"/>
                    <a:pt x="270" y="121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1" y="122"/>
                    <a:pt x="272" y="121"/>
                  </a:cubicBezTo>
                  <a:close/>
                  <a:moveTo>
                    <a:pt x="291" y="136"/>
                  </a:moveTo>
                  <a:cubicBezTo>
                    <a:pt x="292" y="138"/>
                    <a:pt x="297" y="142"/>
                    <a:pt x="297" y="141"/>
                  </a:cubicBezTo>
                  <a:cubicBezTo>
                    <a:pt x="297" y="139"/>
                    <a:pt x="290" y="136"/>
                    <a:pt x="293" y="133"/>
                  </a:cubicBezTo>
                  <a:cubicBezTo>
                    <a:pt x="291" y="133"/>
                    <a:pt x="291" y="134"/>
                    <a:pt x="289" y="134"/>
                  </a:cubicBezTo>
                  <a:cubicBezTo>
                    <a:pt x="289" y="132"/>
                    <a:pt x="287" y="133"/>
                    <a:pt x="286" y="132"/>
                  </a:cubicBezTo>
                  <a:cubicBezTo>
                    <a:pt x="286" y="130"/>
                    <a:pt x="286" y="130"/>
                    <a:pt x="286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5" y="130"/>
                    <a:pt x="285" y="129"/>
                    <a:pt x="284" y="132"/>
                  </a:cubicBezTo>
                  <a:cubicBezTo>
                    <a:pt x="288" y="132"/>
                    <a:pt x="288" y="136"/>
                    <a:pt x="291" y="136"/>
                  </a:cubicBezTo>
                  <a:close/>
                  <a:moveTo>
                    <a:pt x="320" y="159"/>
                  </a:moveTo>
                  <a:cubicBezTo>
                    <a:pt x="320" y="160"/>
                    <a:pt x="319" y="160"/>
                    <a:pt x="319" y="161"/>
                  </a:cubicBezTo>
                  <a:cubicBezTo>
                    <a:pt x="320" y="162"/>
                    <a:pt x="321" y="163"/>
                    <a:pt x="322" y="164"/>
                  </a:cubicBezTo>
                  <a:cubicBezTo>
                    <a:pt x="322" y="162"/>
                    <a:pt x="321" y="161"/>
                    <a:pt x="320" y="159"/>
                  </a:cubicBezTo>
                  <a:close/>
                  <a:moveTo>
                    <a:pt x="301" y="137"/>
                  </a:moveTo>
                  <a:cubicBezTo>
                    <a:pt x="303" y="139"/>
                    <a:pt x="305" y="142"/>
                    <a:pt x="309" y="144"/>
                  </a:cubicBezTo>
                  <a:cubicBezTo>
                    <a:pt x="307" y="141"/>
                    <a:pt x="302" y="137"/>
                    <a:pt x="301" y="137"/>
                  </a:cubicBezTo>
                  <a:close/>
                  <a:moveTo>
                    <a:pt x="279" y="123"/>
                  </a:moveTo>
                  <a:cubicBezTo>
                    <a:pt x="279" y="122"/>
                    <a:pt x="279" y="121"/>
                    <a:pt x="278" y="120"/>
                  </a:cubicBezTo>
                  <a:cubicBezTo>
                    <a:pt x="277" y="121"/>
                    <a:pt x="278" y="123"/>
                    <a:pt x="279" y="123"/>
                  </a:cubicBezTo>
                  <a:close/>
                  <a:moveTo>
                    <a:pt x="323" y="160"/>
                  </a:moveTo>
                  <a:cubicBezTo>
                    <a:pt x="325" y="162"/>
                    <a:pt x="325" y="164"/>
                    <a:pt x="327" y="165"/>
                  </a:cubicBezTo>
                  <a:cubicBezTo>
                    <a:pt x="326" y="163"/>
                    <a:pt x="325" y="160"/>
                    <a:pt x="323" y="160"/>
                  </a:cubicBezTo>
                  <a:close/>
                  <a:moveTo>
                    <a:pt x="327" y="156"/>
                  </a:moveTo>
                  <a:cubicBezTo>
                    <a:pt x="326" y="157"/>
                    <a:pt x="324" y="156"/>
                    <a:pt x="324" y="157"/>
                  </a:cubicBezTo>
                  <a:cubicBezTo>
                    <a:pt x="325" y="157"/>
                    <a:pt x="326" y="159"/>
                    <a:pt x="327" y="159"/>
                  </a:cubicBezTo>
                  <a:cubicBezTo>
                    <a:pt x="327" y="158"/>
                    <a:pt x="326" y="157"/>
                    <a:pt x="327" y="156"/>
                  </a:cubicBezTo>
                  <a:close/>
                  <a:moveTo>
                    <a:pt x="303" y="146"/>
                  </a:moveTo>
                  <a:cubicBezTo>
                    <a:pt x="302" y="147"/>
                    <a:pt x="304" y="149"/>
                    <a:pt x="305" y="149"/>
                  </a:cubicBezTo>
                  <a:cubicBezTo>
                    <a:pt x="304" y="148"/>
                    <a:pt x="305" y="146"/>
                    <a:pt x="303" y="146"/>
                  </a:cubicBezTo>
                  <a:close/>
                  <a:moveTo>
                    <a:pt x="294" y="132"/>
                  </a:moveTo>
                  <a:cubicBezTo>
                    <a:pt x="294" y="131"/>
                    <a:pt x="292" y="130"/>
                    <a:pt x="292" y="132"/>
                  </a:cubicBezTo>
                  <a:cubicBezTo>
                    <a:pt x="293" y="131"/>
                    <a:pt x="294" y="133"/>
                    <a:pt x="294" y="132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7"/>
                    <a:pt x="277" y="117"/>
                  </a:cubicBezTo>
                  <a:cubicBezTo>
                    <a:pt x="277" y="118"/>
                    <a:pt x="279" y="120"/>
                    <a:pt x="280" y="119"/>
                  </a:cubicBezTo>
                  <a:close/>
                  <a:moveTo>
                    <a:pt x="316" y="137"/>
                  </a:moveTo>
                  <a:cubicBezTo>
                    <a:pt x="311" y="132"/>
                    <a:pt x="302" y="121"/>
                    <a:pt x="292" y="118"/>
                  </a:cubicBezTo>
                  <a:cubicBezTo>
                    <a:pt x="293" y="119"/>
                    <a:pt x="292" y="120"/>
                    <a:pt x="291" y="120"/>
                  </a:cubicBezTo>
                  <a:cubicBezTo>
                    <a:pt x="290" y="119"/>
                    <a:pt x="288" y="118"/>
                    <a:pt x="288" y="117"/>
                  </a:cubicBezTo>
                  <a:cubicBezTo>
                    <a:pt x="285" y="119"/>
                    <a:pt x="282" y="114"/>
                    <a:pt x="279" y="115"/>
                  </a:cubicBezTo>
                  <a:cubicBezTo>
                    <a:pt x="279" y="117"/>
                    <a:pt x="282" y="117"/>
                    <a:pt x="284" y="118"/>
                  </a:cubicBezTo>
                  <a:cubicBezTo>
                    <a:pt x="284" y="119"/>
                    <a:pt x="285" y="123"/>
                    <a:pt x="287" y="122"/>
                  </a:cubicBezTo>
                  <a:cubicBezTo>
                    <a:pt x="286" y="121"/>
                    <a:pt x="285" y="120"/>
                    <a:pt x="286" y="120"/>
                  </a:cubicBezTo>
                  <a:cubicBezTo>
                    <a:pt x="287" y="120"/>
                    <a:pt x="288" y="120"/>
                    <a:pt x="288" y="122"/>
                  </a:cubicBezTo>
                  <a:cubicBezTo>
                    <a:pt x="289" y="122"/>
                    <a:pt x="291" y="121"/>
                    <a:pt x="292" y="123"/>
                  </a:cubicBezTo>
                  <a:cubicBezTo>
                    <a:pt x="291" y="124"/>
                    <a:pt x="288" y="124"/>
                    <a:pt x="287" y="126"/>
                  </a:cubicBezTo>
                  <a:cubicBezTo>
                    <a:pt x="290" y="127"/>
                    <a:pt x="291" y="130"/>
                    <a:pt x="295" y="130"/>
                  </a:cubicBezTo>
                  <a:cubicBezTo>
                    <a:pt x="296" y="129"/>
                    <a:pt x="292" y="128"/>
                    <a:pt x="295" y="127"/>
                  </a:cubicBezTo>
                  <a:cubicBezTo>
                    <a:pt x="298" y="130"/>
                    <a:pt x="301" y="135"/>
                    <a:pt x="306" y="134"/>
                  </a:cubicBezTo>
                  <a:cubicBezTo>
                    <a:pt x="306" y="132"/>
                    <a:pt x="304" y="132"/>
                    <a:pt x="303" y="131"/>
                  </a:cubicBezTo>
                  <a:cubicBezTo>
                    <a:pt x="304" y="131"/>
                    <a:pt x="304" y="130"/>
                    <a:pt x="304" y="130"/>
                  </a:cubicBezTo>
                  <a:cubicBezTo>
                    <a:pt x="309" y="134"/>
                    <a:pt x="314" y="136"/>
                    <a:pt x="317" y="141"/>
                  </a:cubicBezTo>
                  <a:cubicBezTo>
                    <a:pt x="316" y="141"/>
                    <a:pt x="314" y="138"/>
                    <a:pt x="313" y="139"/>
                  </a:cubicBezTo>
                  <a:cubicBezTo>
                    <a:pt x="315" y="142"/>
                    <a:pt x="318" y="143"/>
                    <a:pt x="320" y="146"/>
                  </a:cubicBezTo>
                  <a:cubicBezTo>
                    <a:pt x="319" y="148"/>
                    <a:pt x="323" y="150"/>
                    <a:pt x="323" y="153"/>
                  </a:cubicBezTo>
                  <a:cubicBezTo>
                    <a:pt x="325" y="153"/>
                    <a:pt x="325" y="154"/>
                    <a:pt x="326" y="154"/>
                  </a:cubicBezTo>
                  <a:cubicBezTo>
                    <a:pt x="326" y="155"/>
                    <a:pt x="328" y="157"/>
                    <a:pt x="329" y="156"/>
                  </a:cubicBezTo>
                  <a:cubicBezTo>
                    <a:pt x="327" y="151"/>
                    <a:pt x="325" y="145"/>
                    <a:pt x="320" y="144"/>
                  </a:cubicBezTo>
                  <a:cubicBezTo>
                    <a:pt x="322" y="141"/>
                    <a:pt x="317" y="140"/>
                    <a:pt x="316" y="137"/>
                  </a:cubicBezTo>
                  <a:close/>
                  <a:moveTo>
                    <a:pt x="292" y="128"/>
                  </a:moveTo>
                  <a:cubicBezTo>
                    <a:pt x="291" y="127"/>
                    <a:pt x="290" y="127"/>
                    <a:pt x="291" y="125"/>
                  </a:cubicBezTo>
                  <a:cubicBezTo>
                    <a:pt x="292" y="125"/>
                    <a:pt x="292" y="124"/>
                    <a:pt x="294" y="125"/>
                  </a:cubicBezTo>
                  <a:cubicBezTo>
                    <a:pt x="294" y="127"/>
                    <a:pt x="293" y="127"/>
                    <a:pt x="292" y="128"/>
                  </a:cubicBezTo>
                  <a:close/>
                  <a:moveTo>
                    <a:pt x="294" y="126"/>
                  </a:moveTo>
                  <a:cubicBezTo>
                    <a:pt x="296" y="124"/>
                    <a:pt x="300" y="125"/>
                    <a:pt x="300" y="128"/>
                  </a:cubicBezTo>
                  <a:cubicBezTo>
                    <a:pt x="298" y="128"/>
                    <a:pt x="297" y="125"/>
                    <a:pt x="294" y="126"/>
                  </a:cubicBezTo>
                  <a:close/>
                  <a:moveTo>
                    <a:pt x="328" y="169"/>
                  </a:moveTo>
                  <a:cubicBezTo>
                    <a:pt x="329" y="167"/>
                    <a:pt x="328" y="171"/>
                    <a:pt x="329" y="170"/>
                  </a:cubicBezTo>
                  <a:cubicBezTo>
                    <a:pt x="330" y="169"/>
                    <a:pt x="328" y="167"/>
                    <a:pt x="328" y="166"/>
                  </a:cubicBezTo>
                  <a:cubicBezTo>
                    <a:pt x="328" y="167"/>
                    <a:pt x="327" y="169"/>
                    <a:pt x="328" y="169"/>
                  </a:cubicBezTo>
                  <a:close/>
                  <a:moveTo>
                    <a:pt x="263" y="120"/>
                  </a:move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lose/>
                  <a:moveTo>
                    <a:pt x="300" y="78"/>
                  </a:moveTo>
                  <a:cubicBezTo>
                    <a:pt x="300" y="78"/>
                    <a:pt x="299" y="76"/>
                    <a:pt x="298" y="77"/>
                  </a:cubicBezTo>
                  <a:cubicBezTo>
                    <a:pt x="299" y="78"/>
                    <a:pt x="300" y="80"/>
                    <a:pt x="300" y="78"/>
                  </a:cubicBezTo>
                  <a:close/>
                  <a:moveTo>
                    <a:pt x="310" y="89"/>
                  </a:moveTo>
                  <a:cubicBezTo>
                    <a:pt x="310" y="88"/>
                    <a:pt x="309" y="87"/>
                    <a:pt x="307" y="86"/>
                  </a:cubicBezTo>
                  <a:cubicBezTo>
                    <a:pt x="307" y="87"/>
                    <a:pt x="310" y="89"/>
                    <a:pt x="310" y="89"/>
                  </a:cubicBezTo>
                  <a:close/>
                  <a:moveTo>
                    <a:pt x="308" y="94"/>
                  </a:moveTo>
                  <a:cubicBezTo>
                    <a:pt x="306" y="92"/>
                    <a:pt x="303" y="88"/>
                    <a:pt x="302" y="89"/>
                  </a:cubicBezTo>
                  <a:cubicBezTo>
                    <a:pt x="304" y="90"/>
                    <a:pt x="305" y="93"/>
                    <a:pt x="308" y="94"/>
                  </a:cubicBezTo>
                  <a:close/>
                  <a:moveTo>
                    <a:pt x="310" y="89"/>
                  </a:moveTo>
                  <a:cubicBezTo>
                    <a:pt x="310" y="89"/>
                    <a:pt x="310" y="89"/>
                    <a:pt x="310" y="89"/>
                  </a:cubicBezTo>
                  <a:cubicBezTo>
                    <a:pt x="311" y="89"/>
                    <a:pt x="311" y="89"/>
                    <a:pt x="310" y="89"/>
                  </a:cubicBezTo>
                  <a:close/>
                  <a:moveTo>
                    <a:pt x="309" y="96"/>
                  </a:moveTo>
                  <a:cubicBezTo>
                    <a:pt x="310" y="96"/>
                    <a:pt x="311" y="99"/>
                    <a:pt x="312" y="98"/>
                  </a:cubicBezTo>
                  <a:cubicBezTo>
                    <a:pt x="311" y="98"/>
                    <a:pt x="311" y="94"/>
                    <a:pt x="309" y="96"/>
                  </a:cubicBezTo>
                  <a:close/>
                  <a:moveTo>
                    <a:pt x="301" y="109"/>
                  </a:moveTo>
                  <a:cubicBezTo>
                    <a:pt x="299" y="108"/>
                    <a:pt x="296" y="103"/>
                    <a:pt x="295" y="105"/>
                  </a:cubicBezTo>
                  <a:cubicBezTo>
                    <a:pt x="298" y="105"/>
                    <a:pt x="298" y="110"/>
                    <a:pt x="301" y="109"/>
                  </a:cubicBezTo>
                  <a:close/>
                  <a:moveTo>
                    <a:pt x="297" y="81"/>
                  </a:moveTo>
                  <a:cubicBezTo>
                    <a:pt x="298" y="81"/>
                    <a:pt x="299" y="82"/>
                    <a:pt x="300" y="82"/>
                  </a:cubicBezTo>
                  <a:cubicBezTo>
                    <a:pt x="300" y="81"/>
                    <a:pt x="297" y="79"/>
                    <a:pt x="297" y="81"/>
                  </a:cubicBezTo>
                  <a:close/>
                  <a:moveTo>
                    <a:pt x="305" y="102"/>
                  </a:moveTo>
                  <a:cubicBezTo>
                    <a:pt x="305" y="103"/>
                    <a:pt x="304" y="104"/>
                    <a:pt x="304" y="105"/>
                  </a:cubicBezTo>
                  <a:cubicBezTo>
                    <a:pt x="309" y="106"/>
                    <a:pt x="310" y="110"/>
                    <a:pt x="314" y="112"/>
                  </a:cubicBezTo>
                  <a:cubicBezTo>
                    <a:pt x="313" y="108"/>
                    <a:pt x="308" y="105"/>
                    <a:pt x="305" y="102"/>
                  </a:cubicBezTo>
                  <a:close/>
                  <a:moveTo>
                    <a:pt x="305" y="103"/>
                  </a:moveTo>
                  <a:cubicBezTo>
                    <a:pt x="307" y="103"/>
                    <a:pt x="306" y="105"/>
                    <a:pt x="307" y="105"/>
                  </a:cubicBezTo>
                  <a:cubicBezTo>
                    <a:pt x="307" y="106"/>
                    <a:pt x="305" y="104"/>
                    <a:pt x="305" y="103"/>
                  </a:cubicBezTo>
                  <a:close/>
                  <a:moveTo>
                    <a:pt x="284" y="73"/>
                  </a:moveTo>
                  <a:cubicBezTo>
                    <a:pt x="283" y="71"/>
                    <a:pt x="285" y="73"/>
                    <a:pt x="285" y="72"/>
                  </a:cubicBezTo>
                  <a:cubicBezTo>
                    <a:pt x="284" y="71"/>
                    <a:pt x="284" y="70"/>
                    <a:pt x="282" y="70"/>
                  </a:cubicBezTo>
                  <a:cubicBezTo>
                    <a:pt x="282" y="71"/>
                    <a:pt x="281" y="71"/>
                    <a:pt x="281" y="72"/>
                  </a:cubicBezTo>
                  <a:cubicBezTo>
                    <a:pt x="283" y="71"/>
                    <a:pt x="282" y="73"/>
                    <a:pt x="284" y="73"/>
                  </a:cubicBezTo>
                  <a:close/>
                  <a:moveTo>
                    <a:pt x="301" y="88"/>
                  </a:moveTo>
                  <a:cubicBezTo>
                    <a:pt x="299" y="86"/>
                    <a:pt x="298" y="85"/>
                    <a:pt x="295" y="84"/>
                  </a:cubicBezTo>
                  <a:cubicBezTo>
                    <a:pt x="297" y="86"/>
                    <a:pt x="298" y="87"/>
                    <a:pt x="301" y="88"/>
                  </a:cubicBezTo>
                  <a:close/>
                  <a:moveTo>
                    <a:pt x="261" y="108"/>
                  </a:moveTo>
                  <a:cubicBezTo>
                    <a:pt x="262" y="108"/>
                    <a:pt x="262" y="108"/>
                    <a:pt x="262" y="108"/>
                  </a:cubicBezTo>
                  <a:cubicBezTo>
                    <a:pt x="263" y="108"/>
                    <a:pt x="263" y="108"/>
                    <a:pt x="264" y="108"/>
                  </a:cubicBezTo>
                  <a:cubicBezTo>
                    <a:pt x="264" y="108"/>
                    <a:pt x="264" y="107"/>
                    <a:pt x="264" y="107"/>
                  </a:cubicBezTo>
                  <a:cubicBezTo>
                    <a:pt x="263" y="108"/>
                    <a:pt x="260" y="107"/>
                    <a:pt x="261" y="108"/>
                  </a:cubicBezTo>
                  <a:close/>
                  <a:moveTo>
                    <a:pt x="277" y="81"/>
                  </a:moveTo>
                  <a:cubicBezTo>
                    <a:pt x="276" y="79"/>
                    <a:pt x="274" y="79"/>
                    <a:pt x="272" y="78"/>
                  </a:cubicBezTo>
                  <a:cubicBezTo>
                    <a:pt x="272" y="80"/>
                    <a:pt x="275" y="80"/>
                    <a:pt x="277" y="81"/>
                  </a:cubicBezTo>
                  <a:close/>
                  <a:moveTo>
                    <a:pt x="288" y="114"/>
                  </a:moveTo>
                  <a:cubicBezTo>
                    <a:pt x="286" y="114"/>
                    <a:pt x="286" y="114"/>
                    <a:pt x="286" y="114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5"/>
                    <a:pt x="287" y="116"/>
                    <a:pt x="288" y="116"/>
                  </a:cubicBezTo>
                  <a:lnTo>
                    <a:pt x="288" y="114"/>
                  </a:lnTo>
                  <a:close/>
                  <a:moveTo>
                    <a:pt x="298" y="116"/>
                  </a:moveTo>
                  <a:cubicBezTo>
                    <a:pt x="300" y="118"/>
                    <a:pt x="303" y="122"/>
                    <a:pt x="306" y="122"/>
                  </a:cubicBezTo>
                  <a:cubicBezTo>
                    <a:pt x="304" y="119"/>
                    <a:pt x="300" y="117"/>
                    <a:pt x="298" y="116"/>
                  </a:cubicBezTo>
                  <a:close/>
                  <a:moveTo>
                    <a:pt x="275" y="110"/>
                  </a:moveTo>
                  <a:cubicBezTo>
                    <a:pt x="278" y="110"/>
                    <a:pt x="281" y="113"/>
                    <a:pt x="284" y="113"/>
                  </a:cubicBezTo>
                  <a:cubicBezTo>
                    <a:pt x="282" y="112"/>
                    <a:pt x="279" y="110"/>
                    <a:pt x="277" y="109"/>
                  </a:cubicBezTo>
                  <a:cubicBezTo>
                    <a:pt x="277" y="111"/>
                    <a:pt x="275" y="108"/>
                    <a:pt x="275" y="110"/>
                  </a:cubicBezTo>
                  <a:close/>
                  <a:moveTo>
                    <a:pt x="309" y="125"/>
                  </a:moveTo>
                  <a:cubicBezTo>
                    <a:pt x="312" y="129"/>
                    <a:pt x="308" y="122"/>
                    <a:pt x="306" y="123"/>
                  </a:cubicBezTo>
                  <a:cubicBezTo>
                    <a:pt x="307" y="124"/>
                    <a:pt x="307" y="126"/>
                    <a:pt x="309" y="125"/>
                  </a:cubicBezTo>
                  <a:close/>
                  <a:moveTo>
                    <a:pt x="321" y="123"/>
                  </a:moveTo>
                  <a:cubicBezTo>
                    <a:pt x="322" y="122"/>
                    <a:pt x="323" y="123"/>
                    <a:pt x="323" y="123"/>
                  </a:cubicBezTo>
                  <a:cubicBezTo>
                    <a:pt x="321" y="121"/>
                    <a:pt x="320" y="115"/>
                    <a:pt x="317" y="117"/>
                  </a:cubicBezTo>
                  <a:cubicBezTo>
                    <a:pt x="318" y="119"/>
                    <a:pt x="320" y="121"/>
                    <a:pt x="321" y="123"/>
                  </a:cubicBezTo>
                  <a:close/>
                  <a:moveTo>
                    <a:pt x="317" y="115"/>
                  </a:moveTo>
                  <a:cubicBezTo>
                    <a:pt x="317" y="113"/>
                    <a:pt x="316" y="113"/>
                    <a:pt x="315" y="112"/>
                  </a:cubicBezTo>
                  <a:cubicBezTo>
                    <a:pt x="316" y="114"/>
                    <a:pt x="316" y="113"/>
                    <a:pt x="315" y="115"/>
                  </a:cubicBezTo>
                  <a:lnTo>
                    <a:pt x="317" y="115"/>
                  </a:lnTo>
                  <a:close/>
                  <a:moveTo>
                    <a:pt x="313" y="130"/>
                  </a:moveTo>
                  <a:cubicBezTo>
                    <a:pt x="315" y="130"/>
                    <a:pt x="315" y="131"/>
                    <a:pt x="316" y="131"/>
                  </a:cubicBezTo>
                  <a:cubicBezTo>
                    <a:pt x="316" y="130"/>
                    <a:pt x="313" y="128"/>
                    <a:pt x="313" y="130"/>
                  </a:cubicBezTo>
                  <a:close/>
                  <a:moveTo>
                    <a:pt x="337" y="183"/>
                  </a:moveTo>
                  <a:cubicBezTo>
                    <a:pt x="337" y="180"/>
                    <a:pt x="335" y="178"/>
                    <a:pt x="335" y="175"/>
                  </a:cubicBezTo>
                  <a:cubicBezTo>
                    <a:pt x="332" y="177"/>
                    <a:pt x="336" y="181"/>
                    <a:pt x="337" y="183"/>
                  </a:cubicBezTo>
                  <a:close/>
                  <a:moveTo>
                    <a:pt x="39" y="302"/>
                  </a:moveTo>
                  <a:cubicBezTo>
                    <a:pt x="39" y="302"/>
                    <a:pt x="38" y="302"/>
                    <a:pt x="38" y="303"/>
                  </a:cubicBezTo>
                  <a:cubicBezTo>
                    <a:pt x="38" y="303"/>
                    <a:pt x="39" y="303"/>
                    <a:pt x="39" y="303"/>
                  </a:cubicBezTo>
                  <a:cubicBezTo>
                    <a:pt x="39" y="303"/>
                    <a:pt x="39" y="302"/>
                    <a:pt x="39" y="302"/>
                  </a:cubicBezTo>
                  <a:close/>
                  <a:moveTo>
                    <a:pt x="40" y="292"/>
                  </a:moveTo>
                  <a:cubicBezTo>
                    <a:pt x="40" y="291"/>
                    <a:pt x="40" y="291"/>
                    <a:pt x="40" y="291"/>
                  </a:cubicBezTo>
                  <a:cubicBezTo>
                    <a:pt x="39" y="291"/>
                    <a:pt x="39" y="291"/>
                    <a:pt x="39" y="291"/>
                  </a:cubicBezTo>
                  <a:cubicBezTo>
                    <a:pt x="39" y="292"/>
                    <a:pt x="39" y="292"/>
                    <a:pt x="40" y="292"/>
                  </a:cubicBezTo>
                  <a:close/>
                  <a:moveTo>
                    <a:pt x="37" y="287"/>
                  </a:moveTo>
                  <a:cubicBezTo>
                    <a:pt x="37" y="287"/>
                    <a:pt x="37" y="288"/>
                    <a:pt x="37" y="288"/>
                  </a:cubicBezTo>
                  <a:cubicBezTo>
                    <a:pt x="37" y="288"/>
                    <a:pt x="38" y="287"/>
                    <a:pt x="38" y="287"/>
                  </a:cubicBezTo>
                  <a:cubicBezTo>
                    <a:pt x="37" y="287"/>
                    <a:pt x="37" y="287"/>
                    <a:pt x="37" y="287"/>
                  </a:cubicBezTo>
                  <a:close/>
                  <a:moveTo>
                    <a:pt x="35" y="292"/>
                  </a:moveTo>
                  <a:cubicBezTo>
                    <a:pt x="35" y="292"/>
                    <a:pt x="36" y="292"/>
                    <a:pt x="36" y="291"/>
                  </a:cubicBezTo>
                  <a:cubicBezTo>
                    <a:pt x="36" y="292"/>
                    <a:pt x="35" y="291"/>
                    <a:pt x="35" y="292"/>
                  </a:cubicBezTo>
                  <a:close/>
                  <a:moveTo>
                    <a:pt x="40" y="295"/>
                  </a:moveTo>
                  <a:cubicBezTo>
                    <a:pt x="39" y="295"/>
                    <a:pt x="39" y="295"/>
                    <a:pt x="39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9" y="295"/>
                    <a:pt x="38" y="295"/>
                    <a:pt x="39" y="296"/>
                  </a:cubicBezTo>
                  <a:cubicBezTo>
                    <a:pt x="39" y="295"/>
                    <a:pt x="40" y="296"/>
                    <a:pt x="40" y="295"/>
                  </a:cubicBezTo>
                  <a:close/>
                  <a:moveTo>
                    <a:pt x="52" y="320"/>
                  </a:moveTo>
                  <a:cubicBezTo>
                    <a:pt x="52" y="320"/>
                    <a:pt x="51" y="320"/>
                    <a:pt x="51" y="320"/>
                  </a:cubicBezTo>
                  <a:cubicBezTo>
                    <a:pt x="51" y="321"/>
                    <a:pt x="51" y="322"/>
                    <a:pt x="52" y="322"/>
                  </a:cubicBezTo>
                  <a:cubicBezTo>
                    <a:pt x="52" y="321"/>
                    <a:pt x="52" y="321"/>
                    <a:pt x="53" y="321"/>
                  </a:cubicBezTo>
                  <a:cubicBezTo>
                    <a:pt x="53" y="321"/>
                    <a:pt x="52" y="321"/>
                    <a:pt x="52" y="320"/>
                  </a:cubicBezTo>
                  <a:close/>
                  <a:moveTo>
                    <a:pt x="40" y="294"/>
                  </a:moveTo>
                  <a:cubicBezTo>
                    <a:pt x="40" y="293"/>
                    <a:pt x="39" y="292"/>
                    <a:pt x="39" y="293"/>
                  </a:cubicBezTo>
                  <a:cubicBezTo>
                    <a:pt x="39" y="293"/>
                    <a:pt x="40" y="294"/>
                    <a:pt x="40" y="294"/>
                  </a:cubicBezTo>
                  <a:close/>
                  <a:moveTo>
                    <a:pt x="37" y="293"/>
                  </a:moveTo>
                  <a:cubicBezTo>
                    <a:pt x="37" y="292"/>
                    <a:pt x="37" y="292"/>
                    <a:pt x="37" y="292"/>
                  </a:cubicBezTo>
                  <a:cubicBezTo>
                    <a:pt x="37" y="292"/>
                    <a:pt x="37" y="293"/>
                    <a:pt x="36" y="293"/>
                  </a:cubicBezTo>
                  <a:cubicBezTo>
                    <a:pt x="36" y="293"/>
                    <a:pt x="37" y="293"/>
                    <a:pt x="37" y="293"/>
                  </a:cubicBezTo>
                  <a:close/>
                  <a:moveTo>
                    <a:pt x="48" y="310"/>
                  </a:moveTo>
                  <a:cubicBezTo>
                    <a:pt x="48" y="310"/>
                    <a:pt x="47" y="310"/>
                    <a:pt x="47" y="311"/>
                  </a:cubicBezTo>
                  <a:cubicBezTo>
                    <a:pt x="48" y="311"/>
                    <a:pt x="48" y="312"/>
                    <a:pt x="48" y="311"/>
                  </a:cubicBezTo>
                  <a:cubicBezTo>
                    <a:pt x="47" y="311"/>
                    <a:pt x="48" y="311"/>
                    <a:pt x="48" y="310"/>
                  </a:cubicBezTo>
                  <a:close/>
                  <a:moveTo>
                    <a:pt x="39" y="285"/>
                  </a:moveTo>
                  <a:cubicBezTo>
                    <a:pt x="38" y="285"/>
                    <a:pt x="38" y="286"/>
                    <a:pt x="38" y="286"/>
                  </a:cubicBezTo>
                  <a:cubicBezTo>
                    <a:pt x="38" y="286"/>
                    <a:pt x="37" y="286"/>
                    <a:pt x="37" y="286"/>
                  </a:cubicBezTo>
                  <a:cubicBezTo>
                    <a:pt x="37" y="287"/>
                    <a:pt x="40" y="286"/>
                    <a:pt x="39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40" y="288"/>
                    <a:pt x="37" y="286"/>
                    <a:pt x="40" y="286"/>
                  </a:cubicBezTo>
                  <a:cubicBezTo>
                    <a:pt x="40" y="286"/>
                    <a:pt x="40" y="287"/>
                    <a:pt x="40" y="287"/>
                  </a:cubicBezTo>
                  <a:cubicBezTo>
                    <a:pt x="41" y="286"/>
                    <a:pt x="40" y="286"/>
                    <a:pt x="40" y="285"/>
                  </a:cubicBezTo>
                  <a:cubicBezTo>
                    <a:pt x="40" y="285"/>
                    <a:pt x="39" y="285"/>
                    <a:pt x="39" y="285"/>
                  </a:cubicBezTo>
                  <a:cubicBezTo>
                    <a:pt x="40" y="284"/>
                    <a:pt x="39" y="283"/>
                    <a:pt x="40" y="282"/>
                  </a:cubicBezTo>
                  <a:cubicBezTo>
                    <a:pt x="39" y="283"/>
                    <a:pt x="39" y="284"/>
                    <a:pt x="39" y="285"/>
                  </a:cubicBezTo>
                  <a:close/>
                  <a:moveTo>
                    <a:pt x="35" y="280"/>
                  </a:moveTo>
                  <a:cubicBezTo>
                    <a:pt x="35" y="280"/>
                    <a:pt x="35" y="281"/>
                    <a:pt x="35" y="282"/>
                  </a:cubicBezTo>
                  <a:cubicBezTo>
                    <a:pt x="35" y="282"/>
                    <a:pt x="36" y="281"/>
                    <a:pt x="36" y="282"/>
                  </a:cubicBezTo>
                  <a:cubicBezTo>
                    <a:pt x="37" y="283"/>
                    <a:pt x="36" y="282"/>
                    <a:pt x="36" y="283"/>
                  </a:cubicBezTo>
                  <a:cubicBezTo>
                    <a:pt x="37" y="283"/>
                    <a:pt x="37" y="284"/>
                    <a:pt x="37" y="285"/>
                  </a:cubicBezTo>
                  <a:cubicBezTo>
                    <a:pt x="39" y="284"/>
                    <a:pt x="36" y="283"/>
                    <a:pt x="38" y="281"/>
                  </a:cubicBezTo>
                  <a:cubicBezTo>
                    <a:pt x="37" y="280"/>
                    <a:pt x="36" y="280"/>
                    <a:pt x="35" y="280"/>
                  </a:cubicBezTo>
                  <a:close/>
                  <a:moveTo>
                    <a:pt x="35" y="289"/>
                  </a:moveTo>
                  <a:cubicBezTo>
                    <a:pt x="35" y="290"/>
                    <a:pt x="36" y="291"/>
                    <a:pt x="37" y="29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7" y="291"/>
                    <a:pt x="37" y="291"/>
                    <a:pt x="37" y="290"/>
                  </a:cubicBezTo>
                  <a:cubicBezTo>
                    <a:pt x="36" y="291"/>
                    <a:pt x="36" y="289"/>
                    <a:pt x="35" y="289"/>
                  </a:cubicBezTo>
                  <a:close/>
                  <a:moveTo>
                    <a:pt x="41" y="306"/>
                  </a:moveTo>
                  <a:cubicBezTo>
                    <a:pt x="41" y="307"/>
                    <a:pt x="41" y="307"/>
                    <a:pt x="41" y="307"/>
                  </a:cubicBezTo>
                  <a:cubicBezTo>
                    <a:pt x="41" y="307"/>
                    <a:pt x="42" y="307"/>
                    <a:pt x="42" y="306"/>
                  </a:cubicBezTo>
                  <a:lnTo>
                    <a:pt x="41" y="306"/>
                  </a:lnTo>
                  <a:close/>
                  <a:moveTo>
                    <a:pt x="45" y="306"/>
                  </a:moveTo>
                  <a:cubicBezTo>
                    <a:pt x="45" y="307"/>
                    <a:pt x="45" y="307"/>
                    <a:pt x="46" y="307"/>
                  </a:cubicBezTo>
                  <a:cubicBezTo>
                    <a:pt x="46" y="307"/>
                    <a:pt x="46" y="307"/>
                    <a:pt x="46" y="306"/>
                  </a:cubicBezTo>
                  <a:cubicBezTo>
                    <a:pt x="46" y="307"/>
                    <a:pt x="45" y="306"/>
                    <a:pt x="45" y="306"/>
                  </a:cubicBezTo>
                  <a:close/>
                  <a:moveTo>
                    <a:pt x="48" y="322"/>
                  </a:moveTo>
                  <a:cubicBezTo>
                    <a:pt x="48" y="323"/>
                    <a:pt x="49" y="323"/>
                    <a:pt x="50" y="323"/>
                  </a:cubicBezTo>
                  <a:cubicBezTo>
                    <a:pt x="49" y="322"/>
                    <a:pt x="49" y="322"/>
                    <a:pt x="48" y="322"/>
                  </a:cubicBezTo>
                  <a:close/>
                  <a:moveTo>
                    <a:pt x="46" y="303"/>
                  </a:moveTo>
                  <a:cubicBezTo>
                    <a:pt x="46" y="304"/>
                    <a:pt x="47" y="304"/>
                    <a:pt x="47" y="304"/>
                  </a:cubicBezTo>
                  <a:cubicBezTo>
                    <a:pt x="47" y="303"/>
                    <a:pt x="47" y="303"/>
                    <a:pt x="46" y="303"/>
                  </a:cubicBezTo>
                  <a:close/>
                  <a:moveTo>
                    <a:pt x="45" y="303"/>
                  </a:moveTo>
                  <a:cubicBezTo>
                    <a:pt x="45" y="304"/>
                    <a:pt x="45" y="304"/>
                    <a:pt x="46" y="305"/>
                  </a:cubicBezTo>
                  <a:cubicBezTo>
                    <a:pt x="45" y="304"/>
                    <a:pt x="47" y="303"/>
                    <a:pt x="45" y="303"/>
                  </a:cubicBezTo>
                  <a:close/>
                  <a:moveTo>
                    <a:pt x="44" y="306"/>
                  </a:moveTo>
                  <a:cubicBezTo>
                    <a:pt x="45" y="306"/>
                    <a:pt x="46" y="306"/>
                    <a:pt x="46" y="306"/>
                  </a:cubicBezTo>
                  <a:cubicBezTo>
                    <a:pt x="46" y="306"/>
                    <a:pt x="44" y="306"/>
                    <a:pt x="44" y="306"/>
                  </a:cubicBezTo>
                  <a:close/>
                  <a:moveTo>
                    <a:pt x="49" y="309"/>
                  </a:moveTo>
                  <a:cubicBezTo>
                    <a:pt x="49" y="309"/>
                    <a:pt x="50" y="309"/>
                    <a:pt x="50" y="308"/>
                  </a:cubicBezTo>
                  <a:cubicBezTo>
                    <a:pt x="49" y="308"/>
                    <a:pt x="49" y="309"/>
                    <a:pt x="49" y="309"/>
                  </a:cubicBezTo>
                  <a:close/>
                  <a:moveTo>
                    <a:pt x="42" y="299"/>
                  </a:moveTo>
                  <a:cubicBezTo>
                    <a:pt x="40" y="298"/>
                    <a:pt x="40" y="300"/>
                    <a:pt x="40" y="301"/>
                  </a:cubicBezTo>
                  <a:cubicBezTo>
                    <a:pt x="40" y="301"/>
                    <a:pt x="41" y="300"/>
                    <a:pt x="41" y="301"/>
                  </a:cubicBezTo>
                  <a:cubicBezTo>
                    <a:pt x="42" y="301"/>
                    <a:pt x="42" y="300"/>
                    <a:pt x="42" y="300"/>
                  </a:cubicBezTo>
                  <a:cubicBezTo>
                    <a:pt x="41" y="300"/>
                    <a:pt x="41" y="299"/>
                    <a:pt x="42" y="299"/>
                  </a:cubicBezTo>
                  <a:close/>
                  <a:moveTo>
                    <a:pt x="44" y="302"/>
                  </a:moveTo>
                  <a:cubicBezTo>
                    <a:pt x="43" y="302"/>
                    <a:pt x="43" y="302"/>
                    <a:pt x="43" y="301"/>
                  </a:cubicBezTo>
                  <a:cubicBezTo>
                    <a:pt x="43" y="302"/>
                    <a:pt x="42" y="302"/>
                    <a:pt x="42" y="303"/>
                  </a:cubicBezTo>
                  <a:cubicBezTo>
                    <a:pt x="43" y="303"/>
                    <a:pt x="43" y="302"/>
                    <a:pt x="44" y="302"/>
                  </a:cubicBezTo>
                  <a:close/>
                  <a:moveTo>
                    <a:pt x="43" y="303"/>
                  </a:moveTo>
                  <a:cubicBezTo>
                    <a:pt x="43" y="303"/>
                    <a:pt x="43" y="304"/>
                    <a:pt x="44" y="304"/>
                  </a:cubicBezTo>
                  <a:cubicBezTo>
                    <a:pt x="44" y="303"/>
                    <a:pt x="44" y="303"/>
                    <a:pt x="43" y="303"/>
                  </a:cubicBezTo>
                  <a:close/>
                  <a:moveTo>
                    <a:pt x="43" y="308"/>
                  </a:moveTo>
                  <a:cubicBezTo>
                    <a:pt x="43" y="309"/>
                    <a:pt x="43" y="309"/>
                    <a:pt x="43" y="309"/>
                  </a:cubicBezTo>
                  <a:cubicBezTo>
                    <a:pt x="44" y="310"/>
                    <a:pt x="44" y="308"/>
                    <a:pt x="43" y="308"/>
                  </a:cubicBezTo>
                  <a:close/>
                  <a:moveTo>
                    <a:pt x="45" y="313"/>
                  </a:moveTo>
                  <a:cubicBezTo>
                    <a:pt x="45" y="312"/>
                    <a:pt x="45" y="312"/>
                    <a:pt x="45" y="312"/>
                  </a:cubicBezTo>
                  <a:cubicBezTo>
                    <a:pt x="44" y="312"/>
                    <a:pt x="45" y="314"/>
                    <a:pt x="46" y="313"/>
                  </a:cubicBezTo>
                  <a:cubicBezTo>
                    <a:pt x="45" y="313"/>
                    <a:pt x="45" y="313"/>
                    <a:pt x="45" y="313"/>
                  </a:cubicBezTo>
                  <a:close/>
                  <a:moveTo>
                    <a:pt x="305" y="342"/>
                  </a:moveTo>
                  <a:cubicBezTo>
                    <a:pt x="306" y="342"/>
                    <a:pt x="306" y="342"/>
                    <a:pt x="306" y="342"/>
                  </a:cubicBezTo>
                  <a:cubicBezTo>
                    <a:pt x="306" y="342"/>
                    <a:pt x="307" y="341"/>
                    <a:pt x="307" y="340"/>
                  </a:cubicBezTo>
                  <a:cubicBezTo>
                    <a:pt x="307" y="341"/>
                    <a:pt x="306" y="341"/>
                    <a:pt x="305" y="342"/>
                  </a:cubicBezTo>
                  <a:close/>
                  <a:moveTo>
                    <a:pt x="309" y="339"/>
                  </a:moveTo>
                  <a:cubicBezTo>
                    <a:pt x="309" y="339"/>
                    <a:pt x="309" y="338"/>
                    <a:pt x="309" y="338"/>
                  </a:cubicBezTo>
                  <a:cubicBezTo>
                    <a:pt x="308" y="339"/>
                    <a:pt x="308" y="339"/>
                    <a:pt x="308" y="340"/>
                  </a:cubicBezTo>
                  <a:cubicBezTo>
                    <a:pt x="308" y="339"/>
                    <a:pt x="308" y="339"/>
                    <a:pt x="309" y="339"/>
                  </a:cubicBezTo>
                  <a:close/>
                  <a:moveTo>
                    <a:pt x="307" y="347"/>
                  </a:moveTo>
                  <a:cubicBezTo>
                    <a:pt x="305" y="347"/>
                    <a:pt x="307" y="345"/>
                    <a:pt x="306" y="344"/>
                  </a:cubicBezTo>
                  <a:cubicBezTo>
                    <a:pt x="305" y="344"/>
                    <a:pt x="304" y="346"/>
                    <a:pt x="303" y="345"/>
                  </a:cubicBezTo>
                  <a:cubicBezTo>
                    <a:pt x="304" y="344"/>
                    <a:pt x="305" y="345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4" y="344"/>
                    <a:pt x="303" y="345"/>
                    <a:pt x="302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3" y="346"/>
                    <a:pt x="303" y="347"/>
                    <a:pt x="304" y="347"/>
                  </a:cubicBezTo>
                  <a:cubicBezTo>
                    <a:pt x="304" y="346"/>
                    <a:pt x="304" y="345"/>
                    <a:pt x="304" y="345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6" y="346"/>
                    <a:pt x="305" y="346"/>
                    <a:pt x="305" y="347"/>
                  </a:cubicBezTo>
                  <a:cubicBezTo>
                    <a:pt x="305" y="347"/>
                    <a:pt x="306" y="347"/>
                    <a:pt x="306" y="348"/>
                  </a:cubicBezTo>
                  <a:cubicBezTo>
                    <a:pt x="306" y="347"/>
                    <a:pt x="307" y="347"/>
                    <a:pt x="307" y="347"/>
                  </a:cubicBezTo>
                  <a:close/>
                  <a:moveTo>
                    <a:pt x="34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3" y="28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lose/>
                  <a:moveTo>
                    <a:pt x="312" y="339"/>
                  </a:moveTo>
                  <a:cubicBezTo>
                    <a:pt x="311" y="339"/>
                    <a:pt x="311" y="339"/>
                    <a:pt x="311" y="339"/>
                  </a:cubicBezTo>
                  <a:cubicBezTo>
                    <a:pt x="311" y="340"/>
                    <a:pt x="312" y="339"/>
                    <a:pt x="312" y="339"/>
                  </a:cubicBezTo>
                  <a:close/>
                  <a:moveTo>
                    <a:pt x="287" y="361"/>
                  </a:moveTo>
                  <a:cubicBezTo>
                    <a:pt x="287" y="361"/>
                    <a:pt x="287" y="361"/>
                    <a:pt x="287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6" y="361"/>
                    <a:pt x="287" y="361"/>
                    <a:pt x="287" y="361"/>
                  </a:cubicBezTo>
                  <a:close/>
                  <a:moveTo>
                    <a:pt x="256" y="381"/>
                  </a:moveTo>
                  <a:cubicBezTo>
                    <a:pt x="257" y="380"/>
                    <a:pt x="257" y="380"/>
                    <a:pt x="258" y="380"/>
                  </a:cubicBezTo>
                  <a:cubicBezTo>
                    <a:pt x="257" y="380"/>
                    <a:pt x="257" y="380"/>
                    <a:pt x="256" y="380"/>
                  </a:cubicBezTo>
                  <a:cubicBezTo>
                    <a:pt x="256" y="380"/>
                    <a:pt x="256" y="381"/>
                    <a:pt x="256" y="381"/>
                  </a:cubicBezTo>
                  <a:close/>
                  <a:moveTo>
                    <a:pt x="51" y="315"/>
                  </a:moveTo>
                  <a:cubicBezTo>
                    <a:pt x="52" y="315"/>
                    <a:pt x="51" y="315"/>
                    <a:pt x="51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2" y="315"/>
                    <a:pt x="52" y="314"/>
                    <a:pt x="51" y="315"/>
                  </a:cubicBezTo>
                  <a:close/>
                  <a:moveTo>
                    <a:pt x="298" y="351"/>
                  </a:moveTo>
                  <a:cubicBezTo>
                    <a:pt x="297" y="351"/>
                    <a:pt x="297" y="351"/>
                    <a:pt x="296" y="352"/>
                  </a:cubicBezTo>
                  <a:cubicBezTo>
                    <a:pt x="296" y="352"/>
                    <a:pt x="297" y="352"/>
                    <a:pt x="297" y="352"/>
                  </a:cubicBezTo>
                  <a:cubicBezTo>
                    <a:pt x="296" y="352"/>
                    <a:pt x="296" y="352"/>
                    <a:pt x="296" y="352"/>
                  </a:cubicBezTo>
                  <a:cubicBezTo>
                    <a:pt x="296" y="352"/>
                    <a:pt x="296" y="352"/>
                    <a:pt x="296" y="353"/>
                  </a:cubicBezTo>
                  <a:cubicBezTo>
                    <a:pt x="296" y="353"/>
                    <a:pt x="296" y="353"/>
                    <a:pt x="296" y="353"/>
                  </a:cubicBezTo>
                  <a:cubicBezTo>
                    <a:pt x="297" y="353"/>
                    <a:pt x="298" y="352"/>
                    <a:pt x="298" y="351"/>
                  </a:cubicBezTo>
                  <a:close/>
                  <a:moveTo>
                    <a:pt x="296" y="355"/>
                  </a:moveTo>
                  <a:cubicBezTo>
                    <a:pt x="295" y="354"/>
                    <a:pt x="295" y="355"/>
                    <a:pt x="295" y="355"/>
                  </a:cubicBezTo>
                  <a:cubicBezTo>
                    <a:pt x="295" y="355"/>
                    <a:pt x="295" y="356"/>
                    <a:pt x="296" y="355"/>
                  </a:cubicBezTo>
                  <a:cubicBezTo>
                    <a:pt x="295" y="355"/>
                    <a:pt x="296" y="355"/>
                    <a:pt x="296" y="355"/>
                  </a:cubicBezTo>
                  <a:close/>
                  <a:moveTo>
                    <a:pt x="314" y="332"/>
                  </a:moveTo>
                  <a:cubicBezTo>
                    <a:pt x="314" y="332"/>
                    <a:pt x="314" y="332"/>
                    <a:pt x="314" y="332"/>
                  </a:cubicBezTo>
                  <a:cubicBezTo>
                    <a:pt x="313" y="332"/>
                    <a:pt x="313" y="332"/>
                    <a:pt x="313" y="332"/>
                  </a:cubicBezTo>
                  <a:lnTo>
                    <a:pt x="314" y="332"/>
                  </a:lnTo>
                  <a:close/>
                  <a:moveTo>
                    <a:pt x="310" y="336"/>
                  </a:moveTo>
                  <a:cubicBezTo>
                    <a:pt x="310" y="336"/>
                    <a:pt x="310" y="337"/>
                    <a:pt x="309" y="337"/>
                  </a:cubicBezTo>
                  <a:cubicBezTo>
                    <a:pt x="309" y="338"/>
                    <a:pt x="310" y="338"/>
                    <a:pt x="310" y="338"/>
                  </a:cubicBezTo>
                  <a:cubicBezTo>
                    <a:pt x="310" y="338"/>
                    <a:pt x="309" y="338"/>
                    <a:pt x="309" y="339"/>
                  </a:cubicBezTo>
                  <a:cubicBezTo>
                    <a:pt x="310" y="339"/>
                    <a:pt x="310" y="337"/>
                    <a:pt x="311" y="337"/>
                  </a:cubicBezTo>
                  <a:cubicBezTo>
                    <a:pt x="311" y="338"/>
                    <a:pt x="311" y="338"/>
                    <a:pt x="311" y="338"/>
                  </a:cubicBezTo>
                  <a:cubicBezTo>
                    <a:pt x="313" y="338"/>
                    <a:pt x="311" y="337"/>
                    <a:pt x="310" y="336"/>
                  </a:cubicBezTo>
                  <a:close/>
                  <a:moveTo>
                    <a:pt x="28" y="275"/>
                  </a:moveTo>
                  <a:cubicBezTo>
                    <a:pt x="27" y="275"/>
                    <a:pt x="27" y="275"/>
                    <a:pt x="27" y="276"/>
                  </a:cubicBezTo>
                  <a:cubicBezTo>
                    <a:pt x="27" y="275"/>
                    <a:pt x="27" y="277"/>
                    <a:pt x="27" y="276"/>
                  </a:cubicBezTo>
                  <a:cubicBezTo>
                    <a:pt x="27" y="276"/>
                    <a:pt x="28" y="276"/>
                    <a:pt x="28" y="275"/>
                  </a:cubicBezTo>
                  <a:close/>
                  <a:moveTo>
                    <a:pt x="318" y="330"/>
                  </a:moveTo>
                  <a:cubicBezTo>
                    <a:pt x="318" y="330"/>
                    <a:pt x="317" y="330"/>
                    <a:pt x="317" y="330"/>
                  </a:cubicBezTo>
                  <a:cubicBezTo>
                    <a:pt x="317" y="330"/>
                    <a:pt x="317" y="331"/>
                    <a:pt x="317" y="332"/>
                  </a:cubicBezTo>
                  <a:cubicBezTo>
                    <a:pt x="318" y="332"/>
                    <a:pt x="318" y="331"/>
                    <a:pt x="318" y="330"/>
                  </a:cubicBezTo>
                  <a:close/>
                  <a:moveTo>
                    <a:pt x="32" y="286"/>
                  </a:moveTo>
                  <a:cubicBezTo>
                    <a:pt x="32" y="288"/>
                    <a:pt x="32" y="288"/>
                    <a:pt x="32" y="288"/>
                  </a:cubicBezTo>
                  <a:cubicBezTo>
                    <a:pt x="33" y="288"/>
                    <a:pt x="34" y="288"/>
                    <a:pt x="34" y="287"/>
                  </a:cubicBezTo>
                  <a:cubicBezTo>
                    <a:pt x="34" y="286"/>
                    <a:pt x="33" y="287"/>
                    <a:pt x="32" y="286"/>
                  </a:cubicBezTo>
                  <a:close/>
                  <a:moveTo>
                    <a:pt x="25" y="268"/>
                  </a:moveTo>
                  <a:cubicBezTo>
                    <a:pt x="25" y="269"/>
                    <a:pt x="24" y="269"/>
                    <a:pt x="25" y="270"/>
                  </a:cubicBezTo>
                  <a:cubicBezTo>
                    <a:pt x="25" y="269"/>
                    <a:pt x="26" y="268"/>
                    <a:pt x="25" y="268"/>
                  </a:cubicBezTo>
                  <a:close/>
                  <a:moveTo>
                    <a:pt x="32" y="298"/>
                  </a:moveTo>
                  <a:cubicBezTo>
                    <a:pt x="33" y="298"/>
                    <a:pt x="33" y="298"/>
                    <a:pt x="34" y="298"/>
                  </a:cubicBezTo>
                  <a:cubicBezTo>
                    <a:pt x="34" y="297"/>
                    <a:pt x="32" y="297"/>
                    <a:pt x="32" y="298"/>
                  </a:cubicBezTo>
                  <a:close/>
                  <a:moveTo>
                    <a:pt x="27" y="287"/>
                  </a:moveTo>
                  <a:cubicBezTo>
                    <a:pt x="27" y="288"/>
                    <a:pt x="28" y="288"/>
                    <a:pt x="29" y="288"/>
                  </a:cubicBezTo>
                  <a:cubicBezTo>
                    <a:pt x="29" y="287"/>
                    <a:pt x="28" y="287"/>
                    <a:pt x="27" y="287"/>
                  </a:cubicBezTo>
                  <a:close/>
                  <a:moveTo>
                    <a:pt x="24" y="271"/>
                  </a:moveTo>
                  <a:cubicBezTo>
                    <a:pt x="24" y="271"/>
                    <a:pt x="25" y="271"/>
                    <a:pt x="26" y="271"/>
                  </a:cubicBezTo>
                  <a:cubicBezTo>
                    <a:pt x="26" y="271"/>
                    <a:pt x="24" y="271"/>
                    <a:pt x="24" y="271"/>
                  </a:cubicBezTo>
                  <a:close/>
                  <a:moveTo>
                    <a:pt x="322" y="319"/>
                  </a:moveTo>
                  <a:cubicBezTo>
                    <a:pt x="322" y="319"/>
                    <a:pt x="322" y="319"/>
                    <a:pt x="321" y="319"/>
                  </a:cubicBezTo>
                  <a:cubicBezTo>
                    <a:pt x="321" y="319"/>
                    <a:pt x="321" y="319"/>
                    <a:pt x="321" y="319"/>
                  </a:cubicBezTo>
                  <a:cubicBezTo>
                    <a:pt x="321" y="319"/>
                    <a:pt x="321" y="319"/>
                    <a:pt x="322" y="319"/>
                  </a:cubicBezTo>
                  <a:close/>
                  <a:moveTo>
                    <a:pt x="319" y="323"/>
                  </a:moveTo>
                  <a:cubicBezTo>
                    <a:pt x="319" y="323"/>
                    <a:pt x="319" y="323"/>
                    <a:pt x="320" y="323"/>
                  </a:cubicBezTo>
                  <a:cubicBezTo>
                    <a:pt x="320" y="322"/>
                    <a:pt x="320" y="322"/>
                    <a:pt x="320" y="322"/>
                  </a:cubicBezTo>
                  <a:cubicBezTo>
                    <a:pt x="320" y="322"/>
                    <a:pt x="320" y="322"/>
                    <a:pt x="320" y="322"/>
                  </a:cubicBezTo>
                  <a:lnTo>
                    <a:pt x="319" y="323"/>
                  </a:lnTo>
                  <a:close/>
                  <a:moveTo>
                    <a:pt x="20" y="271"/>
                  </a:moveTo>
                  <a:cubicBezTo>
                    <a:pt x="20" y="272"/>
                    <a:pt x="20" y="272"/>
                    <a:pt x="20" y="272"/>
                  </a:cubicBezTo>
                  <a:cubicBezTo>
                    <a:pt x="20" y="272"/>
                    <a:pt x="21" y="272"/>
                    <a:pt x="21" y="271"/>
                  </a:cubicBezTo>
                  <a:lnTo>
                    <a:pt x="20" y="271"/>
                  </a:lnTo>
                  <a:close/>
                  <a:moveTo>
                    <a:pt x="24" y="278"/>
                  </a:moveTo>
                  <a:cubicBezTo>
                    <a:pt x="24" y="277"/>
                    <a:pt x="25" y="277"/>
                    <a:pt x="24" y="277"/>
                  </a:cubicBezTo>
                  <a:cubicBezTo>
                    <a:pt x="23" y="277"/>
                    <a:pt x="24" y="279"/>
                    <a:pt x="25" y="278"/>
                  </a:cubicBezTo>
                  <a:cubicBezTo>
                    <a:pt x="25" y="278"/>
                    <a:pt x="24" y="278"/>
                    <a:pt x="24" y="278"/>
                  </a:cubicBezTo>
                  <a:close/>
                  <a:moveTo>
                    <a:pt x="302" y="359"/>
                  </a:moveTo>
                  <a:cubicBezTo>
                    <a:pt x="302" y="361"/>
                    <a:pt x="303" y="361"/>
                    <a:pt x="303" y="361"/>
                  </a:cubicBezTo>
                  <a:cubicBezTo>
                    <a:pt x="303" y="360"/>
                    <a:pt x="304" y="360"/>
                    <a:pt x="304" y="359"/>
                  </a:cubicBezTo>
                  <a:cubicBezTo>
                    <a:pt x="303" y="360"/>
                    <a:pt x="303" y="359"/>
                    <a:pt x="302" y="359"/>
                  </a:cubicBezTo>
                  <a:close/>
                  <a:moveTo>
                    <a:pt x="289" y="366"/>
                  </a:moveTo>
                  <a:cubicBezTo>
                    <a:pt x="289" y="367"/>
                    <a:pt x="289" y="367"/>
                    <a:pt x="289" y="367"/>
                  </a:cubicBezTo>
                  <a:cubicBezTo>
                    <a:pt x="290" y="367"/>
                    <a:pt x="291" y="367"/>
                    <a:pt x="292" y="367"/>
                  </a:cubicBezTo>
                  <a:cubicBezTo>
                    <a:pt x="292" y="365"/>
                    <a:pt x="290" y="367"/>
                    <a:pt x="289" y="366"/>
                  </a:cubicBezTo>
                  <a:close/>
                  <a:moveTo>
                    <a:pt x="290" y="362"/>
                  </a:moveTo>
                  <a:cubicBezTo>
                    <a:pt x="291" y="362"/>
                    <a:pt x="291" y="362"/>
                    <a:pt x="291" y="363"/>
                  </a:cubicBezTo>
                  <a:cubicBezTo>
                    <a:pt x="290" y="363"/>
                    <a:pt x="289" y="363"/>
                    <a:pt x="289" y="363"/>
                  </a:cubicBezTo>
                  <a:cubicBezTo>
                    <a:pt x="289" y="364"/>
                    <a:pt x="288" y="365"/>
                    <a:pt x="289" y="365"/>
                  </a:cubicBezTo>
                  <a:cubicBezTo>
                    <a:pt x="290" y="364"/>
                    <a:pt x="291" y="364"/>
                    <a:pt x="292" y="364"/>
                  </a:cubicBezTo>
                  <a:cubicBezTo>
                    <a:pt x="292" y="364"/>
                    <a:pt x="293" y="363"/>
                    <a:pt x="293" y="363"/>
                  </a:cubicBezTo>
                  <a:cubicBezTo>
                    <a:pt x="292" y="363"/>
                    <a:pt x="291" y="361"/>
                    <a:pt x="290" y="362"/>
                  </a:cubicBezTo>
                  <a:close/>
                  <a:moveTo>
                    <a:pt x="248" y="390"/>
                  </a:moveTo>
                  <a:cubicBezTo>
                    <a:pt x="249" y="389"/>
                    <a:pt x="250" y="389"/>
                    <a:pt x="250" y="388"/>
                  </a:cubicBezTo>
                  <a:cubicBezTo>
                    <a:pt x="249" y="387"/>
                    <a:pt x="248" y="389"/>
                    <a:pt x="248" y="390"/>
                  </a:cubicBezTo>
                  <a:close/>
                  <a:moveTo>
                    <a:pt x="282" y="376"/>
                  </a:moveTo>
                  <a:cubicBezTo>
                    <a:pt x="283" y="377"/>
                    <a:pt x="283" y="377"/>
                    <a:pt x="284" y="377"/>
                  </a:cubicBezTo>
                  <a:cubicBezTo>
                    <a:pt x="283" y="376"/>
                    <a:pt x="283" y="375"/>
                    <a:pt x="282" y="374"/>
                  </a:cubicBezTo>
                  <a:cubicBezTo>
                    <a:pt x="282" y="375"/>
                    <a:pt x="282" y="375"/>
                    <a:pt x="282" y="376"/>
                  </a:cubicBezTo>
                  <a:close/>
                  <a:moveTo>
                    <a:pt x="295" y="357"/>
                  </a:moveTo>
                  <a:cubicBezTo>
                    <a:pt x="295" y="357"/>
                    <a:pt x="295" y="357"/>
                    <a:pt x="295" y="356"/>
                  </a:cubicBezTo>
                  <a:cubicBezTo>
                    <a:pt x="294" y="356"/>
                    <a:pt x="294" y="357"/>
                    <a:pt x="293" y="356"/>
                  </a:cubicBezTo>
                  <a:cubicBezTo>
                    <a:pt x="293" y="356"/>
                    <a:pt x="293" y="356"/>
                    <a:pt x="293" y="355"/>
                  </a:cubicBezTo>
                  <a:cubicBezTo>
                    <a:pt x="294" y="355"/>
                    <a:pt x="295" y="354"/>
                    <a:pt x="295" y="353"/>
                  </a:cubicBezTo>
                  <a:cubicBezTo>
                    <a:pt x="295" y="353"/>
                    <a:pt x="295" y="353"/>
                    <a:pt x="295" y="353"/>
                  </a:cubicBezTo>
                  <a:cubicBezTo>
                    <a:pt x="294" y="355"/>
                    <a:pt x="292" y="356"/>
                    <a:pt x="291" y="357"/>
                  </a:cubicBezTo>
                  <a:cubicBezTo>
                    <a:pt x="291" y="357"/>
                    <a:pt x="291" y="358"/>
                    <a:pt x="291" y="358"/>
                  </a:cubicBezTo>
                  <a:cubicBezTo>
                    <a:pt x="292" y="358"/>
                    <a:pt x="292" y="357"/>
                    <a:pt x="292" y="357"/>
                  </a:cubicBezTo>
                  <a:cubicBezTo>
                    <a:pt x="293" y="359"/>
                    <a:pt x="292" y="359"/>
                    <a:pt x="292" y="361"/>
                  </a:cubicBezTo>
                  <a:cubicBezTo>
                    <a:pt x="294" y="361"/>
                    <a:pt x="294" y="363"/>
                    <a:pt x="295" y="363"/>
                  </a:cubicBezTo>
                  <a:cubicBezTo>
                    <a:pt x="295" y="361"/>
                    <a:pt x="293" y="359"/>
                    <a:pt x="295" y="357"/>
                  </a:cubicBezTo>
                  <a:close/>
                  <a:moveTo>
                    <a:pt x="294" y="360"/>
                  </a:moveTo>
                  <a:cubicBezTo>
                    <a:pt x="294" y="360"/>
                    <a:pt x="294" y="361"/>
                    <a:pt x="294" y="361"/>
                  </a:cubicBezTo>
                  <a:cubicBezTo>
                    <a:pt x="294" y="361"/>
                    <a:pt x="293" y="361"/>
                    <a:pt x="294" y="360"/>
                  </a:cubicBezTo>
                  <a:close/>
                  <a:moveTo>
                    <a:pt x="283" y="373"/>
                  </a:moveTo>
                  <a:cubicBezTo>
                    <a:pt x="284" y="372"/>
                    <a:pt x="285" y="372"/>
                    <a:pt x="284" y="371"/>
                  </a:cubicBezTo>
                  <a:cubicBezTo>
                    <a:pt x="284" y="372"/>
                    <a:pt x="283" y="373"/>
                    <a:pt x="283" y="373"/>
                  </a:cubicBezTo>
                  <a:close/>
                  <a:moveTo>
                    <a:pt x="284" y="364"/>
                  </a:moveTo>
                  <a:cubicBezTo>
                    <a:pt x="284" y="363"/>
                    <a:pt x="285" y="363"/>
                    <a:pt x="285" y="363"/>
                  </a:cubicBezTo>
                  <a:cubicBezTo>
                    <a:pt x="285" y="362"/>
                    <a:pt x="285" y="362"/>
                    <a:pt x="285" y="362"/>
                  </a:cubicBezTo>
                  <a:cubicBezTo>
                    <a:pt x="285" y="362"/>
                    <a:pt x="284" y="363"/>
                    <a:pt x="283" y="364"/>
                  </a:cubicBezTo>
                  <a:cubicBezTo>
                    <a:pt x="283" y="364"/>
                    <a:pt x="283" y="364"/>
                    <a:pt x="282" y="364"/>
                  </a:cubicBezTo>
                  <a:cubicBezTo>
                    <a:pt x="282" y="364"/>
                    <a:pt x="282" y="365"/>
                    <a:pt x="282" y="365"/>
                  </a:cubicBezTo>
                  <a:cubicBezTo>
                    <a:pt x="282" y="365"/>
                    <a:pt x="281" y="366"/>
                    <a:pt x="281" y="366"/>
                  </a:cubicBezTo>
                  <a:cubicBezTo>
                    <a:pt x="281" y="366"/>
                    <a:pt x="281" y="366"/>
                    <a:pt x="281" y="365"/>
                  </a:cubicBezTo>
                  <a:cubicBezTo>
                    <a:pt x="281" y="366"/>
                    <a:pt x="280" y="366"/>
                    <a:pt x="280" y="366"/>
                  </a:cubicBezTo>
                  <a:cubicBezTo>
                    <a:pt x="281" y="367"/>
                    <a:pt x="279" y="369"/>
                    <a:pt x="279" y="370"/>
                  </a:cubicBezTo>
                  <a:cubicBezTo>
                    <a:pt x="278" y="368"/>
                    <a:pt x="280" y="368"/>
                    <a:pt x="280" y="366"/>
                  </a:cubicBezTo>
                  <a:cubicBezTo>
                    <a:pt x="279" y="367"/>
                    <a:pt x="278" y="367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6" y="369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78" y="370"/>
                    <a:pt x="276" y="369"/>
                    <a:pt x="276" y="369"/>
                  </a:cubicBezTo>
                  <a:cubicBezTo>
                    <a:pt x="272" y="371"/>
                    <a:pt x="268" y="374"/>
                    <a:pt x="264" y="376"/>
                  </a:cubicBezTo>
                  <a:cubicBezTo>
                    <a:pt x="265" y="377"/>
                    <a:pt x="266" y="378"/>
                    <a:pt x="266" y="380"/>
                  </a:cubicBezTo>
                  <a:cubicBezTo>
                    <a:pt x="267" y="380"/>
                    <a:pt x="268" y="379"/>
                    <a:pt x="268" y="379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8" y="378"/>
                    <a:pt x="267" y="377"/>
                    <a:pt x="268" y="377"/>
                  </a:cubicBezTo>
                  <a:cubicBezTo>
                    <a:pt x="269" y="377"/>
                    <a:pt x="269" y="378"/>
                    <a:pt x="270" y="379"/>
                  </a:cubicBezTo>
                  <a:cubicBezTo>
                    <a:pt x="269" y="379"/>
                    <a:pt x="270" y="380"/>
                    <a:pt x="270" y="381"/>
                  </a:cubicBezTo>
                  <a:cubicBezTo>
                    <a:pt x="269" y="381"/>
                    <a:pt x="269" y="381"/>
                    <a:pt x="269" y="382"/>
                  </a:cubicBezTo>
                  <a:cubicBezTo>
                    <a:pt x="268" y="381"/>
                    <a:pt x="267" y="381"/>
                    <a:pt x="267" y="380"/>
                  </a:cubicBezTo>
                  <a:cubicBezTo>
                    <a:pt x="266" y="381"/>
                    <a:pt x="265" y="382"/>
                    <a:pt x="265" y="383"/>
                  </a:cubicBezTo>
                  <a:cubicBezTo>
                    <a:pt x="265" y="384"/>
                    <a:pt x="264" y="383"/>
                    <a:pt x="264" y="383"/>
                  </a:cubicBezTo>
                  <a:cubicBezTo>
                    <a:pt x="264" y="384"/>
                    <a:pt x="265" y="383"/>
                    <a:pt x="265" y="384"/>
                  </a:cubicBezTo>
                  <a:cubicBezTo>
                    <a:pt x="265" y="384"/>
                    <a:pt x="264" y="384"/>
                    <a:pt x="264" y="385"/>
                  </a:cubicBezTo>
                  <a:cubicBezTo>
                    <a:pt x="265" y="386"/>
                    <a:pt x="266" y="386"/>
                    <a:pt x="265" y="388"/>
                  </a:cubicBezTo>
                  <a:cubicBezTo>
                    <a:pt x="266" y="387"/>
                    <a:pt x="267" y="387"/>
                    <a:pt x="268" y="386"/>
                  </a:cubicBezTo>
                  <a:cubicBezTo>
                    <a:pt x="267" y="386"/>
                    <a:pt x="266" y="386"/>
                    <a:pt x="266" y="38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7" y="384"/>
                    <a:pt x="267" y="383"/>
                    <a:pt x="268" y="383"/>
                  </a:cubicBezTo>
                  <a:cubicBezTo>
                    <a:pt x="267" y="384"/>
                    <a:pt x="269" y="383"/>
                    <a:pt x="269" y="383"/>
                  </a:cubicBezTo>
                  <a:cubicBezTo>
                    <a:pt x="270" y="384"/>
                    <a:pt x="269" y="382"/>
                    <a:pt x="270" y="383"/>
                  </a:cubicBezTo>
                  <a:cubicBezTo>
                    <a:pt x="271" y="383"/>
                    <a:pt x="270" y="382"/>
                    <a:pt x="272" y="382"/>
                  </a:cubicBezTo>
                  <a:cubicBezTo>
                    <a:pt x="271" y="383"/>
                    <a:pt x="273" y="383"/>
                    <a:pt x="273" y="384"/>
                  </a:cubicBezTo>
                  <a:cubicBezTo>
                    <a:pt x="273" y="385"/>
                    <a:pt x="272" y="385"/>
                    <a:pt x="272" y="385"/>
                  </a:cubicBezTo>
                  <a:cubicBezTo>
                    <a:pt x="272" y="384"/>
                    <a:pt x="271" y="385"/>
                    <a:pt x="270" y="385"/>
                  </a:cubicBezTo>
                  <a:cubicBezTo>
                    <a:pt x="270" y="385"/>
                    <a:pt x="270" y="384"/>
                    <a:pt x="270" y="384"/>
                  </a:cubicBezTo>
                  <a:cubicBezTo>
                    <a:pt x="270" y="385"/>
                    <a:pt x="269" y="385"/>
                    <a:pt x="269" y="385"/>
                  </a:cubicBezTo>
                  <a:cubicBezTo>
                    <a:pt x="270" y="385"/>
                    <a:pt x="270" y="386"/>
                    <a:pt x="271" y="386"/>
                  </a:cubicBezTo>
                  <a:cubicBezTo>
                    <a:pt x="272" y="385"/>
                    <a:pt x="274" y="386"/>
                    <a:pt x="274" y="384"/>
                  </a:cubicBezTo>
                  <a:cubicBezTo>
                    <a:pt x="274" y="384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2"/>
                  </a:cubicBezTo>
                  <a:cubicBezTo>
                    <a:pt x="273" y="382"/>
                    <a:pt x="272" y="382"/>
                    <a:pt x="272" y="381"/>
                  </a:cubicBezTo>
                  <a:cubicBezTo>
                    <a:pt x="271" y="381"/>
                    <a:pt x="271" y="381"/>
                    <a:pt x="270" y="381"/>
                  </a:cubicBezTo>
                  <a:cubicBezTo>
                    <a:pt x="270" y="380"/>
                    <a:pt x="271" y="380"/>
                    <a:pt x="272" y="379"/>
                  </a:cubicBezTo>
                  <a:cubicBezTo>
                    <a:pt x="272" y="378"/>
                    <a:pt x="272" y="378"/>
                    <a:pt x="272" y="377"/>
                  </a:cubicBezTo>
                  <a:cubicBezTo>
                    <a:pt x="273" y="378"/>
                    <a:pt x="272" y="377"/>
                    <a:pt x="273" y="377"/>
                  </a:cubicBezTo>
                  <a:cubicBezTo>
                    <a:pt x="274" y="377"/>
                    <a:pt x="274" y="377"/>
                    <a:pt x="274" y="378"/>
                  </a:cubicBezTo>
                  <a:cubicBezTo>
                    <a:pt x="276" y="377"/>
                    <a:pt x="277" y="375"/>
                    <a:pt x="278" y="374"/>
                  </a:cubicBezTo>
                  <a:cubicBezTo>
                    <a:pt x="278" y="375"/>
                    <a:pt x="279" y="375"/>
                    <a:pt x="279" y="376"/>
                  </a:cubicBezTo>
                  <a:cubicBezTo>
                    <a:pt x="279" y="376"/>
                    <a:pt x="277" y="376"/>
                    <a:pt x="277" y="377"/>
                  </a:cubicBezTo>
                  <a:cubicBezTo>
                    <a:pt x="277" y="377"/>
                    <a:pt x="277" y="377"/>
                    <a:pt x="277" y="377"/>
                  </a:cubicBezTo>
                  <a:cubicBezTo>
                    <a:pt x="276" y="378"/>
                    <a:pt x="276" y="379"/>
                    <a:pt x="275" y="380"/>
                  </a:cubicBezTo>
                  <a:cubicBezTo>
                    <a:pt x="276" y="380"/>
                    <a:pt x="276" y="379"/>
                    <a:pt x="277" y="380"/>
                  </a:cubicBezTo>
                  <a:cubicBezTo>
                    <a:pt x="277" y="380"/>
                    <a:pt x="277" y="380"/>
                    <a:pt x="277" y="381"/>
                  </a:cubicBezTo>
                  <a:cubicBezTo>
                    <a:pt x="277" y="381"/>
                    <a:pt x="277" y="382"/>
                    <a:pt x="276" y="382"/>
                  </a:cubicBezTo>
                  <a:cubicBezTo>
                    <a:pt x="276" y="381"/>
                    <a:pt x="275" y="381"/>
                    <a:pt x="275" y="381"/>
                  </a:cubicBezTo>
                  <a:cubicBezTo>
                    <a:pt x="274" y="381"/>
                    <a:pt x="275" y="380"/>
                    <a:pt x="274" y="379"/>
                  </a:cubicBezTo>
                  <a:cubicBezTo>
                    <a:pt x="275" y="379"/>
                    <a:pt x="275" y="379"/>
                    <a:pt x="275" y="378"/>
                  </a:cubicBezTo>
                  <a:cubicBezTo>
                    <a:pt x="274" y="378"/>
                    <a:pt x="273" y="379"/>
                    <a:pt x="272" y="379"/>
                  </a:cubicBezTo>
                  <a:cubicBezTo>
                    <a:pt x="274" y="380"/>
                    <a:pt x="274" y="381"/>
                    <a:pt x="273" y="382"/>
                  </a:cubicBezTo>
                  <a:cubicBezTo>
                    <a:pt x="275" y="383"/>
                    <a:pt x="274" y="382"/>
                    <a:pt x="275" y="382"/>
                  </a:cubicBezTo>
                  <a:cubicBezTo>
                    <a:pt x="275" y="383"/>
                    <a:pt x="276" y="382"/>
                    <a:pt x="276" y="383"/>
                  </a:cubicBezTo>
                  <a:cubicBezTo>
                    <a:pt x="277" y="382"/>
                    <a:pt x="278" y="382"/>
                    <a:pt x="278" y="380"/>
                  </a:cubicBezTo>
                  <a:cubicBezTo>
                    <a:pt x="277" y="380"/>
                    <a:pt x="277" y="378"/>
                    <a:pt x="277" y="377"/>
                  </a:cubicBezTo>
                  <a:cubicBezTo>
                    <a:pt x="278" y="378"/>
                    <a:pt x="279" y="377"/>
                    <a:pt x="279" y="378"/>
                  </a:cubicBezTo>
                  <a:cubicBezTo>
                    <a:pt x="280" y="379"/>
                    <a:pt x="280" y="377"/>
                    <a:pt x="280" y="377"/>
                  </a:cubicBezTo>
                  <a:cubicBezTo>
                    <a:pt x="280" y="377"/>
                    <a:pt x="281" y="377"/>
                    <a:pt x="281" y="378"/>
                  </a:cubicBezTo>
                  <a:cubicBezTo>
                    <a:pt x="281" y="378"/>
                    <a:pt x="281" y="378"/>
                    <a:pt x="281" y="378"/>
                  </a:cubicBezTo>
                  <a:cubicBezTo>
                    <a:pt x="282" y="378"/>
                    <a:pt x="282" y="378"/>
                    <a:pt x="282" y="378"/>
                  </a:cubicBezTo>
                  <a:cubicBezTo>
                    <a:pt x="282" y="378"/>
                    <a:pt x="282" y="378"/>
                    <a:pt x="282" y="377"/>
                  </a:cubicBezTo>
                  <a:cubicBezTo>
                    <a:pt x="281" y="377"/>
                    <a:pt x="281" y="376"/>
                    <a:pt x="282" y="375"/>
                  </a:cubicBezTo>
                  <a:cubicBezTo>
                    <a:pt x="281" y="375"/>
                    <a:pt x="281" y="375"/>
                    <a:pt x="281" y="374"/>
                  </a:cubicBezTo>
                  <a:cubicBezTo>
                    <a:pt x="280" y="374"/>
                    <a:pt x="280" y="372"/>
                    <a:pt x="280" y="372"/>
                  </a:cubicBezTo>
                  <a:cubicBezTo>
                    <a:pt x="280" y="372"/>
                    <a:pt x="280" y="373"/>
                    <a:pt x="279" y="373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79" y="372"/>
                    <a:pt x="278" y="372"/>
                    <a:pt x="278" y="371"/>
                  </a:cubicBezTo>
                  <a:cubicBezTo>
                    <a:pt x="279" y="372"/>
                    <a:pt x="279" y="371"/>
                    <a:pt x="279" y="370"/>
                  </a:cubicBezTo>
                  <a:cubicBezTo>
                    <a:pt x="280" y="371"/>
                    <a:pt x="281" y="371"/>
                    <a:pt x="282" y="372"/>
                  </a:cubicBezTo>
                  <a:cubicBezTo>
                    <a:pt x="282" y="370"/>
                    <a:pt x="282" y="370"/>
                    <a:pt x="282" y="370"/>
                  </a:cubicBezTo>
                  <a:cubicBezTo>
                    <a:pt x="283" y="370"/>
                    <a:pt x="282" y="369"/>
                    <a:pt x="283" y="369"/>
                  </a:cubicBezTo>
                  <a:cubicBezTo>
                    <a:pt x="284" y="369"/>
                    <a:pt x="285" y="370"/>
                    <a:pt x="285" y="371"/>
                  </a:cubicBezTo>
                  <a:cubicBezTo>
                    <a:pt x="286" y="370"/>
                    <a:pt x="287" y="370"/>
                    <a:pt x="287" y="368"/>
                  </a:cubicBezTo>
                  <a:cubicBezTo>
                    <a:pt x="285" y="368"/>
                    <a:pt x="285" y="368"/>
                    <a:pt x="283" y="368"/>
                  </a:cubicBezTo>
                  <a:cubicBezTo>
                    <a:pt x="283" y="368"/>
                    <a:pt x="283" y="367"/>
                    <a:pt x="283" y="367"/>
                  </a:cubicBezTo>
                  <a:cubicBezTo>
                    <a:pt x="284" y="367"/>
                    <a:pt x="286" y="366"/>
                    <a:pt x="287" y="367"/>
                  </a:cubicBezTo>
                  <a:cubicBezTo>
                    <a:pt x="287" y="366"/>
                    <a:pt x="287" y="365"/>
                    <a:pt x="287" y="365"/>
                  </a:cubicBezTo>
                  <a:cubicBezTo>
                    <a:pt x="285" y="366"/>
                    <a:pt x="285" y="364"/>
                    <a:pt x="284" y="364"/>
                  </a:cubicBezTo>
                  <a:close/>
                  <a:moveTo>
                    <a:pt x="271" y="376"/>
                  </a:moveTo>
                  <a:cubicBezTo>
                    <a:pt x="269" y="376"/>
                    <a:pt x="269" y="376"/>
                    <a:pt x="269" y="376"/>
                  </a:cubicBezTo>
                  <a:cubicBezTo>
                    <a:pt x="270" y="375"/>
                    <a:pt x="269" y="375"/>
                    <a:pt x="269" y="374"/>
                  </a:cubicBezTo>
                  <a:cubicBezTo>
                    <a:pt x="270" y="374"/>
                    <a:pt x="270" y="375"/>
                    <a:pt x="271" y="375"/>
                  </a:cubicBezTo>
                  <a:lnTo>
                    <a:pt x="271" y="376"/>
                  </a:lnTo>
                  <a:close/>
                  <a:moveTo>
                    <a:pt x="273" y="375"/>
                  </a:moveTo>
                  <a:cubicBezTo>
                    <a:pt x="272" y="375"/>
                    <a:pt x="272" y="375"/>
                    <a:pt x="272" y="376"/>
                  </a:cubicBezTo>
                  <a:cubicBezTo>
                    <a:pt x="271" y="375"/>
                    <a:pt x="272" y="375"/>
                    <a:pt x="272" y="374"/>
                  </a:cubicBezTo>
                  <a:cubicBezTo>
                    <a:pt x="274" y="374"/>
                    <a:pt x="274" y="374"/>
                    <a:pt x="274" y="375"/>
                  </a:cubicBezTo>
                  <a:cubicBezTo>
                    <a:pt x="274" y="376"/>
                    <a:pt x="274" y="375"/>
                    <a:pt x="273" y="375"/>
                  </a:cubicBezTo>
                  <a:close/>
                  <a:moveTo>
                    <a:pt x="274" y="374"/>
                  </a:moveTo>
                  <a:cubicBezTo>
                    <a:pt x="274" y="373"/>
                    <a:pt x="274" y="372"/>
                    <a:pt x="275" y="372"/>
                  </a:cubicBezTo>
                  <a:cubicBezTo>
                    <a:pt x="275" y="372"/>
                    <a:pt x="274" y="370"/>
                    <a:pt x="276" y="370"/>
                  </a:cubicBezTo>
                  <a:cubicBezTo>
                    <a:pt x="275" y="371"/>
                    <a:pt x="276" y="372"/>
                    <a:pt x="277" y="372"/>
                  </a:cubicBezTo>
                  <a:cubicBezTo>
                    <a:pt x="276" y="372"/>
                    <a:pt x="275" y="373"/>
                    <a:pt x="274" y="374"/>
                  </a:cubicBezTo>
                  <a:close/>
                  <a:moveTo>
                    <a:pt x="281" y="370"/>
                  </a:moveTo>
                  <a:cubicBezTo>
                    <a:pt x="281" y="370"/>
                    <a:pt x="281" y="369"/>
                    <a:pt x="280" y="369"/>
                  </a:cubicBezTo>
                  <a:cubicBezTo>
                    <a:pt x="280" y="369"/>
                    <a:pt x="280" y="368"/>
                    <a:pt x="280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1" y="369"/>
                    <a:pt x="282" y="369"/>
                    <a:pt x="281" y="370"/>
                  </a:cubicBezTo>
                  <a:close/>
                  <a:moveTo>
                    <a:pt x="301" y="364"/>
                  </a:moveTo>
                  <a:cubicBezTo>
                    <a:pt x="302" y="365"/>
                    <a:pt x="301" y="365"/>
                    <a:pt x="301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2" y="365"/>
                    <a:pt x="303" y="364"/>
                    <a:pt x="301" y="364"/>
                  </a:cubicBezTo>
                  <a:close/>
                  <a:moveTo>
                    <a:pt x="304" y="356"/>
                  </a:moveTo>
                  <a:cubicBezTo>
                    <a:pt x="302" y="356"/>
                    <a:pt x="302" y="359"/>
                    <a:pt x="301" y="358"/>
                  </a:cubicBezTo>
                  <a:cubicBezTo>
                    <a:pt x="300" y="358"/>
                    <a:pt x="299" y="359"/>
                    <a:pt x="300" y="359"/>
                  </a:cubicBezTo>
                  <a:cubicBezTo>
                    <a:pt x="300" y="358"/>
                    <a:pt x="301" y="359"/>
                    <a:pt x="300" y="359"/>
                  </a:cubicBezTo>
                  <a:cubicBezTo>
                    <a:pt x="302" y="359"/>
                    <a:pt x="303" y="357"/>
                    <a:pt x="304" y="358"/>
                  </a:cubicBezTo>
                  <a:cubicBezTo>
                    <a:pt x="304" y="357"/>
                    <a:pt x="304" y="357"/>
                    <a:pt x="304" y="356"/>
                  </a:cubicBezTo>
                  <a:close/>
                  <a:moveTo>
                    <a:pt x="274" y="390"/>
                  </a:moveTo>
                  <a:cubicBezTo>
                    <a:pt x="275" y="390"/>
                    <a:pt x="275" y="391"/>
                    <a:pt x="276" y="390"/>
                  </a:cubicBezTo>
                  <a:cubicBezTo>
                    <a:pt x="276" y="390"/>
                    <a:pt x="275" y="389"/>
                    <a:pt x="274" y="390"/>
                  </a:cubicBezTo>
                  <a:close/>
                  <a:moveTo>
                    <a:pt x="304" y="354"/>
                  </a:moveTo>
                  <a:cubicBezTo>
                    <a:pt x="305" y="355"/>
                    <a:pt x="304" y="356"/>
                    <a:pt x="305" y="356"/>
                  </a:cubicBezTo>
                  <a:cubicBezTo>
                    <a:pt x="305" y="355"/>
                    <a:pt x="305" y="355"/>
                    <a:pt x="305" y="354"/>
                  </a:cubicBezTo>
                  <a:lnTo>
                    <a:pt x="304" y="354"/>
                  </a:lnTo>
                  <a:close/>
                  <a:moveTo>
                    <a:pt x="300" y="360"/>
                  </a:moveTo>
                  <a:cubicBezTo>
                    <a:pt x="300" y="361"/>
                    <a:pt x="301" y="361"/>
                    <a:pt x="301" y="361"/>
                  </a:cubicBezTo>
                  <a:cubicBezTo>
                    <a:pt x="300" y="362"/>
                    <a:pt x="299" y="363"/>
                    <a:pt x="300" y="363"/>
                  </a:cubicBezTo>
                  <a:cubicBezTo>
                    <a:pt x="301" y="363"/>
                    <a:pt x="300" y="362"/>
                    <a:pt x="301" y="362"/>
                  </a:cubicBezTo>
                  <a:cubicBezTo>
                    <a:pt x="301" y="361"/>
                    <a:pt x="302" y="360"/>
                    <a:pt x="300" y="360"/>
                  </a:cubicBezTo>
                  <a:close/>
                  <a:moveTo>
                    <a:pt x="296" y="359"/>
                  </a:moveTo>
                  <a:cubicBezTo>
                    <a:pt x="296" y="359"/>
                    <a:pt x="295" y="359"/>
                    <a:pt x="296" y="360"/>
                  </a:cubicBezTo>
                  <a:cubicBezTo>
                    <a:pt x="296" y="360"/>
                    <a:pt x="297" y="360"/>
                    <a:pt x="297" y="359"/>
                  </a:cubicBezTo>
                  <a:cubicBezTo>
                    <a:pt x="296" y="360"/>
                    <a:pt x="297" y="359"/>
                    <a:pt x="296" y="359"/>
                  </a:cubicBezTo>
                  <a:close/>
                  <a:moveTo>
                    <a:pt x="298" y="362"/>
                  </a:moveTo>
                  <a:cubicBezTo>
                    <a:pt x="298" y="363"/>
                    <a:pt x="298" y="363"/>
                    <a:pt x="298" y="364"/>
                  </a:cubicBezTo>
                  <a:cubicBezTo>
                    <a:pt x="298" y="363"/>
                    <a:pt x="298" y="364"/>
                    <a:pt x="299" y="363"/>
                  </a:cubicBezTo>
                  <a:cubicBezTo>
                    <a:pt x="299" y="363"/>
                    <a:pt x="299" y="362"/>
                    <a:pt x="298" y="362"/>
                  </a:cubicBezTo>
                  <a:close/>
                  <a:moveTo>
                    <a:pt x="260" y="386"/>
                  </a:moveTo>
                  <a:cubicBezTo>
                    <a:pt x="259" y="386"/>
                    <a:pt x="259" y="386"/>
                    <a:pt x="259" y="386"/>
                  </a:cubicBezTo>
                  <a:cubicBezTo>
                    <a:pt x="259" y="386"/>
                    <a:pt x="258" y="386"/>
                    <a:pt x="258" y="385"/>
                  </a:cubicBezTo>
                  <a:cubicBezTo>
                    <a:pt x="259" y="384"/>
                    <a:pt x="258" y="383"/>
                    <a:pt x="259" y="382"/>
                  </a:cubicBezTo>
                  <a:cubicBezTo>
                    <a:pt x="259" y="382"/>
                    <a:pt x="259" y="382"/>
                    <a:pt x="260" y="382"/>
                  </a:cubicBezTo>
                  <a:cubicBezTo>
                    <a:pt x="259" y="381"/>
                    <a:pt x="259" y="380"/>
                    <a:pt x="258" y="380"/>
                  </a:cubicBezTo>
                  <a:cubicBezTo>
                    <a:pt x="259" y="381"/>
                    <a:pt x="258" y="382"/>
                    <a:pt x="257" y="382"/>
                  </a:cubicBezTo>
                  <a:cubicBezTo>
                    <a:pt x="256" y="384"/>
                    <a:pt x="258" y="385"/>
                    <a:pt x="258" y="386"/>
                  </a:cubicBezTo>
                  <a:cubicBezTo>
                    <a:pt x="258" y="387"/>
                    <a:pt x="256" y="387"/>
                    <a:pt x="255" y="387"/>
                  </a:cubicBezTo>
                  <a:cubicBezTo>
                    <a:pt x="254" y="387"/>
                    <a:pt x="254" y="387"/>
                    <a:pt x="254" y="388"/>
                  </a:cubicBezTo>
                  <a:cubicBezTo>
                    <a:pt x="254" y="388"/>
                    <a:pt x="254" y="388"/>
                    <a:pt x="254" y="389"/>
                  </a:cubicBezTo>
                  <a:cubicBezTo>
                    <a:pt x="255" y="389"/>
                    <a:pt x="255" y="389"/>
                    <a:pt x="256" y="389"/>
                  </a:cubicBezTo>
                  <a:cubicBezTo>
                    <a:pt x="256" y="389"/>
                    <a:pt x="257" y="389"/>
                    <a:pt x="257" y="389"/>
                  </a:cubicBezTo>
                  <a:cubicBezTo>
                    <a:pt x="256" y="389"/>
                    <a:pt x="256" y="388"/>
                    <a:pt x="256" y="388"/>
                  </a:cubicBezTo>
                  <a:cubicBezTo>
                    <a:pt x="258" y="388"/>
                    <a:pt x="258" y="388"/>
                    <a:pt x="258" y="388"/>
                  </a:cubicBezTo>
                  <a:cubicBezTo>
                    <a:pt x="258" y="388"/>
                    <a:pt x="258" y="389"/>
                    <a:pt x="259" y="389"/>
                  </a:cubicBezTo>
                  <a:cubicBezTo>
                    <a:pt x="258" y="388"/>
                    <a:pt x="259" y="388"/>
                    <a:pt x="260" y="387"/>
                  </a:cubicBezTo>
                  <a:cubicBezTo>
                    <a:pt x="260" y="387"/>
                    <a:pt x="260" y="387"/>
                    <a:pt x="260" y="386"/>
                  </a:cubicBezTo>
                  <a:close/>
                  <a:moveTo>
                    <a:pt x="257" y="393"/>
                  </a:moveTo>
                  <a:cubicBezTo>
                    <a:pt x="257" y="393"/>
                    <a:pt x="256" y="393"/>
                    <a:pt x="256" y="394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393"/>
                    <a:pt x="258" y="393"/>
                    <a:pt x="257" y="393"/>
                  </a:cubicBezTo>
                  <a:close/>
                  <a:moveTo>
                    <a:pt x="252" y="391"/>
                  </a:moveTo>
                  <a:cubicBezTo>
                    <a:pt x="252" y="391"/>
                    <a:pt x="254" y="392"/>
                    <a:pt x="254" y="391"/>
                  </a:cubicBezTo>
                  <a:cubicBezTo>
                    <a:pt x="253" y="391"/>
                    <a:pt x="253" y="390"/>
                    <a:pt x="252" y="391"/>
                  </a:cubicBezTo>
                  <a:close/>
                  <a:moveTo>
                    <a:pt x="254" y="396"/>
                  </a:moveTo>
                  <a:cubicBezTo>
                    <a:pt x="254" y="396"/>
                    <a:pt x="253" y="396"/>
                    <a:pt x="253" y="396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7"/>
                    <a:pt x="254" y="397"/>
                    <a:pt x="254" y="396"/>
                  </a:cubicBezTo>
                  <a:close/>
                  <a:moveTo>
                    <a:pt x="253" y="399"/>
                  </a:moveTo>
                  <a:cubicBezTo>
                    <a:pt x="255" y="400"/>
                    <a:pt x="254" y="398"/>
                    <a:pt x="254" y="398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4" y="399"/>
                    <a:pt x="253" y="399"/>
                    <a:pt x="253" y="399"/>
                  </a:cubicBezTo>
                  <a:close/>
                  <a:moveTo>
                    <a:pt x="251" y="391"/>
                  </a:moveTo>
                  <a:cubicBezTo>
                    <a:pt x="251" y="390"/>
                    <a:pt x="251" y="390"/>
                    <a:pt x="251" y="390"/>
                  </a:cubicBezTo>
                  <a:cubicBezTo>
                    <a:pt x="250" y="390"/>
                    <a:pt x="250" y="390"/>
                    <a:pt x="250" y="390"/>
                  </a:cubicBezTo>
                  <a:cubicBezTo>
                    <a:pt x="250" y="391"/>
                    <a:pt x="250" y="391"/>
                    <a:pt x="251" y="391"/>
                  </a:cubicBezTo>
                  <a:close/>
                  <a:moveTo>
                    <a:pt x="252" y="388"/>
                  </a:moveTo>
                  <a:cubicBezTo>
                    <a:pt x="252" y="388"/>
                    <a:pt x="251" y="389"/>
                    <a:pt x="251" y="389"/>
                  </a:cubicBezTo>
                  <a:cubicBezTo>
                    <a:pt x="251" y="390"/>
                    <a:pt x="252" y="389"/>
                    <a:pt x="252" y="388"/>
                  </a:cubicBezTo>
                  <a:close/>
                  <a:moveTo>
                    <a:pt x="253" y="394"/>
                  </a:moveTo>
                  <a:cubicBezTo>
                    <a:pt x="253" y="394"/>
                    <a:pt x="252" y="393"/>
                    <a:pt x="252" y="394"/>
                  </a:cubicBezTo>
                  <a:cubicBezTo>
                    <a:pt x="252" y="395"/>
                    <a:pt x="254" y="395"/>
                    <a:pt x="253" y="394"/>
                  </a:cubicBezTo>
                  <a:close/>
                  <a:moveTo>
                    <a:pt x="258" y="390"/>
                  </a:moveTo>
                  <a:cubicBezTo>
                    <a:pt x="258" y="391"/>
                    <a:pt x="259" y="391"/>
                    <a:pt x="260" y="390"/>
                  </a:cubicBezTo>
                  <a:cubicBezTo>
                    <a:pt x="260" y="390"/>
                    <a:pt x="260" y="390"/>
                    <a:pt x="260" y="389"/>
                  </a:cubicBezTo>
                  <a:cubicBezTo>
                    <a:pt x="259" y="389"/>
                    <a:pt x="259" y="390"/>
                    <a:pt x="258" y="390"/>
                  </a:cubicBezTo>
                  <a:close/>
                  <a:moveTo>
                    <a:pt x="264" y="385"/>
                  </a:moveTo>
                  <a:cubicBezTo>
                    <a:pt x="263" y="385"/>
                    <a:pt x="263" y="384"/>
                    <a:pt x="263" y="383"/>
                  </a:cubicBezTo>
                  <a:cubicBezTo>
                    <a:pt x="263" y="383"/>
                    <a:pt x="263" y="383"/>
                    <a:pt x="263" y="383"/>
                  </a:cubicBezTo>
                  <a:cubicBezTo>
                    <a:pt x="264" y="382"/>
                    <a:pt x="263" y="382"/>
                    <a:pt x="263" y="382"/>
                  </a:cubicBezTo>
                  <a:cubicBezTo>
                    <a:pt x="263" y="381"/>
                    <a:pt x="263" y="381"/>
                    <a:pt x="264" y="381"/>
                  </a:cubicBezTo>
                  <a:cubicBezTo>
                    <a:pt x="264" y="380"/>
                    <a:pt x="263" y="380"/>
                    <a:pt x="263" y="379"/>
                  </a:cubicBezTo>
                  <a:cubicBezTo>
                    <a:pt x="264" y="379"/>
                    <a:pt x="264" y="378"/>
                    <a:pt x="264" y="377"/>
                  </a:cubicBezTo>
                  <a:cubicBezTo>
                    <a:pt x="264" y="377"/>
                    <a:pt x="263" y="377"/>
                    <a:pt x="263" y="377"/>
                  </a:cubicBezTo>
                  <a:cubicBezTo>
                    <a:pt x="262" y="377"/>
                    <a:pt x="261" y="378"/>
                    <a:pt x="259" y="379"/>
                  </a:cubicBezTo>
                  <a:cubicBezTo>
                    <a:pt x="259" y="379"/>
                    <a:pt x="260" y="379"/>
                    <a:pt x="260" y="380"/>
                  </a:cubicBezTo>
                  <a:cubicBezTo>
                    <a:pt x="261" y="380"/>
                    <a:pt x="260" y="379"/>
                    <a:pt x="261" y="379"/>
                  </a:cubicBezTo>
                  <a:cubicBezTo>
                    <a:pt x="261" y="380"/>
                    <a:pt x="261" y="380"/>
                    <a:pt x="261" y="381"/>
                  </a:cubicBezTo>
                  <a:cubicBezTo>
                    <a:pt x="261" y="381"/>
                    <a:pt x="260" y="381"/>
                    <a:pt x="261" y="382"/>
                  </a:cubicBezTo>
                  <a:cubicBezTo>
                    <a:pt x="261" y="382"/>
                    <a:pt x="262" y="382"/>
                    <a:pt x="262" y="382"/>
                  </a:cubicBezTo>
                  <a:cubicBezTo>
                    <a:pt x="262" y="383"/>
                    <a:pt x="261" y="384"/>
                    <a:pt x="262" y="386"/>
                  </a:cubicBezTo>
                  <a:cubicBezTo>
                    <a:pt x="263" y="386"/>
                    <a:pt x="263" y="386"/>
                    <a:pt x="264" y="385"/>
                  </a:cubicBezTo>
                  <a:close/>
                  <a:moveTo>
                    <a:pt x="264" y="387"/>
                  </a:moveTo>
                  <a:cubicBezTo>
                    <a:pt x="264" y="388"/>
                    <a:pt x="262" y="388"/>
                    <a:pt x="263" y="388"/>
                  </a:cubicBezTo>
                  <a:cubicBezTo>
                    <a:pt x="263" y="389"/>
                    <a:pt x="263" y="388"/>
                    <a:pt x="264" y="388"/>
                  </a:cubicBezTo>
                  <a:cubicBezTo>
                    <a:pt x="264" y="389"/>
                    <a:pt x="265" y="389"/>
                    <a:pt x="266" y="389"/>
                  </a:cubicBezTo>
                  <a:cubicBezTo>
                    <a:pt x="266" y="389"/>
                    <a:pt x="266" y="389"/>
                    <a:pt x="266" y="388"/>
                  </a:cubicBezTo>
                  <a:cubicBezTo>
                    <a:pt x="264" y="389"/>
                    <a:pt x="265" y="387"/>
                    <a:pt x="264" y="387"/>
                  </a:cubicBezTo>
                  <a:close/>
                  <a:moveTo>
                    <a:pt x="258" y="391"/>
                  </a:moveTo>
                  <a:cubicBezTo>
                    <a:pt x="258" y="391"/>
                    <a:pt x="258" y="392"/>
                    <a:pt x="258" y="392"/>
                  </a:cubicBezTo>
                  <a:cubicBezTo>
                    <a:pt x="258" y="391"/>
                    <a:pt x="259" y="392"/>
                    <a:pt x="259" y="391"/>
                  </a:cubicBezTo>
                  <a:lnTo>
                    <a:pt x="258" y="391"/>
                  </a:lnTo>
                  <a:close/>
                  <a:moveTo>
                    <a:pt x="259" y="384"/>
                  </a:moveTo>
                  <a:cubicBezTo>
                    <a:pt x="260" y="385"/>
                    <a:pt x="259" y="385"/>
                    <a:pt x="259" y="385"/>
                  </a:cubicBezTo>
                  <a:cubicBezTo>
                    <a:pt x="260" y="386"/>
                    <a:pt x="260" y="384"/>
                    <a:pt x="259" y="384"/>
                  </a:cubicBezTo>
                  <a:close/>
                  <a:moveTo>
                    <a:pt x="268" y="384"/>
                  </a:moveTo>
                  <a:cubicBezTo>
                    <a:pt x="267" y="385"/>
                    <a:pt x="268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lose/>
                  <a:moveTo>
                    <a:pt x="304" y="352"/>
                  </a:moveTo>
                  <a:cubicBezTo>
                    <a:pt x="306" y="351"/>
                    <a:pt x="303" y="349"/>
                    <a:pt x="305" y="348"/>
                  </a:cubicBezTo>
                  <a:cubicBezTo>
                    <a:pt x="305" y="348"/>
                    <a:pt x="305" y="347"/>
                    <a:pt x="304" y="347"/>
                  </a:cubicBezTo>
                  <a:cubicBezTo>
                    <a:pt x="303" y="348"/>
                    <a:pt x="303" y="347"/>
                    <a:pt x="302" y="347"/>
                  </a:cubicBezTo>
                  <a:cubicBezTo>
                    <a:pt x="302" y="348"/>
                    <a:pt x="303" y="347"/>
                    <a:pt x="303" y="348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2" y="350"/>
                    <a:pt x="303" y="349"/>
                    <a:pt x="304" y="349"/>
                  </a:cubicBezTo>
                  <a:cubicBezTo>
                    <a:pt x="303" y="350"/>
                    <a:pt x="304" y="350"/>
                    <a:pt x="304" y="351"/>
                  </a:cubicBezTo>
                  <a:cubicBezTo>
                    <a:pt x="304" y="351"/>
                    <a:pt x="304" y="352"/>
                    <a:pt x="303" y="352"/>
                  </a:cubicBezTo>
                  <a:cubicBezTo>
                    <a:pt x="302" y="351"/>
                    <a:pt x="304" y="350"/>
                    <a:pt x="302" y="350"/>
                  </a:cubicBezTo>
                  <a:cubicBezTo>
                    <a:pt x="302" y="350"/>
                    <a:pt x="303" y="351"/>
                    <a:pt x="301" y="352"/>
                  </a:cubicBezTo>
                  <a:cubicBezTo>
                    <a:pt x="302" y="351"/>
                    <a:pt x="302" y="351"/>
                    <a:pt x="301" y="350"/>
                  </a:cubicBezTo>
                  <a:cubicBezTo>
                    <a:pt x="301" y="350"/>
                    <a:pt x="301" y="351"/>
                    <a:pt x="300" y="351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0" y="350"/>
                    <a:pt x="301" y="350"/>
                    <a:pt x="301" y="349"/>
                  </a:cubicBezTo>
                  <a:cubicBezTo>
                    <a:pt x="301" y="349"/>
                    <a:pt x="301" y="349"/>
                    <a:pt x="301" y="348"/>
                  </a:cubicBezTo>
                  <a:cubicBezTo>
                    <a:pt x="302" y="348"/>
                    <a:pt x="301" y="348"/>
                    <a:pt x="301" y="347"/>
                  </a:cubicBezTo>
                  <a:cubicBezTo>
                    <a:pt x="300" y="348"/>
                    <a:pt x="300" y="349"/>
                    <a:pt x="299" y="349"/>
                  </a:cubicBezTo>
                  <a:cubicBezTo>
                    <a:pt x="299" y="350"/>
                    <a:pt x="299" y="351"/>
                    <a:pt x="298" y="351"/>
                  </a:cubicBezTo>
                  <a:cubicBezTo>
                    <a:pt x="298" y="351"/>
                    <a:pt x="298" y="351"/>
                    <a:pt x="298" y="352"/>
                  </a:cubicBezTo>
                  <a:cubicBezTo>
                    <a:pt x="298" y="353"/>
                    <a:pt x="297" y="353"/>
                    <a:pt x="296" y="353"/>
                  </a:cubicBezTo>
                  <a:cubicBezTo>
                    <a:pt x="297" y="354"/>
                    <a:pt x="298" y="352"/>
                    <a:pt x="299" y="354"/>
                  </a:cubicBezTo>
                  <a:cubicBezTo>
                    <a:pt x="295" y="353"/>
                    <a:pt x="297" y="357"/>
                    <a:pt x="295" y="358"/>
                  </a:cubicBezTo>
                  <a:cubicBezTo>
                    <a:pt x="296" y="358"/>
                    <a:pt x="296" y="358"/>
                    <a:pt x="296" y="358"/>
                  </a:cubicBezTo>
                  <a:cubicBezTo>
                    <a:pt x="297" y="358"/>
                    <a:pt x="298" y="358"/>
                    <a:pt x="298" y="359"/>
                  </a:cubicBezTo>
                  <a:cubicBezTo>
                    <a:pt x="298" y="359"/>
                    <a:pt x="297" y="359"/>
                    <a:pt x="298" y="360"/>
                  </a:cubicBezTo>
                  <a:cubicBezTo>
                    <a:pt x="298" y="360"/>
                    <a:pt x="299" y="360"/>
                    <a:pt x="300" y="360"/>
                  </a:cubicBezTo>
                  <a:cubicBezTo>
                    <a:pt x="298" y="360"/>
                    <a:pt x="300" y="358"/>
                    <a:pt x="298" y="357"/>
                  </a:cubicBezTo>
                  <a:cubicBezTo>
                    <a:pt x="299" y="357"/>
                    <a:pt x="300" y="354"/>
                    <a:pt x="301" y="356"/>
                  </a:cubicBezTo>
                  <a:cubicBezTo>
                    <a:pt x="300" y="356"/>
                    <a:pt x="299" y="358"/>
                    <a:pt x="300" y="357"/>
                  </a:cubicBezTo>
                  <a:cubicBezTo>
                    <a:pt x="300" y="356"/>
                    <a:pt x="301" y="357"/>
                    <a:pt x="301" y="356"/>
                  </a:cubicBezTo>
                  <a:cubicBezTo>
                    <a:pt x="301" y="356"/>
                    <a:pt x="302" y="354"/>
                    <a:pt x="302" y="355"/>
                  </a:cubicBezTo>
                  <a:cubicBezTo>
                    <a:pt x="302" y="354"/>
                    <a:pt x="303" y="353"/>
                    <a:pt x="302" y="354"/>
                  </a:cubicBezTo>
                  <a:cubicBezTo>
                    <a:pt x="302" y="354"/>
                    <a:pt x="302" y="354"/>
                    <a:pt x="301" y="354"/>
                  </a:cubicBezTo>
                  <a:cubicBezTo>
                    <a:pt x="301" y="353"/>
                    <a:pt x="299" y="353"/>
                    <a:pt x="300" y="352"/>
                  </a:cubicBezTo>
                  <a:cubicBezTo>
                    <a:pt x="301" y="353"/>
                    <a:pt x="302" y="352"/>
                    <a:pt x="303" y="352"/>
                  </a:cubicBezTo>
                  <a:cubicBezTo>
                    <a:pt x="303" y="352"/>
                    <a:pt x="303" y="353"/>
                    <a:pt x="303" y="353"/>
                  </a:cubicBezTo>
                  <a:cubicBezTo>
                    <a:pt x="304" y="353"/>
                    <a:pt x="304" y="353"/>
                    <a:pt x="304" y="353"/>
                  </a:cubicBezTo>
                  <a:cubicBezTo>
                    <a:pt x="304" y="352"/>
                    <a:pt x="305" y="353"/>
                    <a:pt x="306" y="352"/>
                  </a:cubicBezTo>
                  <a:cubicBezTo>
                    <a:pt x="305" y="352"/>
                    <a:pt x="304" y="352"/>
                    <a:pt x="304" y="352"/>
                  </a:cubicBezTo>
                  <a:close/>
                  <a:moveTo>
                    <a:pt x="291" y="361"/>
                  </a:moveTo>
                  <a:cubicBezTo>
                    <a:pt x="290" y="360"/>
                    <a:pt x="290" y="360"/>
                    <a:pt x="290" y="360"/>
                  </a:cubicBezTo>
                  <a:cubicBezTo>
                    <a:pt x="290" y="359"/>
                    <a:pt x="290" y="359"/>
                    <a:pt x="291" y="359"/>
                  </a:cubicBezTo>
                  <a:cubicBezTo>
                    <a:pt x="291" y="358"/>
                    <a:pt x="290" y="358"/>
                    <a:pt x="290" y="358"/>
                  </a:cubicBezTo>
                  <a:cubicBezTo>
                    <a:pt x="290" y="358"/>
                    <a:pt x="289" y="359"/>
                    <a:pt x="288" y="360"/>
                  </a:cubicBezTo>
                  <a:cubicBezTo>
                    <a:pt x="288" y="360"/>
                    <a:pt x="289" y="361"/>
                    <a:pt x="289" y="362"/>
                  </a:cubicBezTo>
                  <a:cubicBezTo>
                    <a:pt x="288" y="362"/>
                    <a:pt x="287" y="362"/>
                    <a:pt x="287" y="361"/>
                  </a:cubicBezTo>
                  <a:cubicBezTo>
                    <a:pt x="287" y="362"/>
                    <a:pt x="286" y="364"/>
                    <a:pt x="286" y="363"/>
                  </a:cubicBezTo>
                  <a:cubicBezTo>
                    <a:pt x="287" y="363"/>
                    <a:pt x="286" y="362"/>
                    <a:pt x="287" y="362"/>
                  </a:cubicBezTo>
                  <a:cubicBezTo>
                    <a:pt x="288" y="362"/>
                    <a:pt x="288" y="363"/>
                    <a:pt x="288" y="363"/>
                  </a:cubicBezTo>
                  <a:cubicBezTo>
                    <a:pt x="289" y="363"/>
                    <a:pt x="289" y="361"/>
                    <a:pt x="291" y="361"/>
                  </a:cubicBezTo>
                  <a:close/>
                  <a:moveTo>
                    <a:pt x="327" y="320"/>
                  </a:moveTo>
                  <a:cubicBezTo>
                    <a:pt x="328" y="320"/>
                    <a:pt x="329" y="319"/>
                    <a:pt x="328" y="319"/>
                  </a:cubicBezTo>
                  <a:cubicBezTo>
                    <a:pt x="328" y="319"/>
                    <a:pt x="327" y="319"/>
                    <a:pt x="327" y="320"/>
                  </a:cubicBezTo>
                  <a:close/>
                  <a:moveTo>
                    <a:pt x="328" y="313"/>
                  </a:moveTo>
                  <a:cubicBezTo>
                    <a:pt x="328" y="314"/>
                    <a:pt x="327" y="314"/>
                    <a:pt x="328" y="314"/>
                  </a:cubicBezTo>
                  <a:cubicBezTo>
                    <a:pt x="328" y="314"/>
                    <a:pt x="329" y="313"/>
                    <a:pt x="328" y="313"/>
                  </a:cubicBezTo>
                  <a:close/>
                  <a:moveTo>
                    <a:pt x="329" y="309"/>
                  </a:moveTo>
                  <a:cubicBezTo>
                    <a:pt x="329" y="309"/>
                    <a:pt x="328" y="309"/>
                    <a:pt x="328" y="308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7" y="309"/>
                    <a:pt x="328" y="309"/>
                    <a:pt x="328" y="310"/>
                  </a:cubicBezTo>
                  <a:cubicBezTo>
                    <a:pt x="328" y="309"/>
                    <a:pt x="329" y="310"/>
                    <a:pt x="329" y="309"/>
                  </a:cubicBezTo>
                  <a:close/>
                  <a:moveTo>
                    <a:pt x="329" y="327"/>
                  </a:moveTo>
                  <a:cubicBezTo>
                    <a:pt x="329" y="328"/>
                    <a:pt x="329" y="327"/>
                    <a:pt x="330" y="328"/>
                  </a:cubicBezTo>
                  <a:cubicBezTo>
                    <a:pt x="330" y="326"/>
                    <a:pt x="329" y="327"/>
                    <a:pt x="329" y="327"/>
                  </a:cubicBezTo>
                  <a:close/>
                  <a:moveTo>
                    <a:pt x="323" y="323"/>
                  </a:moveTo>
                  <a:cubicBezTo>
                    <a:pt x="324" y="323"/>
                    <a:pt x="324" y="322"/>
                    <a:pt x="324" y="322"/>
                  </a:cubicBezTo>
                  <a:cubicBezTo>
                    <a:pt x="324" y="322"/>
                    <a:pt x="323" y="321"/>
                    <a:pt x="323" y="321"/>
                  </a:cubicBezTo>
                  <a:lnTo>
                    <a:pt x="323" y="323"/>
                  </a:lnTo>
                  <a:close/>
                  <a:moveTo>
                    <a:pt x="324" y="318"/>
                  </a:moveTo>
                  <a:cubicBezTo>
                    <a:pt x="323" y="318"/>
                    <a:pt x="322" y="318"/>
                    <a:pt x="323" y="318"/>
                  </a:cubicBezTo>
                  <a:cubicBezTo>
                    <a:pt x="323" y="318"/>
                    <a:pt x="324" y="319"/>
                    <a:pt x="324" y="318"/>
                  </a:cubicBezTo>
                  <a:close/>
                  <a:moveTo>
                    <a:pt x="324" y="320"/>
                  </a:moveTo>
                  <a:cubicBezTo>
                    <a:pt x="324" y="320"/>
                    <a:pt x="324" y="320"/>
                    <a:pt x="325" y="320"/>
                  </a:cubicBezTo>
                  <a:cubicBezTo>
                    <a:pt x="325" y="319"/>
                    <a:pt x="324" y="319"/>
                    <a:pt x="324" y="320"/>
                  </a:cubicBezTo>
                  <a:close/>
                  <a:moveTo>
                    <a:pt x="326" y="312"/>
                  </a:moveTo>
                  <a:cubicBezTo>
                    <a:pt x="326" y="312"/>
                    <a:pt x="326" y="312"/>
                    <a:pt x="326" y="313"/>
                  </a:cubicBezTo>
                  <a:cubicBezTo>
                    <a:pt x="327" y="313"/>
                    <a:pt x="327" y="312"/>
                    <a:pt x="326" y="312"/>
                  </a:cubicBezTo>
                  <a:close/>
                  <a:moveTo>
                    <a:pt x="338" y="301"/>
                  </a:moveTo>
                  <a:cubicBezTo>
                    <a:pt x="338" y="302"/>
                    <a:pt x="337" y="301"/>
                    <a:pt x="338" y="302"/>
                  </a:cubicBezTo>
                  <a:cubicBezTo>
                    <a:pt x="339" y="302"/>
                    <a:pt x="339" y="301"/>
                    <a:pt x="338" y="301"/>
                  </a:cubicBezTo>
                  <a:close/>
                  <a:moveTo>
                    <a:pt x="339" y="306"/>
                  </a:moveTo>
                  <a:cubicBezTo>
                    <a:pt x="339" y="307"/>
                    <a:pt x="339" y="307"/>
                    <a:pt x="340" y="307"/>
                  </a:cubicBezTo>
                  <a:cubicBezTo>
                    <a:pt x="340" y="307"/>
                    <a:pt x="340" y="306"/>
                    <a:pt x="339" y="306"/>
                  </a:cubicBezTo>
                  <a:close/>
                  <a:moveTo>
                    <a:pt x="306" y="350"/>
                  </a:moveTo>
                  <a:cubicBezTo>
                    <a:pt x="306" y="350"/>
                    <a:pt x="306" y="350"/>
                    <a:pt x="307" y="350"/>
                  </a:cubicBezTo>
                  <a:cubicBezTo>
                    <a:pt x="307" y="350"/>
                    <a:pt x="307" y="349"/>
                    <a:pt x="307" y="349"/>
                  </a:cubicBezTo>
                  <a:cubicBezTo>
                    <a:pt x="308" y="349"/>
                    <a:pt x="308" y="350"/>
                    <a:pt x="309" y="350"/>
                  </a:cubicBezTo>
                  <a:cubicBezTo>
                    <a:pt x="309" y="349"/>
                    <a:pt x="309" y="349"/>
                    <a:pt x="309" y="349"/>
                  </a:cubicBezTo>
                  <a:cubicBezTo>
                    <a:pt x="307" y="348"/>
                    <a:pt x="306" y="349"/>
                    <a:pt x="306" y="350"/>
                  </a:cubicBezTo>
                  <a:close/>
                  <a:moveTo>
                    <a:pt x="336" y="295"/>
                  </a:moveTo>
                  <a:cubicBezTo>
                    <a:pt x="336" y="294"/>
                    <a:pt x="336" y="294"/>
                    <a:pt x="336" y="293"/>
                  </a:cubicBezTo>
                  <a:cubicBezTo>
                    <a:pt x="335" y="293"/>
                    <a:pt x="335" y="292"/>
                    <a:pt x="334" y="292"/>
                  </a:cubicBezTo>
                  <a:cubicBezTo>
                    <a:pt x="334" y="293"/>
                    <a:pt x="335" y="293"/>
                    <a:pt x="334" y="294"/>
                  </a:cubicBezTo>
                  <a:cubicBezTo>
                    <a:pt x="334" y="295"/>
                    <a:pt x="335" y="295"/>
                    <a:pt x="336" y="295"/>
                  </a:cubicBezTo>
                  <a:close/>
                  <a:moveTo>
                    <a:pt x="53" y="333"/>
                  </a:moveTo>
                  <a:cubicBezTo>
                    <a:pt x="53" y="333"/>
                    <a:pt x="54" y="333"/>
                    <a:pt x="54" y="333"/>
                  </a:cubicBezTo>
                  <a:cubicBezTo>
                    <a:pt x="54" y="332"/>
                    <a:pt x="53" y="332"/>
                    <a:pt x="53" y="333"/>
                  </a:cubicBezTo>
                  <a:close/>
                  <a:moveTo>
                    <a:pt x="335" y="297"/>
                  </a:moveTo>
                  <a:cubicBezTo>
                    <a:pt x="336" y="297"/>
                    <a:pt x="336" y="297"/>
                    <a:pt x="336" y="296"/>
                  </a:cubicBezTo>
                  <a:cubicBezTo>
                    <a:pt x="335" y="296"/>
                    <a:pt x="335" y="297"/>
                    <a:pt x="335" y="297"/>
                  </a:cubicBezTo>
                  <a:close/>
                  <a:moveTo>
                    <a:pt x="341" y="310"/>
                  </a:moveTo>
                  <a:cubicBezTo>
                    <a:pt x="341" y="310"/>
                    <a:pt x="341" y="311"/>
                    <a:pt x="342" y="311"/>
                  </a:cubicBezTo>
                  <a:cubicBezTo>
                    <a:pt x="342" y="311"/>
                    <a:pt x="342" y="310"/>
                    <a:pt x="341" y="310"/>
                  </a:cubicBezTo>
                  <a:close/>
                  <a:moveTo>
                    <a:pt x="312" y="342"/>
                  </a:moveTo>
                  <a:cubicBezTo>
                    <a:pt x="312" y="341"/>
                    <a:pt x="310" y="342"/>
                    <a:pt x="310" y="343"/>
                  </a:cubicBezTo>
                  <a:cubicBezTo>
                    <a:pt x="311" y="343"/>
                    <a:pt x="312" y="343"/>
                    <a:pt x="312" y="342"/>
                  </a:cubicBezTo>
                  <a:close/>
                  <a:moveTo>
                    <a:pt x="311" y="347"/>
                  </a:moveTo>
                  <a:cubicBezTo>
                    <a:pt x="312" y="347"/>
                    <a:pt x="313" y="347"/>
                    <a:pt x="313" y="346"/>
                  </a:cubicBezTo>
                  <a:cubicBezTo>
                    <a:pt x="312" y="346"/>
                    <a:pt x="311" y="346"/>
                    <a:pt x="311" y="347"/>
                  </a:cubicBezTo>
                  <a:close/>
                  <a:moveTo>
                    <a:pt x="314" y="348"/>
                  </a:moveTo>
                  <a:cubicBezTo>
                    <a:pt x="314" y="349"/>
                    <a:pt x="313" y="349"/>
                    <a:pt x="314" y="350"/>
                  </a:cubicBezTo>
                  <a:cubicBezTo>
                    <a:pt x="314" y="349"/>
                    <a:pt x="315" y="349"/>
                    <a:pt x="314" y="348"/>
                  </a:cubicBezTo>
                  <a:close/>
                  <a:moveTo>
                    <a:pt x="310" y="341"/>
                  </a:moveTo>
                  <a:cubicBezTo>
                    <a:pt x="309" y="341"/>
                    <a:pt x="309" y="341"/>
                    <a:pt x="309" y="342"/>
                  </a:cubicBezTo>
                  <a:cubicBezTo>
                    <a:pt x="310" y="342"/>
                    <a:pt x="310" y="341"/>
                    <a:pt x="310" y="341"/>
                  </a:cubicBezTo>
                  <a:close/>
                  <a:moveTo>
                    <a:pt x="315" y="346"/>
                  </a:moveTo>
                  <a:cubicBezTo>
                    <a:pt x="314" y="346"/>
                    <a:pt x="314" y="346"/>
                    <a:pt x="314" y="346"/>
                  </a:cubicBezTo>
                  <a:cubicBezTo>
                    <a:pt x="314" y="347"/>
                    <a:pt x="314" y="347"/>
                    <a:pt x="314" y="347"/>
                  </a:cubicBezTo>
                  <a:cubicBezTo>
                    <a:pt x="315" y="347"/>
                    <a:pt x="315" y="346"/>
                    <a:pt x="315" y="346"/>
                  </a:cubicBezTo>
                  <a:close/>
                  <a:moveTo>
                    <a:pt x="307" y="341"/>
                  </a:moveTo>
                  <a:cubicBezTo>
                    <a:pt x="308" y="342"/>
                    <a:pt x="308" y="341"/>
                    <a:pt x="308" y="341"/>
                  </a:cubicBezTo>
                  <a:cubicBezTo>
                    <a:pt x="307" y="343"/>
                    <a:pt x="307" y="343"/>
                    <a:pt x="307" y="345"/>
                  </a:cubicBezTo>
                  <a:cubicBezTo>
                    <a:pt x="307" y="345"/>
                    <a:pt x="308" y="346"/>
                    <a:pt x="308" y="346"/>
                  </a:cubicBezTo>
                  <a:cubicBezTo>
                    <a:pt x="309" y="344"/>
                    <a:pt x="309" y="342"/>
                    <a:pt x="308" y="340"/>
                  </a:cubicBezTo>
                  <a:cubicBezTo>
                    <a:pt x="308" y="340"/>
                    <a:pt x="307" y="340"/>
                    <a:pt x="307" y="341"/>
                  </a:cubicBezTo>
                  <a:close/>
                  <a:moveTo>
                    <a:pt x="316" y="330"/>
                  </a:moveTo>
                  <a:cubicBezTo>
                    <a:pt x="315" y="329"/>
                    <a:pt x="316" y="328"/>
                    <a:pt x="317" y="327"/>
                  </a:cubicBezTo>
                  <a:cubicBezTo>
                    <a:pt x="316" y="328"/>
                    <a:pt x="316" y="328"/>
                    <a:pt x="315" y="329"/>
                  </a:cubicBezTo>
                  <a:cubicBezTo>
                    <a:pt x="316" y="330"/>
                    <a:pt x="316" y="331"/>
                    <a:pt x="315" y="331"/>
                  </a:cubicBezTo>
                  <a:cubicBezTo>
                    <a:pt x="316" y="332"/>
                    <a:pt x="316" y="330"/>
                    <a:pt x="316" y="330"/>
                  </a:cubicBezTo>
                  <a:close/>
                  <a:moveTo>
                    <a:pt x="321" y="334"/>
                  </a:moveTo>
                  <a:cubicBezTo>
                    <a:pt x="321" y="333"/>
                    <a:pt x="320" y="333"/>
                    <a:pt x="319" y="333"/>
                  </a:cubicBezTo>
                  <a:cubicBezTo>
                    <a:pt x="319" y="333"/>
                    <a:pt x="319" y="334"/>
                    <a:pt x="319" y="334"/>
                  </a:cubicBezTo>
                  <a:cubicBezTo>
                    <a:pt x="320" y="334"/>
                    <a:pt x="320" y="334"/>
                    <a:pt x="321" y="334"/>
                  </a:cubicBezTo>
                  <a:close/>
                  <a:moveTo>
                    <a:pt x="315" y="332"/>
                  </a:move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4" y="332"/>
                  </a:cubicBezTo>
                  <a:cubicBezTo>
                    <a:pt x="314" y="332"/>
                    <a:pt x="313" y="333"/>
                    <a:pt x="313" y="333"/>
                  </a:cubicBezTo>
                  <a:cubicBezTo>
                    <a:pt x="314" y="332"/>
                    <a:pt x="314" y="334"/>
                    <a:pt x="314" y="334"/>
                  </a:cubicBezTo>
                  <a:cubicBezTo>
                    <a:pt x="313" y="334"/>
                    <a:pt x="312" y="334"/>
                    <a:pt x="311" y="335"/>
                  </a:cubicBezTo>
                  <a:cubicBezTo>
                    <a:pt x="312" y="335"/>
                    <a:pt x="312" y="335"/>
                    <a:pt x="312" y="335"/>
                  </a:cubicBezTo>
                  <a:cubicBezTo>
                    <a:pt x="313" y="335"/>
                    <a:pt x="313" y="334"/>
                    <a:pt x="314" y="334"/>
                  </a:cubicBezTo>
                  <a:cubicBezTo>
                    <a:pt x="314" y="335"/>
                    <a:pt x="313" y="335"/>
                    <a:pt x="314" y="335"/>
                  </a:cubicBezTo>
                  <a:cubicBezTo>
                    <a:pt x="314" y="335"/>
                    <a:pt x="314" y="336"/>
                    <a:pt x="315" y="336"/>
                  </a:cubicBezTo>
                  <a:cubicBezTo>
                    <a:pt x="314" y="335"/>
                    <a:pt x="315" y="335"/>
                    <a:pt x="315" y="334"/>
                  </a:cubicBezTo>
                  <a:cubicBezTo>
                    <a:pt x="314" y="335"/>
                    <a:pt x="314" y="332"/>
                    <a:pt x="315" y="332"/>
                  </a:cubicBezTo>
                  <a:close/>
                  <a:moveTo>
                    <a:pt x="320" y="327"/>
                  </a:moveTo>
                  <a:cubicBezTo>
                    <a:pt x="320" y="327"/>
                    <a:pt x="320" y="327"/>
                    <a:pt x="320" y="327"/>
                  </a:cubicBezTo>
                  <a:cubicBezTo>
                    <a:pt x="319" y="327"/>
                    <a:pt x="318" y="329"/>
                    <a:pt x="319" y="329"/>
                  </a:cubicBezTo>
                  <a:cubicBezTo>
                    <a:pt x="319" y="328"/>
                    <a:pt x="320" y="328"/>
                    <a:pt x="320" y="327"/>
                  </a:cubicBezTo>
                  <a:close/>
                  <a:moveTo>
                    <a:pt x="320" y="342"/>
                  </a:moveTo>
                  <a:cubicBezTo>
                    <a:pt x="320" y="343"/>
                    <a:pt x="321" y="343"/>
                    <a:pt x="321" y="342"/>
                  </a:cubicBezTo>
                  <a:lnTo>
                    <a:pt x="320" y="342"/>
                  </a:lnTo>
                  <a:close/>
                  <a:moveTo>
                    <a:pt x="322" y="320"/>
                  </a:moveTo>
                  <a:cubicBezTo>
                    <a:pt x="322" y="321"/>
                    <a:pt x="321" y="320"/>
                    <a:pt x="321" y="321"/>
                  </a:cubicBezTo>
                  <a:cubicBezTo>
                    <a:pt x="322" y="321"/>
                    <a:pt x="321" y="322"/>
                    <a:pt x="322" y="322"/>
                  </a:cubicBezTo>
                  <a:cubicBezTo>
                    <a:pt x="322" y="320"/>
                    <a:pt x="323" y="320"/>
                    <a:pt x="322" y="320"/>
                  </a:cubicBezTo>
                  <a:close/>
                  <a:moveTo>
                    <a:pt x="317" y="333"/>
                  </a:moveTo>
                  <a:cubicBezTo>
                    <a:pt x="317" y="333"/>
                    <a:pt x="316" y="334"/>
                    <a:pt x="316" y="335"/>
                  </a:cubicBezTo>
                  <a:cubicBezTo>
                    <a:pt x="317" y="335"/>
                    <a:pt x="318" y="334"/>
                    <a:pt x="318" y="333"/>
                  </a:cubicBezTo>
                  <a:cubicBezTo>
                    <a:pt x="318" y="333"/>
                    <a:pt x="318" y="333"/>
                    <a:pt x="317" y="333"/>
                  </a:cubicBezTo>
                  <a:close/>
                  <a:moveTo>
                    <a:pt x="332" y="295"/>
                  </a:moveTo>
                  <a:cubicBezTo>
                    <a:pt x="332" y="295"/>
                    <a:pt x="332" y="296"/>
                    <a:pt x="332" y="296"/>
                  </a:cubicBezTo>
                  <a:cubicBezTo>
                    <a:pt x="332" y="296"/>
                    <a:pt x="332" y="296"/>
                    <a:pt x="332" y="296"/>
                  </a:cubicBezTo>
                  <a:cubicBezTo>
                    <a:pt x="332" y="295"/>
                    <a:pt x="334" y="295"/>
                    <a:pt x="334" y="294"/>
                  </a:cubicBezTo>
                  <a:cubicBezTo>
                    <a:pt x="333" y="294"/>
                    <a:pt x="333" y="295"/>
                    <a:pt x="332" y="295"/>
                  </a:cubicBezTo>
                  <a:close/>
                  <a:moveTo>
                    <a:pt x="64" y="326"/>
                  </a:moveTo>
                  <a:cubicBezTo>
                    <a:pt x="65" y="328"/>
                    <a:pt x="64" y="329"/>
                    <a:pt x="64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0"/>
                    <a:pt x="65" y="327"/>
                    <a:pt x="64" y="326"/>
                  </a:cubicBezTo>
                  <a:close/>
                  <a:moveTo>
                    <a:pt x="64" y="338"/>
                  </a:moveTo>
                  <a:cubicBezTo>
                    <a:pt x="63" y="338"/>
                    <a:pt x="63" y="339"/>
                    <a:pt x="64" y="339"/>
                  </a:cubicBezTo>
                  <a:cubicBezTo>
                    <a:pt x="64" y="338"/>
                    <a:pt x="64" y="338"/>
                    <a:pt x="64" y="338"/>
                  </a:cubicBezTo>
                  <a:close/>
                  <a:moveTo>
                    <a:pt x="65" y="325"/>
                  </a:moveTo>
                  <a:cubicBezTo>
                    <a:pt x="65" y="325"/>
                    <a:pt x="65" y="325"/>
                    <a:pt x="65" y="325"/>
                  </a:cubicBezTo>
                  <a:cubicBezTo>
                    <a:pt x="64" y="326"/>
                    <a:pt x="65" y="327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6" y="326"/>
                    <a:pt x="65" y="326"/>
                    <a:pt x="65" y="325"/>
                  </a:cubicBezTo>
                  <a:close/>
                  <a:moveTo>
                    <a:pt x="62" y="334"/>
                  </a:moveTo>
                  <a:cubicBezTo>
                    <a:pt x="61" y="333"/>
                    <a:pt x="61" y="335"/>
                    <a:pt x="60" y="336"/>
                  </a:cubicBezTo>
                  <a:cubicBezTo>
                    <a:pt x="61" y="337"/>
                    <a:pt x="62" y="335"/>
                    <a:pt x="61" y="336"/>
                  </a:cubicBezTo>
                  <a:cubicBezTo>
                    <a:pt x="62" y="336"/>
                    <a:pt x="63" y="336"/>
                    <a:pt x="63" y="335"/>
                  </a:cubicBezTo>
                  <a:cubicBezTo>
                    <a:pt x="62" y="335"/>
                    <a:pt x="61" y="334"/>
                    <a:pt x="62" y="334"/>
                  </a:cubicBezTo>
                  <a:close/>
                  <a:moveTo>
                    <a:pt x="63" y="321"/>
                  </a:moveTo>
                  <a:cubicBezTo>
                    <a:pt x="62" y="321"/>
                    <a:pt x="62" y="320"/>
                    <a:pt x="62" y="320"/>
                  </a:cubicBezTo>
                  <a:cubicBezTo>
                    <a:pt x="62" y="320"/>
                    <a:pt x="61" y="320"/>
                    <a:pt x="61" y="320"/>
                  </a:cubicBezTo>
                  <a:cubicBezTo>
                    <a:pt x="62" y="320"/>
                    <a:pt x="62" y="321"/>
                    <a:pt x="63" y="321"/>
                  </a:cubicBezTo>
                  <a:cubicBezTo>
                    <a:pt x="63" y="321"/>
                    <a:pt x="63" y="321"/>
                    <a:pt x="63" y="321"/>
                  </a:cubicBezTo>
                  <a:close/>
                  <a:moveTo>
                    <a:pt x="61" y="322"/>
                  </a:moveTo>
                  <a:cubicBezTo>
                    <a:pt x="62" y="322"/>
                    <a:pt x="62" y="323"/>
                    <a:pt x="62" y="323"/>
                  </a:cubicBezTo>
                  <a:cubicBezTo>
                    <a:pt x="62" y="322"/>
                    <a:pt x="63" y="323"/>
                    <a:pt x="62" y="322"/>
                  </a:cubicBezTo>
                  <a:cubicBezTo>
                    <a:pt x="62" y="322"/>
                    <a:pt x="62" y="322"/>
                    <a:pt x="61" y="322"/>
                  </a:cubicBezTo>
                  <a:close/>
                  <a:moveTo>
                    <a:pt x="64" y="343"/>
                  </a:moveTo>
                  <a:cubicBezTo>
                    <a:pt x="64" y="344"/>
                    <a:pt x="63" y="344"/>
                    <a:pt x="63" y="344"/>
                  </a:cubicBezTo>
                  <a:cubicBezTo>
                    <a:pt x="65" y="345"/>
                    <a:pt x="65" y="343"/>
                    <a:pt x="64" y="343"/>
                  </a:cubicBezTo>
                  <a:close/>
                  <a:moveTo>
                    <a:pt x="63" y="332"/>
                  </a:moveTo>
                  <a:cubicBezTo>
                    <a:pt x="63" y="333"/>
                    <a:pt x="64" y="333"/>
                    <a:pt x="64" y="334"/>
                  </a:cubicBezTo>
                  <a:cubicBezTo>
                    <a:pt x="65" y="334"/>
                    <a:pt x="65" y="333"/>
                    <a:pt x="66" y="333"/>
                  </a:cubicBezTo>
                  <a:cubicBezTo>
                    <a:pt x="65" y="333"/>
                    <a:pt x="64" y="332"/>
                    <a:pt x="63" y="332"/>
                  </a:cubicBezTo>
                  <a:close/>
                  <a:moveTo>
                    <a:pt x="66" y="341"/>
                  </a:moveTo>
                  <a:cubicBezTo>
                    <a:pt x="66" y="342"/>
                    <a:pt x="66" y="342"/>
                    <a:pt x="66" y="343"/>
                  </a:cubicBezTo>
                  <a:cubicBezTo>
                    <a:pt x="66" y="342"/>
                    <a:pt x="67" y="342"/>
                    <a:pt x="67" y="342"/>
                  </a:cubicBezTo>
                  <a:cubicBezTo>
                    <a:pt x="66" y="342"/>
                    <a:pt x="66" y="341"/>
                    <a:pt x="66" y="341"/>
                  </a:cubicBezTo>
                  <a:close/>
                  <a:moveTo>
                    <a:pt x="68" y="334"/>
                  </a:moveTo>
                  <a:cubicBezTo>
                    <a:pt x="67" y="334"/>
                    <a:pt x="68" y="334"/>
                    <a:pt x="67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4"/>
                    <a:pt x="68" y="335"/>
                    <a:pt x="68" y="334"/>
                  </a:cubicBezTo>
                  <a:close/>
                  <a:moveTo>
                    <a:pt x="68" y="344"/>
                  </a:moveTo>
                  <a:cubicBezTo>
                    <a:pt x="69" y="343"/>
                    <a:pt x="70" y="342"/>
                    <a:pt x="70" y="342"/>
                  </a:cubicBezTo>
                  <a:cubicBezTo>
                    <a:pt x="69" y="342"/>
                    <a:pt x="68" y="342"/>
                    <a:pt x="68" y="344"/>
                  </a:cubicBezTo>
                  <a:close/>
                  <a:moveTo>
                    <a:pt x="69" y="335"/>
                  </a:moveTo>
                  <a:cubicBezTo>
                    <a:pt x="68" y="335"/>
                    <a:pt x="66" y="337"/>
                    <a:pt x="67" y="337"/>
                  </a:cubicBezTo>
                  <a:cubicBezTo>
                    <a:pt x="68" y="337"/>
                    <a:pt x="69" y="336"/>
                    <a:pt x="69" y="335"/>
                  </a:cubicBezTo>
                  <a:close/>
                  <a:moveTo>
                    <a:pt x="68" y="332"/>
                  </a:moveTo>
                  <a:cubicBezTo>
                    <a:pt x="67" y="332"/>
                    <a:pt x="66" y="333"/>
                    <a:pt x="67" y="333"/>
                  </a:cubicBezTo>
                  <a:cubicBezTo>
                    <a:pt x="67" y="333"/>
                    <a:pt x="68" y="333"/>
                    <a:pt x="68" y="332"/>
                  </a:cubicBezTo>
                  <a:close/>
                  <a:moveTo>
                    <a:pt x="67" y="329"/>
                  </a:moveTo>
                  <a:cubicBezTo>
                    <a:pt x="67" y="329"/>
                    <a:pt x="66" y="329"/>
                    <a:pt x="66" y="329"/>
                  </a:cubicBezTo>
                  <a:cubicBezTo>
                    <a:pt x="67" y="329"/>
                    <a:pt x="67" y="329"/>
                    <a:pt x="68" y="329"/>
                  </a:cubicBezTo>
                  <a:cubicBezTo>
                    <a:pt x="68" y="329"/>
                    <a:pt x="68" y="329"/>
                    <a:pt x="67" y="329"/>
                  </a:cubicBezTo>
                  <a:close/>
                  <a:moveTo>
                    <a:pt x="57" y="317"/>
                  </a:moveTo>
                  <a:cubicBezTo>
                    <a:pt x="57" y="317"/>
                    <a:pt x="57" y="317"/>
                    <a:pt x="57" y="317"/>
                  </a:cubicBezTo>
                  <a:cubicBezTo>
                    <a:pt x="56" y="317"/>
                    <a:pt x="56" y="318"/>
                    <a:pt x="56" y="318"/>
                  </a:cubicBezTo>
                  <a:cubicBezTo>
                    <a:pt x="56" y="318"/>
                    <a:pt x="56" y="318"/>
                    <a:pt x="56" y="319"/>
                  </a:cubicBezTo>
                  <a:cubicBezTo>
                    <a:pt x="58" y="318"/>
                    <a:pt x="57" y="319"/>
                    <a:pt x="58" y="320"/>
                  </a:cubicBezTo>
                  <a:cubicBezTo>
                    <a:pt x="60" y="319"/>
                    <a:pt x="57" y="318"/>
                    <a:pt x="58" y="316"/>
                  </a:cubicBezTo>
                  <a:cubicBezTo>
                    <a:pt x="57" y="316"/>
                    <a:pt x="57" y="315"/>
                    <a:pt x="56" y="315"/>
                  </a:cubicBezTo>
                  <a:cubicBezTo>
                    <a:pt x="56" y="315"/>
                    <a:pt x="56" y="316"/>
                    <a:pt x="55" y="317"/>
                  </a:cubicBezTo>
                  <a:cubicBezTo>
                    <a:pt x="56" y="317"/>
                    <a:pt x="57" y="316"/>
                    <a:pt x="57" y="317"/>
                  </a:cubicBezTo>
                  <a:close/>
                  <a:moveTo>
                    <a:pt x="55" y="327"/>
                  </a:moveTo>
                  <a:cubicBezTo>
                    <a:pt x="56" y="327"/>
                    <a:pt x="57" y="328"/>
                    <a:pt x="57" y="326"/>
                  </a:cubicBezTo>
                  <a:cubicBezTo>
                    <a:pt x="56" y="327"/>
                    <a:pt x="55" y="326"/>
                    <a:pt x="55" y="327"/>
                  </a:cubicBezTo>
                  <a:close/>
                  <a:moveTo>
                    <a:pt x="58" y="328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7" y="327"/>
                    <a:pt x="57" y="328"/>
                    <a:pt x="57" y="328"/>
                  </a:cubicBezTo>
                  <a:cubicBezTo>
                    <a:pt x="57" y="328"/>
                    <a:pt x="57" y="328"/>
                    <a:pt x="58" y="328"/>
                  </a:cubicBezTo>
                  <a:close/>
                  <a:moveTo>
                    <a:pt x="61" y="317"/>
                  </a:moveTo>
                  <a:cubicBezTo>
                    <a:pt x="60" y="318"/>
                    <a:pt x="59" y="319"/>
                    <a:pt x="59" y="320"/>
                  </a:cubicBezTo>
                  <a:cubicBezTo>
                    <a:pt x="59" y="320"/>
                    <a:pt x="59" y="321"/>
                    <a:pt x="58" y="321"/>
                  </a:cubicBezTo>
                  <a:cubicBezTo>
                    <a:pt x="58" y="321"/>
                    <a:pt x="58" y="321"/>
                    <a:pt x="57" y="321"/>
                  </a:cubicBezTo>
                  <a:cubicBezTo>
                    <a:pt x="58" y="322"/>
                    <a:pt x="60" y="322"/>
                    <a:pt x="59" y="324"/>
                  </a:cubicBezTo>
                  <a:cubicBezTo>
                    <a:pt x="60" y="324"/>
                    <a:pt x="60" y="324"/>
                    <a:pt x="60" y="324"/>
                  </a:cubicBezTo>
                  <a:cubicBezTo>
                    <a:pt x="61" y="323"/>
                    <a:pt x="58" y="321"/>
                    <a:pt x="60" y="321"/>
                  </a:cubicBezTo>
                  <a:cubicBezTo>
                    <a:pt x="60" y="321"/>
                    <a:pt x="60" y="322"/>
                    <a:pt x="61" y="322"/>
                  </a:cubicBezTo>
                  <a:cubicBezTo>
                    <a:pt x="61" y="321"/>
                    <a:pt x="60" y="321"/>
                    <a:pt x="61" y="320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61" y="319"/>
                    <a:pt x="60" y="319"/>
                    <a:pt x="61" y="317"/>
                  </a:cubicBezTo>
                  <a:cubicBezTo>
                    <a:pt x="61" y="317"/>
                    <a:pt x="61" y="317"/>
                    <a:pt x="61" y="317"/>
                  </a:cubicBezTo>
                  <a:close/>
                  <a:moveTo>
                    <a:pt x="55" y="324"/>
                  </a:moveTo>
                  <a:cubicBezTo>
                    <a:pt x="56" y="325"/>
                    <a:pt x="57" y="326"/>
                    <a:pt x="57" y="326"/>
                  </a:cubicBezTo>
                  <a:cubicBezTo>
                    <a:pt x="57" y="326"/>
                    <a:pt x="57" y="326"/>
                    <a:pt x="57" y="326"/>
                  </a:cubicBezTo>
                  <a:cubicBezTo>
                    <a:pt x="57" y="326"/>
                    <a:pt x="58" y="326"/>
                    <a:pt x="58" y="325"/>
                  </a:cubicBezTo>
                  <a:cubicBezTo>
                    <a:pt x="57" y="326"/>
                    <a:pt x="57" y="324"/>
                    <a:pt x="55" y="324"/>
                  </a:cubicBezTo>
                  <a:close/>
                  <a:moveTo>
                    <a:pt x="53" y="321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4" y="323"/>
                    <a:pt x="55" y="323"/>
                    <a:pt x="55" y="322"/>
                  </a:cubicBezTo>
                  <a:cubicBezTo>
                    <a:pt x="54" y="321"/>
                    <a:pt x="53" y="322"/>
                    <a:pt x="53" y="321"/>
                  </a:cubicBezTo>
                  <a:close/>
                  <a:moveTo>
                    <a:pt x="55" y="320"/>
                  </a:moveTo>
                  <a:cubicBezTo>
                    <a:pt x="54" y="320"/>
                    <a:pt x="54" y="320"/>
                    <a:pt x="54" y="320"/>
                  </a:cubicBezTo>
                  <a:cubicBezTo>
                    <a:pt x="54" y="320"/>
                    <a:pt x="54" y="321"/>
                    <a:pt x="54" y="320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0"/>
                    <a:pt x="55" y="320"/>
                    <a:pt x="55" y="320"/>
                  </a:cubicBezTo>
                  <a:cubicBezTo>
                    <a:pt x="55" y="320"/>
                    <a:pt x="55" y="320"/>
                    <a:pt x="55" y="320"/>
                  </a:cubicBezTo>
                  <a:close/>
                  <a:moveTo>
                    <a:pt x="57" y="322"/>
                  </a:moveTo>
                  <a:cubicBezTo>
                    <a:pt x="58" y="323"/>
                    <a:pt x="58" y="323"/>
                    <a:pt x="58" y="323"/>
                  </a:cubicBezTo>
                  <a:cubicBezTo>
                    <a:pt x="58" y="323"/>
                    <a:pt x="58" y="322"/>
                    <a:pt x="58" y="322"/>
                  </a:cubicBezTo>
                  <a:cubicBezTo>
                    <a:pt x="58" y="322"/>
                    <a:pt x="57" y="322"/>
                    <a:pt x="57" y="322"/>
                  </a:cubicBezTo>
                  <a:close/>
                  <a:moveTo>
                    <a:pt x="58" y="314"/>
                  </a:moveTo>
                  <a:cubicBezTo>
                    <a:pt x="58" y="314"/>
                    <a:pt x="58" y="314"/>
                    <a:pt x="59" y="31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7" y="313"/>
                  </a:cubicBezTo>
                  <a:cubicBezTo>
                    <a:pt x="57" y="313"/>
                    <a:pt x="57" y="313"/>
                    <a:pt x="57" y="313"/>
                  </a:cubicBezTo>
                  <a:cubicBezTo>
                    <a:pt x="57" y="313"/>
                    <a:pt x="56" y="313"/>
                    <a:pt x="56" y="312"/>
                  </a:cubicBezTo>
                  <a:cubicBezTo>
                    <a:pt x="56" y="313"/>
                    <a:pt x="56" y="313"/>
                    <a:pt x="55" y="314"/>
                  </a:cubicBezTo>
                  <a:cubicBezTo>
                    <a:pt x="56" y="314"/>
                    <a:pt x="56" y="315"/>
                    <a:pt x="56" y="315"/>
                  </a:cubicBezTo>
                  <a:cubicBezTo>
                    <a:pt x="57" y="314"/>
                    <a:pt x="58" y="314"/>
                    <a:pt x="58" y="314"/>
                  </a:cubicBezTo>
                  <a:close/>
                  <a:moveTo>
                    <a:pt x="61" y="329"/>
                  </a:moveTo>
                  <a:cubicBezTo>
                    <a:pt x="61" y="328"/>
                    <a:pt x="60" y="327"/>
                    <a:pt x="59" y="328"/>
                  </a:cubicBezTo>
                  <a:cubicBezTo>
                    <a:pt x="60" y="329"/>
                    <a:pt x="60" y="329"/>
                    <a:pt x="61" y="329"/>
                  </a:cubicBezTo>
                  <a:close/>
                  <a:moveTo>
                    <a:pt x="59" y="337"/>
                  </a:moveTo>
                  <a:cubicBezTo>
                    <a:pt x="59" y="337"/>
                    <a:pt x="58" y="337"/>
                    <a:pt x="59" y="338"/>
                  </a:cubicBezTo>
                  <a:cubicBezTo>
                    <a:pt x="59" y="338"/>
                    <a:pt x="59" y="338"/>
                    <a:pt x="60" y="338"/>
                  </a:cubicBezTo>
                  <a:cubicBezTo>
                    <a:pt x="60" y="338"/>
                    <a:pt x="60" y="337"/>
                    <a:pt x="59" y="337"/>
                  </a:cubicBezTo>
                  <a:close/>
                  <a:moveTo>
                    <a:pt x="60" y="330"/>
                  </a:moveTo>
                  <a:cubicBezTo>
                    <a:pt x="60" y="330"/>
                    <a:pt x="60" y="330"/>
                    <a:pt x="60" y="329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30"/>
                    <a:pt x="59" y="330"/>
                    <a:pt x="59" y="331"/>
                  </a:cubicBezTo>
                  <a:cubicBezTo>
                    <a:pt x="59" y="330"/>
                    <a:pt x="61" y="331"/>
                    <a:pt x="60" y="330"/>
                  </a:cubicBezTo>
                  <a:close/>
                  <a:moveTo>
                    <a:pt x="70" y="336"/>
                  </a:moveTo>
                  <a:cubicBezTo>
                    <a:pt x="70" y="337"/>
                    <a:pt x="69" y="337"/>
                    <a:pt x="69" y="338"/>
                  </a:cubicBezTo>
                  <a:cubicBezTo>
                    <a:pt x="70" y="338"/>
                    <a:pt x="71" y="337"/>
                    <a:pt x="70" y="336"/>
                  </a:cubicBezTo>
                  <a:close/>
                  <a:moveTo>
                    <a:pt x="60" y="327"/>
                  </a:moveTo>
                  <a:cubicBezTo>
                    <a:pt x="60" y="326"/>
                    <a:pt x="60" y="326"/>
                    <a:pt x="60" y="326"/>
                  </a:cubicBezTo>
                  <a:cubicBezTo>
                    <a:pt x="60" y="326"/>
                    <a:pt x="60" y="326"/>
                    <a:pt x="59" y="326"/>
                  </a:cubicBezTo>
                  <a:cubicBezTo>
                    <a:pt x="59" y="327"/>
                    <a:pt x="60" y="327"/>
                    <a:pt x="60" y="327"/>
                  </a:cubicBezTo>
                  <a:close/>
                  <a:moveTo>
                    <a:pt x="241" y="391"/>
                  </a:moveTo>
                  <a:cubicBezTo>
                    <a:pt x="242" y="391"/>
                    <a:pt x="243" y="390"/>
                    <a:pt x="243" y="389"/>
                  </a:cubicBezTo>
                  <a:cubicBezTo>
                    <a:pt x="242" y="390"/>
                    <a:pt x="242" y="390"/>
                    <a:pt x="241" y="391"/>
                  </a:cubicBezTo>
                  <a:close/>
                  <a:moveTo>
                    <a:pt x="227" y="394"/>
                  </a:moveTo>
                  <a:cubicBezTo>
                    <a:pt x="227" y="393"/>
                    <a:pt x="228" y="393"/>
                    <a:pt x="228" y="393"/>
                  </a:cubicBezTo>
                  <a:cubicBezTo>
                    <a:pt x="227" y="392"/>
                    <a:pt x="226" y="394"/>
                    <a:pt x="227" y="394"/>
                  </a:cubicBezTo>
                  <a:close/>
                  <a:moveTo>
                    <a:pt x="69" y="344"/>
                  </a:moveTo>
                  <a:cubicBezTo>
                    <a:pt x="70" y="344"/>
                    <a:pt x="71" y="344"/>
                    <a:pt x="71" y="343"/>
                  </a:cubicBezTo>
                  <a:cubicBezTo>
                    <a:pt x="70" y="343"/>
                    <a:pt x="70" y="344"/>
                    <a:pt x="69" y="344"/>
                  </a:cubicBezTo>
                  <a:close/>
                  <a:moveTo>
                    <a:pt x="250" y="388"/>
                  </a:moveTo>
                  <a:cubicBezTo>
                    <a:pt x="251" y="388"/>
                    <a:pt x="251" y="387"/>
                    <a:pt x="252" y="386"/>
                  </a:cubicBezTo>
                  <a:cubicBezTo>
                    <a:pt x="251" y="386"/>
                    <a:pt x="251" y="385"/>
                    <a:pt x="250" y="385"/>
                  </a:cubicBezTo>
                  <a:cubicBezTo>
                    <a:pt x="250" y="386"/>
                    <a:pt x="249" y="387"/>
                    <a:pt x="250" y="388"/>
                  </a:cubicBezTo>
                  <a:close/>
                  <a:moveTo>
                    <a:pt x="236" y="390"/>
                  </a:moveTo>
                  <a:cubicBezTo>
                    <a:pt x="237" y="390"/>
                    <a:pt x="236" y="389"/>
                    <a:pt x="237" y="388"/>
                  </a:cubicBezTo>
                  <a:cubicBezTo>
                    <a:pt x="236" y="388"/>
                    <a:pt x="236" y="388"/>
                    <a:pt x="236" y="389"/>
                  </a:cubicBezTo>
                  <a:cubicBezTo>
                    <a:pt x="235" y="389"/>
                    <a:pt x="235" y="390"/>
                    <a:pt x="236" y="390"/>
                  </a:cubicBezTo>
                  <a:close/>
                  <a:moveTo>
                    <a:pt x="232" y="390"/>
                  </a:moveTo>
                  <a:cubicBezTo>
                    <a:pt x="232" y="390"/>
                    <a:pt x="233" y="390"/>
                    <a:pt x="233" y="390"/>
                  </a:cubicBezTo>
                  <a:cubicBezTo>
                    <a:pt x="233" y="389"/>
                    <a:pt x="233" y="389"/>
                    <a:pt x="234" y="389"/>
                  </a:cubicBezTo>
                  <a:cubicBezTo>
                    <a:pt x="234" y="389"/>
                    <a:pt x="234" y="389"/>
                    <a:pt x="234" y="389"/>
                  </a:cubicBezTo>
                  <a:cubicBezTo>
                    <a:pt x="233" y="389"/>
                    <a:pt x="233" y="389"/>
                    <a:pt x="232" y="390"/>
                  </a:cubicBezTo>
                  <a:close/>
                  <a:moveTo>
                    <a:pt x="235" y="392"/>
                  </a:moveTo>
                  <a:cubicBezTo>
                    <a:pt x="235" y="391"/>
                    <a:pt x="235" y="390"/>
                    <a:pt x="235" y="390"/>
                  </a:cubicBezTo>
                  <a:cubicBezTo>
                    <a:pt x="235" y="390"/>
                    <a:pt x="234" y="390"/>
                    <a:pt x="234" y="391"/>
                  </a:cubicBezTo>
                  <a:cubicBezTo>
                    <a:pt x="234" y="391"/>
                    <a:pt x="234" y="392"/>
                    <a:pt x="235" y="392"/>
                  </a:cubicBezTo>
                  <a:close/>
                  <a:moveTo>
                    <a:pt x="234" y="395"/>
                  </a:moveTo>
                  <a:cubicBezTo>
                    <a:pt x="234" y="394"/>
                    <a:pt x="235" y="394"/>
                    <a:pt x="235" y="394"/>
                  </a:cubicBezTo>
                  <a:cubicBezTo>
                    <a:pt x="234" y="393"/>
                    <a:pt x="234" y="394"/>
                    <a:pt x="234" y="395"/>
                  </a:cubicBezTo>
                  <a:close/>
                  <a:moveTo>
                    <a:pt x="238" y="392"/>
                  </a:moveTo>
                  <a:cubicBezTo>
                    <a:pt x="238" y="393"/>
                    <a:pt x="237" y="394"/>
                    <a:pt x="238" y="394"/>
                  </a:cubicBezTo>
                  <a:cubicBezTo>
                    <a:pt x="239" y="393"/>
                    <a:pt x="238" y="392"/>
                    <a:pt x="238" y="392"/>
                  </a:cubicBezTo>
                  <a:close/>
                  <a:moveTo>
                    <a:pt x="238" y="390"/>
                  </a:moveTo>
                  <a:cubicBezTo>
                    <a:pt x="239" y="391"/>
                    <a:pt x="239" y="390"/>
                    <a:pt x="239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9" y="389"/>
                    <a:pt x="238" y="390"/>
                    <a:pt x="238" y="390"/>
                  </a:cubicBezTo>
                  <a:close/>
                  <a:moveTo>
                    <a:pt x="249" y="388"/>
                  </a:moveTo>
                  <a:cubicBezTo>
                    <a:pt x="249" y="387"/>
                    <a:pt x="248" y="387"/>
                    <a:pt x="248" y="386"/>
                  </a:cubicBezTo>
                  <a:cubicBezTo>
                    <a:pt x="248" y="386"/>
                    <a:pt x="248" y="386"/>
                    <a:pt x="249" y="385"/>
                  </a:cubicBezTo>
                  <a:cubicBezTo>
                    <a:pt x="249" y="386"/>
                    <a:pt x="248" y="387"/>
                    <a:pt x="249" y="387"/>
                  </a:cubicBezTo>
                  <a:cubicBezTo>
                    <a:pt x="250" y="386"/>
                    <a:pt x="250" y="385"/>
                    <a:pt x="250" y="385"/>
                  </a:cubicBezTo>
                  <a:cubicBezTo>
                    <a:pt x="252" y="385"/>
                    <a:pt x="252" y="386"/>
                    <a:pt x="253" y="387"/>
                  </a:cubicBezTo>
                  <a:cubicBezTo>
                    <a:pt x="253" y="385"/>
                    <a:pt x="254" y="385"/>
                    <a:pt x="254" y="384"/>
                  </a:cubicBezTo>
                  <a:cubicBezTo>
                    <a:pt x="255" y="385"/>
                    <a:pt x="254" y="386"/>
                    <a:pt x="254" y="386"/>
                  </a:cubicBezTo>
                  <a:cubicBezTo>
                    <a:pt x="255" y="386"/>
                    <a:pt x="256" y="384"/>
                    <a:pt x="256" y="383"/>
                  </a:cubicBezTo>
                  <a:cubicBezTo>
                    <a:pt x="256" y="384"/>
                    <a:pt x="255" y="384"/>
                    <a:pt x="255" y="383"/>
                  </a:cubicBezTo>
                  <a:cubicBezTo>
                    <a:pt x="257" y="383"/>
                    <a:pt x="255" y="382"/>
                    <a:pt x="256" y="381"/>
                  </a:cubicBezTo>
                  <a:cubicBezTo>
                    <a:pt x="256" y="381"/>
                    <a:pt x="256" y="381"/>
                    <a:pt x="255" y="381"/>
                  </a:cubicBezTo>
                  <a:cubicBezTo>
                    <a:pt x="254" y="381"/>
                    <a:pt x="254" y="382"/>
                    <a:pt x="253" y="382"/>
                  </a:cubicBezTo>
                  <a:cubicBezTo>
                    <a:pt x="253" y="382"/>
                    <a:pt x="253" y="383"/>
                    <a:pt x="252" y="383"/>
                  </a:cubicBezTo>
                  <a:cubicBezTo>
                    <a:pt x="252" y="383"/>
                    <a:pt x="252" y="383"/>
                    <a:pt x="252" y="382"/>
                  </a:cubicBezTo>
                  <a:cubicBezTo>
                    <a:pt x="252" y="383"/>
                    <a:pt x="251" y="383"/>
                    <a:pt x="251" y="383"/>
                  </a:cubicBezTo>
                  <a:cubicBezTo>
                    <a:pt x="251" y="383"/>
                    <a:pt x="251" y="383"/>
                    <a:pt x="252" y="383"/>
                  </a:cubicBezTo>
                  <a:cubicBezTo>
                    <a:pt x="252" y="384"/>
                    <a:pt x="252" y="384"/>
                    <a:pt x="252" y="384"/>
                  </a:cubicBezTo>
                  <a:cubicBezTo>
                    <a:pt x="251" y="384"/>
                    <a:pt x="250" y="384"/>
                    <a:pt x="250" y="383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5"/>
                    <a:pt x="248" y="385"/>
                    <a:pt x="247" y="387"/>
                  </a:cubicBezTo>
                  <a:cubicBezTo>
                    <a:pt x="248" y="387"/>
                    <a:pt x="248" y="387"/>
                    <a:pt x="249" y="388"/>
                  </a:cubicBezTo>
                  <a:close/>
                  <a:moveTo>
                    <a:pt x="244" y="388"/>
                  </a:moveTo>
                  <a:cubicBezTo>
                    <a:pt x="244" y="389"/>
                    <a:pt x="243" y="390"/>
                    <a:pt x="244" y="390"/>
                  </a:cubicBezTo>
                  <a:cubicBezTo>
                    <a:pt x="244" y="389"/>
                    <a:pt x="246" y="389"/>
                    <a:pt x="245" y="387"/>
                  </a:cubicBezTo>
                  <a:cubicBezTo>
                    <a:pt x="245" y="388"/>
                    <a:pt x="244" y="388"/>
                    <a:pt x="244" y="388"/>
                  </a:cubicBezTo>
                  <a:close/>
                  <a:moveTo>
                    <a:pt x="245" y="385"/>
                  </a:moveTo>
                  <a:cubicBezTo>
                    <a:pt x="245" y="386"/>
                    <a:pt x="244" y="386"/>
                    <a:pt x="244" y="387"/>
                  </a:cubicBezTo>
                  <a:cubicBezTo>
                    <a:pt x="245" y="387"/>
                    <a:pt x="245" y="386"/>
                    <a:pt x="246" y="386"/>
                  </a:cubicBezTo>
                  <a:cubicBezTo>
                    <a:pt x="246" y="386"/>
                    <a:pt x="246" y="385"/>
                    <a:pt x="245" y="385"/>
                  </a:cubicBezTo>
                  <a:close/>
                  <a:moveTo>
                    <a:pt x="239" y="388"/>
                  </a:moveTo>
                  <a:cubicBezTo>
                    <a:pt x="239" y="388"/>
                    <a:pt x="241" y="388"/>
                    <a:pt x="241" y="387"/>
                  </a:cubicBezTo>
                  <a:cubicBezTo>
                    <a:pt x="240" y="387"/>
                    <a:pt x="240" y="387"/>
                    <a:pt x="239" y="387"/>
                  </a:cubicBezTo>
                  <a:cubicBezTo>
                    <a:pt x="239" y="388"/>
                    <a:pt x="239" y="388"/>
                    <a:pt x="239" y="388"/>
                  </a:cubicBezTo>
                  <a:close/>
                  <a:moveTo>
                    <a:pt x="245" y="393"/>
                  </a:moveTo>
                  <a:cubicBezTo>
                    <a:pt x="244" y="393"/>
                    <a:pt x="244" y="393"/>
                    <a:pt x="243" y="393"/>
                  </a:cubicBezTo>
                  <a:cubicBezTo>
                    <a:pt x="243" y="395"/>
                    <a:pt x="241" y="394"/>
                    <a:pt x="241" y="395"/>
                  </a:cubicBezTo>
                  <a:cubicBezTo>
                    <a:pt x="242" y="396"/>
                    <a:pt x="243" y="394"/>
                    <a:pt x="245" y="394"/>
                  </a:cubicBezTo>
                  <a:cubicBezTo>
                    <a:pt x="244" y="394"/>
                    <a:pt x="245" y="394"/>
                    <a:pt x="245" y="393"/>
                  </a:cubicBezTo>
                  <a:close/>
                  <a:moveTo>
                    <a:pt x="243" y="386"/>
                  </a:moveTo>
                  <a:cubicBezTo>
                    <a:pt x="242" y="386"/>
                    <a:pt x="242" y="386"/>
                    <a:pt x="241" y="387"/>
                  </a:cubicBezTo>
                  <a:cubicBezTo>
                    <a:pt x="241" y="387"/>
                    <a:pt x="241" y="387"/>
                    <a:pt x="241" y="387"/>
                  </a:cubicBezTo>
                  <a:cubicBezTo>
                    <a:pt x="242" y="387"/>
                    <a:pt x="242" y="387"/>
                    <a:pt x="243" y="387"/>
                  </a:cubicBezTo>
                  <a:cubicBezTo>
                    <a:pt x="243" y="387"/>
                    <a:pt x="243" y="386"/>
                    <a:pt x="243" y="386"/>
                  </a:cubicBezTo>
                  <a:close/>
                  <a:moveTo>
                    <a:pt x="77" y="353"/>
                  </a:moveTo>
                  <a:cubicBezTo>
                    <a:pt x="77" y="353"/>
                    <a:pt x="78" y="353"/>
                    <a:pt x="78" y="352"/>
                  </a:cubicBezTo>
                  <a:cubicBezTo>
                    <a:pt x="77" y="352"/>
                    <a:pt x="77" y="353"/>
                    <a:pt x="77" y="353"/>
                  </a:cubicBezTo>
                  <a:close/>
                  <a:moveTo>
                    <a:pt x="75" y="344"/>
                  </a:moveTo>
                  <a:cubicBezTo>
                    <a:pt x="75" y="345"/>
                    <a:pt x="75" y="345"/>
                    <a:pt x="76" y="345"/>
                  </a:cubicBezTo>
                  <a:cubicBezTo>
                    <a:pt x="76" y="345"/>
                    <a:pt x="76" y="345"/>
                    <a:pt x="76" y="344"/>
                  </a:cubicBezTo>
                  <a:cubicBezTo>
                    <a:pt x="76" y="344"/>
                    <a:pt x="76" y="344"/>
                    <a:pt x="75" y="344"/>
                  </a:cubicBezTo>
                  <a:close/>
                  <a:moveTo>
                    <a:pt x="78" y="343"/>
                  </a:moveTo>
                  <a:cubicBezTo>
                    <a:pt x="78" y="342"/>
                    <a:pt x="78" y="342"/>
                    <a:pt x="77" y="342"/>
                  </a:cubicBezTo>
                  <a:cubicBezTo>
                    <a:pt x="77" y="342"/>
                    <a:pt x="77" y="342"/>
                    <a:pt x="77" y="343"/>
                  </a:cubicBezTo>
                  <a:cubicBezTo>
                    <a:pt x="78" y="343"/>
                    <a:pt x="78" y="343"/>
                    <a:pt x="78" y="343"/>
                  </a:cubicBezTo>
                  <a:close/>
                  <a:moveTo>
                    <a:pt x="78" y="349"/>
                  </a:moveTo>
                  <a:cubicBezTo>
                    <a:pt x="79" y="349"/>
                    <a:pt x="79" y="348"/>
                    <a:pt x="79" y="348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8"/>
                    <a:pt x="78" y="349"/>
                    <a:pt x="78" y="349"/>
                  </a:cubicBezTo>
                  <a:close/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3"/>
                    <a:pt x="71" y="333"/>
                    <a:pt x="70" y="333"/>
                  </a:cubicBezTo>
                  <a:cubicBezTo>
                    <a:pt x="70" y="333"/>
                    <a:pt x="70" y="334"/>
                    <a:pt x="70" y="334"/>
                  </a:cubicBezTo>
                  <a:close/>
                  <a:moveTo>
                    <a:pt x="75" y="340"/>
                  </a:moveTo>
                  <a:cubicBezTo>
                    <a:pt x="75" y="340"/>
                    <a:pt x="76" y="340"/>
                    <a:pt x="76" y="340"/>
                  </a:cubicBezTo>
                  <a:cubicBezTo>
                    <a:pt x="76" y="340"/>
                    <a:pt x="75" y="339"/>
                    <a:pt x="75" y="339"/>
                  </a:cubicBezTo>
                  <a:cubicBezTo>
                    <a:pt x="75" y="340"/>
                    <a:pt x="75" y="340"/>
                    <a:pt x="74" y="340"/>
                  </a:cubicBezTo>
                  <a:cubicBezTo>
                    <a:pt x="74" y="341"/>
                    <a:pt x="74" y="341"/>
                    <a:pt x="75" y="342"/>
                  </a:cubicBezTo>
                  <a:cubicBezTo>
                    <a:pt x="75" y="341"/>
                    <a:pt x="74" y="340"/>
                    <a:pt x="75" y="340"/>
                  </a:cubicBezTo>
                  <a:close/>
                  <a:moveTo>
                    <a:pt x="200" y="395"/>
                  </a:moveTo>
                  <a:cubicBezTo>
                    <a:pt x="201" y="396"/>
                    <a:pt x="201" y="395"/>
                    <a:pt x="201" y="395"/>
                  </a:cubicBezTo>
                  <a:cubicBezTo>
                    <a:pt x="201" y="395"/>
                    <a:pt x="201" y="395"/>
                    <a:pt x="201" y="395"/>
                  </a:cubicBezTo>
                  <a:cubicBezTo>
                    <a:pt x="200" y="395"/>
                    <a:pt x="200" y="395"/>
                    <a:pt x="200" y="395"/>
                  </a:cubicBezTo>
                  <a:close/>
                  <a:moveTo>
                    <a:pt x="88" y="355"/>
                  </a:moveTo>
                  <a:cubicBezTo>
                    <a:pt x="89" y="355"/>
                    <a:pt x="88" y="356"/>
                    <a:pt x="89" y="356"/>
                  </a:cubicBezTo>
                  <a:cubicBezTo>
                    <a:pt x="89" y="356"/>
                    <a:pt x="89" y="355"/>
                    <a:pt x="88" y="355"/>
                  </a:cubicBezTo>
                  <a:close/>
                  <a:moveTo>
                    <a:pt x="49" y="293"/>
                  </a:moveTo>
                  <a:cubicBezTo>
                    <a:pt x="50" y="293"/>
                    <a:pt x="50" y="293"/>
                    <a:pt x="50" y="293"/>
                  </a:cubicBezTo>
                  <a:cubicBezTo>
                    <a:pt x="50" y="293"/>
                    <a:pt x="50" y="293"/>
                    <a:pt x="50" y="292"/>
                  </a:cubicBezTo>
                  <a:cubicBezTo>
                    <a:pt x="50" y="293"/>
                    <a:pt x="50" y="293"/>
                    <a:pt x="49" y="293"/>
                  </a:cubicBezTo>
                  <a:close/>
                  <a:moveTo>
                    <a:pt x="79" y="344"/>
                  </a:moveTo>
                  <a:cubicBezTo>
                    <a:pt x="78" y="344"/>
                    <a:pt x="78" y="344"/>
                    <a:pt x="78" y="344"/>
                  </a:cubicBezTo>
                  <a:cubicBezTo>
                    <a:pt x="78" y="344"/>
                    <a:pt x="78" y="345"/>
                    <a:pt x="78" y="345"/>
                  </a:cubicBezTo>
                  <a:cubicBezTo>
                    <a:pt x="79" y="345"/>
                    <a:pt x="79" y="345"/>
                    <a:pt x="79" y="345"/>
                  </a:cubicBezTo>
                  <a:lnTo>
                    <a:pt x="79" y="344"/>
                  </a:lnTo>
                  <a:close/>
                  <a:moveTo>
                    <a:pt x="87" y="359"/>
                  </a:moveTo>
                  <a:cubicBezTo>
                    <a:pt x="88" y="359"/>
                    <a:pt x="88" y="358"/>
                    <a:pt x="88" y="357"/>
                  </a:cubicBezTo>
                  <a:cubicBezTo>
                    <a:pt x="88" y="357"/>
                    <a:pt x="88" y="357"/>
                    <a:pt x="87" y="357"/>
                  </a:cubicBezTo>
                  <a:cubicBezTo>
                    <a:pt x="87" y="358"/>
                    <a:pt x="87" y="358"/>
                    <a:pt x="87" y="359"/>
                  </a:cubicBezTo>
                  <a:close/>
                  <a:moveTo>
                    <a:pt x="83" y="349"/>
                  </a:moveTo>
                  <a:cubicBezTo>
                    <a:pt x="83" y="349"/>
                    <a:pt x="83" y="349"/>
                    <a:pt x="83" y="348"/>
                  </a:cubicBezTo>
                  <a:cubicBezTo>
                    <a:pt x="83" y="348"/>
                    <a:pt x="83" y="348"/>
                    <a:pt x="83" y="348"/>
                  </a:cubicBezTo>
                  <a:cubicBezTo>
                    <a:pt x="82" y="348"/>
                    <a:pt x="82" y="349"/>
                    <a:pt x="83" y="349"/>
                  </a:cubicBezTo>
                  <a:close/>
                  <a:moveTo>
                    <a:pt x="79" y="345"/>
                  </a:moveTo>
                  <a:cubicBezTo>
                    <a:pt x="79" y="346"/>
                    <a:pt x="78" y="346"/>
                    <a:pt x="78" y="346"/>
                  </a:cubicBezTo>
                  <a:cubicBezTo>
                    <a:pt x="79" y="346"/>
                    <a:pt x="80" y="346"/>
                    <a:pt x="80" y="345"/>
                  </a:cubicBezTo>
                  <a:lnTo>
                    <a:pt x="79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ADDF9C3-8FF0-4469-A289-06FB80849FF0}"/>
              </a:ext>
            </a:extLst>
          </p:cNvPr>
          <p:cNvGrpSpPr/>
          <p:nvPr/>
        </p:nvGrpSpPr>
        <p:grpSpPr>
          <a:xfrm>
            <a:off x="8684536" y="4755872"/>
            <a:ext cx="697898" cy="677681"/>
            <a:chOff x="8851682" y="3934662"/>
            <a:chExt cx="321829" cy="312506"/>
          </a:xfrm>
        </p:grpSpPr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E15E6E22-6AB8-4C38-A6EA-77FF66A3CBC2}"/>
                </a:ext>
              </a:extLst>
            </p:cNvPr>
            <p:cNvSpPr/>
            <p:nvPr/>
          </p:nvSpPr>
          <p:spPr>
            <a:xfrm>
              <a:off x="8851682" y="3959325"/>
              <a:ext cx="227469" cy="2274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dirty="0">
                  <a:solidFill>
                    <a:schemeClr val="accent1"/>
                  </a:solidFill>
                  <a:cs typeface="+mn-ea"/>
                  <a:sym typeface="+mn-lt"/>
                </a:rPr>
                <a:t>4</a:t>
              </a:r>
              <a:endParaRPr lang="zh-CN" altLang="en-US" sz="28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486791A0-0FB3-42F0-A171-674B6EE31DF0}"/>
                </a:ext>
              </a:extLst>
            </p:cNvPr>
            <p:cNvSpPr>
              <a:spLocks noEditPoints="1"/>
            </p:cNvSpPr>
            <p:nvPr/>
          </p:nvSpPr>
          <p:spPr bwMode="auto">
            <a:xfrm rot="6400182">
              <a:off x="8858172" y="3931829"/>
              <a:ext cx="312506" cy="318172"/>
            </a:xfrm>
            <a:custGeom>
              <a:avLst/>
              <a:gdLst>
                <a:gd name="T0" fmla="*/ 226 w 372"/>
                <a:gd name="T1" fmla="*/ 91 h 400"/>
                <a:gd name="T2" fmla="*/ 243 w 372"/>
                <a:gd name="T3" fmla="*/ 72 h 400"/>
                <a:gd name="T4" fmla="*/ 196 w 372"/>
                <a:gd name="T5" fmla="*/ 54 h 400"/>
                <a:gd name="T6" fmla="*/ 168 w 372"/>
                <a:gd name="T7" fmla="*/ 56 h 400"/>
                <a:gd name="T8" fmla="*/ 179 w 372"/>
                <a:gd name="T9" fmla="*/ 29 h 400"/>
                <a:gd name="T10" fmla="*/ 21 w 372"/>
                <a:gd name="T11" fmla="*/ 112 h 400"/>
                <a:gd name="T12" fmla="*/ 7 w 372"/>
                <a:gd name="T13" fmla="*/ 235 h 400"/>
                <a:gd name="T14" fmla="*/ 30 w 372"/>
                <a:gd name="T15" fmla="*/ 285 h 400"/>
                <a:gd name="T16" fmla="*/ 39 w 372"/>
                <a:gd name="T17" fmla="*/ 278 h 400"/>
                <a:gd name="T18" fmla="*/ 47 w 372"/>
                <a:gd name="T19" fmla="*/ 300 h 400"/>
                <a:gd name="T20" fmla="*/ 56 w 372"/>
                <a:gd name="T21" fmla="*/ 312 h 400"/>
                <a:gd name="T22" fmla="*/ 74 w 372"/>
                <a:gd name="T23" fmla="*/ 157 h 400"/>
                <a:gd name="T24" fmla="*/ 275 w 372"/>
                <a:gd name="T25" fmla="*/ 102 h 400"/>
                <a:gd name="T26" fmla="*/ 12 w 372"/>
                <a:gd name="T27" fmla="*/ 199 h 400"/>
                <a:gd name="T28" fmla="*/ 50 w 372"/>
                <a:gd name="T29" fmla="*/ 307 h 400"/>
                <a:gd name="T30" fmla="*/ 185 w 372"/>
                <a:gd name="T31" fmla="*/ 87 h 400"/>
                <a:gd name="T32" fmla="*/ 331 w 372"/>
                <a:gd name="T33" fmla="*/ 126 h 400"/>
                <a:gd name="T34" fmla="*/ 253 w 372"/>
                <a:gd name="T35" fmla="*/ 60 h 400"/>
                <a:gd name="T36" fmla="*/ 233 w 372"/>
                <a:gd name="T37" fmla="*/ 97 h 400"/>
                <a:gd name="T38" fmla="*/ 237 w 372"/>
                <a:gd name="T39" fmla="*/ 104 h 400"/>
                <a:gd name="T40" fmla="*/ 39 w 372"/>
                <a:gd name="T41" fmla="*/ 7 h 400"/>
                <a:gd name="T42" fmla="*/ 22 w 372"/>
                <a:gd name="T43" fmla="*/ 86 h 400"/>
                <a:gd name="T44" fmla="*/ 343 w 372"/>
                <a:gd name="T45" fmla="*/ 152 h 400"/>
                <a:gd name="T46" fmla="*/ 340 w 372"/>
                <a:gd name="T47" fmla="*/ 199 h 400"/>
                <a:gd name="T48" fmla="*/ 264 w 372"/>
                <a:gd name="T49" fmla="*/ 114 h 400"/>
                <a:gd name="T50" fmla="*/ 271 w 372"/>
                <a:gd name="T51" fmla="*/ 113 h 400"/>
                <a:gd name="T52" fmla="*/ 327 w 372"/>
                <a:gd name="T53" fmla="*/ 156 h 400"/>
                <a:gd name="T54" fmla="*/ 317 w 372"/>
                <a:gd name="T55" fmla="*/ 141 h 400"/>
                <a:gd name="T56" fmla="*/ 308 w 372"/>
                <a:gd name="T57" fmla="*/ 94 h 400"/>
                <a:gd name="T58" fmla="*/ 301 w 372"/>
                <a:gd name="T59" fmla="*/ 88 h 400"/>
                <a:gd name="T60" fmla="*/ 315 w 372"/>
                <a:gd name="T61" fmla="*/ 112 h 400"/>
                <a:gd name="T62" fmla="*/ 52 w 372"/>
                <a:gd name="T63" fmla="*/ 320 h 400"/>
                <a:gd name="T64" fmla="*/ 36 w 372"/>
                <a:gd name="T65" fmla="*/ 282 h 400"/>
                <a:gd name="T66" fmla="*/ 44 w 372"/>
                <a:gd name="T67" fmla="*/ 306 h 400"/>
                <a:gd name="T68" fmla="*/ 308 w 372"/>
                <a:gd name="T69" fmla="*/ 340 h 400"/>
                <a:gd name="T70" fmla="*/ 287 w 372"/>
                <a:gd name="T71" fmla="*/ 361 h 400"/>
                <a:gd name="T72" fmla="*/ 309 w 372"/>
                <a:gd name="T73" fmla="*/ 339 h 400"/>
                <a:gd name="T74" fmla="*/ 321 w 372"/>
                <a:gd name="T75" fmla="*/ 319 h 400"/>
                <a:gd name="T76" fmla="*/ 293 w 372"/>
                <a:gd name="T77" fmla="*/ 363 h 400"/>
                <a:gd name="T78" fmla="*/ 285 w 372"/>
                <a:gd name="T79" fmla="*/ 362 h 400"/>
                <a:gd name="T80" fmla="*/ 268 w 372"/>
                <a:gd name="T81" fmla="*/ 386 h 400"/>
                <a:gd name="T82" fmla="*/ 276 w 372"/>
                <a:gd name="T83" fmla="*/ 382 h 400"/>
                <a:gd name="T84" fmla="*/ 283 w 372"/>
                <a:gd name="T85" fmla="*/ 367 h 400"/>
                <a:gd name="T86" fmla="*/ 301 w 372"/>
                <a:gd name="T87" fmla="*/ 358 h 400"/>
                <a:gd name="T88" fmla="*/ 260 w 372"/>
                <a:gd name="T89" fmla="*/ 382 h 400"/>
                <a:gd name="T90" fmla="*/ 251 w 372"/>
                <a:gd name="T91" fmla="*/ 391 h 400"/>
                <a:gd name="T92" fmla="*/ 264 w 372"/>
                <a:gd name="T93" fmla="*/ 385 h 400"/>
                <a:gd name="T94" fmla="*/ 300 w 372"/>
                <a:gd name="T95" fmla="*/ 351 h 400"/>
                <a:gd name="T96" fmla="*/ 290 w 372"/>
                <a:gd name="T97" fmla="*/ 360 h 400"/>
                <a:gd name="T98" fmla="*/ 323 w 372"/>
                <a:gd name="T99" fmla="*/ 318 h 400"/>
                <a:gd name="T100" fmla="*/ 336 w 372"/>
                <a:gd name="T101" fmla="*/ 296 h 400"/>
                <a:gd name="T102" fmla="*/ 315 w 372"/>
                <a:gd name="T103" fmla="*/ 329 h 400"/>
                <a:gd name="T104" fmla="*/ 322 w 372"/>
                <a:gd name="T105" fmla="*/ 320 h 400"/>
                <a:gd name="T106" fmla="*/ 61 w 372"/>
                <a:gd name="T107" fmla="*/ 320 h 400"/>
                <a:gd name="T108" fmla="*/ 68 w 372"/>
                <a:gd name="T109" fmla="*/ 332 h 400"/>
                <a:gd name="T110" fmla="*/ 60 w 372"/>
                <a:gd name="T111" fmla="*/ 321 h 400"/>
                <a:gd name="T112" fmla="*/ 59 w 372"/>
                <a:gd name="T113" fmla="*/ 314 h 400"/>
                <a:gd name="T114" fmla="*/ 243 w 372"/>
                <a:gd name="T115" fmla="*/ 389 h 400"/>
                <a:gd name="T116" fmla="*/ 238 w 372"/>
                <a:gd name="T117" fmla="*/ 394 h 400"/>
                <a:gd name="T118" fmla="*/ 244 w 372"/>
                <a:gd name="T119" fmla="*/ 388 h 400"/>
                <a:gd name="T120" fmla="*/ 78 w 372"/>
                <a:gd name="T121" fmla="*/ 343 h 400"/>
                <a:gd name="T122" fmla="*/ 79 w 372"/>
                <a:gd name="T123" fmla="*/ 34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" h="400">
                  <a:moveTo>
                    <a:pt x="334" y="171"/>
                  </a:moveTo>
                  <a:cubicBezTo>
                    <a:pt x="336" y="172"/>
                    <a:pt x="335" y="168"/>
                    <a:pt x="334" y="169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0" y="156"/>
                  </a:moveTo>
                  <a:cubicBezTo>
                    <a:pt x="327" y="156"/>
                    <a:pt x="329" y="160"/>
                    <a:pt x="331" y="160"/>
                  </a:cubicBezTo>
                  <a:cubicBezTo>
                    <a:pt x="331" y="158"/>
                    <a:pt x="329" y="158"/>
                    <a:pt x="330" y="156"/>
                  </a:cubicBezTo>
                  <a:close/>
                  <a:moveTo>
                    <a:pt x="336" y="153"/>
                  </a:moveTo>
                  <a:cubicBezTo>
                    <a:pt x="336" y="151"/>
                    <a:pt x="335" y="150"/>
                    <a:pt x="334" y="149"/>
                  </a:cubicBezTo>
                  <a:cubicBezTo>
                    <a:pt x="333" y="151"/>
                    <a:pt x="335" y="152"/>
                    <a:pt x="336" y="153"/>
                  </a:cubicBezTo>
                  <a:close/>
                  <a:moveTo>
                    <a:pt x="216" y="50"/>
                  </a:moveTo>
                  <a:cubicBezTo>
                    <a:pt x="216" y="47"/>
                    <a:pt x="209" y="48"/>
                    <a:pt x="209" y="49"/>
                  </a:cubicBezTo>
                  <a:cubicBezTo>
                    <a:pt x="212" y="49"/>
                    <a:pt x="214" y="50"/>
                    <a:pt x="216" y="50"/>
                  </a:cubicBezTo>
                  <a:close/>
                  <a:moveTo>
                    <a:pt x="212" y="100"/>
                  </a:moveTo>
                  <a:cubicBezTo>
                    <a:pt x="211" y="98"/>
                    <a:pt x="207" y="99"/>
                    <a:pt x="205" y="98"/>
                  </a:cubicBezTo>
                  <a:cubicBezTo>
                    <a:pt x="204" y="98"/>
                    <a:pt x="204" y="100"/>
                    <a:pt x="202" y="100"/>
                  </a:cubicBezTo>
                  <a:cubicBezTo>
                    <a:pt x="203" y="98"/>
                    <a:pt x="204" y="97"/>
                    <a:pt x="204" y="95"/>
                  </a:cubicBezTo>
                  <a:cubicBezTo>
                    <a:pt x="210" y="96"/>
                    <a:pt x="215" y="98"/>
                    <a:pt x="221" y="97"/>
                  </a:cubicBezTo>
                  <a:cubicBezTo>
                    <a:pt x="220" y="96"/>
                    <a:pt x="220" y="95"/>
                    <a:pt x="219" y="94"/>
                  </a:cubicBezTo>
                  <a:cubicBezTo>
                    <a:pt x="218" y="95"/>
                    <a:pt x="218" y="96"/>
                    <a:pt x="217" y="96"/>
                  </a:cubicBezTo>
                  <a:cubicBezTo>
                    <a:pt x="217" y="95"/>
                    <a:pt x="217" y="96"/>
                    <a:pt x="217" y="94"/>
                  </a:cubicBezTo>
                  <a:cubicBezTo>
                    <a:pt x="216" y="96"/>
                    <a:pt x="214" y="95"/>
                    <a:pt x="213" y="96"/>
                  </a:cubicBezTo>
                  <a:cubicBezTo>
                    <a:pt x="212" y="95"/>
                    <a:pt x="211" y="94"/>
                    <a:pt x="210" y="94"/>
                  </a:cubicBezTo>
                  <a:cubicBezTo>
                    <a:pt x="208" y="93"/>
                    <a:pt x="209" y="95"/>
                    <a:pt x="207" y="95"/>
                  </a:cubicBezTo>
                  <a:cubicBezTo>
                    <a:pt x="208" y="93"/>
                    <a:pt x="206" y="92"/>
                    <a:pt x="206" y="91"/>
                  </a:cubicBezTo>
                  <a:cubicBezTo>
                    <a:pt x="207" y="91"/>
                    <a:pt x="208" y="92"/>
                    <a:pt x="209" y="92"/>
                  </a:cubicBezTo>
                  <a:cubicBezTo>
                    <a:pt x="210" y="90"/>
                    <a:pt x="208" y="92"/>
                    <a:pt x="208" y="91"/>
                  </a:cubicBezTo>
                  <a:cubicBezTo>
                    <a:pt x="208" y="89"/>
                    <a:pt x="212" y="91"/>
                    <a:pt x="213" y="90"/>
                  </a:cubicBezTo>
                  <a:cubicBezTo>
                    <a:pt x="212" y="90"/>
                    <a:pt x="212" y="90"/>
                    <a:pt x="212" y="89"/>
                  </a:cubicBezTo>
                  <a:cubicBezTo>
                    <a:pt x="216" y="88"/>
                    <a:pt x="223" y="88"/>
                    <a:pt x="226" y="91"/>
                  </a:cubicBezTo>
                  <a:cubicBezTo>
                    <a:pt x="226" y="92"/>
                    <a:pt x="224" y="91"/>
                    <a:pt x="224" y="93"/>
                  </a:cubicBezTo>
                  <a:cubicBezTo>
                    <a:pt x="230" y="96"/>
                    <a:pt x="239" y="94"/>
                    <a:pt x="244" y="99"/>
                  </a:cubicBezTo>
                  <a:cubicBezTo>
                    <a:pt x="240" y="99"/>
                    <a:pt x="236" y="97"/>
                    <a:pt x="233" y="98"/>
                  </a:cubicBezTo>
                  <a:cubicBezTo>
                    <a:pt x="239" y="100"/>
                    <a:pt x="244" y="101"/>
                    <a:pt x="249" y="102"/>
                  </a:cubicBezTo>
                  <a:cubicBezTo>
                    <a:pt x="249" y="101"/>
                    <a:pt x="250" y="101"/>
                    <a:pt x="251" y="101"/>
                  </a:cubicBezTo>
                  <a:cubicBezTo>
                    <a:pt x="248" y="98"/>
                    <a:pt x="243" y="97"/>
                    <a:pt x="241" y="94"/>
                  </a:cubicBezTo>
                  <a:cubicBezTo>
                    <a:pt x="243" y="93"/>
                    <a:pt x="244" y="94"/>
                    <a:pt x="244" y="93"/>
                  </a:cubicBezTo>
                  <a:cubicBezTo>
                    <a:pt x="245" y="93"/>
                    <a:pt x="248" y="94"/>
                    <a:pt x="246" y="95"/>
                  </a:cubicBezTo>
                  <a:cubicBezTo>
                    <a:pt x="249" y="97"/>
                    <a:pt x="255" y="100"/>
                    <a:pt x="257" y="99"/>
                  </a:cubicBezTo>
                  <a:cubicBezTo>
                    <a:pt x="256" y="99"/>
                    <a:pt x="256" y="99"/>
                    <a:pt x="255" y="98"/>
                  </a:cubicBezTo>
                  <a:cubicBezTo>
                    <a:pt x="259" y="98"/>
                    <a:pt x="262" y="99"/>
                    <a:pt x="265" y="101"/>
                  </a:cubicBezTo>
                  <a:cubicBezTo>
                    <a:pt x="265" y="100"/>
                    <a:pt x="265" y="100"/>
                    <a:pt x="265" y="100"/>
                  </a:cubicBezTo>
                  <a:cubicBezTo>
                    <a:pt x="266" y="100"/>
                    <a:pt x="265" y="101"/>
                    <a:pt x="267" y="101"/>
                  </a:cubicBezTo>
                  <a:cubicBezTo>
                    <a:pt x="267" y="101"/>
                    <a:pt x="267" y="101"/>
                    <a:pt x="266" y="102"/>
                  </a:cubicBezTo>
                  <a:cubicBezTo>
                    <a:pt x="270" y="103"/>
                    <a:pt x="273" y="105"/>
                    <a:pt x="277" y="106"/>
                  </a:cubicBezTo>
                  <a:cubicBezTo>
                    <a:pt x="277" y="105"/>
                    <a:pt x="275" y="106"/>
                    <a:pt x="275" y="105"/>
                  </a:cubicBezTo>
                  <a:cubicBezTo>
                    <a:pt x="280" y="107"/>
                    <a:pt x="285" y="109"/>
                    <a:pt x="289" y="112"/>
                  </a:cubicBezTo>
                  <a:cubicBezTo>
                    <a:pt x="290" y="111"/>
                    <a:pt x="287" y="111"/>
                    <a:pt x="289" y="109"/>
                  </a:cubicBezTo>
                  <a:cubicBezTo>
                    <a:pt x="291" y="110"/>
                    <a:pt x="292" y="112"/>
                    <a:pt x="294" y="112"/>
                  </a:cubicBezTo>
                  <a:cubicBezTo>
                    <a:pt x="291" y="107"/>
                    <a:pt x="282" y="104"/>
                    <a:pt x="284" y="97"/>
                  </a:cubicBezTo>
                  <a:cubicBezTo>
                    <a:pt x="278" y="96"/>
                    <a:pt x="274" y="93"/>
                    <a:pt x="270" y="90"/>
                  </a:cubicBezTo>
                  <a:cubicBezTo>
                    <a:pt x="272" y="90"/>
                    <a:pt x="275" y="92"/>
                    <a:pt x="277" y="92"/>
                  </a:cubicBezTo>
                  <a:cubicBezTo>
                    <a:pt x="276" y="92"/>
                    <a:pt x="274" y="90"/>
                    <a:pt x="275" y="90"/>
                  </a:cubicBezTo>
                  <a:cubicBezTo>
                    <a:pt x="281" y="92"/>
                    <a:pt x="286" y="95"/>
                    <a:pt x="292" y="97"/>
                  </a:cubicBezTo>
                  <a:cubicBezTo>
                    <a:pt x="290" y="95"/>
                    <a:pt x="289" y="93"/>
                    <a:pt x="287" y="91"/>
                  </a:cubicBezTo>
                  <a:cubicBezTo>
                    <a:pt x="287" y="91"/>
                    <a:pt x="287" y="91"/>
                    <a:pt x="288" y="90"/>
                  </a:cubicBezTo>
                  <a:cubicBezTo>
                    <a:pt x="285" y="89"/>
                    <a:pt x="283" y="87"/>
                    <a:pt x="281" y="86"/>
                  </a:cubicBezTo>
                  <a:cubicBezTo>
                    <a:pt x="280" y="87"/>
                    <a:pt x="282" y="87"/>
                    <a:pt x="282" y="89"/>
                  </a:cubicBezTo>
                  <a:cubicBezTo>
                    <a:pt x="270" y="82"/>
                    <a:pt x="256" y="77"/>
                    <a:pt x="243" y="72"/>
                  </a:cubicBezTo>
                  <a:cubicBezTo>
                    <a:pt x="243" y="71"/>
                    <a:pt x="243" y="71"/>
                    <a:pt x="242" y="71"/>
                  </a:cubicBezTo>
                  <a:cubicBezTo>
                    <a:pt x="241" y="71"/>
                    <a:pt x="240" y="70"/>
                    <a:pt x="239" y="72"/>
                  </a:cubicBezTo>
                  <a:cubicBezTo>
                    <a:pt x="238" y="70"/>
                    <a:pt x="237" y="70"/>
                    <a:pt x="236" y="70"/>
                  </a:cubicBezTo>
                  <a:cubicBezTo>
                    <a:pt x="237" y="69"/>
                    <a:pt x="240" y="69"/>
                    <a:pt x="241" y="68"/>
                  </a:cubicBezTo>
                  <a:cubicBezTo>
                    <a:pt x="241" y="69"/>
                    <a:pt x="244" y="70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40" y="67"/>
                    <a:pt x="241" y="67"/>
                    <a:pt x="241" y="66"/>
                  </a:cubicBezTo>
                  <a:cubicBezTo>
                    <a:pt x="236" y="62"/>
                    <a:pt x="228" y="67"/>
                    <a:pt x="224" y="62"/>
                  </a:cubicBezTo>
                  <a:cubicBezTo>
                    <a:pt x="219" y="61"/>
                    <a:pt x="214" y="64"/>
                    <a:pt x="212" y="60"/>
                  </a:cubicBezTo>
                  <a:cubicBezTo>
                    <a:pt x="211" y="60"/>
                    <a:pt x="209" y="61"/>
                    <a:pt x="208" y="60"/>
                  </a:cubicBezTo>
                  <a:cubicBezTo>
                    <a:pt x="209" y="59"/>
                    <a:pt x="213" y="59"/>
                    <a:pt x="214" y="59"/>
                  </a:cubicBezTo>
                  <a:cubicBezTo>
                    <a:pt x="213" y="56"/>
                    <a:pt x="220" y="59"/>
                    <a:pt x="221" y="58"/>
                  </a:cubicBezTo>
                  <a:cubicBezTo>
                    <a:pt x="221" y="58"/>
                    <a:pt x="220" y="57"/>
                    <a:pt x="221" y="57"/>
                  </a:cubicBezTo>
                  <a:cubicBezTo>
                    <a:pt x="221" y="58"/>
                    <a:pt x="224" y="58"/>
                    <a:pt x="224" y="57"/>
                  </a:cubicBezTo>
                  <a:cubicBezTo>
                    <a:pt x="223" y="56"/>
                    <a:pt x="221" y="56"/>
                    <a:pt x="218" y="56"/>
                  </a:cubicBezTo>
                  <a:cubicBezTo>
                    <a:pt x="218" y="55"/>
                    <a:pt x="219" y="55"/>
                    <a:pt x="218" y="54"/>
                  </a:cubicBezTo>
                  <a:cubicBezTo>
                    <a:pt x="216" y="56"/>
                    <a:pt x="212" y="53"/>
                    <a:pt x="212" y="56"/>
                  </a:cubicBezTo>
                  <a:cubicBezTo>
                    <a:pt x="209" y="55"/>
                    <a:pt x="206" y="56"/>
                    <a:pt x="203" y="54"/>
                  </a:cubicBezTo>
                  <a:cubicBezTo>
                    <a:pt x="204" y="53"/>
                    <a:pt x="203" y="52"/>
                    <a:pt x="204" y="52"/>
                  </a:cubicBezTo>
                  <a:cubicBezTo>
                    <a:pt x="205" y="55"/>
                    <a:pt x="209" y="52"/>
                    <a:pt x="211" y="52"/>
                  </a:cubicBezTo>
                  <a:cubicBezTo>
                    <a:pt x="208" y="50"/>
                    <a:pt x="205" y="53"/>
                    <a:pt x="203" y="49"/>
                  </a:cubicBezTo>
                  <a:cubicBezTo>
                    <a:pt x="204" y="49"/>
                    <a:pt x="206" y="50"/>
                    <a:pt x="206" y="48"/>
                  </a:cubicBezTo>
                  <a:cubicBezTo>
                    <a:pt x="203" y="47"/>
                    <a:pt x="199" y="48"/>
                    <a:pt x="198" y="50"/>
                  </a:cubicBezTo>
                  <a:cubicBezTo>
                    <a:pt x="199" y="50"/>
                    <a:pt x="200" y="50"/>
                    <a:pt x="200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0"/>
                    <a:pt x="198" y="49"/>
                    <a:pt x="195" y="49"/>
                  </a:cubicBezTo>
                  <a:cubicBezTo>
                    <a:pt x="195" y="50"/>
                    <a:pt x="196" y="50"/>
                    <a:pt x="196" y="50"/>
                  </a:cubicBezTo>
                  <a:cubicBezTo>
                    <a:pt x="195" y="51"/>
                    <a:pt x="193" y="51"/>
                    <a:pt x="192" y="53"/>
                  </a:cubicBezTo>
                  <a:cubicBezTo>
                    <a:pt x="194" y="52"/>
                    <a:pt x="194" y="55"/>
                    <a:pt x="196" y="54"/>
                  </a:cubicBezTo>
                  <a:cubicBezTo>
                    <a:pt x="196" y="53"/>
                    <a:pt x="196" y="52"/>
                    <a:pt x="197" y="52"/>
                  </a:cubicBezTo>
                  <a:cubicBezTo>
                    <a:pt x="198" y="52"/>
                    <a:pt x="199" y="53"/>
                    <a:pt x="199" y="54"/>
                  </a:cubicBezTo>
                  <a:cubicBezTo>
                    <a:pt x="198" y="54"/>
                    <a:pt x="197" y="55"/>
                    <a:pt x="197" y="56"/>
                  </a:cubicBezTo>
                  <a:cubicBezTo>
                    <a:pt x="201" y="58"/>
                    <a:pt x="208" y="55"/>
                    <a:pt x="212" y="58"/>
                  </a:cubicBezTo>
                  <a:cubicBezTo>
                    <a:pt x="209" y="58"/>
                    <a:pt x="207" y="58"/>
                    <a:pt x="205" y="57"/>
                  </a:cubicBezTo>
                  <a:cubicBezTo>
                    <a:pt x="205" y="59"/>
                    <a:pt x="202" y="59"/>
                    <a:pt x="201" y="59"/>
                  </a:cubicBezTo>
                  <a:cubicBezTo>
                    <a:pt x="201" y="58"/>
                    <a:pt x="201" y="58"/>
                    <a:pt x="201" y="57"/>
                  </a:cubicBezTo>
                  <a:cubicBezTo>
                    <a:pt x="197" y="58"/>
                    <a:pt x="195" y="58"/>
                    <a:pt x="190" y="58"/>
                  </a:cubicBezTo>
                  <a:cubicBezTo>
                    <a:pt x="190" y="58"/>
                    <a:pt x="189" y="58"/>
                    <a:pt x="189" y="56"/>
                  </a:cubicBezTo>
                  <a:cubicBezTo>
                    <a:pt x="188" y="58"/>
                    <a:pt x="183" y="59"/>
                    <a:pt x="181" y="57"/>
                  </a:cubicBezTo>
                  <a:cubicBezTo>
                    <a:pt x="183" y="57"/>
                    <a:pt x="182" y="56"/>
                    <a:pt x="181" y="55"/>
                  </a:cubicBezTo>
                  <a:cubicBezTo>
                    <a:pt x="184" y="55"/>
                    <a:pt x="187" y="56"/>
                    <a:pt x="191" y="55"/>
                  </a:cubicBezTo>
                  <a:cubicBezTo>
                    <a:pt x="190" y="53"/>
                    <a:pt x="186" y="56"/>
                    <a:pt x="184" y="54"/>
                  </a:cubicBezTo>
                  <a:cubicBezTo>
                    <a:pt x="184" y="54"/>
                    <a:pt x="186" y="54"/>
                    <a:pt x="186" y="53"/>
                  </a:cubicBezTo>
                  <a:cubicBezTo>
                    <a:pt x="186" y="52"/>
                    <a:pt x="185" y="53"/>
                    <a:pt x="183" y="53"/>
                  </a:cubicBezTo>
                  <a:cubicBezTo>
                    <a:pt x="183" y="55"/>
                    <a:pt x="182" y="54"/>
                    <a:pt x="180" y="54"/>
                  </a:cubicBezTo>
                  <a:cubicBezTo>
                    <a:pt x="180" y="55"/>
                    <a:pt x="181" y="55"/>
                    <a:pt x="181" y="56"/>
                  </a:cubicBezTo>
                  <a:cubicBezTo>
                    <a:pt x="179" y="56"/>
                    <a:pt x="177" y="58"/>
                    <a:pt x="176" y="56"/>
                  </a:cubicBezTo>
                  <a:cubicBezTo>
                    <a:pt x="178" y="56"/>
                    <a:pt x="180" y="55"/>
                    <a:pt x="180" y="53"/>
                  </a:cubicBezTo>
                  <a:cubicBezTo>
                    <a:pt x="178" y="53"/>
                    <a:pt x="178" y="52"/>
                    <a:pt x="177" y="53"/>
                  </a:cubicBezTo>
                  <a:cubicBezTo>
                    <a:pt x="177" y="52"/>
                    <a:pt x="178" y="52"/>
                    <a:pt x="178" y="52"/>
                  </a:cubicBezTo>
                  <a:cubicBezTo>
                    <a:pt x="176" y="51"/>
                    <a:pt x="172" y="51"/>
                    <a:pt x="171" y="53"/>
                  </a:cubicBezTo>
                  <a:cubicBezTo>
                    <a:pt x="172" y="54"/>
                    <a:pt x="176" y="51"/>
                    <a:pt x="176" y="54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4" y="56"/>
                    <a:pt x="173" y="54"/>
                    <a:pt x="175" y="55"/>
                  </a:cubicBezTo>
                  <a:cubicBezTo>
                    <a:pt x="176" y="58"/>
                    <a:pt x="173" y="57"/>
                    <a:pt x="172" y="57"/>
                  </a:cubicBezTo>
                  <a:cubicBezTo>
                    <a:pt x="171" y="57"/>
                    <a:pt x="171" y="57"/>
                    <a:pt x="172" y="56"/>
                  </a:cubicBezTo>
                  <a:cubicBezTo>
                    <a:pt x="170" y="56"/>
                    <a:pt x="169" y="57"/>
                    <a:pt x="168" y="56"/>
                  </a:cubicBezTo>
                  <a:cubicBezTo>
                    <a:pt x="165" y="59"/>
                    <a:pt x="162" y="61"/>
                    <a:pt x="160" y="64"/>
                  </a:cubicBezTo>
                  <a:cubicBezTo>
                    <a:pt x="149" y="65"/>
                    <a:pt x="140" y="67"/>
                    <a:pt x="133" y="72"/>
                  </a:cubicBezTo>
                  <a:cubicBezTo>
                    <a:pt x="130" y="72"/>
                    <a:pt x="129" y="75"/>
                    <a:pt x="126" y="74"/>
                  </a:cubicBezTo>
                  <a:cubicBezTo>
                    <a:pt x="128" y="73"/>
                    <a:pt x="130" y="72"/>
                    <a:pt x="132" y="71"/>
                  </a:cubicBezTo>
                  <a:cubicBezTo>
                    <a:pt x="131" y="69"/>
                    <a:pt x="135" y="69"/>
                    <a:pt x="136" y="68"/>
                  </a:cubicBezTo>
                  <a:cubicBezTo>
                    <a:pt x="131" y="68"/>
                    <a:pt x="127" y="70"/>
                    <a:pt x="123" y="71"/>
                  </a:cubicBezTo>
                  <a:cubicBezTo>
                    <a:pt x="125" y="70"/>
                    <a:pt x="123" y="69"/>
                    <a:pt x="124" y="68"/>
                  </a:cubicBezTo>
                  <a:cubicBezTo>
                    <a:pt x="127" y="67"/>
                    <a:pt x="130" y="65"/>
                    <a:pt x="134" y="64"/>
                  </a:cubicBezTo>
                  <a:cubicBezTo>
                    <a:pt x="134" y="66"/>
                    <a:pt x="137" y="66"/>
                    <a:pt x="136" y="68"/>
                  </a:cubicBezTo>
                  <a:cubicBezTo>
                    <a:pt x="138" y="68"/>
                    <a:pt x="136" y="63"/>
                    <a:pt x="139" y="64"/>
                  </a:cubicBezTo>
                  <a:cubicBezTo>
                    <a:pt x="139" y="63"/>
                    <a:pt x="137" y="64"/>
                    <a:pt x="137" y="63"/>
                  </a:cubicBezTo>
                  <a:cubicBezTo>
                    <a:pt x="142" y="62"/>
                    <a:pt x="148" y="60"/>
                    <a:pt x="152" y="58"/>
                  </a:cubicBezTo>
                  <a:cubicBezTo>
                    <a:pt x="146" y="59"/>
                    <a:pt x="140" y="61"/>
                    <a:pt x="135" y="60"/>
                  </a:cubicBezTo>
                  <a:cubicBezTo>
                    <a:pt x="136" y="59"/>
                    <a:pt x="140" y="58"/>
                    <a:pt x="143" y="57"/>
                  </a:cubicBezTo>
                  <a:cubicBezTo>
                    <a:pt x="141" y="57"/>
                    <a:pt x="139" y="58"/>
                    <a:pt x="138" y="57"/>
                  </a:cubicBezTo>
                  <a:cubicBezTo>
                    <a:pt x="138" y="56"/>
                    <a:pt x="140" y="57"/>
                    <a:pt x="140" y="56"/>
                  </a:cubicBezTo>
                  <a:cubicBezTo>
                    <a:pt x="139" y="55"/>
                    <a:pt x="137" y="56"/>
                    <a:pt x="137" y="54"/>
                  </a:cubicBezTo>
                  <a:cubicBezTo>
                    <a:pt x="141" y="54"/>
                    <a:pt x="144" y="52"/>
                    <a:pt x="148" y="52"/>
                  </a:cubicBezTo>
                  <a:cubicBezTo>
                    <a:pt x="151" y="51"/>
                    <a:pt x="152" y="52"/>
                    <a:pt x="154" y="50"/>
                  </a:cubicBezTo>
                  <a:cubicBezTo>
                    <a:pt x="153" y="49"/>
                    <a:pt x="151" y="51"/>
                    <a:pt x="152" y="48"/>
                  </a:cubicBezTo>
                  <a:cubicBezTo>
                    <a:pt x="156" y="48"/>
                    <a:pt x="158" y="46"/>
                    <a:pt x="162" y="46"/>
                  </a:cubicBezTo>
                  <a:cubicBezTo>
                    <a:pt x="161" y="46"/>
                    <a:pt x="161" y="45"/>
                    <a:pt x="161" y="45"/>
                  </a:cubicBezTo>
                  <a:cubicBezTo>
                    <a:pt x="169" y="41"/>
                    <a:pt x="183" y="41"/>
                    <a:pt x="190" y="39"/>
                  </a:cubicBezTo>
                  <a:cubicBezTo>
                    <a:pt x="189" y="39"/>
                    <a:pt x="188" y="38"/>
                    <a:pt x="187" y="38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9" y="36"/>
                    <a:pt x="191" y="37"/>
                    <a:pt x="192" y="36"/>
                  </a:cubicBezTo>
                  <a:cubicBezTo>
                    <a:pt x="186" y="34"/>
                    <a:pt x="181" y="33"/>
                    <a:pt x="173" y="32"/>
                  </a:cubicBezTo>
                  <a:cubicBezTo>
                    <a:pt x="173" y="30"/>
                    <a:pt x="176" y="32"/>
                    <a:pt x="177" y="31"/>
                  </a:cubicBezTo>
                  <a:cubicBezTo>
                    <a:pt x="175" y="30"/>
                    <a:pt x="179" y="30"/>
                    <a:pt x="179" y="29"/>
                  </a:cubicBezTo>
                  <a:cubicBezTo>
                    <a:pt x="175" y="30"/>
                    <a:pt x="173" y="25"/>
                    <a:pt x="170" y="28"/>
                  </a:cubicBezTo>
                  <a:cubicBezTo>
                    <a:pt x="169" y="28"/>
                    <a:pt x="170" y="26"/>
                    <a:pt x="168" y="26"/>
                  </a:cubicBezTo>
                  <a:cubicBezTo>
                    <a:pt x="167" y="26"/>
                    <a:pt x="166" y="27"/>
                    <a:pt x="164" y="27"/>
                  </a:cubicBezTo>
                  <a:cubicBezTo>
                    <a:pt x="165" y="25"/>
                    <a:pt x="162" y="26"/>
                    <a:pt x="161" y="25"/>
                  </a:cubicBezTo>
                  <a:cubicBezTo>
                    <a:pt x="162" y="24"/>
                    <a:pt x="163" y="24"/>
                    <a:pt x="163" y="23"/>
                  </a:cubicBezTo>
                  <a:cubicBezTo>
                    <a:pt x="159" y="21"/>
                    <a:pt x="152" y="23"/>
                    <a:pt x="147" y="21"/>
                  </a:cubicBezTo>
                  <a:cubicBezTo>
                    <a:pt x="147" y="21"/>
                    <a:pt x="148" y="20"/>
                    <a:pt x="148" y="19"/>
                  </a:cubicBezTo>
                  <a:cubicBezTo>
                    <a:pt x="147" y="19"/>
                    <a:pt x="147" y="19"/>
                    <a:pt x="146" y="19"/>
                  </a:cubicBezTo>
                  <a:cubicBezTo>
                    <a:pt x="130" y="19"/>
                    <a:pt x="115" y="22"/>
                    <a:pt x="100" y="24"/>
                  </a:cubicBezTo>
                  <a:cubicBezTo>
                    <a:pt x="89" y="25"/>
                    <a:pt x="81" y="31"/>
                    <a:pt x="71" y="31"/>
                  </a:cubicBezTo>
                  <a:cubicBezTo>
                    <a:pt x="70" y="32"/>
                    <a:pt x="72" y="33"/>
                    <a:pt x="71" y="33"/>
                  </a:cubicBezTo>
                  <a:cubicBezTo>
                    <a:pt x="70" y="33"/>
                    <a:pt x="70" y="32"/>
                    <a:pt x="69" y="32"/>
                  </a:cubicBezTo>
                  <a:cubicBezTo>
                    <a:pt x="62" y="35"/>
                    <a:pt x="54" y="40"/>
                    <a:pt x="47" y="46"/>
                  </a:cubicBezTo>
                  <a:cubicBezTo>
                    <a:pt x="45" y="47"/>
                    <a:pt x="43" y="50"/>
                    <a:pt x="41" y="50"/>
                  </a:cubicBezTo>
                  <a:cubicBezTo>
                    <a:pt x="41" y="51"/>
                    <a:pt x="40" y="51"/>
                    <a:pt x="40" y="51"/>
                  </a:cubicBezTo>
                  <a:cubicBezTo>
                    <a:pt x="33" y="56"/>
                    <a:pt x="24" y="61"/>
                    <a:pt x="23" y="70"/>
                  </a:cubicBezTo>
                  <a:cubicBezTo>
                    <a:pt x="24" y="70"/>
                    <a:pt x="25" y="67"/>
                    <a:pt x="27" y="69"/>
                  </a:cubicBezTo>
                  <a:cubicBezTo>
                    <a:pt x="27" y="68"/>
                    <a:pt x="28" y="67"/>
                    <a:pt x="30" y="67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3" y="77"/>
                    <a:pt x="34" y="75"/>
                    <a:pt x="35" y="76"/>
                  </a:cubicBezTo>
                  <a:cubicBezTo>
                    <a:pt x="34" y="77"/>
                    <a:pt x="33" y="79"/>
                    <a:pt x="32" y="79"/>
                  </a:cubicBezTo>
                  <a:cubicBezTo>
                    <a:pt x="33" y="80"/>
                    <a:pt x="30" y="82"/>
                    <a:pt x="32" y="82"/>
                  </a:cubicBezTo>
                  <a:cubicBezTo>
                    <a:pt x="33" y="80"/>
                    <a:pt x="35" y="78"/>
                    <a:pt x="37" y="76"/>
                  </a:cubicBezTo>
                  <a:cubicBezTo>
                    <a:pt x="39" y="77"/>
                    <a:pt x="37" y="80"/>
                    <a:pt x="39" y="80"/>
                  </a:cubicBezTo>
                  <a:cubicBezTo>
                    <a:pt x="37" y="83"/>
                    <a:pt x="36" y="86"/>
                    <a:pt x="34" y="87"/>
                  </a:cubicBezTo>
                  <a:cubicBezTo>
                    <a:pt x="34" y="96"/>
                    <a:pt x="24" y="99"/>
                    <a:pt x="20" y="105"/>
                  </a:cubicBezTo>
                  <a:cubicBezTo>
                    <a:pt x="20" y="106"/>
                    <a:pt x="21" y="106"/>
                    <a:pt x="21" y="106"/>
                  </a:cubicBezTo>
                  <a:cubicBezTo>
                    <a:pt x="20" y="108"/>
                    <a:pt x="19" y="109"/>
                    <a:pt x="19" y="112"/>
                  </a:cubicBezTo>
                  <a:cubicBezTo>
                    <a:pt x="20" y="113"/>
                    <a:pt x="21" y="111"/>
                    <a:pt x="21" y="112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4" y="121"/>
                    <a:pt x="31" y="120"/>
                    <a:pt x="35" y="123"/>
                  </a:cubicBezTo>
                  <a:cubicBezTo>
                    <a:pt x="33" y="125"/>
                    <a:pt x="38" y="129"/>
                    <a:pt x="34" y="130"/>
                  </a:cubicBezTo>
                  <a:cubicBezTo>
                    <a:pt x="35" y="131"/>
                    <a:pt x="37" y="131"/>
                    <a:pt x="37" y="130"/>
                  </a:cubicBezTo>
                  <a:cubicBezTo>
                    <a:pt x="38" y="130"/>
                    <a:pt x="38" y="130"/>
                    <a:pt x="38" y="131"/>
                  </a:cubicBezTo>
                  <a:cubicBezTo>
                    <a:pt x="36" y="135"/>
                    <a:pt x="34" y="140"/>
                    <a:pt x="30" y="142"/>
                  </a:cubicBezTo>
                  <a:cubicBezTo>
                    <a:pt x="30" y="140"/>
                    <a:pt x="32" y="138"/>
                    <a:pt x="32" y="137"/>
                  </a:cubicBezTo>
                  <a:cubicBezTo>
                    <a:pt x="28" y="141"/>
                    <a:pt x="24" y="149"/>
                    <a:pt x="21" y="151"/>
                  </a:cubicBezTo>
                  <a:cubicBezTo>
                    <a:pt x="19" y="156"/>
                    <a:pt x="16" y="163"/>
                    <a:pt x="15" y="171"/>
                  </a:cubicBezTo>
                  <a:cubicBezTo>
                    <a:pt x="14" y="174"/>
                    <a:pt x="15" y="177"/>
                    <a:pt x="12" y="179"/>
                  </a:cubicBezTo>
                  <a:cubicBezTo>
                    <a:pt x="13" y="183"/>
                    <a:pt x="8" y="187"/>
                    <a:pt x="10" y="191"/>
                  </a:cubicBezTo>
                  <a:cubicBezTo>
                    <a:pt x="11" y="190"/>
                    <a:pt x="11" y="189"/>
                    <a:pt x="12" y="188"/>
                  </a:cubicBezTo>
                  <a:cubicBezTo>
                    <a:pt x="13" y="188"/>
                    <a:pt x="11" y="187"/>
                    <a:pt x="12" y="186"/>
                  </a:cubicBezTo>
                  <a:cubicBezTo>
                    <a:pt x="13" y="187"/>
                    <a:pt x="12" y="187"/>
                    <a:pt x="14" y="186"/>
                  </a:cubicBezTo>
                  <a:cubicBezTo>
                    <a:pt x="15" y="190"/>
                    <a:pt x="14" y="194"/>
                    <a:pt x="13" y="196"/>
                  </a:cubicBezTo>
                  <a:cubicBezTo>
                    <a:pt x="12" y="196"/>
                    <a:pt x="12" y="195"/>
                    <a:pt x="12" y="195"/>
                  </a:cubicBezTo>
                  <a:cubicBezTo>
                    <a:pt x="11" y="197"/>
                    <a:pt x="11" y="199"/>
                    <a:pt x="11" y="200"/>
                  </a:cubicBezTo>
                  <a:cubicBezTo>
                    <a:pt x="11" y="200"/>
                    <a:pt x="12" y="199"/>
                    <a:pt x="13" y="199"/>
                  </a:cubicBezTo>
                  <a:cubicBezTo>
                    <a:pt x="13" y="203"/>
                    <a:pt x="13" y="205"/>
                    <a:pt x="14" y="207"/>
                  </a:cubicBezTo>
                  <a:cubicBezTo>
                    <a:pt x="14" y="207"/>
                    <a:pt x="13" y="207"/>
                    <a:pt x="13" y="208"/>
                  </a:cubicBezTo>
                  <a:cubicBezTo>
                    <a:pt x="13" y="210"/>
                    <a:pt x="16" y="210"/>
                    <a:pt x="15" y="209"/>
                  </a:cubicBezTo>
                  <a:cubicBezTo>
                    <a:pt x="15" y="210"/>
                    <a:pt x="15" y="205"/>
                    <a:pt x="17" y="205"/>
                  </a:cubicBezTo>
                  <a:cubicBezTo>
                    <a:pt x="15" y="209"/>
                    <a:pt x="17" y="215"/>
                    <a:pt x="15" y="218"/>
                  </a:cubicBezTo>
                  <a:cubicBezTo>
                    <a:pt x="15" y="216"/>
                    <a:pt x="15" y="215"/>
                    <a:pt x="15" y="213"/>
                  </a:cubicBezTo>
                  <a:cubicBezTo>
                    <a:pt x="14" y="213"/>
                    <a:pt x="13" y="214"/>
                    <a:pt x="12" y="213"/>
                  </a:cubicBezTo>
                  <a:cubicBezTo>
                    <a:pt x="8" y="216"/>
                    <a:pt x="12" y="223"/>
                    <a:pt x="8" y="226"/>
                  </a:cubicBezTo>
                  <a:cubicBezTo>
                    <a:pt x="8" y="226"/>
                    <a:pt x="9" y="226"/>
                    <a:pt x="9" y="227"/>
                  </a:cubicBezTo>
                  <a:cubicBezTo>
                    <a:pt x="8" y="227"/>
                    <a:pt x="7" y="227"/>
                    <a:pt x="7" y="228"/>
                  </a:cubicBezTo>
                  <a:cubicBezTo>
                    <a:pt x="8" y="230"/>
                    <a:pt x="7" y="232"/>
                    <a:pt x="7" y="235"/>
                  </a:cubicBezTo>
                  <a:cubicBezTo>
                    <a:pt x="9" y="236"/>
                    <a:pt x="8" y="234"/>
                    <a:pt x="9" y="234"/>
                  </a:cubicBezTo>
                  <a:cubicBezTo>
                    <a:pt x="9" y="236"/>
                    <a:pt x="8" y="237"/>
                    <a:pt x="9" y="239"/>
                  </a:cubicBezTo>
                  <a:cubicBezTo>
                    <a:pt x="10" y="239"/>
                    <a:pt x="11" y="239"/>
                    <a:pt x="12" y="239"/>
                  </a:cubicBezTo>
                  <a:cubicBezTo>
                    <a:pt x="12" y="242"/>
                    <a:pt x="10" y="243"/>
                    <a:pt x="12" y="245"/>
                  </a:cubicBezTo>
                  <a:cubicBezTo>
                    <a:pt x="13" y="243"/>
                    <a:pt x="15" y="240"/>
                    <a:pt x="17" y="242"/>
                  </a:cubicBezTo>
                  <a:cubicBezTo>
                    <a:pt x="15" y="243"/>
                    <a:pt x="14" y="245"/>
                    <a:pt x="15" y="248"/>
                  </a:cubicBezTo>
                  <a:cubicBezTo>
                    <a:pt x="16" y="248"/>
                    <a:pt x="15" y="245"/>
                    <a:pt x="17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48"/>
                    <a:pt x="15" y="248"/>
                    <a:pt x="17" y="250"/>
                  </a:cubicBezTo>
                  <a:cubicBezTo>
                    <a:pt x="19" y="249"/>
                    <a:pt x="20" y="253"/>
                    <a:pt x="18" y="255"/>
                  </a:cubicBezTo>
                  <a:cubicBezTo>
                    <a:pt x="16" y="256"/>
                    <a:pt x="18" y="253"/>
                    <a:pt x="16" y="254"/>
                  </a:cubicBezTo>
                  <a:cubicBezTo>
                    <a:pt x="17" y="256"/>
                    <a:pt x="15" y="256"/>
                    <a:pt x="15" y="258"/>
                  </a:cubicBezTo>
                  <a:cubicBezTo>
                    <a:pt x="16" y="258"/>
                    <a:pt x="17" y="258"/>
                    <a:pt x="19" y="258"/>
                  </a:cubicBezTo>
                  <a:cubicBezTo>
                    <a:pt x="20" y="257"/>
                    <a:pt x="20" y="256"/>
                    <a:pt x="22" y="257"/>
                  </a:cubicBezTo>
                  <a:cubicBezTo>
                    <a:pt x="22" y="259"/>
                    <a:pt x="24" y="260"/>
                    <a:pt x="24" y="262"/>
                  </a:cubicBezTo>
                  <a:cubicBezTo>
                    <a:pt x="23" y="264"/>
                    <a:pt x="22" y="264"/>
                    <a:pt x="22" y="267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2" y="267"/>
                    <a:pt x="22" y="267"/>
                    <a:pt x="22" y="268"/>
                  </a:cubicBezTo>
                  <a:cubicBezTo>
                    <a:pt x="22" y="268"/>
                    <a:pt x="23" y="267"/>
                    <a:pt x="23" y="267"/>
                  </a:cubicBezTo>
                  <a:cubicBezTo>
                    <a:pt x="24" y="267"/>
                    <a:pt x="24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7" y="270"/>
                    <a:pt x="27" y="271"/>
                    <a:pt x="28" y="273"/>
                  </a:cubicBezTo>
                  <a:cubicBezTo>
                    <a:pt x="27" y="273"/>
                    <a:pt x="27" y="273"/>
                    <a:pt x="27" y="274"/>
                  </a:cubicBezTo>
                  <a:cubicBezTo>
                    <a:pt x="27" y="274"/>
                    <a:pt x="28" y="274"/>
                    <a:pt x="28" y="274"/>
                  </a:cubicBezTo>
                  <a:cubicBezTo>
                    <a:pt x="29" y="276"/>
                    <a:pt x="29" y="279"/>
                    <a:pt x="30" y="282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0" y="282"/>
                    <a:pt x="30" y="284"/>
                    <a:pt x="30" y="285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31" y="285"/>
                    <a:pt x="30" y="285"/>
                    <a:pt x="30" y="285"/>
                  </a:cubicBezTo>
                  <a:cubicBezTo>
                    <a:pt x="30" y="286"/>
                    <a:pt x="30" y="287"/>
                    <a:pt x="31" y="287"/>
                  </a:cubicBezTo>
                  <a:cubicBezTo>
                    <a:pt x="31" y="287"/>
                    <a:pt x="31" y="287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2" y="286"/>
                    <a:pt x="32" y="286"/>
                    <a:pt x="31" y="285"/>
                  </a:cubicBezTo>
                  <a:cubicBezTo>
                    <a:pt x="32" y="282"/>
                    <a:pt x="32" y="280"/>
                    <a:pt x="32" y="277"/>
                  </a:cubicBezTo>
                  <a:cubicBezTo>
                    <a:pt x="32" y="277"/>
                    <a:pt x="32" y="277"/>
                    <a:pt x="33" y="277"/>
                  </a:cubicBezTo>
                  <a:cubicBezTo>
                    <a:pt x="33" y="276"/>
                    <a:pt x="33" y="275"/>
                    <a:pt x="33" y="275"/>
                  </a:cubicBezTo>
                  <a:cubicBezTo>
                    <a:pt x="33" y="272"/>
                    <a:pt x="33" y="270"/>
                    <a:pt x="34" y="268"/>
                  </a:cubicBezTo>
                  <a:cubicBezTo>
                    <a:pt x="34" y="268"/>
                    <a:pt x="35" y="269"/>
                    <a:pt x="35" y="269"/>
                  </a:cubicBezTo>
                  <a:cubicBezTo>
                    <a:pt x="35" y="269"/>
                    <a:pt x="35" y="270"/>
                    <a:pt x="35" y="271"/>
                  </a:cubicBezTo>
                  <a:cubicBezTo>
                    <a:pt x="35" y="271"/>
                    <a:pt x="34" y="271"/>
                    <a:pt x="34" y="271"/>
                  </a:cubicBezTo>
                  <a:cubicBezTo>
                    <a:pt x="34" y="273"/>
                    <a:pt x="33" y="273"/>
                    <a:pt x="33" y="274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4" y="275"/>
                    <a:pt x="36" y="275"/>
                    <a:pt x="35" y="277"/>
                  </a:cubicBezTo>
                  <a:cubicBezTo>
                    <a:pt x="36" y="276"/>
                    <a:pt x="37" y="277"/>
                    <a:pt x="38" y="277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8" y="276"/>
                    <a:pt x="38" y="276"/>
                    <a:pt x="38" y="276"/>
                  </a:cubicBezTo>
                  <a:cubicBezTo>
                    <a:pt x="35" y="277"/>
                    <a:pt x="36" y="274"/>
                    <a:pt x="35" y="272"/>
                  </a:cubicBezTo>
                  <a:cubicBezTo>
                    <a:pt x="36" y="272"/>
                    <a:pt x="37" y="271"/>
                    <a:pt x="37" y="271"/>
                  </a:cubicBezTo>
                  <a:cubicBezTo>
                    <a:pt x="38" y="273"/>
                    <a:pt x="36" y="272"/>
                    <a:pt x="36" y="273"/>
                  </a:cubicBezTo>
                  <a:cubicBezTo>
                    <a:pt x="37" y="274"/>
                    <a:pt x="38" y="273"/>
                    <a:pt x="38" y="274"/>
                  </a:cubicBezTo>
                  <a:cubicBezTo>
                    <a:pt x="37" y="274"/>
                    <a:pt x="36" y="274"/>
                    <a:pt x="37" y="275"/>
                  </a:cubicBezTo>
                  <a:cubicBezTo>
                    <a:pt x="37" y="275"/>
                    <a:pt x="38" y="275"/>
                    <a:pt x="39" y="275"/>
                  </a:cubicBezTo>
                  <a:cubicBezTo>
                    <a:pt x="39" y="275"/>
                    <a:pt x="39" y="276"/>
                    <a:pt x="39" y="276"/>
                  </a:cubicBezTo>
                  <a:cubicBezTo>
                    <a:pt x="39" y="276"/>
                    <a:pt x="39" y="277"/>
                    <a:pt x="39" y="278"/>
                  </a:cubicBezTo>
                  <a:cubicBezTo>
                    <a:pt x="38" y="277"/>
                    <a:pt x="36" y="279"/>
                    <a:pt x="36" y="277"/>
                  </a:cubicBezTo>
                  <a:cubicBezTo>
                    <a:pt x="35" y="277"/>
                    <a:pt x="35" y="278"/>
                    <a:pt x="35" y="279"/>
                  </a:cubicBezTo>
                  <a:cubicBezTo>
                    <a:pt x="35" y="279"/>
                    <a:pt x="35" y="280"/>
                    <a:pt x="36" y="280"/>
                  </a:cubicBezTo>
                  <a:cubicBezTo>
                    <a:pt x="36" y="279"/>
                    <a:pt x="37" y="279"/>
                    <a:pt x="38" y="279"/>
                  </a:cubicBezTo>
                  <a:cubicBezTo>
                    <a:pt x="38" y="278"/>
                    <a:pt x="39" y="278"/>
                    <a:pt x="39" y="277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39" y="279"/>
                    <a:pt x="39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0" y="283"/>
                    <a:pt x="41" y="284"/>
                    <a:pt x="41" y="285"/>
                  </a:cubicBezTo>
                  <a:cubicBezTo>
                    <a:pt x="41" y="285"/>
                    <a:pt x="41" y="285"/>
                    <a:pt x="41" y="285"/>
                  </a:cubicBezTo>
                  <a:cubicBezTo>
                    <a:pt x="41" y="285"/>
                    <a:pt x="41" y="285"/>
                    <a:pt x="41" y="286"/>
                  </a:cubicBezTo>
                  <a:cubicBezTo>
                    <a:pt x="41" y="286"/>
                    <a:pt x="41" y="286"/>
                    <a:pt x="41" y="287"/>
                  </a:cubicBezTo>
                  <a:cubicBezTo>
                    <a:pt x="41" y="287"/>
                    <a:pt x="41" y="287"/>
                    <a:pt x="41" y="287"/>
                  </a:cubicBezTo>
                  <a:cubicBezTo>
                    <a:pt x="41" y="287"/>
                    <a:pt x="41" y="288"/>
                    <a:pt x="41" y="288"/>
                  </a:cubicBezTo>
                  <a:cubicBezTo>
                    <a:pt x="41" y="288"/>
                    <a:pt x="41" y="288"/>
                    <a:pt x="41" y="288"/>
                  </a:cubicBezTo>
                  <a:cubicBezTo>
                    <a:pt x="42" y="290"/>
                    <a:pt x="43" y="293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4" y="296"/>
                    <a:pt x="44" y="296"/>
                    <a:pt x="44" y="296"/>
                  </a:cubicBezTo>
                  <a:cubicBezTo>
                    <a:pt x="44" y="296"/>
                    <a:pt x="44" y="297"/>
                    <a:pt x="45" y="298"/>
                  </a:cubicBezTo>
                  <a:cubicBezTo>
                    <a:pt x="44" y="298"/>
                    <a:pt x="44" y="297"/>
                    <a:pt x="43" y="297"/>
                  </a:cubicBezTo>
                  <a:cubicBezTo>
                    <a:pt x="42" y="298"/>
                    <a:pt x="43" y="298"/>
                    <a:pt x="43" y="299"/>
                  </a:cubicBezTo>
                  <a:cubicBezTo>
                    <a:pt x="44" y="298"/>
                    <a:pt x="45" y="298"/>
                    <a:pt x="45" y="298"/>
                  </a:cubicBezTo>
                  <a:cubicBezTo>
                    <a:pt x="45" y="298"/>
                    <a:pt x="46" y="297"/>
                    <a:pt x="46" y="297"/>
                  </a:cubicBezTo>
                  <a:cubicBezTo>
                    <a:pt x="46" y="297"/>
                    <a:pt x="46" y="298"/>
                    <a:pt x="46" y="299"/>
                  </a:cubicBezTo>
                  <a:cubicBezTo>
                    <a:pt x="46" y="299"/>
                    <a:pt x="45" y="299"/>
                    <a:pt x="45" y="299"/>
                  </a:cubicBezTo>
                  <a:cubicBezTo>
                    <a:pt x="45" y="300"/>
                    <a:pt x="46" y="300"/>
                    <a:pt x="46" y="300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7" y="300"/>
                    <a:pt x="47" y="300"/>
                    <a:pt x="47" y="301"/>
                  </a:cubicBezTo>
                  <a:cubicBezTo>
                    <a:pt x="46" y="301"/>
                    <a:pt x="46" y="302"/>
                    <a:pt x="47" y="302"/>
                  </a:cubicBezTo>
                  <a:cubicBezTo>
                    <a:pt x="47" y="302"/>
                    <a:pt x="47" y="302"/>
                    <a:pt x="48" y="301"/>
                  </a:cubicBezTo>
                  <a:cubicBezTo>
                    <a:pt x="48" y="303"/>
                    <a:pt x="49" y="304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7"/>
                    <a:pt x="49" y="307"/>
                  </a:cubicBezTo>
                  <a:cubicBezTo>
                    <a:pt x="49" y="307"/>
                    <a:pt x="49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8"/>
                    <a:pt x="47" y="308"/>
                    <a:pt x="47" y="308"/>
                  </a:cubicBezTo>
                  <a:cubicBezTo>
                    <a:pt x="47" y="308"/>
                    <a:pt x="48" y="308"/>
                    <a:pt x="48" y="308"/>
                  </a:cubicBezTo>
                  <a:cubicBezTo>
                    <a:pt x="48" y="308"/>
                    <a:pt x="48" y="309"/>
                    <a:pt x="48" y="309"/>
                  </a:cubicBezTo>
                  <a:cubicBezTo>
                    <a:pt x="48" y="309"/>
                    <a:pt x="49" y="308"/>
                    <a:pt x="49" y="308"/>
                  </a:cubicBezTo>
                  <a:cubicBezTo>
                    <a:pt x="49" y="308"/>
                    <a:pt x="49" y="307"/>
                    <a:pt x="49" y="307"/>
                  </a:cubicBezTo>
                  <a:cubicBezTo>
                    <a:pt x="49" y="307"/>
                    <a:pt x="49" y="307"/>
                    <a:pt x="50" y="308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6"/>
                    <a:pt x="50" y="306"/>
                    <a:pt x="50" y="305"/>
                  </a:cubicBezTo>
                  <a:cubicBezTo>
                    <a:pt x="50" y="305"/>
                    <a:pt x="51" y="305"/>
                    <a:pt x="51" y="305"/>
                  </a:cubicBezTo>
                  <a:cubicBezTo>
                    <a:pt x="51" y="305"/>
                    <a:pt x="52" y="306"/>
                    <a:pt x="52" y="306"/>
                  </a:cubicBezTo>
                  <a:cubicBezTo>
                    <a:pt x="51" y="306"/>
                    <a:pt x="52" y="307"/>
                    <a:pt x="52" y="307"/>
                  </a:cubicBezTo>
                  <a:cubicBezTo>
                    <a:pt x="52" y="308"/>
                    <a:pt x="52" y="309"/>
                    <a:pt x="53" y="310"/>
                  </a:cubicBezTo>
                  <a:cubicBezTo>
                    <a:pt x="52" y="310"/>
                    <a:pt x="52" y="310"/>
                    <a:pt x="51" y="311"/>
                  </a:cubicBezTo>
                  <a:cubicBezTo>
                    <a:pt x="53" y="311"/>
                    <a:pt x="52" y="312"/>
                    <a:pt x="53" y="312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53" y="312"/>
                    <a:pt x="53" y="313"/>
                    <a:pt x="54" y="313"/>
                  </a:cubicBezTo>
                  <a:cubicBezTo>
                    <a:pt x="54" y="312"/>
                    <a:pt x="55" y="312"/>
                    <a:pt x="55" y="310"/>
                  </a:cubicBezTo>
                  <a:cubicBezTo>
                    <a:pt x="56" y="311"/>
                    <a:pt x="56" y="311"/>
                    <a:pt x="56" y="312"/>
                  </a:cubicBezTo>
                  <a:cubicBezTo>
                    <a:pt x="57" y="311"/>
                    <a:pt x="57" y="311"/>
                    <a:pt x="58" y="312"/>
                  </a:cubicBezTo>
                  <a:cubicBezTo>
                    <a:pt x="57" y="311"/>
                    <a:pt x="57" y="311"/>
                    <a:pt x="57" y="311"/>
                  </a:cubicBezTo>
                  <a:cubicBezTo>
                    <a:pt x="56" y="311"/>
                    <a:pt x="56" y="310"/>
                    <a:pt x="56" y="309"/>
                  </a:cubicBezTo>
                  <a:cubicBezTo>
                    <a:pt x="56" y="309"/>
                    <a:pt x="56" y="308"/>
                    <a:pt x="56" y="308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4" y="303"/>
                    <a:pt x="52" y="298"/>
                    <a:pt x="50" y="293"/>
                  </a:cubicBezTo>
                  <a:cubicBezTo>
                    <a:pt x="50" y="293"/>
                    <a:pt x="50" y="294"/>
                    <a:pt x="50" y="294"/>
                  </a:cubicBezTo>
                  <a:cubicBezTo>
                    <a:pt x="50" y="294"/>
                    <a:pt x="49" y="294"/>
                    <a:pt x="49" y="293"/>
                  </a:cubicBezTo>
                  <a:cubicBezTo>
                    <a:pt x="49" y="293"/>
                    <a:pt x="49" y="293"/>
                    <a:pt x="49" y="292"/>
                  </a:cubicBezTo>
                  <a:cubicBezTo>
                    <a:pt x="49" y="292"/>
                    <a:pt x="49" y="292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48" y="286"/>
                    <a:pt x="47" y="281"/>
                    <a:pt x="46" y="277"/>
                  </a:cubicBezTo>
                  <a:cubicBezTo>
                    <a:pt x="45" y="277"/>
                    <a:pt x="45" y="275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4" y="265"/>
                    <a:pt x="43" y="256"/>
                    <a:pt x="43" y="247"/>
                  </a:cubicBezTo>
                  <a:cubicBezTo>
                    <a:pt x="43" y="244"/>
                    <a:pt x="43" y="241"/>
                    <a:pt x="43" y="238"/>
                  </a:cubicBezTo>
                  <a:cubicBezTo>
                    <a:pt x="43" y="237"/>
                    <a:pt x="42" y="237"/>
                    <a:pt x="42" y="236"/>
                  </a:cubicBezTo>
                  <a:cubicBezTo>
                    <a:pt x="43" y="235"/>
                    <a:pt x="43" y="233"/>
                    <a:pt x="44" y="232"/>
                  </a:cubicBezTo>
                  <a:cubicBezTo>
                    <a:pt x="44" y="223"/>
                    <a:pt x="46" y="215"/>
                    <a:pt x="48" y="207"/>
                  </a:cubicBezTo>
                  <a:cubicBezTo>
                    <a:pt x="48" y="204"/>
                    <a:pt x="49" y="201"/>
                    <a:pt x="51" y="199"/>
                  </a:cubicBezTo>
                  <a:cubicBezTo>
                    <a:pt x="52" y="197"/>
                    <a:pt x="53" y="194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2" y="188"/>
                    <a:pt x="55" y="185"/>
                    <a:pt x="57" y="182"/>
                  </a:cubicBezTo>
                  <a:cubicBezTo>
                    <a:pt x="57" y="183"/>
                    <a:pt x="57" y="184"/>
                    <a:pt x="57" y="184"/>
                  </a:cubicBezTo>
                  <a:cubicBezTo>
                    <a:pt x="61" y="175"/>
                    <a:pt x="66" y="166"/>
                    <a:pt x="73" y="158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90" y="135"/>
                    <a:pt x="113" y="11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07"/>
                    <a:pt x="144" y="106"/>
                    <a:pt x="146" y="105"/>
                  </a:cubicBezTo>
                  <a:cubicBezTo>
                    <a:pt x="147" y="107"/>
                    <a:pt x="143" y="107"/>
                    <a:pt x="141" y="108"/>
                  </a:cubicBezTo>
                  <a:cubicBezTo>
                    <a:pt x="154" y="104"/>
                    <a:pt x="167" y="101"/>
                    <a:pt x="181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0" y="100"/>
                    <a:pt x="179" y="100"/>
                    <a:pt x="179" y="99"/>
                  </a:cubicBezTo>
                  <a:cubicBezTo>
                    <a:pt x="180" y="100"/>
                    <a:pt x="182" y="99"/>
                    <a:pt x="184" y="100"/>
                  </a:cubicBezTo>
                  <a:cubicBezTo>
                    <a:pt x="183" y="95"/>
                    <a:pt x="189" y="96"/>
                    <a:pt x="191" y="94"/>
                  </a:cubicBezTo>
                  <a:cubicBezTo>
                    <a:pt x="192" y="97"/>
                    <a:pt x="197" y="94"/>
                    <a:pt x="199" y="97"/>
                  </a:cubicBezTo>
                  <a:cubicBezTo>
                    <a:pt x="197" y="97"/>
                    <a:pt x="195" y="97"/>
                    <a:pt x="194" y="97"/>
                  </a:cubicBezTo>
                  <a:cubicBezTo>
                    <a:pt x="196" y="98"/>
                    <a:pt x="198" y="99"/>
                    <a:pt x="200" y="100"/>
                  </a:cubicBezTo>
                  <a:cubicBezTo>
                    <a:pt x="202" y="101"/>
                    <a:pt x="204" y="101"/>
                    <a:pt x="206" y="101"/>
                  </a:cubicBezTo>
                  <a:cubicBezTo>
                    <a:pt x="206" y="100"/>
                    <a:pt x="207" y="101"/>
                    <a:pt x="208" y="101"/>
                  </a:cubicBezTo>
                  <a:cubicBezTo>
                    <a:pt x="209" y="101"/>
                    <a:pt x="210" y="101"/>
                    <a:pt x="211" y="102"/>
                  </a:cubicBezTo>
                  <a:cubicBezTo>
                    <a:pt x="211" y="101"/>
                    <a:pt x="209" y="101"/>
                    <a:pt x="209" y="100"/>
                  </a:cubicBezTo>
                  <a:cubicBezTo>
                    <a:pt x="210" y="99"/>
                    <a:pt x="211" y="100"/>
                    <a:pt x="212" y="100"/>
                  </a:cubicBezTo>
                  <a:close/>
                  <a:moveTo>
                    <a:pt x="244" y="98"/>
                  </a:moveTo>
                  <a:cubicBezTo>
                    <a:pt x="247" y="98"/>
                    <a:pt x="246" y="100"/>
                    <a:pt x="248" y="100"/>
                  </a:cubicBezTo>
                  <a:cubicBezTo>
                    <a:pt x="247" y="101"/>
                    <a:pt x="244" y="100"/>
                    <a:pt x="244" y="98"/>
                  </a:cubicBezTo>
                  <a:close/>
                  <a:moveTo>
                    <a:pt x="285" y="106"/>
                  </a:moveTo>
                  <a:cubicBezTo>
                    <a:pt x="284" y="107"/>
                    <a:pt x="282" y="105"/>
                    <a:pt x="280" y="105"/>
                  </a:cubicBezTo>
                  <a:cubicBezTo>
                    <a:pt x="281" y="104"/>
                    <a:pt x="284" y="105"/>
                    <a:pt x="285" y="106"/>
                  </a:cubicBezTo>
                  <a:close/>
                  <a:moveTo>
                    <a:pt x="277" y="102"/>
                  </a:moveTo>
                  <a:cubicBezTo>
                    <a:pt x="276" y="102"/>
                    <a:pt x="275" y="101"/>
                    <a:pt x="274" y="101"/>
                  </a:cubicBezTo>
                  <a:cubicBezTo>
                    <a:pt x="275" y="99"/>
                    <a:pt x="277" y="101"/>
                    <a:pt x="277" y="102"/>
                  </a:cubicBezTo>
                  <a:close/>
                  <a:moveTo>
                    <a:pt x="275" y="102"/>
                  </a:moveTo>
                  <a:cubicBezTo>
                    <a:pt x="273" y="102"/>
                    <a:pt x="271" y="103"/>
                    <a:pt x="272" y="101"/>
                  </a:cubicBezTo>
                  <a:cubicBezTo>
                    <a:pt x="273" y="101"/>
                    <a:pt x="275" y="101"/>
                    <a:pt x="275" y="102"/>
                  </a:cubicBezTo>
                  <a:close/>
                  <a:moveTo>
                    <a:pt x="271" y="100"/>
                  </a:moveTo>
                  <a:cubicBezTo>
                    <a:pt x="271" y="103"/>
                    <a:pt x="269" y="99"/>
                    <a:pt x="267" y="99"/>
                  </a:cubicBezTo>
                  <a:cubicBezTo>
                    <a:pt x="268" y="98"/>
                    <a:pt x="270" y="101"/>
                    <a:pt x="271" y="100"/>
                  </a:cubicBezTo>
                  <a:close/>
                  <a:moveTo>
                    <a:pt x="233" y="70"/>
                  </a:moveTo>
                  <a:cubicBezTo>
                    <a:pt x="234" y="70"/>
                    <a:pt x="233" y="69"/>
                    <a:pt x="233" y="68"/>
                  </a:cubicBezTo>
                  <a:cubicBezTo>
                    <a:pt x="234" y="68"/>
                    <a:pt x="234" y="70"/>
                    <a:pt x="235" y="70"/>
                  </a:cubicBezTo>
                  <a:cubicBezTo>
                    <a:pt x="234" y="70"/>
                    <a:pt x="233" y="70"/>
                    <a:pt x="231" y="70"/>
                  </a:cubicBezTo>
                  <a:cubicBezTo>
                    <a:pt x="231" y="70"/>
                    <a:pt x="231" y="69"/>
                    <a:pt x="230" y="69"/>
                  </a:cubicBezTo>
                  <a:cubicBezTo>
                    <a:pt x="231" y="67"/>
                    <a:pt x="232" y="70"/>
                    <a:pt x="233" y="70"/>
                  </a:cubicBezTo>
                  <a:close/>
                  <a:moveTo>
                    <a:pt x="232" y="90"/>
                  </a:moveTo>
                  <a:cubicBezTo>
                    <a:pt x="232" y="88"/>
                    <a:pt x="236" y="87"/>
                    <a:pt x="238" y="88"/>
                  </a:cubicBezTo>
                  <a:cubicBezTo>
                    <a:pt x="238" y="89"/>
                    <a:pt x="236" y="90"/>
                    <a:pt x="235" y="90"/>
                  </a:cubicBezTo>
                  <a:cubicBezTo>
                    <a:pt x="235" y="91"/>
                    <a:pt x="236" y="90"/>
                    <a:pt x="237" y="90"/>
                  </a:cubicBezTo>
                  <a:cubicBezTo>
                    <a:pt x="233" y="93"/>
                    <a:pt x="240" y="91"/>
                    <a:pt x="240" y="94"/>
                  </a:cubicBezTo>
                  <a:cubicBezTo>
                    <a:pt x="236" y="93"/>
                    <a:pt x="233" y="92"/>
                    <a:pt x="229" y="90"/>
                  </a:cubicBezTo>
                  <a:cubicBezTo>
                    <a:pt x="229" y="88"/>
                    <a:pt x="232" y="89"/>
                    <a:pt x="232" y="90"/>
                  </a:cubicBezTo>
                  <a:close/>
                  <a:moveTo>
                    <a:pt x="224" y="76"/>
                  </a:moveTo>
                  <a:cubicBezTo>
                    <a:pt x="226" y="76"/>
                    <a:pt x="226" y="76"/>
                    <a:pt x="224" y="76"/>
                  </a:cubicBezTo>
                  <a:cubicBezTo>
                    <a:pt x="223" y="77"/>
                    <a:pt x="221" y="78"/>
                    <a:pt x="217" y="78"/>
                  </a:cubicBezTo>
                  <a:cubicBezTo>
                    <a:pt x="218" y="76"/>
                    <a:pt x="222" y="76"/>
                    <a:pt x="224" y="76"/>
                  </a:cubicBezTo>
                  <a:close/>
                  <a:moveTo>
                    <a:pt x="217" y="77"/>
                  </a:moveTo>
                  <a:cubicBezTo>
                    <a:pt x="216" y="79"/>
                    <a:pt x="213" y="79"/>
                    <a:pt x="211" y="79"/>
                  </a:cubicBezTo>
                  <a:cubicBezTo>
                    <a:pt x="211" y="77"/>
                    <a:pt x="215" y="78"/>
                    <a:pt x="217" y="77"/>
                  </a:cubicBezTo>
                  <a:close/>
                  <a:moveTo>
                    <a:pt x="134" y="61"/>
                  </a:moveTo>
                  <a:cubicBezTo>
                    <a:pt x="134" y="62"/>
                    <a:pt x="132" y="62"/>
                    <a:pt x="131" y="62"/>
                  </a:cubicBezTo>
                  <a:cubicBezTo>
                    <a:pt x="130" y="60"/>
                    <a:pt x="133" y="61"/>
                    <a:pt x="134" y="61"/>
                  </a:cubicBezTo>
                  <a:close/>
                  <a:moveTo>
                    <a:pt x="12" y="199"/>
                  </a:moveTo>
                  <a:cubicBezTo>
                    <a:pt x="12" y="198"/>
                    <a:pt x="12" y="197"/>
                    <a:pt x="12" y="197"/>
                  </a:cubicBezTo>
                  <a:cubicBezTo>
                    <a:pt x="14" y="197"/>
                    <a:pt x="13" y="199"/>
                    <a:pt x="12" y="199"/>
                  </a:cubicBezTo>
                  <a:close/>
                  <a:moveTo>
                    <a:pt x="12" y="238"/>
                  </a:moveTo>
                  <a:cubicBezTo>
                    <a:pt x="11" y="237"/>
                    <a:pt x="11" y="237"/>
                    <a:pt x="10" y="237"/>
                  </a:cubicBezTo>
                  <a:cubicBezTo>
                    <a:pt x="10" y="237"/>
                    <a:pt x="11" y="237"/>
                    <a:pt x="11" y="235"/>
                  </a:cubicBezTo>
                  <a:cubicBezTo>
                    <a:pt x="11" y="236"/>
                    <a:pt x="11" y="236"/>
                    <a:pt x="12" y="236"/>
                  </a:cubicBezTo>
                  <a:cubicBezTo>
                    <a:pt x="12" y="237"/>
                    <a:pt x="12" y="237"/>
                    <a:pt x="12" y="238"/>
                  </a:cubicBezTo>
                  <a:close/>
                  <a:moveTo>
                    <a:pt x="12" y="233"/>
                  </a:moveTo>
                  <a:cubicBezTo>
                    <a:pt x="11" y="232"/>
                    <a:pt x="12" y="230"/>
                    <a:pt x="13" y="228"/>
                  </a:cubicBezTo>
                  <a:cubicBezTo>
                    <a:pt x="15" y="229"/>
                    <a:pt x="12" y="232"/>
                    <a:pt x="12" y="233"/>
                  </a:cubicBezTo>
                  <a:close/>
                  <a:moveTo>
                    <a:pt x="34" y="268"/>
                  </a:moveTo>
                  <a:cubicBezTo>
                    <a:pt x="34" y="268"/>
                    <a:pt x="34" y="267"/>
                    <a:pt x="34" y="267"/>
                  </a:cubicBezTo>
                  <a:cubicBezTo>
                    <a:pt x="35" y="267"/>
                    <a:pt x="35" y="267"/>
                    <a:pt x="35" y="268"/>
                  </a:cubicBezTo>
                  <a:cubicBezTo>
                    <a:pt x="34" y="268"/>
                    <a:pt x="34" y="268"/>
                    <a:pt x="34" y="268"/>
                  </a:cubicBezTo>
                  <a:close/>
                  <a:moveTo>
                    <a:pt x="38" y="274"/>
                  </a:moveTo>
                  <a:cubicBezTo>
                    <a:pt x="38" y="273"/>
                    <a:pt x="38" y="271"/>
                    <a:pt x="37" y="271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7" y="270"/>
                    <a:pt x="37" y="270"/>
                    <a:pt x="37" y="270"/>
                  </a:cubicBezTo>
                  <a:cubicBezTo>
                    <a:pt x="37" y="270"/>
                    <a:pt x="37" y="270"/>
                    <a:pt x="37" y="269"/>
                  </a:cubicBezTo>
                  <a:cubicBezTo>
                    <a:pt x="37" y="269"/>
                    <a:pt x="37" y="269"/>
                    <a:pt x="37" y="269"/>
                  </a:cubicBezTo>
                  <a:cubicBezTo>
                    <a:pt x="37" y="269"/>
                    <a:pt x="37" y="269"/>
                    <a:pt x="37" y="268"/>
                  </a:cubicBezTo>
                  <a:cubicBezTo>
                    <a:pt x="37" y="269"/>
                    <a:pt x="37" y="269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71"/>
                    <a:pt x="38" y="272"/>
                    <a:pt x="39" y="274"/>
                  </a:cubicBezTo>
                  <a:cubicBezTo>
                    <a:pt x="39" y="274"/>
                    <a:pt x="38" y="274"/>
                    <a:pt x="38" y="274"/>
                  </a:cubicBezTo>
                  <a:close/>
                  <a:moveTo>
                    <a:pt x="52" y="307"/>
                  </a:moveTo>
                  <a:cubicBezTo>
                    <a:pt x="52" y="307"/>
                    <a:pt x="52" y="306"/>
                    <a:pt x="52" y="306"/>
                  </a:cubicBezTo>
                  <a:cubicBezTo>
                    <a:pt x="52" y="306"/>
                    <a:pt x="52" y="307"/>
                    <a:pt x="52" y="307"/>
                  </a:cubicBezTo>
                  <a:close/>
                  <a:moveTo>
                    <a:pt x="50" y="307"/>
                  </a:move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lose/>
                  <a:moveTo>
                    <a:pt x="69" y="159"/>
                  </a:moveTo>
                  <a:cubicBezTo>
                    <a:pt x="68" y="158"/>
                    <a:pt x="70" y="157"/>
                    <a:pt x="70" y="157"/>
                  </a:cubicBezTo>
                  <a:cubicBezTo>
                    <a:pt x="72" y="157"/>
                    <a:pt x="70" y="158"/>
                    <a:pt x="69" y="159"/>
                  </a:cubicBezTo>
                  <a:close/>
                  <a:moveTo>
                    <a:pt x="81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79" y="149"/>
                    <a:pt x="78" y="149"/>
                  </a:cubicBezTo>
                  <a:cubicBezTo>
                    <a:pt x="78" y="148"/>
                    <a:pt x="79" y="147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lose/>
                  <a:moveTo>
                    <a:pt x="114" y="81"/>
                  </a:moveTo>
                  <a:cubicBezTo>
                    <a:pt x="114" y="80"/>
                    <a:pt x="115" y="80"/>
                    <a:pt x="116" y="79"/>
                  </a:cubicBezTo>
                  <a:cubicBezTo>
                    <a:pt x="116" y="81"/>
                    <a:pt x="115" y="81"/>
                    <a:pt x="114" y="81"/>
                  </a:cubicBezTo>
                  <a:close/>
                  <a:moveTo>
                    <a:pt x="120" y="79"/>
                  </a:moveTo>
                  <a:cubicBezTo>
                    <a:pt x="120" y="78"/>
                    <a:pt x="119" y="78"/>
                    <a:pt x="119" y="78"/>
                  </a:cubicBezTo>
                  <a:cubicBezTo>
                    <a:pt x="120" y="77"/>
                    <a:pt x="121" y="77"/>
                    <a:pt x="123" y="76"/>
                  </a:cubicBezTo>
                  <a:cubicBezTo>
                    <a:pt x="123" y="78"/>
                    <a:pt x="121" y="78"/>
                    <a:pt x="120" y="79"/>
                  </a:cubicBezTo>
                  <a:close/>
                  <a:moveTo>
                    <a:pt x="168" y="98"/>
                  </a:moveTo>
                  <a:cubicBezTo>
                    <a:pt x="169" y="97"/>
                    <a:pt x="170" y="96"/>
                    <a:pt x="171" y="96"/>
                  </a:cubicBezTo>
                  <a:cubicBezTo>
                    <a:pt x="171" y="97"/>
                    <a:pt x="169" y="98"/>
                    <a:pt x="168" y="98"/>
                  </a:cubicBezTo>
                  <a:close/>
                  <a:moveTo>
                    <a:pt x="172" y="98"/>
                  </a:moveTo>
                  <a:cubicBezTo>
                    <a:pt x="170" y="98"/>
                    <a:pt x="172" y="96"/>
                    <a:pt x="174" y="96"/>
                  </a:cubicBezTo>
                  <a:cubicBezTo>
                    <a:pt x="173" y="97"/>
                    <a:pt x="172" y="97"/>
                    <a:pt x="172" y="98"/>
                  </a:cubicBezTo>
                  <a:close/>
                  <a:moveTo>
                    <a:pt x="177" y="95"/>
                  </a:moveTo>
                  <a:cubicBezTo>
                    <a:pt x="176" y="96"/>
                    <a:pt x="174" y="96"/>
                    <a:pt x="174" y="94"/>
                  </a:cubicBezTo>
                  <a:cubicBezTo>
                    <a:pt x="175" y="94"/>
                    <a:pt x="177" y="93"/>
                    <a:pt x="177" y="95"/>
                  </a:cubicBezTo>
                  <a:close/>
                  <a:moveTo>
                    <a:pt x="185" y="87"/>
                  </a:moveTo>
                  <a:cubicBezTo>
                    <a:pt x="186" y="85"/>
                    <a:pt x="189" y="85"/>
                    <a:pt x="191" y="84"/>
                  </a:cubicBezTo>
                  <a:cubicBezTo>
                    <a:pt x="190" y="86"/>
                    <a:pt x="187" y="87"/>
                    <a:pt x="185" y="87"/>
                  </a:cubicBezTo>
                  <a:close/>
                  <a:moveTo>
                    <a:pt x="206" y="94"/>
                  </a:moveTo>
                  <a:cubicBezTo>
                    <a:pt x="204" y="95"/>
                    <a:pt x="204" y="94"/>
                    <a:pt x="204" y="94"/>
                  </a:cubicBezTo>
                  <a:cubicBezTo>
                    <a:pt x="204" y="92"/>
                    <a:pt x="206" y="93"/>
                    <a:pt x="206" y="94"/>
                  </a:cubicBezTo>
                  <a:close/>
                  <a:moveTo>
                    <a:pt x="206" y="80"/>
                  </a:moveTo>
                  <a:cubicBezTo>
                    <a:pt x="205" y="81"/>
                    <a:pt x="204" y="81"/>
                    <a:pt x="202" y="81"/>
                  </a:cubicBezTo>
                  <a:cubicBezTo>
                    <a:pt x="203" y="80"/>
                    <a:pt x="205" y="80"/>
                    <a:pt x="206" y="80"/>
                  </a:cubicBezTo>
                  <a:close/>
                  <a:moveTo>
                    <a:pt x="201" y="97"/>
                  </a:moveTo>
                  <a:cubicBezTo>
                    <a:pt x="199" y="96"/>
                    <a:pt x="199" y="95"/>
                    <a:pt x="199" y="94"/>
                  </a:cubicBezTo>
                  <a:cubicBezTo>
                    <a:pt x="200" y="94"/>
                    <a:pt x="203" y="94"/>
                    <a:pt x="202" y="97"/>
                  </a:cubicBezTo>
                  <a:cubicBezTo>
                    <a:pt x="202" y="97"/>
                    <a:pt x="201" y="96"/>
                    <a:pt x="201" y="97"/>
                  </a:cubicBezTo>
                  <a:close/>
                  <a:moveTo>
                    <a:pt x="346" y="166"/>
                  </a:moveTo>
                  <a:cubicBezTo>
                    <a:pt x="345" y="159"/>
                    <a:pt x="340" y="153"/>
                    <a:pt x="337" y="146"/>
                  </a:cubicBezTo>
                  <a:cubicBezTo>
                    <a:pt x="336" y="147"/>
                    <a:pt x="336" y="144"/>
                    <a:pt x="335" y="146"/>
                  </a:cubicBezTo>
                  <a:cubicBezTo>
                    <a:pt x="340" y="152"/>
                    <a:pt x="341" y="162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3" y="189"/>
                  </a:moveTo>
                  <a:cubicBezTo>
                    <a:pt x="336" y="189"/>
                    <a:pt x="334" y="192"/>
                    <a:pt x="336" y="192"/>
                  </a:cubicBezTo>
                  <a:cubicBezTo>
                    <a:pt x="336" y="191"/>
                    <a:pt x="336" y="190"/>
                    <a:pt x="335" y="188"/>
                  </a:cubicBezTo>
                  <a:cubicBezTo>
                    <a:pt x="334" y="189"/>
                    <a:pt x="332" y="188"/>
                    <a:pt x="333" y="189"/>
                  </a:cubicBezTo>
                  <a:close/>
                  <a:moveTo>
                    <a:pt x="182" y="47"/>
                  </a:moveTo>
                  <a:cubicBezTo>
                    <a:pt x="183" y="47"/>
                    <a:pt x="184" y="47"/>
                    <a:pt x="184" y="46"/>
                  </a:cubicBezTo>
                  <a:cubicBezTo>
                    <a:pt x="183" y="47"/>
                    <a:pt x="181" y="46"/>
                    <a:pt x="182" y="47"/>
                  </a:cubicBezTo>
                  <a:close/>
                  <a:moveTo>
                    <a:pt x="337" y="272"/>
                  </a:moveTo>
                  <a:cubicBezTo>
                    <a:pt x="337" y="273"/>
                    <a:pt x="336" y="275"/>
                    <a:pt x="337" y="275"/>
                  </a:cubicBezTo>
                  <a:cubicBezTo>
                    <a:pt x="338" y="275"/>
                    <a:pt x="338" y="273"/>
                    <a:pt x="337" y="272"/>
                  </a:cubicBezTo>
                  <a:close/>
                  <a:moveTo>
                    <a:pt x="331" y="126"/>
                  </a:moveTo>
                  <a:cubicBezTo>
                    <a:pt x="331" y="128"/>
                    <a:pt x="330" y="128"/>
                    <a:pt x="329" y="127"/>
                  </a:cubicBezTo>
                  <a:cubicBezTo>
                    <a:pt x="329" y="129"/>
                    <a:pt x="330" y="129"/>
                    <a:pt x="331" y="130"/>
                  </a:cubicBezTo>
                  <a:cubicBezTo>
                    <a:pt x="331" y="128"/>
                    <a:pt x="333" y="127"/>
                    <a:pt x="331" y="126"/>
                  </a:cubicBezTo>
                  <a:close/>
                  <a:moveTo>
                    <a:pt x="342" y="195"/>
                  </a:moveTo>
                  <a:cubicBezTo>
                    <a:pt x="341" y="196"/>
                    <a:pt x="340" y="196"/>
                    <a:pt x="339" y="195"/>
                  </a:cubicBezTo>
                  <a:cubicBezTo>
                    <a:pt x="339" y="196"/>
                    <a:pt x="339" y="197"/>
                    <a:pt x="340" y="197"/>
                  </a:cubicBezTo>
                  <a:cubicBezTo>
                    <a:pt x="341" y="197"/>
                    <a:pt x="342" y="197"/>
                    <a:pt x="342" y="195"/>
                  </a:cubicBezTo>
                  <a:close/>
                  <a:moveTo>
                    <a:pt x="340" y="192"/>
                  </a:moveTo>
                  <a:cubicBezTo>
                    <a:pt x="340" y="188"/>
                    <a:pt x="338" y="186"/>
                    <a:pt x="337" y="184"/>
                  </a:cubicBezTo>
                  <a:cubicBezTo>
                    <a:pt x="336" y="187"/>
                    <a:pt x="337" y="190"/>
                    <a:pt x="340" y="192"/>
                  </a:cubicBezTo>
                  <a:close/>
                  <a:moveTo>
                    <a:pt x="230" y="62"/>
                  </a:moveTo>
                  <a:cubicBezTo>
                    <a:pt x="231" y="60"/>
                    <a:pt x="234" y="63"/>
                    <a:pt x="237" y="63"/>
                  </a:cubicBezTo>
                  <a:cubicBezTo>
                    <a:pt x="236" y="61"/>
                    <a:pt x="230" y="59"/>
                    <a:pt x="230" y="62"/>
                  </a:cubicBezTo>
                  <a:close/>
                  <a:moveTo>
                    <a:pt x="230" y="57"/>
                  </a:moveTo>
                  <a:cubicBezTo>
                    <a:pt x="230" y="56"/>
                    <a:pt x="228" y="56"/>
                    <a:pt x="227" y="56"/>
                  </a:cubicBezTo>
                  <a:cubicBezTo>
                    <a:pt x="227" y="58"/>
                    <a:pt x="228" y="58"/>
                    <a:pt x="230" y="57"/>
                  </a:cubicBezTo>
                  <a:close/>
                  <a:moveTo>
                    <a:pt x="337" y="135"/>
                  </a:moveTo>
                  <a:cubicBezTo>
                    <a:pt x="337" y="134"/>
                    <a:pt x="336" y="133"/>
                    <a:pt x="335" y="132"/>
                  </a:cubicBezTo>
                  <a:cubicBezTo>
                    <a:pt x="335" y="133"/>
                    <a:pt x="336" y="135"/>
                    <a:pt x="337" y="135"/>
                  </a:cubicBezTo>
                  <a:close/>
                  <a:moveTo>
                    <a:pt x="168" y="50"/>
                  </a:moveTo>
                  <a:cubicBezTo>
                    <a:pt x="167" y="50"/>
                    <a:pt x="164" y="48"/>
                    <a:pt x="165" y="50"/>
                  </a:cubicBezTo>
                  <a:cubicBezTo>
                    <a:pt x="166" y="51"/>
                    <a:pt x="167" y="50"/>
                    <a:pt x="168" y="50"/>
                  </a:cubicBezTo>
                  <a:close/>
                  <a:moveTo>
                    <a:pt x="230" y="51"/>
                  </a:moveTo>
                  <a:cubicBezTo>
                    <a:pt x="228" y="51"/>
                    <a:pt x="225" y="50"/>
                    <a:pt x="224" y="50"/>
                  </a:cubicBezTo>
                  <a:cubicBezTo>
                    <a:pt x="226" y="51"/>
                    <a:pt x="223" y="52"/>
                    <a:pt x="224" y="53"/>
                  </a:cubicBezTo>
                  <a:cubicBezTo>
                    <a:pt x="226" y="53"/>
                    <a:pt x="227" y="54"/>
                    <a:pt x="227" y="55"/>
                  </a:cubicBezTo>
                  <a:cubicBezTo>
                    <a:pt x="229" y="54"/>
                    <a:pt x="230" y="55"/>
                    <a:pt x="231" y="56"/>
                  </a:cubicBezTo>
                  <a:cubicBezTo>
                    <a:pt x="231" y="57"/>
                    <a:pt x="230" y="57"/>
                    <a:pt x="231" y="58"/>
                  </a:cubicBezTo>
                  <a:cubicBezTo>
                    <a:pt x="238" y="58"/>
                    <a:pt x="243" y="59"/>
                    <a:pt x="249" y="61"/>
                  </a:cubicBezTo>
                  <a:cubicBezTo>
                    <a:pt x="250" y="61"/>
                    <a:pt x="249" y="60"/>
                    <a:pt x="250" y="60"/>
                  </a:cubicBezTo>
                  <a:cubicBezTo>
                    <a:pt x="251" y="61"/>
                    <a:pt x="254" y="61"/>
                    <a:pt x="255" y="61"/>
                  </a:cubicBezTo>
                  <a:cubicBezTo>
                    <a:pt x="255" y="60"/>
                    <a:pt x="253" y="61"/>
                    <a:pt x="253" y="60"/>
                  </a:cubicBezTo>
                  <a:cubicBezTo>
                    <a:pt x="254" y="59"/>
                    <a:pt x="256" y="60"/>
                    <a:pt x="255" y="59"/>
                  </a:cubicBezTo>
                  <a:cubicBezTo>
                    <a:pt x="254" y="58"/>
                    <a:pt x="251" y="58"/>
                    <a:pt x="251" y="57"/>
                  </a:cubicBezTo>
                  <a:cubicBezTo>
                    <a:pt x="254" y="57"/>
                    <a:pt x="257" y="57"/>
                    <a:pt x="259" y="57"/>
                  </a:cubicBezTo>
                  <a:cubicBezTo>
                    <a:pt x="257" y="54"/>
                    <a:pt x="251" y="53"/>
                    <a:pt x="247" y="54"/>
                  </a:cubicBezTo>
                  <a:cubicBezTo>
                    <a:pt x="247" y="55"/>
                    <a:pt x="247" y="56"/>
                    <a:pt x="246" y="56"/>
                  </a:cubicBezTo>
                  <a:cubicBezTo>
                    <a:pt x="242" y="55"/>
                    <a:pt x="237" y="54"/>
                    <a:pt x="231" y="54"/>
                  </a:cubicBezTo>
                  <a:cubicBezTo>
                    <a:pt x="231" y="52"/>
                    <a:pt x="231" y="53"/>
                    <a:pt x="230" y="51"/>
                  </a:cubicBezTo>
                  <a:close/>
                  <a:moveTo>
                    <a:pt x="244" y="65"/>
                  </a:moveTo>
                  <a:cubicBezTo>
                    <a:pt x="253" y="67"/>
                    <a:pt x="264" y="69"/>
                    <a:pt x="270" y="71"/>
                  </a:cubicBezTo>
                  <a:cubicBezTo>
                    <a:pt x="264" y="68"/>
                    <a:pt x="253" y="59"/>
                    <a:pt x="244" y="65"/>
                  </a:cubicBezTo>
                  <a:close/>
                  <a:moveTo>
                    <a:pt x="247" y="68"/>
                  </a:moveTo>
                  <a:cubicBezTo>
                    <a:pt x="248" y="68"/>
                    <a:pt x="248" y="68"/>
                    <a:pt x="249" y="68"/>
                  </a:cubicBezTo>
                  <a:cubicBezTo>
                    <a:pt x="249" y="66"/>
                    <a:pt x="248" y="66"/>
                    <a:pt x="247" y="66"/>
                  </a:cubicBezTo>
                  <a:lnTo>
                    <a:pt x="247" y="68"/>
                  </a:lnTo>
                  <a:close/>
                  <a:moveTo>
                    <a:pt x="227" y="101"/>
                  </a:moveTo>
                  <a:cubicBezTo>
                    <a:pt x="225" y="101"/>
                    <a:pt x="221" y="99"/>
                    <a:pt x="219" y="101"/>
                  </a:cubicBezTo>
                  <a:cubicBezTo>
                    <a:pt x="219" y="101"/>
                    <a:pt x="219" y="100"/>
                    <a:pt x="218" y="100"/>
                  </a:cubicBezTo>
                  <a:cubicBezTo>
                    <a:pt x="220" y="103"/>
                    <a:pt x="215" y="101"/>
                    <a:pt x="216" y="102"/>
                  </a:cubicBezTo>
                  <a:cubicBezTo>
                    <a:pt x="217" y="102"/>
                    <a:pt x="218" y="102"/>
                    <a:pt x="218" y="103"/>
                  </a:cubicBezTo>
                  <a:cubicBezTo>
                    <a:pt x="220" y="103"/>
                    <a:pt x="222" y="104"/>
                    <a:pt x="224" y="104"/>
                  </a:cubicBezTo>
                  <a:cubicBezTo>
                    <a:pt x="226" y="104"/>
                    <a:pt x="227" y="104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7" y="104"/>
                    <a:pt x="227" y="103"/>
                    <a:pt x="227" y="101"/>
                  </a:cubicBezTo>
                  <a:close/>
                  <a:moveTo>
                    <a:pt x="229" y="105"/>
                  </a:moveTo>
                  <a:cubicBezTo>
                    <a:pt x="230" y="106"/>
                    <a:pt x="230" y="106"/>
                    <a:pt x="231" y="106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31" y="105"/>
                    <a:pt x="230" y="105"/>
                    <a:pt x="229" y="105"/>
                  </a:cubicBezTo>
                  <a:close/>
                  <a:moveTo>
                    <a:pt x="224" y="97"/>
                  </a:moveTo>
                  <a:cubicBezTo>
                    <a:pt x="228" y="99"/>
                    <a:pt x="233" y="100"/>
                    <a:pt x="233" y="97"/>
                  </a:cubicBezTo>
                  <a:cubicBezTo>
                    <a:pt x="230" y="96"/>
                    <a:pt x="228" y="97"/>
                    <a:pt x="224" y="97"/>
                  </a:cubicBezTo>
                  <a:close/>
                  <a:moveTo>
                    <a:pt x="284" y="98"/>
                  </a:moveTo>
                  <a:cubicBezTo>
                    <a:pt x="284" y="99"/>
                    <a:pt x="285" y="99"/>
                    <a:pt x="284" y="100"/>
                  </a:cubicBezTo>
                  <a:cubicBezTo>
                    <a:pt x="285" y="100"/>
                    <a:pt x="286" y="100"/>
                    <a:pt x="286" y="99"/>
                  </a:cubicBezTo>
                  <a:cubicBezTo>
                    <a:pt x="285" y="100"/>
                    <a:pt x="285" y="98"/>
                    <a:pt x="284" y="98"/>
                  </a:cubicBezTo>
                  <a:close/>
                  <a:moveTo>
                    <a:pt x="228" y="105"/>
                  </a:moveTo>
                  <a:cubicBezTo>
                    <a:pt x="228" y="105"/>
                    <a:pt x="227" y="105"/>
                    <a:pt x="227" y="105"/>
                  </a:cubicBezTo>
                  <a:cubicBezTo>
                    <a:pt x="227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lose/>
                  <a:moveTo>
                    <a:pt x="162" y="59"/>
                  </a:moveTo>
                  <a:cubicBezTo>
                    <a:pt x="162" y="58"/>
                    <a:pt x="165" y="59"/>
                    <a:pt x="165" y="57"/>
                  </a:cubicBezTo>
                  <a:cubicBezTo>
                    <a:pt x="164" y="58"/>
                    <a:pt x="161" y="58"/>
                    <a:pt x="162" y="59"/>
                  </a:cubicBezTo>
                  <a:close/>
                  <a:moveTo>
                    <a:pt x="223" y="50"/>
                  </a:moveTo>
                  <a:cubicBezTo>
                    <a:pt x="222" y="50"/>
                    <a:pt x="223" y="49"/>
                    <a:pt x="224" y="49"/>
                  </a:cubicBezTo>
                  <a:cubicBezTo>
                    <a:pt x="227" y="48"/>
                    <a:pt x="230" y="51"/>
                    <a:pt x="231" y="49"/>
                  </a:cubicBezTo>
                  <a:cubicBezTo>
                    <a:pt x="229" y="47"/>
                    <a:pt x="224" y="47"/>
                    <a:pt x="222" y="45"/>
                  </a:cubicBezTo>
                  <a:cubicBezTo>
                    <a:pt x="222" y="46"/>
                    <a:pt x="221" y="46"/>
                    <a:pt x="221" y="47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1" y="50"/>
                    <a:pt x="218" y="48"/>
                    <a:pt x="218" y="50"/>
                  </a:cubicBezTo>
                  <a:cubicBezTo>
                    <a:pt x="220" y="50"/>
                    <a:pt x="222" y="51"/>
                    <a:pt x="223" y="50"/>
                  </a:cubicBezTo>
                  <a:close/>
                  <a:moveTo>
                    <a:pt x="217" y="100"/>
                  </a:moveTo>
                  <a:cubicBezTo>
                    <a:pt x="216" y="100"/>
                    <a:pt x="215" y="99"/>
                    <a:pt x="214" y="99"/>
                  </a:cubicBezTo>
                  <a:cubicBezTo>
                    <a:pt x="214" y="99"/>
                    <a:pt x="213" y="101"/>
                    <a:pt x="212" y="102"/>
                  </a:cubicBezTo>
                  <a:cubicBezTo>
                    <a:pt x="213" y="102"/>
                    <a:pt x="213" y="102"/>
                    <a:pt x="214" y="102"/>
                  </a:cubicBezTo>
                  <a:cubicBezTo>
                    <a:pt x="215" y="100"/>
                    <a:pt x="216" y="102"/>
                    <a:pt x="217" y="100"/>
                  </a:cubicBezTo>
                  <a:close/>
                  <a:moveTo>
                    <a:pt x="243" y="103"/>
                  </a:moveTo>
                  <a:cubicBezTo>
                    <a:pt x="241" y="103"/>
                    <a:pt x="240" y="101"/>
                    <a:pt x="237" y="102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39" y="102"/>
                    <a:pt x="242" y="104"/>
                    <a:pt x="243" y="103"/>
                  </a:cubicBezTo>
                  <a:close/>
                  <a:moveTo>
                    <a:pt x="197" y="100"/>
                  </a:move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7" y="100"/>
                    <a:pt x="197" y="100"/>
                    <a:pt x="197" y="100"/>
                  </a:cubicBezTo>
                  <a:close/>
                  <a:moveTo>
                    <a:pt x="1" y="62"/>
                  </a:moveTo>
                  <a:cubicBezTo>
                    <a:pt x="2" y="61"/>
                    <a:pt x="4" y="62"/>
                    <a:pt x="4" y="60"/>
                  </a:cubicBezTo>
                  <a:cubicBezTo>
                    <a:pt x="3" y="59"/>
                    <a:pt x="2" y="61"/>
                    <a:pt x="1" y="62"/>
                  </a:cubicBezTo>
                  <a:close/>
                  <a:moveTo>
                    <a:pt x="368" y="214"/>
                  </a:moveTo>
                  <a:cubicBezTo>
                    <a:pt x="368" y="216"/>
                    <a:pt x="368" y="217"/>
                    <a:pt x="369" y="218"/>
                  </a:cubicBezTo>
                  <a:cubicBezTo>
                    <a:pt x="369" y="217"/>
                    <a:pt x="369" y="215"/>
                    <a:pt x="368" y="214"/>
                  </a:cubicBezTo>
                  <a:close/>
                  <a:moveTo>
                    <a:pt x="369" y="223"/>
                  </a:moveTo>
                  <a:cubicBezTo>
                    <a:pt x="370" y="225"/>
                    <a:pt x="369" y="228"/>
                    <a:pt x="371" y="229"/>
                  </a:cubicBezTo>
                  <a:cubicBezTo>
                    <a:pt x="370" y="227"/>
                    <a:pt x="371" y="223"/>
                    <a:pt x="369" y="223"/>
                  </a:cubicBezTo>
                  <a:close/>
                  <a:moveTo>
                    <a:pt x="371" y="229"/>
                  </a:moveTo>
                  <a:cubicBezTo>
                    <a:pt x="370" y="233"/>
                    <a:pt x="371" y="236"/>
                    <a:pt x="371" y="236"/>
                  </a:cubicBezTo>
                  <a:cubicBezTo>
                    <a:pt x="372" y="238"/>
                    <a:pt x="372" y="239"/>
                    <a:pt x="372" y="237"/>
                  </a:cubicBezTo>
                  <a:cubicBezTo>
                    <a:pt x="372" y="234"/>
                    <a:pt x="372" y="230"/>
                    <a:pt x="371" y="229"/>
                  </a:cubicBezTo>
                  <a:close/>
                  <a:moveTo>
                    <a:pt x="9" y="40"/>
                  </a:moveTo>
                  <a:cubicBezTo>
                    <a:pt x="13" y="42"/>
                    <a:pt x="17" y="37"/>
                    <a:pt x="19" y="37"/>
                  </a:cubicBezTo>
                  <a:cubicBezTo>
                    <a:pt x="17" y="40"/>
                    <a:pt x="17" y="40"/>
                    <a:pt x="14" y="42"/>
                  </a:cubicBezTo>
                  <a:cubicBezTo>
                    <a:pt x="19" y="47"/>
                    <a:pt x="23" y="40"/>
                    <a:pt x="26" y="36"/>
                  </a:cubicBezTo>
                  <a:cubicBezTo>
                    <a:pt x="34" y="27"/>
                    <a:pt x="43" y="18"/>
                    <a:pt x="52" y="14"/>
                  </a:cubicBezTo>
                  <a:cubicBezTo>
                    <a:pt x="54" y="9"/>
                    <a:pt x="59" y="8"/>
                    <a:pt x="62" y="3"/>
                  </a:cubicBezTo>
                  <a:cubicBezTo>
                    <a:pt x="57" y="4"/>
                    <a:pt x="56" y="8"/>
                    <a:pt x="52" y="9"/>
                  </a:cubicBezTo>
                  <a:cubicBezTo>
                    <a:pt x="53" y="8"/>
                    <a:pt x="52" y="7"/>
                    <a:pt x="53" y="6"/>
                  </a:cubicBezTo>
                  <a:cubicBezTo>
                    <a:pt x="51" y="6"/>
                    <a:pt x="50" y="8"/>
                    <a:pt x="48" y="8"/>
                  </a:cubicBezTo>
                  <a:cubicBezTo>
                    <a:pt x="49" y="5"/>
                    <a:pt x="53" y="4"/>
                    <a:pt x="52" y="0"/>
                  </a:cubicBezTo>
                  <a:cubicBezTo>
                    <a:pt x="46" y="0"/>
                    <a:pt x="44" y="5"/>
                    <a:pt x="39" y="7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4" y="8"/>
                    <a:pt x="30" y="10"/>
                    <a:pt x="26" y="12"/>
                  </a:cubicBezTo>
                  <a:cubicBezTo>
                    <a:pt x="26" y="16"/>
                    <a:pt x="23" y="19"/>
                    <a:pt x="20" y="21"/>
                  </a:cubicBezTo>
                  <a:cubicBezTo>
                    <a:pt x="14" y="25"/>
                    <a:pt x="5" y="28"/>
                    <a:pt x="0" y="34"/>
                  </a:cubicBezTo>
                  <a:cubicBezTo>
                    <a:pt x="3" y="35"/>
                    <a:pt x="3" y="33"/>
                    <a:pt x="5" y="33"/>
                  </a:cubicBezTo>
                  <a:cubicBezTo>
                    <a:pt x="6" y="35"/>
                    <a:pt x="2" y="36"/>
                    <a:pt x="3" y="39"/>
                  </a:cubicBezTo>
                  <a:cubicBezTo>
                    <a:pt x="5" y="41"/>
                    <a:pt x="9" y="38"/>
                    <a:pt x="11" y="37"/>
                  </a:cubicBezTo>
                  <a:cubicBezTo>
                    <a:pt x="11" y="39"/>
                    <a:pt x="9" y="39"/>
                    <a:pt x="9" y="40"/>
                  </a:cubicBezTo>
                  <a:close/>
                  <a:moveTo>
                    <a:pt x="194" y="97"/>
                  </a:moveTo>
                  <a:cubicBezTo>
                    <a:pt x="190" y="96"/>
                    <a:pt x="188" y="98"/>
                    <a:pt x="186" y="97"/>
                  </a:cubicBezTo>
                  <a:cubicBezTo>
                    <a:pt x="185" y="99"/>
                    <a:pt x="188" y="98"/>
                    <a:pt x="188" y="99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9" y="100"/>
                    <a:pt x="190" y="100"/>
                  </a:cubicBezTo>
                  <a:cubicBezTo>
                    <a:pt x="191" y="100"/>
                    <a:pt x="193" y="100"/>
                    <a:pt x="195" y="100"/>
                  </a:cubicBezTo>
                  <a:cubicBezTo>
                    <a:pt x="194" y="100"/>
                    <a:pt x="193" y="100"/>
                    <a:pt x="192" y="100"/>
                  </a:cubicBezTo>
                  <a:cubicBezTo>
                    <a:pt x="192" y="99"/>
                    <a:pt x="194" y="99"/>
                    <a:pt x="194" y="97"/>
                  </a:cubicBezTo>
                  <a:close/>
                  <a:moveTo>
                    <a:pt x="12" y="45"/>
                  </a:moveTo>
                  <a:cubicBezTo>
                    <a:pt x="12" y="47"/>
                    <a:pt x="11" y="48"/>
                    <a:pt x="9" y="48"/>
                  </a:cubicBezTo>
                  <a:cubicBezTo>
                    <a:pt x="11" y="49"/>
                    <a:pt x="13" y="47"/>
                    <a:pt x="15" y="45"/>
                  </a:cubicBezTo>
                  <a:cubicBezTo>
                    <a:pt x="13" y="46"/>
                    <a:pt x="14" y="45"/>
                    <a:pt x="12" y="45"/>
                  </a:cubicBezTo>
                  <a:close/>
                  <a:moveTo>
                    <a:pt x="7" y="213"/>
                  </a:moveTo>
                  <a:cubicBezTo>
                    <a:pt x="6" y="213"/>
                    <a:pt x="6" y="215"/>
                    <a:pt x="7" y="216"/>
                  </a:cubicBezTo>
                  <a:cubicBezTo>
                    <a:pt x="8" y="215"/>
                    <a:pt x="8" y="213"/>
                    <a:pt x="7" y="213"/>
                  </a:cubicBezTo>
                  <a:close/>
                  <a:moveTo>
                    <a:pt x="26" y="80"/>
                  </a:moveTo>
                  <a:cubicBezTo>
                    <a:pt x="26" y="81"/>
                    <a:pt x="26" y="81"/>
                    <a:pt x="27" y="81"/>
                  </a:cubicBezTo>
                  <a:cubicBezTo>
                    <a:pt x="27" y="80"/>
                    <a:pt x="29" y="80"/>
                    <a:pt x="29" y="78"/>
                  </a:cubicBezTo>
                  <a:cubicBezTo>
                    <a:pt x="27" y="79"/>
                    <a:pt x="28" y="78"/>
                    <a:pt x="27" y="76"/>
                  </a:cubicBezTo>
                  <a:cubicBezTo>
                    <a:pt x="24" y="80"/>
                    <a:pt x="21" y="83"/>
                    <a:pt x="18" y="87"/>
                  </a:cubicBezTo>
                  <a:cubicBezTo>
                    <a:pt x="20" y="87"/>
                    <a:pt x="21" y="87"/>
                    <a:pt x="22" y="86"/>
                  </a:cubicBezTo>
                  <a:cubicBezTo>
                    <a:pt x="22" y="85"/>
                    <a:pt x="21" y="85"/>
                    <a:pt x="21" y="84"/>
                  </a:cubicBezTo>
                  <a:cubicBezTo>
                    <a:pt x="22" y="83"/>
                    <a:pt x="24" y="84"/>
                    <a:pt x="25" y="84"/>
                  </a:cubicBezTo>
                  <a:cubicBezTo>
                    <a:pt x="24" y="83"/>
                    <a:pt x="26" y="82"/>
                    <a:pt x="25" y="81"/>
                  </a:cubicBezTo>
                  <a:cubicBezTo>
                    <a:pt x="25" y="82"/>
                    <a:pt x="24" y="83"/>
                    <a:pt x="23" y="82"/>
                  </a:cubicBezTo>
                  <a:cubicBezTo>
                    <a:pt x="24" y="81"/>
                    <a:pt x="25" y="80"/>
                    <a:pt x="26" y="80"/>
                  </a:cubicBezTo>
                  <a:close/>
                  <a:moveTo>
                    <a:pt x="21" y="264"/>
                  </a:moveTo>
                  <a:cubicBezTo>
                    <a:pt x="20" y="264"/>
                    <a:pt x="20" y="264"/>
                    <a:pt x="19" y="264"/>
                  </a:cubicBezTo>
                  <a:cubicBezTo>
                    <a:pt x="19" y="264"/>
                    <a:pt x="18" y="265"/>
                    <a:pt x="18" y="265"/>
                  </a:cubicBezTo>
                  <a:cubicBezTo>
                    <a:pt x="19" y="266"/>
                    <a:pt x="21" y="266"/>
                    <a:pt x="21" y="264"/>
                  </a:cubicBezTo>
                  <a:close/>
                  <a:moveTo>
                    <a:pt x="23" y="77"/>
                  </a:moveTo>
                  <a:cubicBezTo>
                    <a:pt x="21" y="79"/>
                    <a:pt x="18" y="82"/>
                    <a:pt x="18" y="84"/>
                  </a:cubicBezTo>
                  <a:cubicBezTo>
                    <a:pt x="19" y="81"/>
                    <a:pt x="25" y="80"/>
                    <a:pt x="23" y="77"/>
                  </a:cubicBezTo>
                  <a:close/>
                  <a:moveTo>
                    <a:pt x="21" y="76"/>
                  </a:moveTo>
                  <a:cubicBezTo>
                    <a:pt x="23" y="76"/>
                    <a:pt x="24" y="75"/>
                    <a:pt x="24" y="73"/>
                  </a:cubicBezTo>
                  <a:cubicBezTo>
                    <a:pt x="22" y="74"/>
                    <a:pt x="22" y="75"/>
                    <a:pt x="21" y="76"/>
                  </a:cubicBezTo>
                  <a:close/>
                  <a:moveTo>
                    <a:pt x="363" y="197"/>
                  </a:moveTo>
                  <a:cubicBezTo>
                    <a:pt x="363" y="199"/>
                    <a:pt x="364" y="202"/>
                    <a:pt x="365" y="203"/>
                  </a:cubicBezTo>
                  <a:cubicBezTo>
                    <a:pt x="365" y="201"/>
                    <a:pt x="365" y="197"/>
                    <a:pt x="363" y="197"/>
                  </a:cubicBezTo>
                  <a:close/>
                  <a:moveTo>
                    <a:pt x="343" y="286"/>
                  </a:moveTo>
                  <a:cubicBezTo>
                    <a:pt x="344" y="286"/>
                    <a:pt x="344" y="284"/>
                    <a:pt x="344" y="282"/>
                  </a:cubicBezTo>
                  <a:cubicBezTo>
                    <a:pt x="342" y="282"/>
                    <a:pt x="343" y="284"/>
                    <a:pt x="343" y="286"/>
                  </a:cubicBezTo>
                  <a:close/>
                  <a:moveTo>
                    <a:pt x="341" y="143"/>
                  </a:moveTo>
                  <a:cubicBezTo>
                    <a:pt x="340" y="141"/>
                    <a:pt x="340" y="139"/>
                    <a:pt x="339" y="138"/>
                  </a:cubicBezTo>
                  <a:cubicBezTo>
                    <a:pt x="338" y="140"/>
                    <a:pt x="340" y="142"/>
                    <a:pt x="341" y="143"/>
                  </a:cubicBezTo>
                  <a:close/>
                  <a:moveTo>
                    <a:pt x="343" y="152"/>
                  </a:moveTo>
                  <a:cubicBezTo>
                    <a:pt x="343" y="151"/>
                    <a:pt x="343" y="151"/>
                    <a:pt x="343" y="151"/>
                  </a:cubicBezTo>
                  <a:cubicBezTo>
                    <a:pt x="346" y="152"/>
                    <a:pt x="345" y="158"/>
                    <a:pt x="348" y="157"/>
                  </a:cubicBezTo>
                  <a:cubicBezTo>
                    <a:pt x="346" y="155"/>
                    <a:pt x="346" y="152"/>
                    <a:pt x="344" y="149"/>
                  </a:cubicBezTo>
                  <a:cubicBezTo>
                    <a:pt x="344" y="150"/>
                    <a:pt x="342" y="151"/>
                    <a:pt x="343" y="152"/>
                  </a:cubicBezTo>
                  <a:close/>
                  <a:moveTo>
                    <a:pt x="343" y="249"/>
                  </a:moveTo>
                  <a:cubicBezTo>
                    <a:pt x="344" y="242"/>
                    <a:pt x="344" y="235"/>
                    <a:pt x="343" y="230"/>
                  </a:cubicBezTo>
                  <a:cubicBezTo>
                    <a:pt x="343" y="237"/>
                    <a:pt x="342" y="243"/>
                    <a:pt x="343" y="249"/>
                  </a:cubicBezTo>
                  <a:close/>
                  <a:moveTo>
                    <a:pt x="341" y="250"/>
                  </a:moveTo>
                  <a:cubicBezTo>
                    <a:pt x="341" y="251"/>
                    <a:pt x="340" y="254"/>
                    <a:pt x="341" y="254"/>
                  </a:cubicBezTo>
                  <a:cubicBezTo>
                    <a:pt x="342" y="253"/>
                    <a:pt x="342" y="251"/>
                    <a:pt x="341" y="250"/>
                  </a:cubicBezTo>
                  <a:close/>
                  <a:moveTo>
                    <a:pt x="339" y="296"/>
                  </a:moveTo>
                  <a:cubicBezTo>
                    <a:pt x="340" y="295"/>
                    <a:pt x="341" y="292"/>
                    <a:pt x="340" y="290"/>
                  </a:cubicBezTo>
                  <a:cubicBezTo>
                    <a:pt x="340" y="292"/>
                    <a:pt x="338" y="294"/>
                    <a:pt x="339" y="296"/>
                  </a:cubicBezTo>
                  <a:close/>
                  <a:moveTo>
                    <a:pt x="344" y="227"/>
                  </a:moveTo>
                  <a:cubicBezTo>
                    <a:pt x="344" y="225"/>
                    <a:pt x="345" y="223"/>
                    <a:pt x="343" y="223"/>
                  </a:cubicBezTo>
                  <a:cubicBezTo>
                    <a:pt x="344" y="224"/>
                    <a:pt x="343" y="227"/>
                    <a:pt x="344" y="227"/>
                  </a:cubicBezTo>
                  <a:close/>
                  <a:moveTo>
                    <a:pt x="353" y="183"/>
                  </a:moveTo>
                  <a:cubicBezTo>
                    <a:pt x="353" y="183"/>
                    <a:pt x="354" y="184"/>
                    <a:pt x="354" y="185"/>
                  </a:cubicBezTo>
                  <a:cubicBezTo>
                    <a:pt x="355" y="184"/>
                    <a:pt x="353" y="181"/>
                    <a:pt x="353" y="183"/>
                  </a:cubicBezTo>
                  <a:close/>
                  <a:moveTo>
                    <a:pt x="355" y="183"/>
                  </a:moveTo>
                  <a:cubicBezTo>
                    <a:pt x="355" y="181"/>
                    <a:pt x="354" y="180"/>
                    <a:pt x="353" y="179"/>
                  </a:cubicBezTo>
                  <a:cubicBezTo>
                    <a:pt x="354" y="180"/>
                    <a:pt x="354" y="182"/>
                    <a:pt x="355" y="183"/>
                  </a:cubicBezTo>
                  <a:close/>
                  <a:moveTo>
                    <a:pt x="357" y="186"/>
                  </a:moveTo>
                  <a:cubicBezTo>
                    <a:pt x="355" y="185"/>
                    <a:pt x="355" y="187"/>
                    <a:pt x="356" y="188"/>
                  </a:cubicBezTo>
                  <a:cubicBezTo>
                    <a:pt x="357" y="188"/>
                    <a:pt x="356" y="187"/>
                    <a:pt x="357" y="186"/>
                  </a:cubicBezTo>
                  <a:close/>
                  <a:moveTo>
                    <a:pt x="343" y="276"/>
                  </a:moveTo>
                  <a:cubicBezTo>
                    <a:pt x="344" y="276"/>
                    <a:pt x="344" y="278"/>
                    <a:pt x="345" y="278"/>
                  </a:cubicBezTo>
                  <a:cubicBezTo>
                    <a:pt x="344" y="276"/>
                    <a:pt x="346" y="277"/>
                    <a:pt x="346" y="275"/>
                  </a:cubicBezTo>
                  <a:cubicBezTo>
                    <a:pt x="344" y="275"/>
                    <a:pt x="343" y="275"/>
                    <a:pt x="343" y="276"/>
                  </a:cubicBezTo>
                  <a:close/>
                  <a:moveTo>
                    <a:pt x="346" y="209"/>
                  </a:moveTo>
                  <a:cubicBezTo>
                    <a:pt x="348" y="212"/>
                    <a:pt x="345" y="208"/>
                    <a:pt x="344" y="206"/>
                  </a:cubicBezTo>
                  <a:cubicBezTo>
                    <a:pt x="344" y="203"/>
                    <a:pt x="344" y="200"/>
                    <a:pt x="343" y="199"/>
                  </a:cubicBezTo>
                  <a:cubicBezTo>
                    <a:pt x="341" y="199"/>
                    <a:pt x="341" y="200"/>
                    <a:pt x="340" y="199"/>
                  </a:cubicBezTo>
                  <a:cubicBezTo>
                    <a:pt x="341" y="204"/>
                    <a:pt x="342" y="206"/>
                    <a:pt x="345" y="209"/>
                  </a:cubicBezTo>
                  <a:cubicBezTo>
                    <a:pt x="344" y="212"/>
                    <a:pt x="345" y="216"/>
                    <a:pt x="346" y="219"/>
                  </a:cubicBezTo>
                  <a:cubicBezTo>
                    <a:pt x="349" y="215"/>
                    <a:pt x="344" y="212"/>
                    <a:pt x="346" y="209"/>
                  </a:cubicBezTo>
                  <a:close/>
                  <a:moveTo>
                    <a:pt x="346" y="180"/>
                  </a:moveTo>
                  <a:cubicBezTo>
                    <a:pt x="348" y="179"/>
                    <a:pt x="347" y="181"/>
                    <a:pt x="349" y="181"/>
                  </a:cubicBezTo>
                  <a:cubicBezTo>
                    <a:pt x="349" y="180"/>
                    <a:pt x="348" y="179"/>
                    <a:pt x="348" y="178"/>
                  </a:cubicBezTo>
                  <a:cubicBezTo>
                    <a:pt x="347" y="178"/>
                    <a:pt x="346" y="179"/>
                    <a:pt x="346" y="180"/>
                  </a:cubicBezTo>
                  <a:close/>
                  <a:moveTo>
                    <a:pt x="258" y="101"/>
                  </a:moveTo>
                  <a:cubicBezTo>
                    <a:pt x="256" y="101"/>
                    <a:pt x="255" y="100"/>
                    <a:pt x="254" y="100"/>
                  </a:cubicBezTo>
                  <a:cubicBezTo>
                    <a:pt x="254" y="102"/>
                    <a:pt x="258" y="102"/>
                    <a:pt x="258" y="101"/>
                  </a:cubicBezTo>
                  <a:close/>
                  <a:moveTo>
                    <a:pt x="328" y="130"/>
                  </a:moveTo>
                  <a:cubicBezTo>
                    <a:pt x="327" y="128"/>
                    <a:pt x="326" y="125"/>
                    <a:pt x="324" y="124"/>
                  </a:cubicBezTo>
                  <a:cubicBezTo>
                    <a:pt x="324" y="126"/>
                    <a:pt x="326" y="129"/>
                    <a:pt x="328" y="130"/>
                  </a:cubicBezTo>
                  <a:close/>
                  <a:moveTo>
                    <a:pt x="324" y="135"/>
                  </a:moveTo>
                  <a:cubicBezTo>
                    <a:pt x="326" y="137"/>
                    <a:pt x="328" y="141"/>
                    <a:pt x="330" y="141"/>
                  </a:cubicBezTo>
                  <a:cubicBezTo>
                    <a:pt x="328" y="140"/>
                    <a:pt x="327" y="138"/>
                    <a:pt x="328" y="136"/>
                  </a:cubicBezTo>
                  <a:cubicBezTo>
                    <a:pt x="326" y="137"/>
                    <a:pt x="325" y="134"/>
                    <a:pt x="324" y="135"/>
                  </a:cubicBezTo>
                  <a:close/>
                  <a:moveTo>
                    <a:pt x="333" y="131"/>
                  </a:moveTo>
                  <a:cubicBezTo>
                    <a:pt x="335" y="131"/>
                    <a:pt x="333" y="129"/>
                    <a:pt x="332" y="128"/>
                  </a:cubicBezTo>
                  <a:cubicBezTo>
                    <a:pt x="332" y="130"/>
                    <a:pt x="334" y="130"/>
                    <a:pt x="333" y="131"/>
                  </a:cubicBezTo>
                  <a:close/>
                  <a:moveTo>
                    <a:pt x="273" y="126"/>
                  </a:moveTo>
                  <a:cubicBezTo>
                    <a:pt x="273" y="126"/>
                    <a:pt x="274" y="126"/>
                    <a:pt x="274" y="127"/>
                  </a:cubicBezTo>
                  <a:cubicBezTo>
                    <a:pt x="275" y="127"/>
                    <a:pt x="275" y="126"/>
                    <a:pt x="274" y="126"/>
                  </a:cubicBezTo>
                  <a:cubicBezTo>
                    <a:pt x="274" y="126"/>
                    <a:pt x="273" y="125"/>
                    <a:pt x="273" y="126"/>
                  </a:cubicBezTo>
                  <a:close/>
                  <a:moveTo>
                    <a:pt x="270" y="118"/>
                  </a:moveTo>
                  <a:cubicBezTo>
                    <a:pt x="269" y="118"/>
                    <a:pt x="268" y="115"/>
                    <a:pt x="267" y="116"/>
                  </a:cubicBezTo>
                  <a:cubicBezTo>
                    <a:pt x="269" y="116"/>
                    <a:pt x="269" y="119"/>
                    <a:pt x="267" y="119"/>
                  </a:cubicBezTo>
                  <a:cubicBezTo>
                    <a:pt x="266" y="118"/>
                    <a:pt x="264" y="116"/>
                    <a:pt x="263" y="115"/>
                  </a:cubicBezTo>
                  <a:cubicBezTo>
                    <a:pt x="263" y="115"/>
                    <a:pt x="264" y="115"/>
                    <a:pt x="264" y="114"/>
                  </a:cubicBezTo>
                  <a:cubicBezTo>
                    <a:pt x="261" y="114"/>
                    <a:pt x="260" y="114"/>
                    <a:pt x="259" y="112"/>
                  </a:cubicBezTo>
                  <a:cubicBezTo>
                    <a:pt x="257" y="118"/>
                    <a:pt x="267" y="121"/>
                    <a:pt x="270" y="118"/>
                  </a:cubicBezTo>
                  <a:close/>
                  <a:moveTo>
                    <a:pt x="251" y="105"/>
                  </a:moveTo>
                  <a:cubicBezTo>
                    <a:pt x="249" y="105"/>
                    <a:pt x="248" y="103"/>
                    <a:pt x="248" y="105"/>
                  </a:cubicBezTo>
                  <a:cubicBezTo>
                    <a:pt x="248" y="105"/>
                    <a:pt x="250" y="105"/>
                    <a:pt x="251" y="105"/>
                  </a:cubicBezTo>
                  <a:close/>
                  <a:moveTo>
                    <a:pt x="275" y="63"/>
                  </a:moveTo>
                  <a:cubicBezTo>
                    <a:pt x="273" y="62"/>
                    <a:pt x="270" y="58"/>
                    <a:pt x="266" y="59"/>
                  </a:cubicBezTo>
                  <a:cubicBezTo>
                    <a:pt x="266" y="61"/>
                    <a:pt x="266" y="61"/>
                    <a:pt x="266" y="61"/>
                  </a:cubicBezTo>
                  <a:cubicBezTo>
                    <a:pt x="270" y="60"/>
                    <a:pt x="272" y="64"/>
                    <a:pt x="275" y="63"/>
                  </a:cubicBezTo>
                  <a:close/>
                  <a:moveTo>
                    <a:pt x="260" y="107"/>
                  </a:moveTo>
                  <a:cubicBezTo>
                    <a:pt x="260" y="106"/>
                    <a:pt x="261" y="105"/>
                    <a:pt x="262" y="105"/>
                  </a:cubicBezTo>
                  <a:cubicBezTo>
                    <a:pt x="257" y="105"/>
                    <a:pt x="254" y="101"/>
                    <a:pt x="251" y="101"/>
                  </a:cubicBezTo>
                  <a:cubicBezTo>
                    <a:pt x="253" y="105"/>
                    <a:pt x="257" y="105"/>
                    <a:pt x="260" y="107"/>
                  </a:cubicBezTo>
                  <a:close/>
                  <a:moveTo>
                    <a:pt x="278" y="114"/>
                  </a:moveTo>
                  <a:cubicBezTo>
                    <a:pt x="275" y="112"/>
                    <a:pt x="270" y="103"/>
                    <a:pt x="263" y="106"/>
                  </a:cubicBezTo>
                  <a:cubicBezTo>
                    <a:pt x="265" y="107"/>
                    <a:pt x="267" y="108"/>
                    <a:pt x="268" y="109"/>
                  </a:cubicBezTo>
                  <a:cubicBezTo>
                    <a:pt x="267" y="110"/>
                    <a:pt x="265" y="109"/>
                    <a:pt x="264" y="110"/>
                  </a:cubicBezTo>
                  <a:cubicBezTo>
                    <a:pt x="261" y="109"/>
                    <a:pt x="255" y="107"/>
                    <a:pt x="251" y="109"/>
                  </a:cubicBezTo>
                  <a:cubicBezTo>
                    <a:pt x="249" y="107"/>
                    <a:pt x="246" y="107"/>
                    <a:pt x="244" y="106"/>
                  </a:cubicBezTo>
                  <a:cubicBezTo>
                    <a:pt x="246" y="109"/>
                    <a:pt x="251" y="109"/>
                    <a:pt x="253" y="112"/>
                  </a:cubicBezTo>
                  <a:cubicBezTo>
                    <a:pt x="256" y="112"/>
                    <a:pt x="256" y="112"/>
                    <a:pt x="256" y="112"/>
                  </a:cubicBezTo>
                  <a:cubicBezTo>
                    <a:pt x="256" y="113"/>
                    <a:pt x="257" y="115"/>
                    <a:pt x="257" y="113"/>
                  </a:cubicBezTo>
                  <a:cubicBezTo>
                    <a:pt x="257" y="113"/>
                    <a:pt x="256" y="112"/>
                    <a:pt x="257" y="112"/>
                  </a:cubicBezTo>
                  <a:cubicBezTo>
                    <a:pt x="258" y="113"/>
                    <a:pt x="262" y="111"/>
                    <a:pt x="261" y="113"/>
                  </a:cubicBezTo>
                  <a:cubicBezTo>
                    <a:pt x="263" y="111"/>
                    <a:pt x="265" y="115"/>
                    <a:pt x="266" y="114"/>
                  </a:cubicBezTo>
                  <a:cubicBezTo>
                    <a:pt x="263" y="113"/>
                    <a:pt x="267" y="113"/>
                    <a:pt x="268" y="112"/>
                  </a:cubicBezTo>
                  <a:cubicBezTo>
                    <a:pt x="267" y="112"/>
                    <a:pt x="266" y="111"/>
                    <a:pt x="267" y="111"/>
                  </a:cubicBezTo>
                  <a:cubicBezTo>
                    <a:pt x="270" y="110"/>
                    <a:pt x="274" y="109"/>
                    <a:pt x="275" y="113"/>
                  </a:cubicBezTo>
                  <a:cubicBezTo>
                    <a:pt x="273" y="114"/>
                    <a:pt x="272" y="112"/>
                    <a:pt x="271" y="113"/>
                  </a:cubicBezTo>
                  <a:cubicBezTo>
                    <a:pt x="272" y="114"/>
                    <a:pt x="274" y="115"/>
                    <a:pt x="276" y="115"/>
                  </a:cubicBezTo>
                  <a:cubicBezTo>
                    <a:pt x="275" y="112"/>
                    <a:pt x="278" y="114"/>
                    <a:pt x="278" y="114"/>
                  </a:cubicBezTo>
                  <a:close/>
                  <a:moveTo>
                    <a:pt x="272" y="121"/>
                  </a:moveTo>
                  <a:cubicBezTo>
                    <a:pt x="271" y="121"/>
                    <a:pt x="271" y="121"/>
                    <a:pt x="270" y="121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1" y="122"/>
                    <a:pt x="272" y="121"/>
                  </a:cubicBezTo>
                  <a:close/>
                  <a:moveTo>
                    <a:pt x="291" y="136"/>
                  </a:moveTo>
                  <a:cubicBezTo>
                    <a:pt x="292" y="138"/>
                    <a:pt x="297" y="142"/>
                    <a:pt x="297" y="141"/>
                  </a:cubicBezTo>
                  <a:cubicBezTo>
                    <a:pt x="297" y="139"/>
                    <a:pt x="290" y="136"/>
                    <a:pt x="293" y="133"/>
                  </a:cubicBezTo>
                  <a:cubicBezTo>
                    <a:pt x="291" y="133"/>
                    <a:pt x="291" y="134"/>
                    <a:pt x="289" y="134"/>
                  </a:cubicBezTo>
                  <a:cubicBezTo>
                    <a:pt x="289" y="132"/>
                    <a:pt x="287" y="133"/>
                    <a:pt x="286" y="132"/>
                  </a:cubicBezTo>
                  <a:cubicBezTo>
                    <a:pt x="286" y="130"/>
                    <a:pt x="286" y="130"/>
                    <a:pt x="286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5" y="130"/>
                    <a:pt x="285" y="129"/>
                    <a:pt x="284" y="132"/>
                  </a:cubicBezTo>
                  <a:cubicBezTo>
                    <a:pt x="288" y="132"/>
                    <a:pt x="288" y="136"/>
                    <a:pt x="291" y="136"/>
                  </a:cubicBezTo>
                  <a:close/>
                  <a:moveTo>
                    <a:pt x="320" y="159"/>
                  </a:moveTo>
                  <a:cubicBezTo>
                    <a:pt x="320" y="160"/>
                    <a:pt x="319" y="160"/>
                    <a:pt x="319" y="161"/>
                  </a:cubicBezTo>
                  <a:cubicBezTo>
                    <a:pt x="320" y="162"/>
                    <a:pt x="321" y="163"/>
                    <a:pt x="322" y="164"/>
                  </a:cubicBezTo>
                  <a:cubicBezTo>
                    <a:pt x="322" y="162"/>
                    <a:pt x="321" y="161"/>
                    <a:pt x="320" y="159"/>
                  </a:cubicBezTo>
                  <a:close/>
                  <a:moveTo>
                    <a:pt x="301" y="137"/>
                  </a:moveTo>
                  <a:cubicBezTo>
                    <a:pt x="303" y="139"/>
                    <a:pt x="305" y="142"/>
                    <a:pt x="309" y="144"/>
                  </a:cubicBezTo>
                  <a:cubicBezTo>
                    <a:pt x="307" y="141"/>
                    <a:pt x="302" y="137"/>
                    <a:pt x="301" y="137"/>
                  </a:cubicBezTo>
                  <a:close/>
                  <a:moveTo>
                    <a:pt x="279" y="123"/>
                  </a:moveTo>
                  <a:cubicBezTo>
                    <a:pt x="279" y="122"/>
                    <a:pt x="279" y="121"/>
                    <a:pt x="278" y="120"/>
                  </a:cubicBezTo>
                  <a:cubicBezTo>
                    <a:pt x="277" y="121"/>
                    <a:pt x="278" y="123"/>
                    <a:pt x="279" y="123"/>
                  </a:cubicBezTo>
                  <a:close/>
                  <a:moveTo>
                    <a:pt x="323" y="160"/>
                  </a:moveTo>
                  <a:cubicBezTo>
                    <a:pt x="325" y="162"/>
                    <a:pt x="325" y="164"/>
                    <a:pt x="327" y="165"/>
                  </a:cubicBezTo>
                  <a:cubicBezTo>
                    <a:pt x="326" y="163"/>
                    <a:pt x="325" y="160"/>
                    <a:pt x="323" y="160"/>
                  </a:cubicBezTo>
                  <a:close/>
                  <a:moveTo>
                    <a:pt x="327" y="156"/>
                  </a:moveTo>
                  <a:cubicBezTo>
                    <a:pt x="326" y="157"/>
                    <a:pt x="324" y="156"/>
                    <a:pt x="324" y="157"/>
                  </a:cubicBezTo>
                  <a:cubicBezTo>
                    <a:pt x="325" y="157"/>
                    <a:pt x="326" y="159"/>
                    <a:pt x="327" y="159"/>
                  </a:cubicBezTo>
                  <a:cubicBezTo>
                    <a:pt x="327" y="158"/>
                    <a:pt x="326" y="157"/>
                    <a:pt x="327" y="156"/>
                  </a:cubicBezTo>
                  <a:close/>
                  <a:moveTo>
                    <a:pt x="303" y="146"/>
                  </a:moveTo>
                  <a:cubicBezTo>
                    <a:pt x="302" y="147"/>
                    <a:pt x="304" y="149"/>
                    <a:pt x="305" y="149"/>
                  </a:cubicBezTo>
                  <a:cubicBezTo>
                    <a:pt x="304" y="148"/>
                    <a:pt x="305" y="146"/>
                    <a:pt x="303" y="146"/>
                  </a:cubicBezTo>
                  <a:close/>
                  <a:moveTo>
                    <a:pt x="294" y="132"/>
                  </a:moveTo>
                  <a:cubicBezTo>
                    <a:pt x="294" y="131"/>
                    <a:pt x="292" y="130"/>
                    <a:pt x="292" y="132"/>
                  </a:cubicBezTo>
                  <a:cubicBezTo>
                    <a:pt x="293" y="131"/>
                    <a:pt x="294" y="133"/>
                    <a:pt x="294" y="132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7"/>
                    <a:pt x="277" y="117"/>
                  </a:cubicBezTo>
                  <a:cubicBezTo>
                    <a:pt x="277" y="118"/>
                    <a:pt x="279" y="120"/>
                    <a:pt x="280" y="119"/>
                  </a:cubicBezTo>
                  <a:close/>
                  <a:moveTo>
                    <a:pt x="316" y="137"/>
                  </a:moveTo>
                  <a:cubicBezTo>
                    <a:pt x="311" y="132"/>
                    <a:pt x="302" y="121"/>
                    <a:pt x="292" y="118"/>
                  </a:cubicBezTo>
                  <a:cubicBezTo>
                    <a:pt x="293" y="119"/>
                    <a:pt x="292" y="120"/>
                    <a:pt x="291" y="120"/>
                  </a:cubicBezTo>
                  <a:cubicBezTo>
                    <a:pt x="290" y="119"/>
                    <a:pt x="288" y="118"/>
                    <a:pt x="288" y="117"/>
                  </a:cubicBezTo>
                  <a:cubicBezTo>
                    <a:pt x="285" y="119"/>
                    <a:pt x="282" y="114"/>
                    <a:pt x="279" y="115"/>
                  </a:cubicBezTo>
                  <a:cubicBezTo>
                    <a:pt x="279" y="117"/>
                    <a:pt x="282" y="117"/>
                    <a:pt x="284" y="118"/>
                  </a:cubicBezTo>
                  <a:cubicBezTo>
                    <a:pt x="284" y="119"/>
                    <a:pt x="285" y="123"/>
                    <a:pt x="287" y="122"/>
                  </a:cubicBezTo>
                  <a:cubicBezTo>
                    <a:pt x="286" y="121"/>
                    <a:pt x="285" y="120"/>
                    <a:pt x="286" y="120"/>
                  </a:cubicBezTo>
                  <a:cubicBezTo>
                    <a:pt x="287" y="120"/>
                    <a:pt x="288" y="120"/>
                    <a:pt x="288" y="122"/>
                  </a:cubicBezTo>
                  <a:cubicBezTo>
                    <a:pt x="289" y="122"/>
                    <a:pt x="291" y="121"/>
                    <a:pt x="292" y="123"/>
                  </a:cubicBezTo>
                  <a:cubicBezTo>
                    <a:pt x="291" y="124"/>
                    <a:pt x="288" y="124"/>
                    <a:pt x="287" y="126"/>
                  </a:cubicBezTo>
                  <a:cubicBezTo>
                    <a:pt x="290" y="127"/>
                    <a:pt x="291" y="130"/>
                    <a:pt x="295" y="130"/>
                  </a:cubicBezTo>
                  <a:cubicBezTo>
                    <a:pt x="296" y="129"/>
                    <a:pt x="292" y="128"/>
                    <a:pt x="295" y="127"/>
                  </a:cubicBezTo>
                  <a:cubicBezTo>
                    <a:pt x="298" y="130"/>
                    <a:pt x="301" y="135"/>
                    <a:pt x="306" y="134"/>
                  </a:cubicBezTo>
                  <a:cubicBezTo>
                    <a:pt x="306" y="132"/>
                    <a:pt x="304" y="132"/>
                    <a:pt x="303" y="131"/>
                  </a:cubicBezTo>
                  <a:cubicBezTo>
                    <a:pt x="304" y="131"/>
                    <a:pt x="304" y="130"/>
                    <a:pt x="304" y="130"/>
                  </a:cubicBezTo>
                  <a:cubicBezTo>
                    <a:pt x="309" y="134"/>
                    <a:pt x="314" y="136"/>
                    <a:pt x="317" y="141"/>
                  </a:cubicBezTo>
                  <a:cubicBezTo>
                    <a:pt x="316" y="141"/>
                    <a:pt x="314" y="138"/>
                    <a:pt x="313" y="139"/>
                  </a:cubicBezTo>
                  <a:cubicBezTo>
                    <a:pt x="315" y="142"/>
                    <a:pt x="318" y="143"/>
                    <a:pt x="320" y="146"/>
                  </a:cubicBezTo>
                  <a:cubicBezTo>
                    <a:pt x="319" y="148"/>
                    <a:pt x="323" y="150"/>
                    <a:pt x="323" y="153"/>
                  </a:cubicBezTo>
                  <a:cubicBezTo>
                    <a:pt x="325" y="153"/>
                    <a:pt x="325" y="154"/>
                    <a:pt x="326" y="154"/>
                  </a:cubicBezTo>
                  <a:cubicBezTo>
                    <a:pt x="326" y="155"/>
                    <a:pt x="328" y="157"/>
                    <a:pt x="329" y="156"/>
                  </a:cubicBezTo>
                  <a:cubicBezTo>
                    <a:pt x="327" y="151"/>
                    <a:pt x="325" y="145"/>
                    <a:pt x="320" y="144"/>
                  </a:cubicBezTo>
                  <a:cubicBezTo>
                    <a:pt x="322" y="141"/>
                    <a:pt x="317" y="140"/>
                    <a:pt x="316" y="137"/>
                  </a:cubicBezTo>
                  <a:close/>
                  <a:moveTo>
                    <a:pt x="292" y="128"/>
                  </a:moveTo>
                  <a:cubicBezTo>
                    <a:pt x="291" y="127"/>
                    <a:pt x="290" y="127"/>
                    <a:pt x="291" y="125"/>
                  </a:cubicBezTo>
                  <a:cubicBezTo>
                    <a:pt x="292" y="125"/>
                    <a:pt x="292" y="124"/>
                    <a:pt x="294" y="125"/>
                  </a:cubicBezTo>
                  <a:cubicBezTo>
                    <a:pt x="294" y="127"/>
                    <a:pt x="293" y="127"/>
                    <a:pt x="292" y="128"/>
                  </a:cubicBezTo>
                  <a:close/>
                  <a:moveTo>
                    <a:pt x="294" y="126"/>
                  </a:moveTo>
                  <a:cubicBezTo>
                    <a:pt x="296" y="124"/>
                    <a:pt x="300" y="125"/>
                    <a:pt x="300" y="128"/>
                  </a:cubicBezTo>
                  <a:cubicBezTo>
                    <a:pt x="298" y="128"/>
                    <a:pt x="297" y="125"/>
                    <a:pt x="294" y="126"/>
                  </a:cubicBezTo>
                  <a:close/>
                  <a:moveTo>
                    <a:pt x="328" y="169"/>
                  </a:moveTo>
                  <a:cubicBezTo>
                    <a:pt x="329" y="167"/>
                    <a:pt x="328" y="171"/>
                    <a:pt x="329" y="170"/>
                  </a:cubicBezTo>
                  <a:cubicBezTo>
                    <a:pt x="330" y="169"/>
                    <a:pt x="328" y="167"/>
                    <a:pt x="328" y="166"/>
                  </a:cubicBezTo>
                  <a:cubicBezTo>
                    <a:pt x="328" y="167"/>
                    <a:pt x="327" y="169"/>
                    <a:pt x="328" y="169"/>
                  </a:cubicBezTo>
                  <a:close/>
                  <a:moveTo>
                    <a:pt x="263" y="120"/>
                  </a:move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lose/>
                  <a:moveTo>
                    <a:pt x="300" y="78"/>
                  </a:moveTo>
                  <a:cubicBezTo>
                    <a:pt x="300" y="78"/>
                    <a:pt x="299" y="76"/>
                    <a:pt x="298" y="77"/>
                  </a:cubicBezTo>
                  <a:cubicBezTo>
                    <a:pt x="299" y="78"/>
                    <a:pt x="300" y="80"/>
                    <a:pt x="300" y="78"/>
                  </a:cubicBezTo>
                  <a:close/>
                  <a:moveTo>
                    <a:pt x="310" y="89"/>
                  </a:moveTo>
                  <a:cubicBezTo>
                    <a:pt x="310" y="88"/>
                    <a:pt x="309" y="87"/>
                    <a:pt x="307" y="86"/>
                  </a:cubicBezTo>
                  <a:cubicBezTo>
                    <a:pt x="307" y="87"/>
                    <a:pt x="310" y="89"/>
                    <a:pt x="310" y="89"/>
                  </a:cubicBezTo>
                  <a:close/>
                  <a:moveTo>
                    <a:pt x="308" y="94"/>
                  </a:moveTo>
                  <a:cubicBezTo>
                    <a:pt x="306" y="92"/>
                    <a:pt x="303" y="88"/>
                    <a:pt x="302" y="89"/>
                  </a:cubicBezTo>
                  <a:cubicBezTo>
                    <a:pt x="304" y="90"/>
                    <a:pt x="305" y="93"/>
                    <a:pt x="308" y="94"/>
                  </a:cubicBezTo>
                  <a:close/>
                  <a:moveTo>
                    <a:pt x="310" y="89"/>
                  </a:moveTo>
                  <a:cubicBezTo>
                    <a:pt x="310" y="89"/>
                    <a:pt x="310" y="89"/>
                    <a:pt x="310" y="89"/>
                  </a:cubicBezTo>
                  <a:cubicBezTo>
                    <a:pt x="311" y="89"/>
                    <a:pt x="311" y="89"/>
                    <a:pt x="310" y="89"/>
                  </a:cubicBezTo>
                  <a:close/>
                  <a:moveTo>
                    <a:pt x="309" y="96"/>
                  </a:moveTo>
                  <a:cubicBezTo>
                    <a:pt x="310" y="96"/>
                    <a:pt x="311" y="99"/>
                    <a:pt x="312" y="98"/>
                  </a:cubicBezTo>
                  <a:cubicBezTo>
                    <a:pt x="311" y="98"/>
                    <a:pt x="311" y="94"/>
                    <a:pt x="309" y="96"/>
                  </a:cubicBezTo>
                  <a:close/>
                  <a:moveTo>
                    <a:pt x="301" y="109"/>
                  </a:moveTo>
                  <a:cubicBezTo>
                    <a:pt x="299" y="108"/>
                    <a:pt x="296" y="103"/>
                    <a:pt x="295" y="105"/>
                  </a:cubicBezTo>
                  <a:cubicBezTo>
                    <a:pt x="298" y="105"/>
                    <a:pt x="298" y="110"/>
                    <a:pt x="301" y="109"/>
                  </a:cubicBezTo>
                  <a:close/>
                  <a:moveTo>
                    <a:pt x="297" y="81"/>
                  </a:moveTo>
                  <a:cubicBezTo>
                    <a:pt x="298" y="81"/>
                    <a:pt x="299" y="82"/>
                    <a:pt x="300" y="82"/>
                  </a:cubicBezTo>
                  <a:cubicBezTo>
                    <a:pt x="300" y="81"/>
                    <a:pt x="297" y="79"/>
                    <a:pt x="297" y="81"/>
                  </a:cubicBezTo>
                  <a:close/>
                  <a:moveTo>
                    <a:pt x="305" y="102"/>
                  </a:moveTo>
                  <a:cubicBezTo>
                    <a:pt x="305" y="103"/>
                    <a:pt x="304" y="104"/>
                    <a:pt x="304" y="105"/>
                  </a:cubicBezTo>
                  <a:cubicBezTo>
                    <a:pt x="309" y="106"/>
                    <a:pt x="310" y="110"/>
                    <a:pt x="314" y="112"/>
                  </a:cubicBezTo>
                  <a:cubicBezTo>
                    <a:pt x="313" y="108"/>
                    <a:pt x="308" y="105"/>
                    <a:pt x="305" y="102"/>
                  </a:cubicBezTo>
                  <a:close/>
                  <a:moveTo>
                    <a:pt x="305" y="103"/>
                  </a:moveTo>
                  <a:cubicBezTo>
                    <a:pt x="307" y="103"/>
                    <a:pt x="306" y="105"/>
                    <a:pt x="307" y="105"/>
                  </a:cubicBezTo>
                  <a:cubicBezTo>
                    <a:pt x="307" y="106"/>
                    <a:pt x="305" y="104"/>
                    <a:pt x="305" y="103"/>
                  </a:cubicBezTo>
                  <a:close/>
                  <a:moveTo>
                    <a:pt x="284" y="73"/>
                  </a:moveTo>
                  <a:cubicBezTo>
                    <a:pt x="283" y="71"/>
                    <a:pt x="285" y="73"/>
                    <a:pt x="285" y="72"/>
                  </a:cubicBezTo>
                  <a:cubicBezTo>
                    <a:pt x="284" y="71"/>
                    <a:pt x="284" y="70"/>
                    <a:pt x="282" y="70"/>
                  </a:cubicBezTo>
                  <a:cubicBezTo>
                    <a:pt x="282" y="71"/>
                    <a:pt x="281" y="71"/>
                    <a:pt x="281" y="72"/>
                  </a:cubicBezTo>
                  <a:cubicBezTo>
                    <a:pt x="283" y="71"/>
                    <a:pt x="282" y="73"/>
                    <a:pt x="284" y="73"/>
                  </a:cubicBezTo>
                  <a:close/>
                  <a:moveTo>
                    <a:pt x="301" y="88"/>
                  </a:moveTo>
                  <a:cubicBezTo>
                    <a:pt x="299" y="86"/>
                    <a:pt x="298" y="85"/>
                    <a:pt x="295" y="84"/>
                  </a:cubicBezTo>
                  <a:cubicBezTo>
                    <a:pt x="297" y="86"/>
                    <a:pt x="298" y="87"/>
                    <a:pt x="301" y="88"/>
                  </a:cubicBezTo>
                  <a:close/>
                  <a:moveTo>
                    <a:pt x="261" y="108"/>
                  </a:moveTo>
                  <a:cubicBezTo>
                    <a:pt x="262" y="108"/>
                    <a:pt x="262" y="108"/>
                    <a:pt x="262" y="108"/>
                  </a:cubicBezTo>
                  <a:cubicBezTo>
                    <a:pt x="263" y="108"/>
                    <a:pt x="263" y="108"/>
                    <a:pt x="264" y="108"/>
                  </a:cubicBezTo>
                  <a:cubicBezTo>
                    <a:pt x="264" y="108"/>
                    <a:pt x="264" y="107"/>
                    <a:pt x="264" y="107"/>
                  </a:cubicBezTo>
                  <a:cubicBezTo>
                    <a:pt x="263" y="108"/>
                    <a:pt x="260" y="107"/>
                    <a:pt x="261" y="108"/>
                  </a:cubicBezTo>
                  <a:close/>
                  <a:moveTo>
                    <a:pt x="277" y="81"/>
                  </a:moveTo>
                  <a:cubicBezTo>
                    <a:pt x="276" y="79"/>
                    <a:pt x="274" y="79"/>
                    <a:pt x="272" y="78"/>
                  </a:cubicBezTo>
                  <a:cubicBezTo>
                    <a:pt x="272" y="80"/>
                    <a:pt x="275" y="80"/>
                    <a:pt x="277" y="81"/>
                  </a:cubicBezTo>
                  <a:close/>
                  <a:moveTo>
                    <a:pt x="288" y="114"/>
                  </a:moveTo>
                  <a:cubicBezTo>
                    <a:pt x="286" y="114"/>
                    <a:pt x="286" y="114"/>
                    <a:pt x="286" y="114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5"/>
                    <a:pt x="287" y="116"/>
                    <a:pt x="288" y="116"/>
                  </a:cubicBezTo>
                  <a:lnTo>
                    <a:pt x="288" y="114"/>
                  </a:lnTo>
                  <a:close/>
                  <a:moveTo>
                    <a:pt x="298" y="116"/>
                  </a:moveTo>
                  <a:cubicBezTo>
                    <a:pt x="300" y="118"/>
                    <a:pt x="303" y="122"/>
                    <a:pt x="306" y="122"/>
                  </a:cubicBezTo>
                  <a:cubicBezTo>
                    <a:pt x="304" y="119"/>
                    <a:pt x="300" y="117"/>
                    <a:pt x="298" y="116"/>
                  </a:cubicBezTo>
                  <a:close/>
                  <a:moveTo>
                    <a:pt x="275" y="110"/>
                  </a:moveTo>
                  <a:cubicBezTo>
                    <a:pt x="278" y="110"/>
                    <a:pt x="281" y="113"/>
                    <a:pt x="284" y="113"/>
                  </a:cubicBezTo>
                  <a:cubicBezTo>
                    <a:pt x="282" y="112"/>
                    <a:pt x="279" y="110"/>
                    <a:pt x="277" y="109"/>
                  </a:cubicBezTo>
                  <a:cubicBezTo>
                    <a:pt x="277" y="111"/>
                    <a:pt x="275" y="108"/>
                    <a:pt x="275" y="110"/>
                  </a:cubicBezTo>
                  <a:close/>
                  <a:moveTo>
                    <a:pt x="309" y="125"/>
                  </a:moveTo>
                  <a:cubicBezTo>
                    <a:pt x="312" y="129"/>
                    <a:pt x="308" y="122"/>
                    <a:pt x="306" y="123"/>
                  </a:cubicBezTo>
                  <a:cubicBezTo>
                    <a:pt x="307" y="124"/>
                    <a:pt x="307" y="126"/>
                    <a:pt x="309" y="125"/>
                  </a:cubicBezTo>
                  <a:close/>
                  <a:moveTo>
                    <a:pt x="321" y="123"/>
                  </a:moveTo>
                  <a:cubicBezTo>
                    <a:pt x="322" y="122"/>
                    <a:pt x="323" y="123"/>
                    <a:pt x="323" y="123"/>
                  </a:cubicBezTo>
                  <a:cubicBezTo>
                    <a:pt x="321" y="121"/>
                    <a:pt x="320" y="115"/>
                    <a:pt x="317" y="117"/>
                  </a:cubicBezTo>
                  <a:cubicBezTo>
                    <a:pt x="318" y="119"/>
                    <a:pt x="320" y="121"/>
                    <a:pt x="321" y="123"/>
                  </a:cubicBezTo>
                  <a:close/>
                  <a:moveTo>
                    <a:pt x="317" y="115"/>
                  </a:moveTo>
                  <a:cubicBezTo>
                    <a:pt x="317" y="113"/>
                    <a:pt x="316" y="113"/>
                    <a:pt x="315" y="112"/>
                  </a:cubicBezTo>
                  <a:cubicBezTo>
                    <a:pt x="316" y="114"/>
                    <a:pt x="316" y="113"/>
                    <a:pt x="315" y="115"/>
                  </a:cubicBezTo>
                  <a:lnTo>
                    <a:pt x="317" y="115"/>
                  </a:lnTo>
                  <a:close/>
                  <a:moveTo>
                    <a:pt x="313" y="130"/>
                  </a:moveTo>
                  <a:cubicBezTo>
                    <a:pt x="315" y="130"/>
                    <a:pt x="315" y="131"/>
                    <a:pt x="316" y="131"/>
                  </a:cubicBezTo>
                  <a:cubicBezTo>
                    <a:pt x="316" y="130"/>
                    <a:pt x="313" y="128"/>
                    <a:pt x="313" y="130"/>
                  </a:cubicBezTo>
                  <a:close/>
                  <a:moveTo>
                    <a:pt x="337" y="183"/>
                  </a:moveTo>
                  <a:cubicBezTo>
                    <a:pt x="337" y="180"/>
                    <a:pt x="335" y="178"/>
                    <a:pt x="335" y="175"/>
                  </a:cubicBezTo>
                  <a:cubicBezTo>
                    <a:pt x="332" y="177"/>
                    <a:pt x="336" y="181"/>
                    <a:pt x="337" y="183"/>
                  </a:cubicBezTo>
                  <a:close/>
                  <a:moveTo>
                    <a:pt x="39" y="302"/>
                  </a:moveTo>
                  <a:cubicBezTo>
                    <a:pt x="39" y="302"/>
                    <a:pt x="38" y="302"/>
                    <a:pt x="38" y="303"/>
                  </a:cubicBezTo>
                  <a:cubicBezTo>
                    <a:pt x="38" y="303"/>
                    <a:pt x="39" y="303"/>
                    <a:pt x="39" y="303"/>
                  </a:cubicBezTo>
                  <a:cubicBezTo>
                    <a:pt x="39" y="303"/>
                    <a:pt x="39" y="302"/>
                    <a:pt x="39" y="302"/>
                  </a:cubicBezTo>
                  <a:close/>
                  <a:moveTo>
                    <a:pt x="40" y="292"/>
                  </a:moveTo>
                  <a:cubicBezTo>
                    <a:pt x="40" y="291"/>
                    <a:pt x="40" y="291"/>
                    <a:pt x="40" y="291"/>
                  </a:cubicBezTo>
                  <a:cubicBezTo>
                    <a:pt x="39" y="291"/>
                    <a:pt x="39" y="291"/>
                    <a:pt x="39" y="291"/>
                  </a:cubicBezTo>
                  <a:cubicBezTo>
                    <a:pt x="39" y="292"/>
                    <a:pt x="39" y="292"/>
                    <a:pt x="40" y="292"/>
                  </a:cubicBezTo>
                  <a:close/>
                  <a:moveTo>
                    <a:pt x="37" y="287"/>
                  </a:moveTo>
                  <a:cubicBezTo>
                    <a:pt x="37" y="287"/>
                    <a:pt x="37" y="288"/>
                    <a:pt x="37" y="288"/>
                  </a:cubicBezTo>
                  <a:cubicBezTo>
                    <a:pt x="37" y="288"/>
                    <a:pt x="38" y="287"/>
                    <a:pt x="38" y="287"/>
                  </a:cubicBezTo>
                  <a:cubicBezTo>
                    <a:pt x="37" y="287"/>
                    <a:pt x="37" y="287"/>
                    <a:pt x="37" y="287"/>
                  </a:cubicBezTo>
                  <a:close/>
                  <a:moveTo>
                    <a:pt x="35" y="292"/>
                  </a:moveTo>
                  <a:cubicBezTo>
                    <a:pt x="35" y="292"/>
                    <a:pt x="36" y="292"/>
                    <a:pt x="36" y="291"/>
                  </a:cubicBezTo>
                  <a:cubicBezTo>
                    <a:pt x="36" y="292"/>
                    <a:pt x="35" y="291"/>
                    <a:pt x="35" y="292"/>
                  </a:cubicBezTo>
                  <a:close/>
                  <a:moveTo>
                    <a:pt x="40" y="295"/>
                  </a:moveTo>
                  <a:cubicBezTo>
                    <a:pt x="39" y="295"/>
                    <a:pt x="39" y="295"/>
                    <a:pt x="39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9" y="295"/>
                    <a:pt x="38" y="295"/>
                    <a:pt x="39" y="296"/>
                  </a:cubicBezTo>
                  <a:cubicBezTo>
                    <a:pt x="39" y="295"/>
                    <a:pt x="40" y="296"/>
                    <a:pt x="40" y="295"/>
                  </a:cubicBezTo>
                  <a:close/>
                  <a:moveTo>
                    <a:pt x="52" y="320"/>
                  </a:moveTo>
                  <a:cubicBezTo>
                    <a:pt x="52" y="320"/>
                    <a:pt x="51" y="320"/>
                    <a:pt x="51" y="320"/>
                  </a:cubicBezTo>
                  <a:cubicBezTo>
                    <a:pt x="51" y="321"/>
                    <a:pt x="51" y="322"/>
                    <a:pt x="52" y="322"/>
                  </a:cubicBezTo>
                  <a:cubicBezTo>
                    <a:pt x="52" y="321"/>
                    <a:pt x="52" y="321"/>
                    <a:pt x="53" y="321"/>
                  </a:cubicBezTo>
                  <a:cubicBezTo>
                    <a:pt x="53" y="321"/>
                    <a:pt x="52" y="321"/>
                    <a:pt x="52" y="320"/>
                  </a:cubicBezTo>
                  <a:close/>
                  <a:moveTo>
                    <a:pt x="40" y="294"/>
                  </a:moveTo>
                  <a:cubicBezTo>
                    <a:pt x="40" y="293"/>
                    <a:pt x="39" y="292"/>
                    <a:pt x="39" y="293"/>
                  </a:cubicBezTo>
                  <a:cubicBezTo>
                    <a:pt x="39" y="293"/>
                    <a:pt x="40" y="294"/>
                    <a:pt x="40" y="294"/>
                  </a:cubicBezTo>
                  <a:close/>
                  <a:moveTo>
                    <a:pt x="37" y="293"/>
                  </a:moveTo>
                  <a:cubicBezTo>
                    <a:pt x="37" y="292"/>
                    <a:pt x="37" y="292"/>
                    <a:pt x="37" y="292"/>
                  </a:cubicBezTo>
                  <a:cubicBezTo>
                    <a:pt x="37" y="292"/>
                    <a:pt x="37" y="293"/>
                    <a:pt x="36" y="293"/>
                  </a:cubicBezTo>
                  <a:cubicBezTo>
                    <a:pt x="36" y="293"/>
                    <a:pt x="37" y="293"/>
                    <a:pt x="37" y="293"/>
                  </a:cubicBezTo>
                  <a:close/>
                  <a:moveTo>
                    <a:pt x="48" y="310"/>
                  </a:moveTo>
                  <a:cubicBezTo>
                    <a:pt x="48" y="310"/>
                    <a:pt x="47" y="310"/>
                    <a:pt x="47" y="311"/>
                  </a:cubicBezTo>
                  <a:cubicBezTo>
                    <a:pt x="48" y="311"/>
                    <a:pt x="48" y="312"/>
                    <a:pt x="48" y="311"/>
                  </a:cubicBezTo>
                  <a:cubicBezTo>
                    <a:pt x="47" y="311"/>
                    <a:pt x="48" y="311"/>
                    <a:pt x="48" y="310"/>
                  </a:cubicBezTo>
                  <a:close/>
                  <a:moveTo>
                    <a:pt x="39" y="285"/>
                  </a:moveTo>
                  <a:cubicBezTo>
                    <a:pt x="38" y="285"/>
                    <a:pt x="38" y="286"/>
                    <a:pt x="38" y="286"/>
                  </a:cubicBezTo>
                  <a:cubicBezTo>
                    <a:pt x="38" y="286"/>
                    <a:pt x="37" y="286"/>
                    <a:pt x="37" y="286"/>
                  </a:cubicBezTo>
                  <a:cubicBezTo>
                    <a:pt x="37" y="287"/>
                    <a:pt x="40" y="286"/>
                    <a:pt x="39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40" y="288"/>
                    <a:pt x="37" y="286"/>
                    <a:pt x="40" y="286"/>
                  </a:cubicBezTo>
                  <a:cubicBezTo>
                    <a:pt x="40" y="286"/>
                    <a:pt x="40" y="287"/>
                    <a:pt x="40" y="287"/>
                  </a:cubicBezTo>
                  <a:cubicBezTo>
                    <a:pt x="41" y="286"/>
                    <a:pt x="40" y="286"/>
                    <a:pt x="40" y="285"/>
                  </a:cubicBezTo>
                  <a:cubicBezTo>
                    <a:pt x="40" y="285"/>
                    <a:pt x="39" y="285"/>
                    <a:pt x="39" y="285"/>
                  </a:cubicBezTo>
                  <a:cubicBezTo>
                    <a:pt x="40" y="284"/>
                    <a:pt x="39" y="283"/>
                    <a:pt x="40" y="282"/>
                  </a:cubicBezTo>
                  <a:cubicBezTo>
                    <a:pt x="39" y="283"/>
                    <a:pt x="39" y="284"/>
                    <a:pt x="39" y="285"/>
                  </a:cubicBezTo>
                  <a:close/>
                  <a:moveTo>
                    <a:pt x="35" y="280"/>
                  </a:moveTo>
                  <a:cubicBezTo>
                    <a:pt x="35" y="280"/>
                    <a:pt x="35" y="281"/>
                    <a:pt x="35" y="282"/>
                  </a:cubicBezTo>
                  <a:cubicBezTo>
                    <a:pt x="35" y="282"/>
                    <a:pt x="36" y="281"/>
                    <a:pt x="36" y="282"/>
                  </a:cubicBezTo>
                  <a:cubicBezTo>
                    <a:pt x="37" y="283"/>
                    <a:pt x="36" y="282"/>
                    <a:pt x="36" y="283"/>
                  </a:cubicBezTo>
                  <a:cubicBezTo>
                    <a:pt x="37" y="283"/>
                    <a:pt x="37" y="284"/>
                    <a:pt x="37" y="285"/>
                  </a:cubicBezTo>
                  <a:cubicBezTo>
                    <a:pt x="39" y="284"/>
                    <a:pt x="36" y="283"/>
                    <a:pt x="38" y="281"/>
                  </a:cubicBezTo>
                  <a:cubicBezTo>
                    <a:pt x="37" y="280"/>
                    <a:pt x="36" y="280"/>
                    <a:pt x="35" y="280"/>
                  </a:cubicBezTo>
                  <a:close/>
                  <a:moveTo>
                    <a:pt x="35" y="289"/>
                  </a:moveTo>
                  <a:cubicBezTo>
                    <a:pt x="35" y="290"/>
                    <a:pt x="36" y="291"/>
                    <a:pt x="37" y="29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7" y="291"/>
                    <a:pt x="37" y="291"/>
                    <a:pt x="37" y="290"/>
                  </a:cubicBezTo>
                  <a:cubicBezTo>
                    <a:pt x="36" y="291"/>
                    <a:pt x="36" y="289"/>
                    <a:pt x="35" y="289"/>
                  </a:cubicBezTo>
                  <a:close/>
                  <a:moveTo>
                    <a:pt x="41" y="306"/>
                  </a:moveTo>
                  <a:cubicBezTo>
                    <a:pt x="41" y="307"/>
                    <a:pt x="41" y="307"/>
                    <a:pt x="41" y="307"/>
                  </a:cubicBezTo>
                  <a:cubicBezTo>
                    <a:pt x="41" y="307"/>
                    <a:pt x="42" y="307"/>
                    <a:pt x="42" y="306"/>
                  </a:cubicBezTo>
                  <a:lnTo>
                    <a:pt x="41" y="306"/>
                  </a:lnTo>
                  <a:close/>
                  <a:moveTo>
                    <a:pt x="45" y="306"/>
                  </a:moveTo>
                  <a:cubicBezTo>
                    <a:pt x="45" y="307"/>
                    <a:pt x="45" y="307"/>
                    <a:pt x="46" y="307"/>
                  </a:cubicBezTo>
                  <a:cubicBezTo>
                    <a:pt x="46" y="307"/>
                    <a:pt x="46" y="307"/>
                    <a:pt x="46" y="306"/>
                  </a:cubicBezTo>
                  <a:cubicBezTo>
                    <a:pt x="46" y="307"/>
                    <a:pt x="45" y="306"/>
                    <a:pt x="45" y="306"/>
                  </a:cubicBezTo>
                  <a:close/>
                  <a:moveTo>
                    <a:pt x="48" y="322"/>
                  </a:moveTo>
                  <a:cubicBezTo>
                    <a:pt x="48" y="323"/>
                    <a:pt x="49" y="323"/>
                    <a:pt x="50" y="323"/>
                  </a:cubicBezTo>
                  <a:cubicBezTo>
                    <a:pt x="49" y="322"/>
                    <a:pt x="49" y="322"/>
                    <a:pt x="48" y="322"/>
                  </a:cubicBezTo>
                  <a:close/>
                  <a:moveTo>
                    <a:pt x="46" y="303"/>
                  </a:moveTo>
                  <a:cubicBezTo>
                    <a:pt x="46" y="304"/>
                    <a:pt x="47" y="304"/>
                    <a:pt x="47" y="304"/>
                  </a:cubicBezTo>
                  <a:cubicBezTo>
                    <a:pt x="47" y="303"/>
                    <a:pt x="47" y="303"/>
                    <a:pt x="46" y="303"/>
                  </a:cubicBezTo>
                  <a:close/>
                  <a:moveTo>
                    <a:pt x="45" y="303"/>
                  </a:moveTo>
                  <a:cubicBezTo>
                    <a:pt x="45" y="304"/>
                    <a:pt x="45" y="304"/>
                    <a:pt x="46" y="305"/>
                  </a:cubicBezTo>
                  <a:cubicBezTo>
                    <a:pt x="45" y="304"/>
                    <a:pt x="47" y="303"/>
                    <a:pt x="45" y="303"/>
                  </a:cubicBezTo>
                  <a:close/>
                  <a:moveTo>
                    <a:pt x="44" y="306"/>
                  </a:moveTo>
                  <a:cubicBezTo>
                    <a:pt x="45" y="306"/>
                    <a:pt x="46" y="306"/>
                    <a:pt x="46" y="306"/>
                  </a:cubicBezTo>
                  <a:cubicBezTo>
                    <a:pt x="46" y="306"/>
                    <a:pt x="44" y="306"/>
                    <a:pt x="44" y="306"/>
                  </a:cubicBezTo>
                  <a:close/>
                  <a:moveTo>
                    <a:pt x="49" y="309"/>
                  </a:moveTo>
                  <a:cubicBezTo>
                    <a:pt x="49" y="309"/>
                    <a:pt x="50" y="309"/>
                    <a:pt x="50" y="308"/>
                  </a:cubicBezTo>
                  <a:cubicBezTo>
                    <a:pt x="49" y="308"/>
                    <a:pt x="49" y="309"/>
                    <a:pt x="49" y="309"/>
                  </a:cubicBezTo>
                  <a:close/>
                  <a:moveTo>
                    <a:pt x="42" y="299"/>
                  </a:moveTo>
                  <a:cubicBezTo>
                    <a:pt x="40" y="298"/>
                    <a:pt x="40" y="300"/>
                    <a:pt x="40" y="301"/>
                  </a:cubicBezTo>
                  <a:cubicBezTo>
                    <a:pt x="40" y="301"/>
                    <a:pt x="41" y="300"/>
                    <a:pt x="41" y="301"/>
                  </a:cubicBezTo>
                  <a:cubicBezTo>
                    <a:pt x="42" y="301"/>
                    <a:pt x="42" y="300"/>
                    <a:pt x="42" y="300"/>
                  </a:cubicBezTo>
                  <a:cubicBezTo>
                    <a:pt x="41" y="300"/>
                    <a:pt x="41" y="299"/>
                    <a:pt x="42" y="299"/>
                  </a:cubicBezTo>
                  <a:close/>
                  <a:moveTo>
                    <a:pt x="44" y="302"/>
                  </a:moveTo>
                  <a:cubicBezTo>
                    <a:pt x="43" y="302"/>
                    <a:pt x="43" y="302"/>
                    <a:pt x="43" y="301"/>
                  </a:cubicBezTo>
                  <a:cubicBezTo>
                    <a:pt x="43" y="302"/>
                    <a:pt x="42" y="302"/>
                    <a:pt x="42" y="303"/>
                  </a:cubicBezTo>
                  <a:cubicBezTo>
                    <a:pt x="43" y="303"/>
                    <a:pt x="43" y="302"/>
                    <a:pt x="44" y="302"/>
                  </a:cubicBezTo>
                  <a:close/>
                  <a:moveTo>
                    <a:pt x="43" y="303"/>
                  </a:moveTo>
                  <a:cubicBezTo>
                    <a:pt x="43" y="303"/>
                    <a:pt x="43" y="304"/>
                    <a:pt x="44" y="304"/>
                  </a:cubicBezTo>
                  <a:cubicBezTo>
                    <a:pt x="44" y="303"/>
                    <a:pt x="44" y="303"/>
                    <a:pt x="43" y="303"/>
                  </a:cubicBezTo>
                  <a:close/>
                  <a:moveTo>
                    <a:pt x="43" y="308"/>
                  </a:moveTo>
                  <a:cubicBezTo>
                    <a:pt x="43" y="309"/>
                    <a:pt x="43" y="309"/>
                    <a:pt x="43" y="309"/>
                  </a:cubicBezTo>
                  <a:cubicBezTo>
                    <a:pt x="44" y="310"/>
                    <a:pt x="44" y="308"/>
                    <a:pt x="43" y="308"/>
                  </a:cubicBezTo>
                  <a:close/>
                  <a:moveTo>
                    <a:pt x="45" y="313"/>
                  </a:moveTo>
                  <a:cubicBezTo>
                    <a:pt x="45" y="312"/>
                    <a:pt x="45" y="312"/>
                    <a:pt x="45" y="312"/>
                  </a:cubicBezTo>
                  <a:cubicBezTo>
                    <a:pt x="44" y="312"/>
                    <a:pt x="45" y="314"/>
                    <a:pt x="46" y="313"/>
                  </a:cubicBezTo>
                  <a:cubicBezTo>
                    <a:pt x="45" y="313"/>
                    <a:pt x="45" y="313"/>
                    <a:pt x="45" y="313"/>
                  </a:cubicBezTo>
                  <a:close/>
                  <a:moveTo>
                    <a:pt x="305" y="342"/>
                  </a:moveTo>
                  <a:cubicBezTo>
                    <a:pt x="306" y="342"/>
                    <a:pt x="306" y="342"/>
                    <a:pt x="306" y="342"/>
                  </a:cubicBezTo>
                  <a:cubicBezTo>
                    <a:pt x="306" y="342"/>
                    <a:pt x="307" y="341"/>
                    <a:pt x="307" y="340"/>
                  </a:cubicBezTo>
                  <a:cubicBezTo>
                    <a:pt x="307" y="341"/>
                    <a:pt x="306" y="341"/>
                    <a:pt x="305" y="342"/>
                  </a:cubicBezTo>
                  <a:close/>
                  <a:moveTo>
                    <a:pt x="309" y="339"/>
                  </a:moveTo>
                  <a:cubicBezTo>
                    <a:pt x="309" y="339"/>
                    <a:pt x="309" y="338"/>
                    <a:pt x="309" y="338"/>
                  </a:cubicBezTo>
                  <a:cubicBezTo>
                    <a:pt x="308" y="339"/>
                    <a:pt x="308" y="339"/>
                    <a:pt x="308" y="340"/>
                  </a:cubicBezTo>
                  <a:cubicBezTo>
                    <a:pt x="308" y="339"/>
                    <a:pt x="308" y="339"/>
                    <a:pt x="309" y="339"/>
                  </a:cubicBezTo>
                  <a:close/>
                  <a:moveTo>
                    <a:pt x="307" y="347"/>
                  </a:moveTo>
                  <a:cubicBezTo>
                    <a:pt x="305" y="347"/>
                    <a:pt x="307" y="345"/>
                    <a:pt x="306" y="344"/>
                  </a:cubicBezTo>
                  <a:cubicBezTo>
                    <a:pt x="305" y="344"/>
                    <a:pt x="304" y="346"/>
                    <a:pt x="303" y="345"/>
                  </a:cubicBezTo>
                  <a:cubicBezTo>
                    <a:pt x="304" y="344"/>
                    <a:pt x="305" y="345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5" y="343"/>
                    <a:pt x="305" y="343"/>
                    <a:pt x="305" y="343"/>
                  </a:cubicBezTo>
                  <a:cubicBezTo>
                    <a:pt x="304" y="344"/>
                    <a:pt x="303" y="345"/>
                    <a:pt x="302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3" y="346"/>
                    <a:pt x="303" y="347"/>
                    <a:pt x="304" y="347"/>
                  </a:cubicBezTo>
                  <a:cubicBezTo>
                    <a:pt x="304" y="346"/>
                    <a:pt x="304" y="345"/>
                    <a:pt x="304" y="345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6" y="346"/>
                    <a:pt x="305" y="346"/>
                    <a:pt x="305" y="347"/>
                  </a:cubicBezTo>
                  <a:cubicBezTo>
                    <a:pt x="305" y="347"/>
                    <a:pt x="306" y="347"/>
                    <a:pt x="306" y="348"/>
                  </a:cubicBezTo>
                  <a:cubicBezTo>
                    <a:pt x="306" y="347"/>
                    <a:pt x="307" y="347"/>
                    <a:pt x="307" y="347"/>
                  </a:cubicBezTo>
                  <a:close/>
                  <a:moveTo>
                    <a:pt x="34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3" y="28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lose/>
                  <a:moveTo>
                    <a:pt x="312" y="339"/>
                  </a:moveTo>
                  <a:cubicBezTo>
                    <a:pt x="311" y="339"/>
                    <a:pt x="311" y="339"/>
                    <a:pt x="311" y="339"/>
                  </a:cubicBezTo>
                  <a:cubicBezTo>
                    <a:pt x="311" y="340"/>
                    <a:pt x="312" y="339"/>
                    <a:pt x="312" y="339"/>
                  </a:cubicBezTo>
                  <a:close/>
                  <a:moveTo>
                    <a:pt x="287" y="361"/>
                  </a:moveTo>
                  <a:cubicBezTo>
                    <a:pt x="287" y="361"/>
                    <a:pt x="287" y="361"/>
                    <a:pt x="287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6" y="361"/>
                    <a:pt x="287" y="361"/>
                    <a:pt x="287" y="361"/>
                  </a:cubicBezTo>
                  <a:close/>
                  <a:moveTo>
                    <a:pt x="256" y="381"/>
                  </a:moveTo>
                  <a:cubicBezTo>
                    <a:pt x="257" y="380"/>
                    <a:pt x="257" y="380"/>
                    <a:pt x="258" y="380"/>
                  </a:cubicBezTo>
                  <a:cubicBezTo>
                    <a:pt x="257" y="380"/>
                    <a:pt x="257" y="380"/>
                    <a:pt x="256" y="380"/>
                  </a:cubicBezTo>
                  <a:cubicBezTo>
                    <a:pt x="256" y="380"/>
                    <a:pt x="256" y="381"/>
                    <a:pt x="256" y="381"/>
                  </a:cubicBezTo>
                  <a:close/>
                  <a:moveTo>
                    <a:pt x="51" y="315"/>
                  </a:moveTo>
                  <a:cubicBezTo>
                    <a:pt x="52" y="315"/>
                    <a:pt x="51" y="315"/>
                    <a:pt x="51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2" y="315"/>
                    <a:pt x="52" y="314"/>
                    <a:pt x="51" y="315"/>
                  </a:cubicBezTo>
                  <a:close/>
                  <a:moveTo>
                    <a:pt x="298" y="351"/>
                  </a:moveTo>
                  <a:cubicBezTo>
                    <a:pt x="297" y="351"/>
                    <a:pt x="297" y="351"/>
                    <a:pt x="296" y="352"/>
                  </a:cubicBezTo>
                  <a:cubicBezTo>
                    <a:pt x="296" y="352"/>
                    <a:pt x="297" y="352"/>
                    <a:pt x="297" y="352"/>
                  </a:cubicBezTo>
                  <a:cubicBezTo>
                    <a:pt x="296" y="352"/>
                    <a:pt x="296" y="352"/>
                    <a:pt x="296" y="352"/>
                  </a:cubicBezTo>
                  <a:cubicBezTo>
                    <a:pt x="296" y="352"/>
                    <a:pt x="296" y="352"/>
                    <a:pt x="296" y="353"/>
                  </a:cubicBezTo>
                  <a:cubicBezTo>
                    <a:pt x="296" y="353"/>
                    <a:pt x="296" y="353"/>
                    <a:pt x="296" y="353"/>
                  </a:cubicBezTo>
                  <a:cubicBezTo>
                    <a:pt x="297" y="353"/>
                    <a:pt x="298" y="352"/>
                    <a:pt x="298" y="351"/>
                  </a:cubicBezTo>
                  <a:close/>
                  <a:moveTo>
                    <a:pt x="296" y="355"/>
                  </a:moveTo>
                  <a:cubicBezTo>
                    <a:pt x="295" y="354"/>
                    <a:pt x="295" y="355"/>
                    <a:pt x="295" y="355"/>
                  </a:cubicBezTo>
                  <a:cubicBezTo>
                    <a:pt x="295" y="355"/>
                    <a:pt x="295" y="356"/>
                    <a:pt x="296" y="355"/>
                  </a:cubicBezTo>
                  <a:cubicBezTo>
                    <a:pt x="295" y="355"/>
                    <a:pt x="296" y="355"/>
                    <a:pt x="296" y="355"/>
                  </a:cubicBezTo>
                  <a:close/>
                  <a:moveTo>
                    <a:pt x="314" y="332"/>
                  </a:moveTo>
                  <a:cubicBezTo>
                    <a:pt x="314" y="332"/>
                    <a:pt x="314" y="332"/>
                    <a:pt x="314" y="332"/>
                  </a:cubicBezTo>
                  <a:cubicBezTo>
                    <a:pt x="313" y="332"/>
                    <a:pt x="313" y="332"/>
                    <a:pt x="313" y="332"/>
                  </a:cubicBezTo>
                  <a:lnTo>
                    <a:pt x="314" y="332"/>
                  </a:lnTo>
                  <a:close/>
                  <a:moveTo>
                    <a:pt x="310" y="336"/>
                  </a:moveTo>
                  <a:cubicBezTo>
                    <a:pt x="310" y="336"/>
                    <a:pt x="310" y="337"/>
                    <a:pt x="309" y="337"/>
                  </a:cubicBezTo>
                  <a:cubicBezTo>
                    <a:pt x="309" y="338"/>
                    <a:pt x="310" y="338"/>
                    <a:pt x="310" y="338"/>
                  </a:cubicBezTo>
                  <a:cubicBezTo>
                    <a:pt x="310" y="338"/>
                    <a:pt x="309" y="338"/>
                    <a:pt x="309" y="339"/>
                  </a:cubicBezTo>
                  <a:cubicBezTo>
                    <a:pt x="310" y="339"/>
                    <a:pt x="310" y="337"/>
                    <a:pt x="311" y="337"/>
                  </a:cubicBezTo>
                  <a:cubicBezTo>
                    <a:pt x="311" y="338"/>
                    <a:pt x="311" y="338"/>
                    <a:pt x="311" y="338"/>
                  </a:cubicBezTo>
                  <a:cubicBezTo>
                    <a:pt x="313" y="338"/>
                    <a:pt x="311" y="337"/>
                    <a:pt x="310" y="336"/>
                  </a:cubicBezTo>
                  <a:close/>
                  <a:moveTo>
                    <a:pt x="28" y="275"/>
                  </a:moveTo>
                  <a:cubicBezTo>
                    <a:pt x="27" y="275"/>
                    <a:pt x="27" y="275"/>
                    <a:pt x="27" y="276"/>
                  </a:cubicBezTo>
                  <a:cubicBezTo>
                    <a:pt x="27" y="275"/>
                    <a:pt x="27" y="277"/>
                    <a:pt x="27" y="276"/>
                  </a:cubicBezTo>
                  <a:cubicBezTo>
                    <a:pt x="27" y="276"/>
                    <a:pt x="28" y="276"/>
                    <a:pt x="28" y="275"/>
                  </a:cubicBezTo>
                  <a:close/>
                  <a:moveTo>
                    <a:pt x="318" y="330"/>
                  </a:moveTo>
                  <a:cubicBezTo>
                    <a:pt x="318" y="330"/>
                    <a:pt x="317" y="330"/>
                    <a:pt x="317" y="330"/>
                  </a:cubicBezTo>
                  <a:cubicBezTo>
                    <a:pt x="317" y="330"/>
                    <a:pt x="317" y="331"/>
                    <a:pt x="317" y="332"/>
                  </a:cubicBezTo>
                  <a:cubicBezTo>
                    <a:pt x="318" y="332"/>
                    <a:pt x="318" y="331"/>
                    <a:pt x="318" y="330"/>
                  </a:cubicBezTo>
                  <a:close/>
                  <a:moveTo>
                    <a:pt x="32" y="286"/>
                  </a:moveTo>
                  <a:cubicBezTo>
                    <a:pt x="32" y="288"/>
                    <a:pt x="32" y="288"/>
                    <a:pt x="32" y="288"/>
                  </a:cubicBezTo>
                  <a:cubicBezTo>
                    <a:pt x="33" y="288"/>
                    <a:pt x="34" y="288"/>
                    <a:pt x="34" y="287"/>
                  </a:cubicBezTo>
                  <a:cubicBezTo>
                    <a:pt x="34" y="286"/>
                    <a:pt x="33" y="287"/>
                    <a:pt x="32" y="286"/>
                  </a:cubicBezTo>
                  <a:close/>
                  <a:moveTo>
                    <a:pt x="25" y="268"/>
                  </a:moveTo>
                  <a:cubicBezTo>
                    <a:pt x="25" y="269"/>
                    <a:pt x="24" y="269"/>
                    <a:pt x="25" y="270"/>
                  </a:cubicBezTo>
                  <a:cubicBezTo>
                    <a:pt x="25" y="269"/>
                    <a:pt x="26" y="268"/>
                    <a:pt x="25" y="268"/>
                  </a:cubicBezTo>
                  <a:close/>
                  <a:moveTo>
                    <a:pt x="32" y="298"/>
                  </a:moveTo>
                  <a:cubicBezTo>
                    <a:pt x="33" y="298"/>
                    <a:pt x="33" y="298"/>
                    <a:pt x="34" y="298"/>
                  </a:cubicBezTo>
                  <a:cubicBezTo>
                    <a:pt x="34" y="297"/>
                    <a:pt x="32" y="297"/>
                    <a:pt x="32" y="298"/>
                  </a:cubicBezTo>
                  <a:close/>
                  <a:moveTo>
                    <a:pt x="27" y="287"/>
                  </a:moveTo>
                  <a:cubicBezTo>
                    <a:pt x="27" y="288"/>
                    <a:pt x="28" y="288"/>
                    <a:pt x="29" y="288"/>
                  </a:cubicBezTo>
                  <a:cubicBezTo>
                    <a:pt x="29" y="287"/>
                    <a:pt x="28" y="287"/>
                    <a:pt x="27" y="287"/>
                  </a:cubicBezTo>
                  <a:close/>
                  <a:moveTo>
                    <a:pt x="24" y="271"/>
                  </a:moveTo>
                  <a:cubicBezTo>
                    <a:pt x="24" y="271"/>
                    <a:pt x="25" y="271"/>
                    <a:pt x="26" y="271"/>
                  </a:cubicBezTo>
                  <a:cubicBezTo>
                    <a:pt x="26" y="271"/>
                    <a:pt x="24" y="271"/>
                    <a:pt x="24" y="271"/>
                  </a:cubicBezTo>
                  <a:close/>
                  <a:moveTo>
                    <a:pt x="322" y="319"/>
                  </a:moveTo>
                  <a:cubicBezTo>
                    <a:pt x="322" y="319"/>
                    <a:pt x="322" y="319"/>
                    <a:pt x="321" y="319"/>
                  </a:cubicBezTo>
                  <a:cubicBezTo>
                    <a:pt x="321" y="319"/>
                    <a:pt x="321" y="319"/>
                    <a:pt x="321" y="319"/>
                  </a:cubicBezTo>
                  <a:cubicBezTo>
                    <a:pt x="321" y="319"/>
                    <a:pt x="321" y="319"/>
                    <a:pt x="322" y="319"/>
                  </a:cubicBezTo>
                  <a:close/>
                  <a:moveTo>
                    <a:pt x="319" y="323"/>
                  </a:moveTo>
                  <a:cubicBezTo>
                    <a:pt x="319" y="323"/>
                    <a:pt x="319" y="323"/>
                    <a:pt x="320" y="323"/>
                  </a:cubicBezTo>
                  <a:cubicBezTo>
                    <a:pt x="320" y="322"/>
                    <a:pt x="320" y="322"/>
                    <a:pt x="320" y="322"/>
                  </a:cubicBezTo>
                  <a:cubicBezTo>
                    <a:pt x="320" y="322"/>
                    <a:pt x="320" y="322"/>
                    <a:pt x="320" y="322"/>
                  </a:cubicBezTo>
                  <a:lnTo>
                    <a:pt x="319" y="323"/>
                  </a:lnTo>
                  <a:close/>
                  <a:moveTo>
                    <a:pt x="20" y="271"/>
                  </a:moveTo>
                  <a:cubicBezTo>
                    <a:pt x="20" y="272"/>
                    <a:pt x="20" y="272"/>
                    <a:pt x="20" y="272"/>
                  </a:cubicBezTo>
                  <a:cubicBezTo>
                    <a:pt x="20" y="272"/>
                    <a:pt x="21" y="272"/>
                    <a:pt x="21" y="271"/>
                  </a:cubicBezTo>
                  <a:lnTo>
                    <a:pt x="20" y="271"/>
                  </a:lnTo>
                  <a:close/>
                  <a:moveTo>
                    <a:pt x="24" y="278"/>
                  </a:moveTo>
                  <a:cubicBezTo>
                    <a:pt x="24" y="277"/>
                    <a:pt x="25" y="277"/>
                    <a:pt x="24" y="277"/>
                  </a:cubicBezTo>
                  <a:cubicBezTo>
                    <a:pt x="23" y="277"/>
                    <a:pt x="24" y="279"/>
                    <a:pt x="25" y="278"/>
                  </a:cubicBezTo>
                  <a:cubicBezTo>
                    <a:pt x="25" y="278"/>
                    <a:pt x="24" y="278"/>
                    <a:pt x="24" y="278"/>
                  </a:cubicBezTo>
                  <a:close/>
                  <a:moveTo>
                    <a:pt x="302" y="359"/>
                  </a:moveTo>
                  <a:cubicBezTo>
                    <a:pt x="302" y="361"/>
                    <a:pt x="303" y="361"/>
                    <a:pt x="303" y="361"/>
                  </a:cubicBezTo>
                  <a:cubicBezTo>
                    <a:pt x="303" y="360"/>
                    <a:pt x="304" y="360"/>
                    <a:pt x="304" y="359"/>
                  </a:cubicBezTo>
                  <a:cubicBezTo>
                    <a:pt x="303" y="360"/>
                    <a:pt x="303" y="359"/>
                    <a:pt x="302" y="359"/>
                  </a:cubicBezTo>
                  <a:close/>
                  <a:moveTo>
                    <a:pt x="289" y="366"/>
                  </a:moveTo>
                  <a:cubicBezTo>
                    <a:pt x="289" y="367"/>
                    <a:pt x="289" y="367"/>
                    <a:pt x="289" y="367"/>
                  </a:cubicBezTo>
                  <a:cubicBezTo>
                    <a:pt x="290" y="367"/>
                    <a:pt x="291" y="367"/>
                    <a:pt x="292" y="367"/>
                  </a:cubicBezTo>
                  <a:cubicBezTo>
                    <a:pt x="292" y="365"/>
                    <a:pt x="290" y="367"/>
                    <a:pt x="289" y="366"/>
                  </a:cubicBezTo>
                  <a:close/>
                  <a:moveTo>
                    <a:pt x="290" y="362"/>
                  </a:moveTo>
                  <a:cubicBezTo>
                    <a:pt x="291" y="362"/>
                    <a:pt x="291" y="362"/>
                    <a:pt x="291" y="363"/>
                  </a:cubicBezTo>
                  <a:cubicBezTo>
                    <a:pt x="290" y="363"/>
                    <a:pt x="289" y="363"/>
                    <a:pt x="289" y="363"/>
                  </a:cubicBezTo>
                  <a:cubicBezTo>
                    <a:pt x="289" y="364"/>
                    <a:pt x="288" y="365"/>
                    <a:pt x="289" y="365"/>
                  </a:cubicBezTo>
                  <a:cubicBezTo>
                    <a:pt x="290" y="364"/>
                    <a:pt x="291" y="364"/>
                    <a:pt x="292" y="364"/>
                  </a:cubicBezTo>
                  <a:cubicBezTo>
                    <a:pt x="292" y="364"/>
                    <a:pt x="293" y="363"/>
                    <a:pt x="293" y="363"/>
                  </a:cubicBezTo>
                  <a:cubicBezTo>
                    <a:pt x="292" y="363"/>
                    <a:pt x="291" y="361"/>
                    <a:pt x="290" y="362"/>
                  </a:cubicBezTo>
                  <a:close/>
                  <a:moveTo>
                    <a:pt x="248" y="390"/>
                  </a:moveTo>
                  <a:cubicBezTo>
                    <a:pt x="249" y="389"/>
                    <a:pt x="250" y="389"/>
                    <a:pt x="250" y="388"/>
                  </a:cubicBezTo>
                  <a:cubicBezTo>
                    <a:pt x="249" y="387"/>
                    <a:pt x="248" y="389"/>
                    <a:pt x="248" y="390"/>
                  </a:cubicBezTo>
                  <a:close/>
                  <a:moveTo>
                    <a:pt x="282" y="376"/>
                  </a:moveTo>
                  <a:cubicBezTo>
                    <a:pt x="283" y="377"/>
                    <a:pt x="283" y="377"/>
                    <a:pt x="284" y="377"/>
                  </a:cubicBezTo>
                  <a:cubicBezTo>
                    <a:pt x="283" y="376"/>
                    <a:pt x="283" y="375"/>
                    <a:pt x="282" y="374"/>
                  </a:cubicBezTo>
                  <a:cubicBezTo>
                    <a:pt x="282" y="375"/>
                    <a:pt x="282" y="375"/>
                    <a:pt x="282" y="376"/>
                  </a:cubicBezTo>
                  <a:close/>
                  <a:moveTo>
                    <a:pt x="295" y="357"/>
                  </a:moveTo>
                  <a:cubicBezTo>
                    <a:pt x="295" y="357"/>
                    <a:pt x="295" y="357"/>
                    <a:pt x="295" y="356"/>
                  </a:cubicBezTo>
                  <a:cubicBezTo>
                    <a:pt x="294" y="356"/>
                    <a:pt x="294" y="357"/>
                    <a:pt x="293" y="356"/>
                  </a:cubicBezTo>
                  <a:cubicBezTo>
                    <a:pt x="293" y="356"/>
                    <a:pt x="293" y="356"/>
                    <a:pt x="293" y="355"/>
                  </a:cubicBezTo>
                  <a:cubicBezTo>
                    <a:pt x="294" y="355"/>
                    <a:pt x="295" y="354"/>
                    <a:pt x="295" y="353"/>
                  </a:cubicBezTo>
                  <a:cubicBezTo>
                    <a:pt x="295" y="353"/>
                    <a:pt x="295" y="353"/>
                    <a:pt x="295" y="353"/>
                  </a:cubicBezTo>
                  <a:cubicBezTo>
                    <a:pt x="294" y="355"/>
                    <a:pt x="292" y="356"/>
                    <a:pt x="291" y="357"/>
                  </a:cubicBezTo>
                  <a:cubicBezTo>
                    <a:pt x="291" y="357"/>
                    <a:pt x="291" y="358"/>
                    <a:pt x="291" y="358"/>
                  </a:cubicBezTo>
                  <a:cubicBezTo>
                    <a:pt x="292" y="358"/>
                    <a:pt x="292" y="357"/>
                    <a:pt x="292" y="357"/>
                  </a:cubicBezTo>
                  <a:cubicBezTo>
                    <a:pt x="293" y="359"/>
                    <a:pt x="292" y="359"/>
                    <a:pt x="292" y="361"/>
                  </a:cubicBezTo>
                  <a:cubicBezTo>
                    <a:pt x="294" y="361"/>
                    <a:pt x="294" y="363"/>
                    <a:pt x="295" y="363"/>
                  </a:cubicBezTo>
                  <a:cubicBezTo>
                    <a:pt x="295" y="361"/>
                    <a:pt x="293" y="359"/>
                    <a:pt x="295" y="357"/>
                  </a:cubicBezTo>
                  <a:close/>
                  <a:moveTo>
                    <a:pt x="294" y="360"/>
                  </a:moveTo>
                  <a:cubicBezTo>
                    <a:pt x="294" y="360"/>
                    <a:pt x="294" y="361"/>
                    <a:pt x="294" y="361"/>
                  </a:cubicBezTo>
                  <a:cubicBezTo>
                    <a:pt x="294" y="361"/>
                    <a:pt x="293" y="361"/>
                    <a:pt x="294" y="360"/>
                  </a:cubicBezTo>
                  <a:close/>
                  <a:moveTo>
                    <a:pt x="283" y="373"/>
                  </a:moveTo>
                  <a:cubicBezTo>
                    <a:pt x="284" y="372"/>
                    <a:pt x="285" y="372"/>
                    <a:pt x="284" y="371"/>
                  </a:cubicBezTo>
                  <a:cubicBezTo>
                    <a:pt x="284" y="372"/>
                    <a:pt x="283" y="373"/>
                    <a:pt x="283" y="373"/>
                  </a:cubicBezTo>
                  <a:close/>
                  <a:moveTo>
                    <a:pt x="284" y="364"/>
                  </a:moveTo>
                  <a:cubicBezTo>
                    <a:pt x="284" y="363"/>
                    <a:pt x="285" y="363"/>
                    <a:pt x="285" y="363"/>
                  </a:cubicBezTo>
                  <a:cubicBezTo>
                    <a:pt x="285" y="362"/>
                    <a:pt x="285" y="362"/>
                    <a:pt x="285" y="362"/>
                  </a:cubicBezTo>
                  <a:cubicBezTo>
                    <a:pt x="285" y="362"/>
                    <a:pt x="284" y="363"/>
                    <a:pt x="283" y="364"/>
                  </a:cubicBezTo>
                  <a:cubicBezTo>
                    <a:pt x="283" y="364"/>
                    <a:pt x="283" y="364"/>
                    <a:pt x="282" y="364"/>
                  </a:cubicBezTo>
                  <a:cubicBezTo>
                    <a:pt x="282" y="364"/>
                    <a:pt x="282" y="365"/>
                    <a:pt x="282" y="365"/>
                  </a:cubicBezTo>
                  <a:cubicBezTo>
                    <a:pt x="282" y="365"/>
                    <a:pt x="281" y="366"/>
                    <a:pt x="281" y="366"/>
                  </a:cubicBezTo>
                  <a:cubicBezTo>
                    <a:pt x="281" y="366"/>
                    <a:pt x="281" y="366"/>
                    <a:pt x="281" y="365"/>
                  </a:cubicBezTo>
                  <a:cubicBezTo>
                    <a:pt x="281" y="366"/>
                    <a:pt x="280" y="366"/>
                    <a:pt x="280" y="366"/>
                  </a:cubicBezTo>
                  <a:cubicBezTo>
                    <a:pt x="281" y="367"/>
                    <a:pt x="279" y="369"/>
                    <a:pt x="279" y="370"/>
                  </a:cubicBezTo>
                  <a:cubicBezTo>
                    <a:pt x="278" y="368"/>
                    <a:pt x="280" y="368"/>
                    <a:pt x="280" y="366"/>
                  </a:cubicBezTo>
                  <a:cubicBezTo>
                    <a:pt x="279" y="367"/>
                    <a:pt x="278" y="367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6" y="369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78" y="370"/>
                    <a:pt x="276" y="369"/>
                    <a:pt x="276" y="369"/>
                  </a:cubicBezTo>
                  <a:cubicBezTo>
                    <a:pt x="272" y="371"/>
                    <a:pt x="268" y="374"/>
                    <a:pt x="264" y="376"/>
                  </a:cubicBezTo>
                  <a:cubicBezTo>
                    <a:pt x="265" y="377"/>
                    <a:pt x="266" y="378"/>
                    <a:pt x="266" y="380"/>
                  </a:cubicBezTo>
                  <a:cubicBezTo>
                    <a:pt x="267" y="380"/>
                    <a:pt x="268" y="379"/>
                    <a:pt x="268" y="379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8" y="378"/>
                    <a:pt x="267" y="377"/>
                    <a:pt x="268" y="377"/>
                  </a:cubicBezTo>
                  <a:cubicBezTo>
                    <a:pt x="269" y="377"/>
                    <a:pt x="269" y="378"/>
                    <a:pt x="270" y="379"/>
                  </a:cubicBezTo>
                  <a:cubicBezTo>
                    <a:pt x="269" y="379"/>
                    <a:pt x="270" y="380"/>
                    <a:pt x="270" y="381"/>
                  </a:cubicBezTo>
                  <a:cubicBezTo>
                    <a:pt x="269" y="381"/>
                    <a:pt x="269" y="381"/>
                    <a:pt x="269" y="382"/>
                  </a:cubicBezTo>
                  <a:cubicBezTo>
                    <a:pt x="268" y="381"/>
                    <a:pt x="267" y="381"/>
                    <a:pt x="267" y="380"/>
                  </a:cubicBezTo>
                  <a:cubicBezTo>
                    <a:pt x="266" y="381"/>
                    <a:pt x="265" y="382"/>
                    <a:pt x="265" y="383"/>
                  </a:cubicBezTo>
                  <a:cubicBezTo>
                    <a:pt x="265" y="384"/>
                    <a:pt x="264" y="383"/>
                    <a:pt x="264" y="383"/>
                  </a:cubicBezTo>
                  <a:cubicBezTo>
                    <a:pt x="264" y="384"/>
                    <a:pt x="265" y="383"/>
                    <a:pt x="265" y="384"/>
                  </a:cubicBezTo>
                  <a:cubicBezTo>
                    <a:pt x="265" y="384"/>
                    <a:pt x="264" y="384"/>
                    <a:pt x="264" y="385"/>
                  </a:cubicBezTo>
                  <a:cubicBezTo>
                    <a:pt x="265" y="386"/>
                    <a:pt x="266" y="386"/>
                    <a:pt x="265" y="388"/>
                  </a:cubicBezTo>
                  <a:cubicBezTo>
                    <a:pt x="266" y="387"/>
                    <a:pt x="267" y="387"/>
                    <a:pt x="268" y="386"/>
                  </a:cubicBezTo>
                  <a:cubicBezTo>
                    <a:pt x="267" y="386"/>
                    <a:pt x="266" y="386"/>
                    <a:pt x="266" y="38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7" y="384"/>
                    <a:pt x="267" y="383"/>
                    <a:pt x="268" y="383"/>
                  </a:cubicBezTo>
                  <a:cubicBezTo>
                    <a:pt x="267" y="384"/>
                    <a:pt x="269" y="383"/>
                    <a:pt x="269" y="383"/>
                  </a:cubicBezTo>
                  <a:cubicBezTo>
                    <a:pt x="270" y="384"/>
                    <a:pt x="269" y="382"/>
                    <a:pt x="270" y="383"/>
                  </a:cubicBezTo>
                  <a:cubicBezTo>
                    <a:pt x="271" y="383"/>
                    <a:pt x="270" y="382"/>
                    <a:pt x="272" y="382"/>
                  </a:cubicBezTo>
                  <a:cubicBezTo>
                    <a:pt x="271" y="383"/>
                    <a:pt x="273" y="383"/>
                    <a:pt x="273" y="384"/>
                  </a:cubicBezTo>
                  <a:cubicBezTo>
                    <a:pt x="273" y="385"/>
                    <a:pt x="272" y="385"/>
                    <a:pt x="272" y="385"/>
                  </a:cubicBezTo>
                  <a:cubicBezTo>
                    <a:pt x="272" y="384"/>
                    <a:pt x="271" y="385"/>
                    <a:pt x="270" y="385"/>
                  </a:cubicBezTo>
                  <a:cubicBezTo>
                    <a:pt x="270" y="385"/>
                    <a:pt x="270" y="384"/>
                    <a:pt x="270" y="384"/>
                  </a:cubicBezTo>
                  <a:cubicBezTo>
                    <a:pt x="270" y="385"/>
                    <a:pt x="269" y="385"/>
                    <a:pt x="269" y="385"/>
                  </a:cubicBezTo>
                  <a:cubicBezTo>
                    <a:pt x="270" y="385"/>
                    <a:pt x="270" y="386"/>
                    <a:pt x="271" y="386"/>
                  </a:cubicBezTo>
                  <a:cubicBezTo>
                    <a:pt x="272" y="385"/>
                    <a:pt x="274" y="386"/>
                    <a:pt x="274" y="384"/>
                  </a:cubicBezTo>
                  <a:cubicBezTo>
                    <a:pt x="274" y="384"/>
                    <a:pt x="273" y="384"/>
                    <a:pt x="273" y="383"/>
                  </a:cubicBezTo>
                  <a:cubicBezTo>
                    <a:pt x="273" y="383"/>
                    <a:pt x="273" y="383"/>
                    <a:pt x="273" y="382"/>
                  </a:cubicBezTo>
                  <a:cubicBezTo>
                    <a:pt x="273" y="382"/>
                    <a:pt x="272" y="382"/>
                    <a:pt x="272" y="381"/>
                  </a:cubicBezTo>
                  <a:cubicBezTo>
                    <a:pt x="271" y="381"/>
                    <a:pt x="271" y="381"/>
                    <a:pt x="270" y="381"/>
                  </a:cubicBezTo>
                  <a:cubicBezTo>
                    <a:pt x="270" y="380"/>
                    <a:pt x="271" y="380"/>
                    <a:pt x="272" y="379"/>
                  </a:cubicBezTo>
                  <a:cubicBezTo>
                    <a:pt x="272" y="378"/>
                    <a:pt x="272" y="378"/>
                    <a:pt x="272" y="377"/>
                  </a:cubicBezTo>
                  <a:cubicBezTo>
                    <a:pt x="273" y="378"/>
                    <a:pt x="272" y="377"/>
                    <a:pt x="273" y="377"/>
                  </a:cubicBezTo>
                  <a:cubicBezTo>
                    <a:pt x="274" y="377"/>
                    <a:pt x="274" y="377"/>
                    <a:pt x="274" y="378"/>
                  </a:cubicBezTo>
                  <a:cubicBezTo>
                    <a:pt x="276" y="377"/>
                    <a:pt x="277" y="375"/>
                    <a:pt x="278" y="374"/>
                  </a:cubicBezTo>
                  <a:cubicBezTo>
                    <a:pt x="278" y="375"/>
                    <a:pt x="279" y="375"/>
                    <a:pt x="279" y="376"/>
                  </a:cubicBezTo>
                  <a:cubicBezTo>
                    <a:pt x="279" y="376"/>
                    <a:pt x="277" y="376"/>
                    <a:pt x="277" y="377"/>
                  </a:cubicBezTo>
                  <a:cubicBezTo>
                    <a:pt x="277" y="377"/>
                    <a:pt x="277" y="377"/>
                    <a:pt x="277" y="377"/>
                  </a:cubicBezTo>
                  <a:cubicBezTo>
                    <a:pt x="276" y="378"/>
                    <a:pt x="276" y="379"/>
                    <a:pt x="275" y="380"/>
                  </a:cubicBezTo>
                  <a:cubicBezTo>
                    <a:pt x="276" y="380"/>
                    <a:pt x="276" y="379"/>
                    <a:pt x="277" y="380"/>
                  </a:cubicBezTo>
                  <a:cubicBezTo>
                    <a:pt x="277" y="380"/>
                    <a:pt x="277" y="380"/>
                    <a:pt x="277" y="381"/>
                  </a:cubicBezTo>
                  <a:cubicBezTo>
                    <a:pt x="277" y="381"/>
                    <a:pt x="277" y="382"/>
                    <a:pt x="276" y="382"/>
                  </a:cubicBezTo>
                  <a:cubicBezTo>
                    <a:pt x="276" y="381"/>
                    <a:pt x="275" y="381"/>
                    <a:pt x="275" y="381"/>
                  </a:cubicBezTo>
                  <a:cubicBezTo>
                    <a:pt x="274" y="381"/>
                    <a:pt x="275" y="380"/>
                    <a:pt x="274" y="379"/>
                  </a:cubicBezTo>
                  <a:cubicBezTo>
                    <a:pt x="275" y="379"/>
                    <a:pt x="275" y="379"/>
                    <a:pt x="275" y="378"/>
                  </a:cubicBezTo>
                  <a:cubicBezTo>
                    <a:pt x="274" y="378"/>
                    <a:pt x="273" y="379"/>
                    <a:pt x="272" y="379"/>
                  </a:cubicBezTo>
                  <a:cubicBezTo>
                    <a:pt x="274" y="380"/>
                    <a:pt x="274" y="381"/>
                    <a:pt x="273" y="382"/>
                  </a:cubicBezTo>
                  <a:cubicBezTo>
                    <a:pt x="275" y="383"/>
                    <a:pt x="274" y="382"/>
                    <a:pt x="275" y="382"/>
                  </a:cubicBezTo>
                  <a:cubicBezTo>
                    <a:pt x="275" y="383"/>
                    <a:pt x="276" y="382"/>
                    <a:pt x="276" y="383"/>
                  </a:cubicBezTo>
                  <a:cubicBezTo>
                    <a:pt x="277" y="382"/>
                    <a:pt x="278" y="382"/>
                    <a:pt x="278" y="380"/>
                  </a:cubicBezTo>
                  <a:cubicBezTo>
                    <a:pt x="277" y="380"/>
                    <a:pt x="277" y="378"/>
                    <a:pt x="277" y="377"/>
                  </a:cubicBezTo>
                  <a:cubicBezTo>
                    <a:pt x="278" y="378"/>
                    <a:pt x="279" y="377"/>
                    <a:pt x="279" y="378"/>
                  </a:cubicBezTo>
                  <a:cubicBezTo>
                    <a:pt x="280" y="379"/>
                    <a:pt x="280" y="377"/>
                    <a:pt x="280" y="377"/>
                  </a:cubicBezTo>
                  <a:cubicBezTo>
                    <a:pt x="280" y="377"/>
                    <a:pt x="281" y="377"/>
                    <a:pt x="281" y="378"/>
                  </a:cubicBezTo>
                  <a:cubicBezTo>
                    <a:pt x="281" y="378"/>
                    <a:pt x="281" y="378"/>
                    <a:pt x="281" y="378"/>
                  </a:cubicBezTo>
                  <a:cubicBezTo>
                    <a:pt x="282" y="378"/>
                    <a:pt x="282" y="378"/>
                    <a:pt x="282" y="378"/>
                  </a:cubicBezTo>
                  <a:cubicBezTo>
                    <a:pt x="282" y="378"/>
                    <a:pt x="282" y="378"/>
                    <a:pt x="282" y="377"/>
                  </a:cubicBezTo>
                  <a:cubicBezTo>
                    <a:pt x="281" y="377"/>
                    <a:pt x="281" y="376"/>
                    <a:pt x="282" y="375"/>
                  </a:cubicBezTo>
                  <a:cubicBezTo>
                    <a:pt x="281" y="375"/>
                    <a:pt x="281" y="375"/>
                    <a:pt x="281" y="374"/>
                  </a:cubicBezTo>
                  <a:cubicBezTo>
                    <a:pt x="280" y="374"/>
                    <a:pt x="280" y="372"/>
                    <a:pt x="280" y="372"/>
                  </a:cubicBezTo>
                  <a:cubicBezTo>
                    <a:pt x="280" y="372"/>
                    <a:pt x="280" y="373"/>
                    <a:pt x="279" y="373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79" y="372"/>
                    <a:pt x="278" y="372"/>
                    <a:pt x="278" y="371"/>
                  </a:cubicBezTo>
                  <a:cubicBezTo>
                    <a:pt x="279" y="372"/>
                    <a:pt x="279" y="371"/>
                    <a:pt x="279" y="370"/>
                  </a:cubicBezTo>
                  <a:cubicBezTo>
                    <a:pt x="280" y="371"/>
                    <a:pt x="281" y="371"/>
                    <a:pt x="282" y="372"/>
                  </a:cubicBezTo>
                  <a:cubicBezTo>
                    <a:pt x="282" y="370"/>
                    <a:pt x="282" y="370"/>
                    <a:pt x="282" y="370"/>
                  </a:cubicBezTo>
                  <a:cubicBezTo>
                    <a:pt x="283" y="370"/>
                    <a:pt x="282" y="369"/>
                    <a:pt x="283" y="369"/>
                  </a:cubicBezTo>
                  <a:cubicBezTo>
                    <a:pt x="284" y="369"/>
                    <a:pt x="285" y="370"/>
                    <a:pt x="285" y="371"/>
                  </a:cubicBezTo>
                  <a:cubicBezTo>
                    <a:pt x="286" y="370"/>
                    <a:pt x="287" y="370"/>
                    <a:pt x="287" y="368"/>
                  </a:cubicBezTo>
                  <a:cubicBezTo>
                    <a:pt x="285" y="368"/>
                    <a:pt x="285" y="368"/>
                    <a:pt x="283" y="368"/>
                  </a:cubicBezTo>
                  <a:cubicBezTo>
                    <a:pt x="283" y="368"/>
                    <a:pt x="283" y="367"/>
                    <a:pt x="283" y="367"/>
                  </a:cubicBezTo>
                  <a:cubicBezTo>
                    <a:pt x="284" y="367"/>
                    <a:pt x="286" y="366"/>
                    <a:pt x="287" y="367"/>
                  </a:cubicBezTo>
                  <a:cubicBezTo>
                    <a:pt x="287" y="366"/>
                    <a:pt x="287" y="365"/>
                    <a:pt x="287" y="365"/>
                  </a:cubicBezTo>
                  <a:cubicBezTo>
                    <a:pt x="285" y="366"/>
                    <a:pt x="285" y="364"/>
                    <a:pt x="284" y="364"/>
                  </a:cubicBezTo>
                  <a:close/>
                  <a:moveTo>
                    <a:pt x="271" y="376"/>
                  </a:moveTo>
                  <a:cubicBezTo>
                    <a:pt x="269" y="376"/>
                    <a:pt x="269" y="376"/>
                    <a:pt x="269" y="376"/>
                  </a:cubicBezTo>
                  <a:cubicBezTo>
                    <a:pt x="270" y="375"/>
                    <a:pt x="269" y="375"/>
                    <a:pt x="269" y="374"/>
                  </a:cubicBezTo>
                  <a:cubicBezTo>
                    <a:pt x="270" y="374"/>
                    <a:pt x="270" y="375"/>
                    <a:pt x="271" y="375"/>
                  </a:cubicBezTo>
                  <a:lnTo>
                    <a:pt x="271" y="376"/>
                  </a:lnTo>
                  <a:close/>
                  <a:moveTo>
                    <a:pt x="273" y="375"/>
                  </a:moveTo>
                  <a:cubicBezTo>
                    <a:pt x="272" y="375"/>
                    <a:pt x="272" y="375"/>
                    <a:pt x="272" y="376"/>
                  </a:cubicBezTo>
                  <a:cubicBezTo>
                    <a:pt x="271" y="375"/>
                    <a:pt x="272" y="375"/>
                    <a:pt x="272" y="374"/>
                  </a:cubicBezTo>
                  <a:cubicBezTo>
                    <a:pt x="274" y="374"/>
                    <a:pt x="274" y="374"/>
                    <a:pt x="274" y="375"/>
                  </a:cubicBezTo>
                  <a:cubicBezTo>
                    <a:pt x="274" y="376"/>
                    <a:pt x="274" y="375"/>
                    <a:pt x="273" y="375"/>
                  </a:cubicBezTo>
                  <a:close/>
                  <a:moveTo>
                    <a:pt x="274" y="374"/>
                  </a:moveTo>
                  <a:cubicBezTo>
                    <a:pt x="274" y="373"/>
                    <a:pt x="274" y="372"/>
                    <a:pt x="275" y="372"/>
                  </a:cubicBezTo>
                  <a:cubicBezTo>
                    <a:pt x="275" y="372"/>
                    <a:pt x="274" y="370"/>
                    <a:pt x="276" y="370"/>
                  </a:cubicBezTo>
                  <a:cubicBezTo>
                    <a:pt x="275" y="371"/>
                    <a:pt x="276" y="372"/>
                    <a:pt x="277" y="372"/>
                  </a:cubicBezTo>
                  <a:cubicBezTo>
                    <a:pt x="276" y="372"/>
                    <a:pt x="275" y="373"/>
                    <a:pt x="274" y="374"/>
                  </a:cubicBezTo>
                  <a:close/>
                  <a:moveTo>
                    <a:pt x="281" y="370"/>
                  </a:moveTo>
                  <a:cubicBezTo>
                    <a:pt x="281" y="370"/>
                    <a:pt x="281" y="369"/>
                    <a:pt x="280" y="369"/>
                  </a:cubicBezTo>
                  <a:cubicBezTo>
                    <a:pt x="280" y="369"/>
                    <a:pt x="280" y="368"/>
                    <a:pt x="280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1" y="369"/>
                    <a:pt x="282" y="369"/>
                    <a:pt x="281" y="370"/>
                  </a:cubicBezTo>
                  <a:close/>
                  <a:moveTo>
                    <a:pt x="301" y="364"/>
                  </a:moveTo>
                  <a:cubicBezTo>
                    <a:pt x="302" y="365"/>
                    <a:pt x="301" y="365"/>
                    <a:pt x="301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2" y="365"/>
                    <a:pt x="303" y="364"/>
                    <a:pt x="301" y="364"/>
                  </a:cubicBezTo>
                  <a:close/>
                  <a:moveTo>
                    <a:pt x="304" y="356"/>
                  </a:moveTo>
                  <a:cubicBezTo>
                    <a:pt x="302" y="356"/>
                    <a:pt x="302" y="359"/>
                    <a:pt x="301" y="358"/>
                  </a:cubicBezTo>
                  <a:cubicBezTo>
                    <a:pt x="300" y="358"/>
                    <a:pt x="299" y="359"/>
                    <a:pt x="300" y="359"/>
                  </a:cubicBezTo>
                  <a:cubicBezTo>
                    <a:pt x="300" y="358"/>
                    <a:pt x="301" y="359"/>
                    <a:pt x="300" y="359"/>
                  </a:cubicBezTo>
                  <a:cubicBezTo>
                    <a:pt x="302" y="359"/>
                    <a:pt x="303" y="357"/>
                    <a:pt x="304" y="358"/>
                  </a:cubicBezTo>
                  <a:cubicBezTo>
                    <a:pt x="304" y="357"/>
                    <a:pt x="304" y="357"/>
                    <a:pt x="304" y="356"/>
                  </a:cubicBezTo>
                  <a:close/>
                  <a:moveTo>
                    <a:pt x="274" y="390"/>
                  </a:moveTo>
                  <a:cubicBezTo>
                    <a:pt x="275" y="390"/>
                    <a:pt x="275" y="391"/>
                    <a:pt x="276" y="390"/>
                  </a:cubicBezTo>
                  <a:cubicBezTo>
                    <a:pt x="276" y="390"/>
                    <a:pt x="275" y="389"/>
                    <a:pt x="274" y="390"/>
                  </a:cubicBezTo>
                  <a:close/>
                  <a:moveTo>
                    <a:pt x="304" y="354"/>
                  </a:moveTo>
                  <a:cubicBezTo>
                    <a:pt x="305" y="355"/>
                    <a:pt x="304" y="356"/>
                    <a:pt x="305" y="356"/>
                  </a:cubicBezTo>
                  <a:cubicBezTo>
                    <a:pt x="305" y="355"/>
                    <a:pt x="305" y="355"/>
                    <a:pt x="305" y="354"/>
                  </a:cubicBezTo>
                  <a:lnTo>
                    <a:pt x="304" y="354"/>
                  </a:lnTo>
                  <a:close/>
                  <a:moveTo>
                    <a:pt x="300" y="360"/>
                  </a:moveTo>
                  <a:cubicBezTo>
                    <a:pt x="300" y="361"/>
                    <a:pt x="301" y="361"/>
                    <a:pt x="301" y="361"/>
                  </a:cubicBezTo>
                  <a:cubicBezTo>
                    <a:pt x="300" y="362"/>
                    <a:pt x="299" y="363"/>
                    <a:pt x="300" y="363"/>
                  </a:cubicBezTo>
                  <a:cubicBezTo>
                    <a:pt x="301" y="363"/>
                    <a:pt x="300" y="362"/>
                    <a:pt x="301" y="362"/>
                  </a:cubicBezTo>
                  <a:cubicBezTo>
                    <a:pt x="301" y="361"/>
                    <a:pt x="302" y="360"/>
                    <a:pt x="300" y="360"/>
                  </a:cubicBezTo>
                  <a:close/>
                  <a:moveTo>
                    <a:pt x="296" y="359"/>
                  </a:moveTo>
                  <a:cubicBezTo>
                    <a:pt x="296" y="359"/>
                    <a:pt x="295" y="359"/>
                    <a:pt x="296" y="360"/>
                  </a:cubicBezTo>
                  <a:cubicBezTo>
                    <a:pt x="296" y="360"/>
                    <a:pt x="297" y="360"/>
                    <a:pt x="297" y="359"/>
                  </a:cubicBezTo>
                  <a:cubicBezTo>
                    <a:pt x="296" y="360"/>
                    <a:pt x="297" y="359"/>
                    <a:pt x="296" y="359"/>
                  </a:cubicBezTo>
                  <a:close/>
                  <a:moveTo>
                    <a:pt x="298" y="362"/>
                  </a:moveTo>
                  <a:cubicBezTo>
                    <a:pt x="298" y="363"/>
                    <a:pt x="298" y="363"/>
                    <a:pt x="298" y="364"/>
                  </a:cubicBezTo>
                  <a:cubicBezTo>
                    <a:pt x="298" y="363"/>
                    <a:pt x="298" y="364"/>
                    <a:pt x="299" y="363"/>
                  </a:cubicBezTo>
                  <a:cubicBezTo>
                    <a:pt x="299" y="363"/>
                    <a:pt x="299" y="362"/>
                    <a:pt x="298" y="362"/>
                  </a:cubicBezTo>
                  <a:close/>
                  <a:moveTo>
                    <a:pt x="260" y="386"/>
                  </a:moveTo>
                  <a:cubicBezTo>
                    <a:pt x="259" y="386"/>
                    <a:pt x="259" y="386"/>
                    <a:pt x="259" y="386"/>
                  </a:cubicBezTo>
                  <a:cubicBezTo>
                    <a:pt x="259" y="386"/>
                    <a:pt x="258" y="386"/>
                    <a:pt x="258" y="385"/>
                  </a:cubicBezTo>
                  <a:cubicBezTo>
                    <a:pt x="259" y="384"/>
                    <a:pt x="258" y="383"/>
                    <a:pt x="259" y="382"/>
                  </a:cubicBezTo>
                  <a:cubicBezTo>
                    <a:pt x="259" y="382"/>
                    <a:pt x="259" y="382"/>
                    <a:pt x="260" y="382"/>
                  </a:cubicBezTo>
                  <a:cubicBezTo>
                    <a:pt x="259" y="381"/>
                    <a:pt x="259" y="380"/>
                    <a:pt x="258" y="380"/>
                  </a:cubicBezTo>
                  <a:cubicBezTo>
                    <a:pt x="259" y="381"/>
                    <a:pt x="258" y="382"/>
                    <a:pt x="257" y="382"/>
                  </a:cubicBezTo>
                  <a:cubicBezTo>
                    <a:pt x="256" y="384"/>
                    <a:pt x="258" y="385"/>
                    <a:pt x="258" y="386"/>
                  </a:cubicBezTo>
                  <a:cubicBezTo>
                    <a:pt x="258" y="387"/>
                    <a:pt x="256" y="387"/>
                    <a:pt x="255" y="387"/>
                  </a:cubicBezTo>
                  <a:cubicBezTo>
                    <a:pt x="254" y="387"/>
                    <a:pt x="254" y="387"/>
                    <a:pt x="254" y="388"/>
                  </a:cubicBezTo>
                  <a:cubicBezTo>
                    <a:pt x="254" y="388"/>
                    <a:pt x="254" y="388"/>
                    <a:pt x="254" y="389"/>
                  </a:cubicBezTo>
                  <a:cubicBezTo>
                    <a:pt x="255" y="389"/>
                    <a:pt x="255" y="389"/>
                    <a:pt x="256" y="389"/>
                  </a:cubicBezTo>
                  <a:cubicBezTo>
                    <a:pt x="256" y="389"/>
                    <a:pt x="257" y="389"/>
                    <a:pt x="257" y="389"/>
                  </a:cubicBezTo>
                  <a:cubicBezTo>
                    <a:pt x="256" y="389"/>
                    <a:pt x="256" y="388"/>
                    <a:pt x="256" y="388"/>
                  </a:cubicBezTo>
                  <a:cubicBezTo>
                    <a:pt x="258" y="388"/>
                    <a:pt x="258" y="388"/>
                    <a:pt x="258" y="388"/>
                  </a:cubicBezTo>
                  <a:cubicBezTo>
                    <a:pt x="258" y="388"/>
                    <a:pt x="258" y="389"/>
                    <a:pt x="259" y="389"/>
                  </a:cubicBezTo>
                  <a:cubicBezTo>
                    <a:pt x="258" y="388"/>
                    <a:pt x="259" y="388"/>
                    <a:pt x="260" y="387"/>
                  </a:cubicBezTo>
                  <a:cubicBezTo>
                    <a:pt x="260" y="387"/>
                    <a:pt x="260" y="387"/>
                    <a:pt x="260" y="386"/>
                  </a:cubicBezTo>
                  <a:close/>
                  <a:moveTo>
                    <a:pt x="257" y="393"/>
                  </a:moveTo>
                  <a:cubicBezTo>
                    <a:pt x="257" y="393"/>
                    <a:pt x="256" y="393"/>
                    <a:pt x="256" y="394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393"/>
                    <a:pt x="258" y="393"/>
                    <a:pt x="257" y="393"/>
                  </a:cubicBezTo>
                  <a:close/>
                  <a:moveTo>
                    <a:pt x="252" y="391"/>
                  </a:moveTo>
                  <a:cubicBezTo>
                    <a:pt x="252" y="391"/>
                    <a:pt x="254" y="392"/>
                    <a:pt x="254" y="391"/>
                  </a:cubicBezTo>
                  <a:cubicBezTo>
                    <a:pt x="253" y="391"/>
                    <a:pt x="253" y="390"/>
                    <a:pt x="252" y="391"/>
                  </a:cubicBezTo>
                  <a:close/>
                  <a:moveTo>
                    <a:pt x="254" y="396"/>
                  </a:moveTo>
                  <a:cubicBezTo>
                    <a:pt x="254" y="396"/>
                    <a:pt x="253" y="396"/>
                    <a:pt x="253" y="396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7"/>
                    <a:pt x="254" y="397"/>
                    <a:pt x="254" y="396"/>
                  </a:cubicBezTo>
                  <a:close/>
                  <a:moveTo>
                    <a:pt x="253" y="399"/>
                  </a:moveTo>
                  <a:cubicBezTo>
                    <a:pt x="255" y="400"/>
                    <a:pt x="254" y="398"/>
                    <a:pt x="254" y="398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4" y="399"/>
                    <a:pt x="253" y="399"/>
                    <a:pt x="253" y="399"/>
                  </a:cubicBezTo>
                  <a:close/>
                  <a:moveTo>
                    <a:pt x="251" y="391"/>
                  </a:moveTo>
                  <a:cubicBezTo>
                    <a:pt x="251" y="390"/>
                    <a:pt x="251" y="390"/>
                    <a:pt x="251" y="390"/>
                  </a:cubicBezTo>
                  <a:cubicBezTo>
                    <a:pt x="250" y="390"/>
                    <a:pt x="250" y="390"/>
                    <a:pt x="250" y="390"/>
                  </a:cubicBezTo>
                  <a:cubicBezTo>
                    <a:pt x="250" y="391"/>
                    <a:pt x="250" y="391"/>
                    <a:pt x="251" y="391"/>
                  </a:cubicBezTo>
                  <a:close/>
                  <a:moveTo>
                    <a:pt x="252" y="388"/>
                  </a:moveTo>
                  <a:cubicBezTo>
                    <a:pt x="252" y="388"/>
                    <a:pt x="251" y="389"/>
                    <a:pt x="251" y="389"/>
                  </a:cubicBezTo>
                  <a:cubicBezTo>
                    <a:pt x="251" y="390"/>
                    <a:pt x="252" y="389"/>
                    <a:pt x="252" y="388"/>
                  </a:cubicBezTo>
                  <a:close/>
                  <a:moveTo>
                    <a:pt x="253" y="394"/>
                  </a:moveTo>
                  <a:cubicBezTo>
                    <a:pt x="253" y="394"/>
                    <a:pt x="252" y="393"/>
                    <a:pt x="252" y="394"/>
                  </a:cubicBezTo>
                  <a:cubicBezTo>
                    <a:pt x="252" y="395"/>
                    <a:pt x="254" y="395"/>
                    <a:pt x="253" y="394"/>
                  </a:cubicBezTo>
                  <a:close/>
                  <a:moveTo>
                    <a:pt x="258" y="390"/>
                  </a:moveTo>
                  <a:cubicBezTo>
                    <a:pt x="258" y="391"/>
                    <a:pt x="259" y="391"/>
                    <a:pt x="260" y="390"/>
                  </a:cubicBezTo>
                  <a:cubicBezTo>
                    <a:pt x="260" y="390"/>
                    <a:pt x="260" y="390"/>
                    <a:pt x="260" y="389"/>
                  </a:cubicBezTo>
                  <a:cubicBezTo>
                    <a:pt x="259" y="389"/>
                    <a:pt x="259" y="390"/>
                    <a:pt x="258" y="390"/>
                  </a:cubicBezTo>
                  <a:close/>
                  <a:moveTo>
                    <a:pt x="264" y="385"/>
                  </a:moveTo>
                  <a:cubicBezTo>
                    <a:pt x="263" y="385"/>
                    <a:pt x="263" y="384"/>
                    <a:pt x="263" y="383"/>
                  </a:cubicBezTo>
                  <a:cubicBezTo>
                    <a:pt x="263" y="383"/>
                    <a:pt x="263" y="383"/>
                    <a:pt x="263" y="383"/>
                  </a:cubicBezTo>
                  <a:cubicBezTo>
                    <a:pt x="264" y="382"/>
                    <a:pt x="263" y="382"/>
                    <a:pt x="263" y="382"/>
                  </a:cubicBezTo>
                  <a:cubicBezTo>
                    <a:pt x="263" y="381"/>
                    <a:pt x="263" y="381"/>
                    <a:pt x="264" y="381"/>
                  </a:cubicBezTo>
                  <a:cubicBezTo>
                    <a:pt x="264" y="380"/>
                    <a:pt x="263" y="380"/>
                    <a:pt x="263" y="379"/>
                  </a:cubicBezTo>
                  <a:cubicBezTo>
                    <a:pt x="264" y="379"/>
                    <a:pt x="264" y="378"/>
                    <a:pt x="264" y="377"/>
                  </a:cubicBezTo>
                  <a:cubicBezTo>
                    <a:pt x="264" y="377"/>
                    <a:pt x="263" y="377"/>
                    <a:pt x="263" y="377"/>
                  </a:cubicBezTo>
                  <a:cubicBezTo>
                    <a:pt x="262" y="377"/>
                    <a:pt x="261" y="378"/>
                    <a:pt x="259" y="379"/>
                  </a:cubicBezTo>
                  <a:cubicBezTo>
                    <a:pt x="259" y="379"/>
                    <a:pt x="260" y="379"/>
                    <a:pt x="260" y="380"/>
                  </a:cubicBezTo>
                  <a:cubicBezTo>
                    <a:pt x="261" y="380"/>
                    <a:pt x="260" y="379"/>
                    <a:pt x="261" y="379"/>
                  </a:cubicBezTo>
                  <a:cubicBezTo>
                    <a:pt x="261" y="380"/>
                    <a:pt x="261" y="380"/>
                    <a:pt x="261" y="381"/>
                  </a:cubicBezTo>
                  <a:cubicBezTo>
                    <a:pt x="261" y="381"/>
                    <a:pt x="260" y="381"/>
                    <a:pt x="261" y="382"/>
                  </a:cubicBezTo>
                  <a:cubicBezTo>
                    <a:pt x="261" y="382"/>
                    <a:pt x="262" y="382"/>
                    <a:pt x="262" y="382"/>
                  </a:cubicBezTo>
                  <a:cubicBezTo>
                    <a:pt x="262" y="383"/>
                    <a:pt x="261" y="384"/>
                    <a:pt x="262" y="386"/>
                  </a:cubicBezTo>
                  <a:cubicBezTo>
                    <a:pt x="263" y="386"/>
                    <a:pt x="263" y="386"/>
                    <a:pt x="264" y="385"/>
                  </a:cubicBezTo>
                  <a:close/>
                  <a:moveTo>
                    <a:pt x="264" y="387"/>
                  </a:moveTo>
                  <a:cubicBezTo>
                    <a:pt x="264" y="388"/>
                    <a:pt x="262" y="388"/>
                    <a:pt x="263" y="388"/>
                  </a:cubicBezTo>
                  <a:cubicBezTo>
                    <a:pt x="263" y="389"/>
                    <a:pt x="263" y="388"/>
                    <a:pt x="264" y="388"/>
                  </a:cubicBezTo>
                  <a:cubicBezTo>
                    <a:pt x="264" y="389"/>
                    <a:pt x="265" y="389"/>
                    <a:pt x="266" y="389"/>
                  </a:cubicBezTo>
                  <a:cubicBezTo>
                    <a:pt x="266" y="389"/>
                    <a:pt x="266" y="389"/>
                    <a:pt x="266" y="388"/>
                  </a:cubicBezTo>
                  <a:cubicBezTo>
                    <a:pt x="264" y="389"/>
                    <a:pt x="265" y="387"/>
                    <a:pt x="264" y="387"/>
                  </a:cubicBezTo>
                  <a:close/>
                  <a:moveTo>
                    <a:pt x="258" y="391"/>
                  </a:moveTo>
                  <a:cubicBezTo>
                    <a:pt x="258" y="391"/>
                    <a:pt x="258" y="392"/>
                    <a:pt x="258" y="392"/>
                  </a:cubicBezTo>
                  <a:cubicBezTo>
                    <a:pt x="258" y="391"/>
                    <a:pt x="259" y="392"/>
                    <a:pt x="259" y="391"/>
                  </a:cubicBezTo>
                  <a:lnTo>
                    <a:pt x="258" y="391"/>
                  </a:lnTo>
                  <a:close/>
                  <a:moveTo>
                    <a:pt x="259" y="384"/>
                  </a:moveTo>
                  <a:cubicBezTo>
                    <a:pt x="260" y="385"/>
                    <a:pt x="259" y="385"/>
                    <a:pt x="259" y="385"/>
                  </a:cubicBezTo>
                  <a:cubicBezTo>
                    <a:pt x="260" y="386"/>
                    <a:pt x="260" y="384"/>
                    <a:pt x="259" y="384"/>
                  </a:cubicBezTo>
                  <a:close/>
                  <a:moveTo>
                    <a:pt x="268" y="384"/>
                  </a:moveTo>
                  <a:cubicBezTo>
                    <a:pt x="267" y="385"/>
                    <a:pt x="268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lose/>
                  <a:moveTo>
                    <a:pt x="304" y="352"/>
                  </a:moveTo>
                  <a:cubicBezTo>
                    <a:pt x="306" y="351"/>
                    <a:pt x="303" y="349"/>
                    <a:pt x="305" y="348"/>
                  </a:cubicBezTo>
                  <a:cubicBezTo>
                    <a:pt x="305" y="348"/>
                    <a:pt x="305" y="347"/>
                    <a:pt x="304" y="347"/>
                  </a:cubicBezTo>
                  <a:cubicBezTo>
                    <a:pt x="303" y="348"/>
                    <a:pt x="303" y="347"/>
                    <a:pt x="302" y="347"/>
                  </a:cubicBezTo>
                  <a:cubicBezTo>
                    <a:pt x="302" y="348"/>
                    <a:pt x="303" y="347"/>
                    <a:pt x="303" y="348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2" y="350"/>
                    <a:pt x="303" y="349"/>
                    <a:pt x="304" y="349"/>
                  </a:cubicBezTo>
                  <a:cubicBezTo>
                    <a:pt x="303" y="350"/>
                    <a:pt x="304" y="350"/>
                    <a:pt x="304" y="351"/>
                  </a:cubicBezTo>
                  <a:cubicBezTo>
                    <a:pt x="304" y="351"/>
                    <a:pt x="304" y="352"/>
                    <a:pt x="303" y="352"/>
                  </a:cubicBezTo>
                  <a:cubicBezTo>
                    <a:pt x="302" y="351"/>
                    <a:pt x="304" y="350"/>
                    <a:pt x="302" y="350"/>
                  </a:cubicBezTo>
                  <a:cubicBezTo>
                    <a:pt x="302" y="350"/>
                    <a:pt x="303" y="351"/>
                    <a:pt x="301" y="352"/>
                  </a:cubicBezTo>
                  <a:cubicBezTo>
                    <a:pt x="302" y="351"/>
                    <a:pt x="302" y="351"/>
                    <a:pt x="301" y="350"/>
                  </a:cubicBezTo>
                  <a:cubicBezTo>
                    <a:pt x="301" y="350"/>
                    <a:pt x="301" y="351"/>
                    <a:pt x="300" y="351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0" y="350"/>
                    <a:pt x="301" y="350"/>
                    <a:pt x="301" y="349"/>
                  </a:cubicBezTo>
                  <a:cubicBezTo>
                    <a:pt x="301" y="349"/>
                    <a:pt x="301" y="349"/>
                    <a:pt x="301" y="348"/>
                  </a:cubicBezTo>
                  <a:cubicBezTo>
                    <a:pt x="302" y="348"/>
                    <a:pt x="301" y="348"/>
                    <a:pt x="301" y="347"/>
                  </a:cubicBezTo>
                  <a:cubicBezTo>
                    <a:pt x="300" y="348"/>
                    <a:pt x="300" y="349"/>
                    <a:pt x="299" y="349"/>
                  </a:cubicBezTo>
                  <a:cubicBezTo>
                    <a:pt x="299" y="350"/>
                    <a:pt x="299" y="351"/>
                    <a:pt x="298" y="351"/>
                  </a:cubicBezTo>
                  <a:cubicBezTo>
                    <a:pt x="298" y="351"/>
                    <a:pt x="298" y="351"/>
                    <a:pt x="298" y="352"/>
                  </a:cubicBezTo>
                  <a:cubicBezTo>
                    <a:pt x="298" y="353"/>
                    <a:pt x="297" y="353"/>
                    <a:pt x="296" y="353"/>
                  </a:cubicBezTo>
                  <a:cubicBezTo>
                    <a:pt x="297" y="354"/>
                    <a:pt x="298" y="352"/>
                    <a:pt x="299" y="354"/>
                  </a:cubicBezTo>
                  <a:cubicBezTo>
                    <a:pt x="295" y="353"/>
                    <a:pt x="297" y="357"/>
                    <a:pt x="295" y="358"/>
                  </a:cubicBezTo>
                  <a:cubicBezTo>
                    <a:pt x="296" y="358"/>
                    <a:pt x="296" y="358"/>
                    <a:pt x="296" y="358"/>
                  </a:cubicBezTo>
                  <a:cubicBezTo>
                    <a:pt x="297" y="358"/>
                    <a:pt x="298" y="358"/>
                    <a:pt x="298" y="359"/>
                  </a:cubicBezTo>
                  <a:cubicBezTo>
                    <a:pt x="298" y="359"/>
                    <a:pt x="297" y="359"/>
                    <a:pt x="298" y="360"/>
                  </a:cubicBezTo>
                  <a:cubicBezTo>
                    <a:pt x="298" y="360"/>
                    <a:pt x="299" y="360"/>
                    <a:pt x="300" y="360"/>
                  </a:cubicBezTo>
                  <a:cubicBezTo>
                    <a:pt x="298" y="360"/>
                    <a:pt x="300" y="358"/>
                    <a:pt x="298" y="357"/>
                  </a:cubicBezTo>
                  <a:cubicBezTo>
                    <a:pt x="299" y="357"/>
                    <a:pt x="300" y="354"/>
                    <a:pt x="301" y="356"/>
                  </a:cubicBezTo>
                  <a:cubicBezTo>
                    <a:pt x="300" y="356"/>
                    <a:pt x="299" y="358"/>
                    <a:pt x="300" y="357"/>
                  </a:cubicBezTo>
                  <a:cubicBezTo>
                    <a:pt x="300" y="356"/>
                    <a:pt x="301" y="357"/>
                    <a:pt x="301" y="356"/>
                  </a:cubicBezTo>
                  <a:cubicBezTo>
                    <a:pt x="301" y="356"/>
                    <a:pt x="302" y="354"/>
                    <a:pt x="302" y="355"/>
                  </a:cubicBezTo>
                  <a:cubicBezTo>
                    <a:pt x="302" y="354"/>
                    <a:pt x="303" y="353"/>
                    <a:pt x="302" y="354"/>
                  </a:cubicBezTo>
                  <a:cubicBezTo>
                    <a:pt x="302" y="354"/>
                    <a:pt x="302" y="354"/>
                    <a:pt x="301" y="354"/>
                  </a:cubicBezTo>
                  <a:cubicBezTo>
                    <a:pt x="301" y="353"/>
                    <a:pt x="299" y="353"/>
                    <a:pt x="300" y="352"/>
                  </a:cubicBezTo>
                  <a:cubicBezTo>
                    <a:pt x="301" y="353"/>
                    <a:pt x="302" y="352"/>
                    <a:pt x="303" y="352"/>
                  </a:cubicBezTo>
                  <a:cubicBezTo>
                    <a:pt x="303" y="352"/>
                    <a:pt x="303" y="353"/>
                    <a:pt x="303" y="353"/>
                  </a:cubicBezTo>
                  <a:cubicBezTo>
                    <a:pt x="304" y="353"/>
                    <a:pt x="304" y="353"/>
                    <a:pt x="304" y="353"/>
                  </a:cubicBezTo>
                  <a:cubicBezTo>
                    <a:pt x="304" y="352"/>
                    <a:pt x="305" y="353"/>
                    <a:pt x="306" y="352"/>
                  </a:cubicBezTo>
                  <a:cubicBezTo>
                    <a:pt x="305" y="352"/>
                    <a:pt x="304" y="352"/>
                    <a:pt x="304" y="352"/>
                  </a:cubicBezTo>
                  <a:close/>
                  <a:moveTo>
                    <a:pt x="291" y="361"/>
                  </a:moveTo>
                  <a:cubicBezTo>
                    <a:pt x="290" y="360"/>
                    <a:pt x="290" y="360"/>
                    <a:pt x="290" y="360"/>
                  </a:cubicBezTo>
                  <a:cubicBezTo>
                    <a:pt x="290" y="359"/>
                    <a:pt x="290" y="359"/>
                    <a:pt x="291" y="359"/>
                  </a:cubicBezTo>
                  <a:cubicBezTo>
                    <a:pt x="291" y="358"/>
                    <a:pt x="290" y="358"/>
                    <a:pt x="290" y="358"/>
                  </a:cubicBezTo>
                  <a:cubicBezTo>
                    <a:pt x="290" y="358"/>
                    <a:pt x="289" y="359"/>
                    <a:pt x="288" y="360"/>
                  </a:cubicBezTo>
                  <a:cubicBezTo>
                    <a:pt x="288" y="360"/>
                    <a:pt x="289" y="361"/>
                    <a:pt x="289" y="362"/>
                  </a:cubicBezTo>
                  <a:cubicBezTo>
                    <a:pt x="288" y="362"/>
                    <a:pt x="287" y="362"/>
                    <a:pt x="287" y="361"/>
                  </a:cubicBezTo>
                  <a:cubicBezTo>
                    <a:pt x="287" y="362"/>
                    <a:pt x="286" y="364"/>
                    <a:pt x="286" y="363"/>
                  </a:cubicBezTo>
                  <a:cubicBezTo>
                    <a:pt x="287" y="363"/>
                    <a:pt x="286" y="362"/>
                    <a:pt x="287" y="362"/>
                  </a:cubicBezTo>
                  <a:cubicBezTo>
                    <a:pt x="288" y="362"/>
                    <a:pt x="288" y="363"/>
                    <a:pt x="288" y="363"/>
                  </a:cubicBezTo>
                  <a:cubicBezTo>
                    <a:pt x="289" y="363"/>
                    <a:pt x="289" y="361"/>
                    <a:pt x="291" y="361"/>
                  </a:cubicBezTo>
                  <a:close/>
                  <a:moveTo>
                    <a:pt x="327" y="320"/>
                  </a:moveTo>
                  <a:cubicBezTo>
                    <a:pt x="328" y="320"/>
                    <a:pt x="329" y="319"/>
                    <a:pt x="328" y="319"/>
                  </a:cubicBezTo>
                  <a:cubicBezTo>
                    <a:pt x="328" y="319"/>
                    <a:pt x="327" y="319"/>
                    <a:pt x="327" y="320"/>
                  </a:cubicBezTo>
                  <a:close/>
                  <a:moveTo>
                    <a:pt x="328" y="313"/>
                  </a:moveTo>
                  <a:cubicBezTo>
                    <a:pt x="328" y="314"/>
                    <a:pt x="327" y="314"/>
                    <a:pt x="328" y="314"/>
                  </a:cubicBezTo>
                  <a:cubicBezTo>
                    <a:pt x="328" y="314"/>
                    <a:pt x="329" y="313"/>
                    <a:pt x="328" y="313"/>
                  </a:cubicBezTo>
                  <a:close/>
                  <a:moveTo>
                    <a:pt x="329" y="309"/>
                  </a:moveTo>
                  <a:cubicBezTo>
                    <a:pt x="329" y="309"/>
                    <a:pt x="328" y="309"/>
                    <a:pt x="328" y="308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7" y="309"/>
                    <a:pt x="328" y="309"/>
                    <a:pt x="328" y="310"/>
                  </a:cubicBezTo>
                  <a:cubicBezTo>
                    <a:pt x="328" y="309"/>
                    <a:pt x="329" y="310"/>
                    <a:pt x="329" y="309"/>
                  </a:cubicBezTo>
                  <a:close/>
                  <a:moveTo>
                    <a:pt x="329" y="327"/>
                  </a:moveTo>
                  <a:cubicBezTo>
                    <a:pt x="329" y="328"/>
                    <a:pt x="329" y="327"/>
                    <a:pt x="330" y="328"/>
                  </a:cubicBezTo>
                  <a:cubicBezTo>
                    <a:pt x="330" y="326"/>
                    <a:pt x="329" y="327"/>
                    <a:pt x="329" y="327"/>
                  </a:cubicBezTo>
                  <a:close/>
                  <a:moveTo>
                    <a:pt x="323" y="323"/>
                  </a:moveTo>
                  <a:cubicBezTo>
                    <a:pt x="324" y="323"/>
                    <a:pt x="324" y="322"/>
                    <a:pt x="324" y="322"/>
                  </a:cubicBezTo>
                  <a:cubicBezTo>
                    <a:pt x="324" y="322"/>
                    <a:pt x="323" y="321"/>
                    <a:pt x="323" y="321"/>
                  </a:cubicBezTo>
                  <a:lnTo>
                    <a:pt x="323" y="323"/>
                  </a:lnTo>
                  <a:close/>
                  <a:moveTo>
                    <a:pt x="324" y="318"/>
                  </a:moveTo>
                  <a:cubicBezTo>
                    <a:pt x="323" y="318"/>
                    <a:pt x="322" y="318"/>
                    <a:pt x="323" y="318"/>
                  </a:cubicBezTo>
                  <a:cubicBezTo>
                    <a:pt x="323" y="318"/>
                    <a:pt x="324" y="319"/>
                    <a:pt x="324" y="318"/>
                  </a:cubicBezTo>
                  <a:close/>
                  <a:moveTo>
                    <a:pt x="324" y="320"/>
                  </a:moveTo>
                  <a:cubicBezTo>
                    <a:pt x="324" y="320"/>
                    <a:pt x="324" y="320"/>
                    <a:pt x="325" y="320"/>
                  </a:cubicBezTo>
                  <a:cubicBezTo>
                    <a:pt x="325" y="319"/>
                    <a:pt x="324" y="319"/>
                    <a:pt x="324" y="320"/>
                  </a:cubicBezTo>
                  <a:close/>
                  <a:moveTo>
                    <a:pt x="326" y="312"/>
                  </a:moveTo>
                  <a:cubicBezTo>
                    <a:pt x="326" y="312"/>
                    <a:pt x="326" y="312"/>
                    <a:pt x="326" y="313"/>
                  </a:cubicBezTo>
                  <a:cubicBezTo>
                    <a:pt x="327" y="313"/>
                    <a:pt x="327" y="312"/>
                    <a:pt x="326" y="312"/>
                  </a:cubicBezTo>
                  <a:close/>
                  <a:moveTo>
                    <a:pt x="338" y="301"/>
                  </a:moveTo>
                  <a:cubicBezTo>
                    <a:pt x="338" y="302"/>
                    <a:pt x="337" y="301"/>
                    <a:pt x="338" y="302"/>
                  </a:cubicBezTo>
                  <a:cubicBezTo>
                    <a:pt x="339" y="302"/>
                    <a:pt x="339" y="301"/>
                    <a:pt x="338" y="301"/>
                  </a:cubicBezTo>
                  <a:close/>
                  <a:moveTo>
                    <a:pt x="339" y="306"/>
                  </a:moveTo>
                  <a:cubicBezTo>
                    <a:pt x="339" y="307"/>
                    <a:pt x="339" y="307"/>
                    <a:pt x="340" y="307"/>
                  </a:cubicBezTo>
                  <a:cubicBezTo>
                    <a:pt x="340" y="307"/>
                    <a:pt x="340" y="306"/>
                    <a:pt x="339" y="306"/>
                  </a:cubicBezTo>
                  <a:close/>
                  <a:moveTo>
                    <a:pt x="306" y="350"/>
                  </a:moveTo>
                  <a:cubicBezTo>
                    <a:pt x="306" y="350"/>
                    <a:pt x="306" y="350"/>
                    <a:pt x="307" y="350"/>
                  </a:cubicBezTo>
                  <a:cubicBezTo>
                    <a:pt x="307" y="350"/>
                    <a:pt x="307" y="349"/>
                    <a:pt x="307" y="349"/>
                  </a:cubicBezTo>
                  <a:cubicBezTo>
                    <a:pt x="308" y="349"/>
                    <a:pt x="308" y="350"/>
                    <a:pt x="309" y="350"/>
                  </a:cubicBezTo>
                  <a:cubicBezTo>
                    <a:pt x="309" y="349"/>
                    <a:pt x="309" y="349"/>
                    <a:pt x="309" y="349"/>
                  </a:cubicBezTo>
                  <a:cubicBezTo>
                    <a:pt x="307" y="348"/>
                    <a:pt x="306" y="349"/>
                    <a:pt x="306" y="350"/>
                  </a:cubicBezTo>
                  <a:close/>
                  <a:moveTo>
                    <a:pt x="336" y="295"/>
                  </a:moveTo>
                  <a:cubicBezTo>
                    <a:pt x="336" y="294"/>
                    <a:pt x="336" y="294"/>
                    <a:pt x="336" y="293"/>
                  </a:cubicBezTo>
                  <a:cubicBezTo>
                    <a:pt x="335" y="293"/>
                    <a:pt x="335" y="292"/>
                    <a:pt x="334" y="292"/>
                  </a:cubicBezTo>
                  <a:cubicBezTo>
                    <a:pt x="334" y="293"/>
                    <a:pt x="335" y="293"/>
                    <a:pt x="334" y="294"/>
                  </a:cubicBezTo>
                  <a:cubicBezTo>
                    <a:pt x="334" y="295"/>
                    <a:pt x="335" y="295"/>
                    <a:pt x="336" y="295"/>
                  </a:cubicBezTo>
                  <a:close/>
                  <a:moveTo>
                    <a:pt x="53" y="333"/>
                  </a:moveTo>
                  <a:cubicBezTo>
                    <a:pt x="53" y="333"/>
                    <a:pt x="54" y="333"/>
                    <a:pt x="54" y="333"/>
                  </a:cubicBezTo>
                  <a:cubicBezTo>
                    <a:pt x="54" y="332"/>
                    <a:pt x="53" y="332"/>
                    <a:pt x="53" y="333"/>
                  </a:cubicBezTo>
                  <a:close/>
                  <a:moveTo>
                    <a:pt x="335" y="297"/>
                  </a:moveTo>
                  <a:cubicBezTo>
                    <a:pt x="336" y="297"/>
                    <a:pt x="336" y="297"/>
                    <a:pt x="336" y="296"/>
                  </a:cubicBezTo>
                  <a:cubicBezTo>
                    <a:pt x="335" y="296"/>
                    <a:pt x="335" y="297"/>
                    <a:pt x="335" y="297"/>
                  </a:cubicBezTo>
                  <a:close/>
                  <a:moveTo>
                    <a:pt x="341" y="310"/>
                  </a:moveTo>
                  <a:cubicBezTo>
                    <a:pt x="341" y="310"/>
                    <a:pt x="341" y="311"/>
                    <a:pt x="342" y="311"/>
                  </a:cubicBezTo>
                  <a:cubicBezTo>
                    <a:pt x="342" y="311"/>
                    <a:pt x="342" y="310"/>
                    <a:pt x="341" y="310"/>
                  </a:cubicBezTo>
                  <a:close/>
                  <a:moveTo>
                    <a:pt x="312" y="342"/>
                  </a:moveTo>
                  <a:cubicBezTo>
                    <a:pt x="312" y="341"/>
                    <a:pt x="310" y="342"/>
                    <a:pt x="310" y="343"/>
                  </a:cubicBezTo>
                  <a:cubicBezTo>
                    <a:pt x="311" y="343"/>
                    <a:pt x="312" y="343"/>
                    <a:pt x="312" y="342"/>
                  </a:cubicBezTo>
                  <a:close/>
                  <a:moveTo>
                    <a:pt x="311" y="347"/>
                  </a:moveTo>
                  <a:cubicBezTo>
                    <a:pt x="312" y="347"/>
                    <a:pt x="313" y="347"/>
                    <a:pt x="313" y="346"/>
                  </a:cubicBezTo>
                  <a:cubicBezTo>
                    <a:pt x="312" y="346"/>
                    <a:pt x="311" y="346"/>
                    <a:pt x="311" y="347"/>
                  </a:cubicBezTo>
                  <a:close/>
                  <a:moveTo>
                    <a:pt x="314" y="348"/>
                  </a:moveTo>
                  <a:cubicBezTo>
                    <a:pt x="314" y="349"/>
                    <a:pt x="313" y="349"/>
                    <a:pt x="314" y="350"/>
                  </a:cubicBezTo>
                  <a:cubicBezTo>
                    <a:pt x="314" y="349"/>
                    <a:pt x="315" y="349"/>
                    <a:pt x="314" y="348"/>
                  </a:cubicBezTo>
                  <a:close/>
                  <a:moveTo>
                    <a:pt x="310" y="341"/>
                  </a:moveTo>
                  <a:cubicBezTo>
                    <a:pt x="309" y="341"/>
                    <a:pt x="309" y="341"/>
                    <a:pt x="309" y="342"/>
                  </a:cubicBezTo>
                  <a:cubicBezTo>
                    <a:pt x="310" y="342"/>
                    <a:pt x="310" y="341"/>
                    <a:pt x="310" y="341"/>
                  </a:cubicBezTo>
                  <a:close/>
                  <a:moveTo>
                    <a:pt x="315" y="346"/>
                  </a:moveTo>
                  <a:cubicBezTo>
                    <a:pt x="314" y="346"/>
                    <a:pt x="314" y="346"/>
                    <a:pt x="314" y="346"/>
                  </a:cubicBezTo>
                  <a:cubicBezTo>
                    <a:pt x="314" y="347"/>
                    <a:pt x="314" y="347"/>
                    <a:pt x="314" y="347"/>
                  </a:cubicBezTo>
                  <a:cubicBezTo>
                    <a:pt x="315" y="347"/>
                    <a:pt x="315" y="346"/>
                    <a:pt x="315" y="346"/>
                  </a:cubicBezTo>
                  <a:close/>
                  <a:moveTo>
                    <a:pt x="307" y="341"/>
                  </a:moveTo>
                  <a:cubicBezTo>
                    <a:pt x="308" y="342"/>
                    <a:pt x="308" y="341"/>
                    <a:pt x="308" y="341"/>
                  </a:cubicBezTo>
                  <a:cubicBezTo>
                    <a:pt x="307" y="343"/>
                    <a:pt x="307" y="343"/>
                    <a:pt x="307" y="345"/>
                  </a:cubicBezTo>
                  <a:cubicBezTo>
                    <a:pt x="307" y="345"/>
                    <a:pt x="308" y="346"/>
                    <a:pt x="308" y="346"/>
                  </a:cubicBezTo>
                  <a:cubicBezTo>
                    <a:pt x="309" y="344"/>
                    <a:pt x="309" y="342"/>
                    <a:pt x="308" y="340"/>
                  </a:cubicBezTo>
                  <a:cubicBezTo>
                    <a:pt x="308" y="340"/>
                    <a:pt x="307" y="340"/>
                    <a:pt x="307" y="341"/>
                  </a:cubicBezTo>
                  <a:close/>
                  <a:moveTo>
                    <a:pt x="316" y="330"/>
                  </a:moveTo>
                  <a:cubicBezTo>
                    <a:pt x="315" y="329"/>
                    <a:pt x="316" y="328"/>
                    <a:pt x="317" y="327"/>
                  </a:cubicBezTo>
                  <a:cubicBezTo>
                    <a:pt x="316" y="328"/>
                    <a:pt x="316" y="328"/>
                    <a:pt x="315" y="329"/>
                  </a:cubicBezTo>
                  <a:cubicBezTo>
                    <a:pt x="316" y="330"/>
                    <a:pt x="316" y="331"/>
                    <a:pt x="315" y="331"/>
                  </a:cubicBezTo>
                  <a:cubicBezTo>
                    <a:pt x="316" y="332"/>
                    <a:pt x="316" y="330"/>
                    <a:pt x="316" y="330"/>
                  </a:cubicBezTo>
                  <a:close/>
                  <a:moveTo>
                    <a:pt x="321" y="334"/>
                  </a:moveTo>
                  <a:cubicBezTo>
                    <a:pt x="321" y="333"/>
                    <a:pt x="320" y="333"/>
                    <a:pt x="319" y="333"/>
                  </a:cubicBezTo>
                  <a:cubicBezTo>
                    <a:pt x="319" y="333"/>
                    <a:pt x="319" y="334"/>
                    <a:pt x="319" y="334"/>
                  </a:cubicBezTo>
                  <a:cubicBezTo>
                    <a:pt x="320" y="334"/>
                    <a:pt x="320" y="334"/>
                    <a:pt x="321" y="334"/>
                  </a:cubicBezTo>
                  <a:close/>
                  <a:moveTo>
                    <a:pt x="315" y="332"/>
                  </a:move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4" y="332"/>
                  </a:cubicBezTo>
                  <a:cubicBezTo>
                    <a:pt x="314" y="332"/>
                    <a:pt x="313" y="333"/>
                    <a:pt x="313" y="333"/>
                  </a:cubicBezTo>
                  <a:cubicBezTo>
                    <a:pt x="314" y="332"/>
                    <a:pt x="314" y="334"/>
                    <a:pt x="314" y="334"/>
                  </a:cubicBezTo>
                  <a:cubicBezTo>
                    <a:pt x="313" y="334"/>
                    <a:pt x="312" y="334"/>
                    <a:pt x="311" y="335"/>
                  </a:cubicBezTo>
                  <a:cubicBezTo>
                    <a:pt x="312" y="335"/>
                    <a:pt x="312" y="335"/>
                    <a:pt x="312" y="335"/>
                  </a:cubicBezTo>
                  <a:cubicBezTo>
                    <a:pt x="313" y="335"/>
                    <a:pt x="313" y="334"/>
                    <a:pt x="314" y="334"/>
                  </a:cubicBezTo>
                  <a:cubicBezTo>
                    <a:pt x="314" y="335"/>
                    <a:pt x="313" y="335"/>
                    <a:pt x="314" y="335"/>
                  </a:cubicBezTo>
                  <a:cubicBezTo>
                    <a:pt x="314" y="335"/>
                    <a:pt x="314" y="336"/>
                    <a:pt x="315" y="336"/>
                  </a:cubicBezTo>
                  <a:cubicBezTo>
                    <a:pt x="314" y="335"/>
                    <a:pt x="315" y="335"/>
                    <a:pt x="315" y="334"/>
                  </a:cubicBezTo>
                  <a:cubicBezTo>
                    <a:pt x="314" y="335"/>
                    <a:pt x="314" y="332"/>
                    <a:pt x="315" y="332"/>
                  </a:cubicBezTo>
                  <a:close/>
                  <a:moveTo>
                    <a:pt x="320" y="327"/>
                  </a:moveTo>
                  <a:cubicBezTo>
                    <a:pt x="320" y="327"/>
                    <a:pt x="320" y="327"/>
                    <a:pt x="320" y="327"/>
                  </a:cubicBezTo>
                  <a:cubicBezTo>
                    <a:pt x="319" y="327"/>
                    <a:pt x="318" y="329"/>
                    <a:pt x="319" y="329"/>
                  </a:cubicBezTo>
                  <a:cubicBezTo>
                    <a:pt x="319" y="328"/>
                    <a:pt x="320" y="328"/>
                    <a:pt x="320" y="327"/>
                  </a:cubicBezTo>
                  <a:close/>
                  <a:moveTo>
                    <a:pt x="320" y="342"/>
                  </a:moveTo>
                  <a:cubicBezTo>
                    <a:pt x="320" y="343"/>
                    <a:pt x="321" y="343"/>
                    <a:pt x="321" y="342"/>
                  </a:cubicBezTo>
                  <a:lnTo>
                    <a:pt x="320" y="342"/>
                  </a:lnTo>
                  <a:close/>
                  <a:moveTo>
                    <a:pt x="322" y="320"/>
                  </a:moveTo>
                  <a:cubicBezTo>
                    <a:pt x="322" y="321"/>
                    <a:pt x="321" y="320"/>
                    <a:pt x="321" y="321"/>
                  </a:cubicBezTo>
                  <a:cubicBezTo>
                    <a:pt x="322" y="321"/>
                    <a:pt x="321" y="322"/>
                    <a:pt x="322" y="322"/>
                  </a:cubicBezTo>
                  <a:cubicBezTo>
                    <a:pt x="322" y="320"/>
                    <a:pt x="323" y="320"/>
                    <a:pt x="322" y="320"/>
                  </a:cubicBezTo>
                  <a:close/>
                  <a:moveTo>
                    <a:pt x="317" y="333"/>
                  </a:moveTo>
                  <a:cubicBezTo>
                    <a:pt x="317" y="333"/>
                    <a:pt x="316" y="334"/>
                    <a:pt x="316" y="335"/>
                  </a:cubicBezTo>
                  <a:cubicBezTo>
                    <a:pt x="317" y="335"/>
                    <a:pt x="318" y="334"/>
                    <a:pt x="318" y="333"/>
                  </a:cubicBezTo>
                  <a:cubicBezTo>
                    <a:pt x="318" y="333"/>
                    <a:pt x="318" y="333"/>
                    <a:pt x="317" y="333"/>
                  </a:cubicBezTo>
                  <a:close/>
                  <a:moveTo>
                    <a:pt x="332" y="295"/>
                  </a:moveTo>
                  <a:cubicBezTo>
                    <a:pt x="332" y="295"/>
                    <a:pt x="332" y="296"/>
                    <a:pt x="332" y="296"/>
                  </a:cubicBezTo>
                  <a:cubicBezTo>
                    <a:pt x="332" y="296"/>
                    <a:pt x="332" y="296"/>
                    <a:pt x="332" y="296"/>
                  </a:cubicBezTo>
                  <a:cubicBezTo>
                    <a:pt x="332" y="295"/>
                    <a:pt x="334" y="295"/>
                    <a:pt x="334" y="294"/>
                  </a:cubicBezTo>
                  <a:cubicBezTo>
                    <a:pt x="333" y="294"/>
                    <a:pt x="333" y="295"/>
                    <a:pt x="332" y="295"/>
                  </a:cubicBezTo>
                  <a:close/>
                  <a:moveTo>
                    <a:pt x="64" y="326"/>
                  </a:moveTo>
                  <a:cubicBezTo>
                    <a:pt x="65" y="328"/>
                    <a:pt x="64" y="329"/>
                    <a:pt x="64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0"/>
                    <a:pt x="65" y="327"/>
                    <a:pt x="64" y="326"/>
                  </a:cubicBezTo>
                  <a:close/>
                  <a:moveTo>
                    <a:pt x="64" y="338"/>
                  </a:moveTo>
                  <a:cubicBezTo>
                    <a:pt x="63" y="338"/>
                    <a:pt x="63" y="339"/>
                    <a:pt x="64" y="339"/>
                  </a:cubicBezTo>
                  <a:cubicBezTo>
                    <a:pt x="64" y="338"/>
                    <a:pt x="64" y="338"/>
                    <a:pt x="64" y="338"/>
                  </a:cubicBezTo>
                  <a:close/>
                  <a:moveTo>
                    <a:pt x="65" y="325"/>
                  </a:moveTo>
                  <a:cubicBezTo>
                    <a:pt x="65" y="325"/>
                    <a:pt x="65" y="325"/>
                    <a:pt x="65" y="325"/>
                  </a:cubicBezTo>
                  <a:cubicBezTo>
                    <a:pt x="64" y="326"/>
                    <a:pt x="65" y="327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6" y="326"/>
                    <a:pt x="65" y="326"/>
                    <a:pt x="65" y="325"/>
                  </a:cubicBezTo>
                  <a:close/>
                  <a:moveTo>
                    <a:pt x="62" y="334"/>
                  </a:moveTo>
                  <a:cubicBezTo>
                    <a:pt x="61" y="333"/>
                    <a:pt x="61" y="335"/>
                    <a:pt x="60" y="336"/>
                  </a:cubicBezTo>
                  <a:cubicBezTo>
                    <a:pt x="61" y="337"/>
                    <a:pt x="62" y="335"/>
                    <a:pt x="61" y="336"/>
                  </a:cubicBezTo>
                  <a:cubicBezTo>
                    <a:pt x="62" y="336"/>
                    <a:pt x="63" y="336"/>
                    <a:pt x="63" y="335"/>
                  </a:cubicBezTo>
                  <a:cubicBezTo>
                    <a:pt x="62" y="335"/>
                    <a:pt x="61" y="334"/>
                    <a:pt x="62" y="334"/>
                  </a:cubicBezTo>
                  <a:close/>
                  <a:moveTo>
                    <a:pt x="63" y="321"/>
                  </a:moveTo>
                  <a:cubicBezTo>
                    <a:pt x="62" y="321"/>
                    <a:pt x="62" y="320"/>
                    <a:pt x="62" y="320"/>
                  </a:cubicBezTo>
                  <a:cubicBezTo>
                    <a:pt x="62" y="320"/>
                    <a:pt x="61" y="320"/>
                    <a:pt x="61" y="320"/>
                  </a:cubicBezTo>
                  <a:cubicBezTo>
                    <a:pt x="62" y="320"/>
                    <a:pt x="62" y="321"/>
                    <a:pt x="63" y="321"/>
                  </a:cubicBezTo>
                  <a:cubicBezTo>
                    <a:pt x="63" y="321"/>
                    <a:pt x="63" y="321"/>
                    <a:pt x="63" y="321"/>
                  </a:cubicBezTo>
                  <a:close/>
                  <a:moveTo>
                    <a:pt x="61" y="322"/>
                  </a:moveTo>
                  <a:cubicBezTo>
                    <a:pt x="62" y="322"/>
                    <a:pt x="62" y="323"/>
                    <a:pt x="62" y="323"/>
                  </a:cubicBezTo>
                  <a:cubicBezTo>
                    <a:pt x="62" y="322"/>
                    <a:pt x="63" y="323"/>
                    <a:pt x="62" y="322"/>
                  </a:cubicBezTo>
                  <a:cubicBezTo>
                    <a:pt x="62" y="322"/>
                    <a:pt x="62" y="322"/>
                    <a:pt x="61" y="322"/>
                  </a:cubicBezTo>
                  <a:close/>
                  <a:moveTo>
                    <a:pt x="64" y="343"/>
                  </a:moveTo>
                  <a:cubicBezTo>
                    <a:pt x="64" y="344"/>
                    <a:pt x="63" y="344"/>
                    <a:pt x="63" y="344"/>
                  </a:cubicBezTo>
                  <a:cubicBezTo>
                    <a:pt x="65" y="345"/>
                    <a:pt x="65" y="343"/>
                    <a:pt x="64" y="343"/>
                  </a:cubicBezTo>
                  <a:close/>
                  <a:moveTo>
                    <a:pt x="63" y="332"/>
                  </a:moveTo>
                  <a:cubicBezTo>
                    <a:pt x="63" y="333"/>
                    <a:pt x="64" y="333"/>
                    <a:pt x="64" y="334"/>
                  </a:cubicBezTo>
                  <a:cubicBezTo>
                    <a:pt x="65" y="334"/>
                    <a:pt x="65" y="333"/>
                    <a:pt x="66" y="333"/>
                  </a:cubicBezTo>
                  <a:cubicBezTo>
                    <a:pt x="65" y="333"/>
                    <a:pt x="64" y="332"/>
                    <a:pt x="63" y="332"/>
                  </a:cubicBezTo>
                  <a:close/>
                  <a:moveTo>
                    <a:pt x="66" y="341"/>
                  </a:moveTo>
                  <a:cubicBezTo>
                    <a:pt x="66" y="342"/>
                    <a:pt x="66" y="342"/>
                    <a:pt x="66" y="343"/>
                  </a:cubicBezTo>
                  <a:cubicBezTo>
                    <a:pt x="66" y="342"/>
                    <a:pt x="67" y="342"/>
                    <a:pt x="67" y="342"/>
                  </a:cubicBezTo>
                  <a:cubicBezTo>
                    <a:pt x="66" y="342"/>
                    <a:pt x="66" y="341"/>
                    <a:pt x="66" y="341"/>
                  </a:cubicBezTo>
                  <a:close/>
                  <a:moveTo>
                    <a:pt x="68" y="334"/>
                  </a:moveTo>
                  <a:cubicBezTo>
                    <a:pt x="67" y="334"/>
                    <a:pt x="68" y="334"/>
                    <a:pt x="67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7" y="334"/>
                    <a:pt x="68" y="335"/>
                    <a:pt x="68" y="334"/>
                  </a:cubicBezTo>
                  <a:close/>
                  <a:moveTo>
                    <a:pt x="68" y="344"/>
                  </a:moveTo>
                  <a:cubicBezTo>
                    <a:pt x="69" y="343"/>
                    <a:pt x="70" y="342"/>
                    <a:pt x="70" y="342"/>
                  </a:cubicBezTo>
                  <a:cubicBezTo>
                    <a:pt x="69" y="342"/>
                    <a:pt x="68" y="342"/>
                    <a:pt x="68" y="344"/>
                  </a:cubicBezTo>
                  <a:close/>
                  <a:moveTo>
                    <a:pt x="69" y="335"/>
                  </a:moveTo>
                  <a:cubicBezTo>
                    <a:pt x="68" y="335"/>
                    <a:pt x="66" y="337"/>
                    <a:pt x="67" y="337"/>
                  </a:cubicBezTo>
                  <a:cubicBezTo>
                    <a:pt x="68" y="337"/>
                    <a:pt x="69" y="336"/>
                    <a:pt x="69" y="335"/>
                  </a:cubicBezTo>
                  <a:close/>
                  <a:moveTo>
                    <a:pt x="68" y="332"/>
                  </a:moveTo>
                  <a:cubicBezTo>
                    <a:pt x="67" y="332"/>
                    <a:pt x="66" y="333"/>
                    <a:pt x="67" y="333"/>
                  </a:cubicBezTo>
                  <a:cubicBezTo>
                    <a:pt x="67" y="333"/>
                    <a:pt x="68" y="333"/>
                    <a:pt x="68" y="332"/>
                  </a:cubicBezTo>
                  <a:close/>
                  <a:moveTo>
                    <a:pt x="67" y="329"/>
                  </a:moveTo>
                  <a:cubicBezTo>
                    <a:pt x="67" y="329"/>
                    <a:pt x="66" y="329"/>
                    <a:pt x="66" y="329"/>
                  </a:cubicBezTo>
                  <a:cubicBezTo>
                    <a:pt x="67" y="329"/>
                    <a:pt x="67" y="329"/>
                    <a:pt x="68" y="329"/>
                  </a:cubicBezTo>
                  <a:cubicBezTo>
                    <a:pt x="68" y="329"/>
                    <a:pt x="68" y="329"/>
                    <a:pt x="67" y="329"/>
                  </a:cubicBezTo>
                  <a:close/>
                  <a:moveTo>
                    <a:pt x="57" y="317"/>
                  </a:moveTo>
                  <a:cubicBezTo>
                    <a:pt x="57" y="317"/>
                    <a:pt x="57" y="317"/>
                    <a:pt x="57" y="317"/>
                  </a:cubicBezTo>
                  <a:cubicBezTo>
                    <a:pt x="56" y="317"/>
                    <a:pt x="56" y="318"/>
                    <a:pt x="56" y="318"/>
                  </a:cubicBezTo>
                  <a:cubicBezTo>
                    <a:pt x="56" y="318"/>
                    <a:pt x="56" y="318"/>
                    <a:pt x="56" y="319"/>
                  </a:cubicBezTo>
                  <a:cubicBezTo>
                    <a:pt x="58" y="318"/>
                    <a:pt x="57" y="319"/>
                    <a:pt x="58" y="320"/>
                  </a:cubicBezTo>
                  <a:cubicBezTo>
                    <a:pt x="60" y="319"/>
                    <a:pt x="57" y="318"/>
                    <a:pt x="58" y="316"/>
                  </a:cubicBezTo>
                  <a:cubicBezTo>
                    <a:pt x="57" y="316"/>
                    <a:pt x="57" y="315"/>
                    <a:pt x="56" y="315"/>
                  </a:cubicBezTo>
                  <a:cubicBezTo>
                    <a:pt x="56" y="315"/>
                    <a:pt x="56" y="316"/>
                    <a:pt x="55" y="317"/>
                  </a:cubicBezTo>
                  <a:cubicBezTo>
                    <a:pt x="56" y="317"/>
                    <a:pt x="57" y="316"/>
                    <a:pt x="57" y="317"/>
                  </a:cubicBezTo>
                  <a:close/>
                  <a:moveTo>
                    <a:pt x="55" y="327"/>
                  </a:moveTo>
                  <a:cubicBezTo>
                    <a:pt x="56" y="327"/>
                    <a:pt x="57" y="328"/>
                    <a:pt x="57" y="326"/>
                  </a:cubicBezTo>
                  <a:cubicBezTo>
                    <a:pt x="56" y="327"/>
                    <a:pt x="55" y="326"/>
                    <a:pt x="55" y="327"/>
                  </a:cubicBezTo>
                  <a:close/>
                  <a:moveTo>
                    <a:pt x="58" y="328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7" y="327"/>
                    <a:pt x="57" y="328"/>
                    <a:pt x="57" y="328"/>
                  </a:cubicBezTo>
                  <a:cubicBezTo>
                    <a:pt x="57" y="328"/>
                    <a:pt x="57" y="328"/>
                    <a:pt x="58" y="328"/>
                  </a:cubicBezTo>
                  <a:close/>
                  <a:moveTo>
                    <a:pt x="61" y="317"/>
                  </a:moveTo>
                  <a:cubicBezTo>
                    <a:pt x="60" y="318"/>
                    <a:pt x="59" y="319"/>
                    <a:pt x="59" y="320"/>
                  </a:cubicBezTo>
                  <a:cubicBezTo>
                    <a:pt x="59" y="320"/>
                    <a:pt x="59" y="321"/>
                    <a:pt x="58" y="321"/>
                  </a:cubicBezTo>
                  <a:cubicBezTo>
                    <a:pt x="58" y="321"/>
                    <a:pt x="58" y="321"/>
                    <a:pt x="57" y="321"/>
                  </a:cubicBezTo>
                  <a:cubicBezTo>
                    <a:pt x="58" y="322"/>
                    <a:pt x="60" y="322"/>
                    <a:pt x="59" y="324"/>
                  </a:cubicBezTo>
                  <a:cubicBezTo>
                    <a:pt x="60" y="324"/>
                    <a:pt x="60" y="324"/>
                    <a:pt x="60" y="324"/>
                  </a:cubicBezTo>
                  <a:cubicBezTo>
                    <a:pt x="61" y="323"/>
                    <a:pt x="58" y="321"/>
                    <a:pt x="60" y="321"/>
                  </a:cubicBezTo>
                  <a:cubicBezTo>
                    <a:pt x="60" y="321"/>
                    <a:pt x="60" y="322"/>
                    <a:pt x="61" y="322"/>
                  </a:cubicBezTo>
                  <a:cubicBezTo>
                    <a:pt x="61" y="321"/>
                    <a:pt x="60" y="321"/>
                    <a:pt x="61" y="320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61" y="319"/>
                    <a:pt x="60" y="319"/>
                    <a:pt x="61" y="317"/>
                  </a:cubicBezTo>
                  <a:cubicBezTo>
                    <a:pt x="61" y="317"/>
                    <a:pt x="61" y="317"/>
                    <a:pt x="61" y="317"/>
                  </a:cubicBezTo>
                  <a:close/>
                  <a:moveTo>
                    <a:pt x="55" y="324"/>
                  </a:moveTo>
                  <a:cubicBezTo>
                    <a:pt x="56" y="325"/>
                    <a:pt x="57" y="326"/>
                    <a:pt x="57" y="326"/>
                  </a:cubicBezTo>
                  <a:cubicBezTo>
                    <a:pt x="57" y="326"/>
                    <a:pt x="57" y="326"/>
                    <a:pt x="57" y="326"/>
                  </a:cubicBezTo>
                  <a:cubicBezTo>
                    <a:pt x="57" y="326"/>
                    <a:pt x="58" y="326"/>
                    <a:pt x="58" y="325"/>
                  </a:cubicBezTo>
                  <a:cubicBezTo>
                    <a:pt x="57" y="326"/>
                    <a:pt x="57" y="324"/>
                    <a:pt x="55" y="324"/>
                  </a:cubicBezTo>
                  <a:close/>
                  <a:moveTo>
                    <a:pt x="53" y="321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4" y="323"/>
                    <a:pt x="55" y="323"/>
                    <a:pt x="55" y="322"/>
                  </a:cubicBezTo>
                  <a:cubicBezTo>
                    <a:pt x="54" y="321"/>
                    <a:pt x="53" y="322"/>
                    <a:pt x="53" y="321"/>
                  </a:cubicBezTo>
                  <a:close/>
                  <a:moveTo>
                    <a:pt x="55" y="320"/>
                  </a:moveTo>
                  <a:cubicBezTo>
                    <a:pt x="54" y="320"/>
                    <a:pt x="54" y="320"/>
                    <a:pt x="54" y="320"/>
                  </a:cubicBezTo>
                  <a:cubicBezTo>
                    <a:pt x="54" y="320"/>
                    <a:pt x="54" y="321"/>
                    <a:pt x="54" y="320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0"/>
                    <a:pt x="55" y="320"/>
                    <a:pt x="55" y="320"/>
                  </a:cubicBezTo>
                  <a:cubicBezTo>
                    <a:pt x="55" y="320"/>
                    <a:pt x="55" y="320"/>
                    <a:pt x="55" y="320"/>
                  </a:cubicBezTo>
                  <a:close/>
                  <a:moveTo>
                    <a:pt x="57" y="322"/>
                  </a:moveTo>
                  <a:cubicBezTo>
                    <a:pt x="58" y="323"/>
                    <a:pt x="58" y="323"/>
                    <a:pt x="58" y="323"/>
                  </a:cubicBezTo>
                  <a:cubicBezTo>
                    <a:pt x="58" y="323"/>
                    <a:pt x="58" y="322"/>
                    <a:pt x="58" y="322"/>
                  </a:cubicBezTo>
                  <a:cubicBezTo>
                    <a:pt x="58" y="322"/>
                    <a:pt x="57" y="322"/>
                    <a:pt x="57" y="322"/>
                  </a:cubicBezTo>
                  <a:close/>
                  <a:moveTo>
                    <a:pt x="58" y="314"/>
                  </a:moveTo>
                  <a:cubicBezTo>
                    <a:pt x="58" y="314"/>
                    <a:pt x="58" y="314"/>
                    <a:pt x="59" y="31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58" y="313"/>
                    <a:pt x="58" y="313"/>
                    <a:pt x="57" y="313"/>
                  </a:cubicBezTo>
                  <a:cubicBezTo>
                    <a:pt x="57" y="313"/>
                    <a:pt x="57" y="313"/>
                    <a:pt x="57" y="313"/>
                  </a:cubicBezTo>
                  <a:cubicBezTo>
                    <a:pt x="57" y="313"/>
                    <a:pt x="56" y="313"/>
                    <a:pt x="56" y="312"/>
                  </a:cubicBezTo>
                  <a:cubicBezTo>
                    <a:pt x="56" y="313"/>
                    <a:pt x="56" y="313"/>
                    <a:pt x="55" y="314"/>
                  </a:cubicBezTo>
                  <a:cubicBezTo>
                    <a:pt x="56" y="314"/>
                    <a:pt x="56" y="315"/>
                    <a:pt x="56" y="315"/>
                  </a:cubicBezTo>
                  <a:cubicBezTo>
                    <a:pt x="57" y="314"/>
                    <a:pt x="58" y="314"/>
                    <a:pt x="58" y="314"/>
                  </a:cubicBezTo>
                  <a:close/>
                  <a:moveTo>
                    <a:pt x="61" y="329"/>
                  </a:moveTo>
                  <a:cubicBezTo>
                    <a:pt x="61" y="328"/>
                    <a:pt x="60" y="327"/>
                    <a:pt x="59" y="328"/>
                  </a:cubicBezTo>
                  <a:cubicBezTo>
                    <a:pt x="60" y="329"/>
                    <a:pt x="60" y="329"/>
                    <a:pt x="61" y="329"/>
                  </a:cubicBezTo>
                  <a:close/>
                  <a:moveTo>
                    <a:pt x="59" y="337"/>
                  </a:moveTo>
                  <a:cubicBezTo>
                    <a:pt x="59" y="337"/>
                    <a:pt x="58" y="337"/>
                    <a:pt x="59" y="338"/>
                  </a:cubicBezTo>
                  <a:cubicBezTo>
                    <a:pt x="59" y="338"/>
                    <a:pt x="59" y="338"/>
                    <a:pt x="60" y="338"/>
                  </a:cubicBezTo>
                  <a:cubicBezTo>
                    <a:pt x="60" y="338"/>
                    <a:pt x="60" y="337"/>
                    <a:pt x="59" y="337"/>
                  </a:cubicBezTo>
                  <a:close/>
                  <a:moveTo>
                    <a:pt x="60" y="330"/>
                  </a:moveTo>
                  <a:cubicBezTo>
                    <a:pt x="60" y="330"/>
                    <a:pt x="60" y="330"/>
                    <a:pt x="60" y="329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30"/>
                    <a:pt x="59" y="330"/>
                    <a:pt x="59" y="331"/>
                  </a:cubicBezTo>
                  <a:cubicBezTo>
                    <a:pt x="59" y="330"/>
                    <a:pt x="61" y="331"/>
                    <a:pt x="60" y="330"/>
                  </a:cubicBezTo>
                  <a:close/>
                  <a:moveTo>
                    <a:pt x="70" y="336"/>
                  </a:moveTo>
                  <a:cubicBezTo>
                    <a:pt x="70" y="337"/>
                    <a:pt x="69" y="337"/>
                    <a:pt x="69" y="338"/>
                  </a:cubicBezTo>
                  <a:cubicBezTo>
                    <a:pt x="70" y="338"/>
                    <a:pt x="71" y="337"/>
                    <a:pt x="70" y="336"/>
                  </a:cubicBezTo>
                  <a:close/>
                  <a:moveTo>
                    <a:pt x="60" y="327"/>
                  </a:moveTo>
                  <a:cubicBezTo>
                    <a:pt x="60" y="326"/>
                    <a:pt x="60" y="326"/>
                    <a:pt x="60" y="326"/>
                  </a:cubicBezTo>
                  <a:cubicBezTo>
                    <a:pt x="60" y="326"/>
                    <a:pt x="60" y="326"/>
                    <a:pt x="59" y="326"/>
                  </a:cubicBezTo>
                  <a:cubicBezTo>
                    <a:pt x="59" y="327"/>
                    <a:pt x="60" y="327"/>
                    <a:pt x="60" y="327"/>
                  </a:cubicBezTo>
                  <a:close/>
                  <a:moveTo>
                    <a:pt x="241" y="391"/>
                  </a:moveTo>
                  <a:cubicBezTo>
                    <a:pt x="242" y="391"/>
                    <a:pt x="243" y="390"/>
                    <a:pt x="243" y="389"/>
                  </a:cubicBezTo>
                  <a:cubicBezTo>
                    <a:pt x="242" y="390"/>
                    <a:pt x="242" y="390"/>
                    <a:pt x="241" y="391"/>
                  </a:cubicBezTo>
                  <a:close/>
                  <a:moveTo>
                    <a:pt x="227" y="394"/>
                  </a:moveTo>
                  <a:cubicBezTo>
                    <a:pt x="227" y="393"/>
                    <a:pt x="228" y="393"/>
                    <a:pt x="228" y="393"/>
                  </a:cubicBezTo>
                  <a:cubicBezTo>
                    <a:pt x="227" y="392"/>
                    <a:pt x="226" y="394"/>
                    <a:pt x="227" y="394"/>
                  </a:cubicBezTo>
                  <a:close/>
                  <a:moveTo>
                    <a:pt x="69" y="344"/>
                  </a:moveTo>
                  <a:cubicBezTo>
                    <a:pt x="70" y="344"/>
                    <a:pt x="71" y="344"/>
                    <a:pt x="71" y="343"/>
                  </a:cubicBezTo>
                  <a:cubicBezTo>
                    <a:pt x="70" y="343"/>
                    <a:pt x="70" y="344"/>
                    <a:pt x="69" y="344"/>
                  </a:cubicBezTo>
                  <a:close/>
                  <a:moveTo>
                    <a:pt x="250" y="388"/>
                  </a:moveTo>
                  <a:cubicBezTo>
                    <a:pt x="251" y="388"/>
                    <a:pt x="251" y="387"/>
                    <a:pt x="252" y="386"/>
                  </a:cubicBezTo>
                  <a:cubicBezTo>
                    <a:pt x="251" y="386"/>
                    <a:pt x="251" y="385"/>
                    <a:pt x="250" y="385"/>
                  </a:cubicBezTo>
                  <a:cubicBezTo>
                    <a:pt x="250" y="386"/>
                    <a:pt x="249" y="387"/>
                    <a:pt x="250" y="388"/>
                  </a:cubicBezTo>
                  <a:close/>
                  <a:moveTo>
                    <a:pt x="236" y="390"/>
                  </a:moveTo>
                  <a:cubicBezTo>
                    <a:pt x="237" y="390"/>
                    <a:pt x="236" y="389"/>
                    <a:pt x="237" y="388"/>
                  </a:cubicBezTo>
                  <a:cubicBezTo>
                    <a:pt x="236" y="388"/>
                    <a:pt x="236" y="388"/>
                    <a:pt x="236" y="389"/>
                  </a:cubicBezTo>
                  <a:cubicBezTo>
                    <a:pt x="235" y="389"/>
                    <a:pt x="235" y="390"/>
                    <a:pt x="236" y="390"/>
                  </a:cubicBezTo>
                  <a:close/>
                  <a:moveTo>
                    <a:pt x="232" y="390"/>
                  </a:moveTo>
                  <a:cubicBezTo>
                    <a:pt x="232" y="390"/>
                    <a:pt x="233" y="390"/>
                    <a:pt x="233" y="390"/>
                  </a:cubicBezTo>
                  <a:cubicBezTo>
                    <a:pt x="233" y="389"/>
                    <a:pt x="233" y="389"/>
                    <a:pt x="234" y="389"/>
                  </a:cubicBezTo>
                  <a:cubicBezTo>
                    <a:pt x="234" y="389"/>
                    <a:pt x="234" y="389"/>
                    <a:pt x="234" y="389"/>
                  </a:cubicBezTo>
                  <a:cubicBezTo>
                    <a:pt x="233" y="389"/>
                    <a:pt x="233" y="389"/>
                    <a:pt x="232" y="390"/>
                  </a:cubicBezTo>
                  <a:close/>
                  <a:moveTo>
                    <a:pt x="235" y="392"/>
                  </a:moveTo>
                  <a:cubicBezTo>
                    <a:pt x="235" y="391"/>
                    <a:pt x="235" y="390"/>
                    <a:pt x="235" y="390"/>
                  </a:cubicBezTo>
                  <a:cubicBezTo>
                    <a:pt x="235" y="390"/>
                    <a:pt x="234" y="390"/>
                    <a:pt x="234" y="391"/>
                  </a:cubicBezTo>
                  <a:cubicBezTo>
                    <a:pt x="234" y="391"/>
                    <a:pt x="234" y="392"/>
                    <a:pt x="235" y="392"/>
                  </a:cubicBezTo>
                  <a:close/>
                  <a:moveTo>
                    <a:pt x="234" y="395"/>
                  </a:moveTo>
                  <a:cubicBezTo>
                    <a:pt x="234" y="394"/>
                    <a:pt x="235" y="394"/>
                    <a:pt x="235" y="394"/>
                  </a:cubicBezTo>
                  <a:cubicBezTo>
                    <a:pt x="234" y="393"/>
                    <a:pt x="234" y="394"/>
                    <a:pt x="234" y="395"/>
                  </a:cubicBezTo>
                  <a:close/>
                  <a:moveTo>
                    <a:pt x="238" y="392"/>
                  </a:moveTo>
                  <a:cubicBezTo>
                    <a:pt x="238" y="393"/>
                    <a:pt x="237" y="394"/>
                    <a:pt x="238" y="394"/>
                  </a:cubicBezTo>
                  <a:cubicBezTo>
                    <a:pt x="239" y="393"/>
                    <a:pt x="238" y="392"/>
                    <a:pt x="238" y="392"/>
                  </a:cubicBezTo>
                  <a:close/>
                  <a:moveTo>
                    <a:pt x="238" y="390"/>
                  </a:moveTo>
                  <a:cubicBezTo>
                    <a:pt x="239" y="391"/>
                    <a:pt x="239" y="390"/>
                    <a:pt x="239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9" y="389"/>
                    <a:pt x="238" y="390"/>
                    <a:pt x="238" y="390"/>
                  </a:cubicBezTo>
                  <a:close/>
                  <a:moveTo>
                    <a:pt x="249" y="388"/>
                  </a:moveTo>
                  <a:cubicBezTo>
                    <a:pt x="249" y="387"/>
                    <a:pt x="248" y="387"/>
                    <a:pt x="248" y="386"/>
                  </a:cubicBezTo>
                  <a:cubicBezTo>
                    <a:pt x="248" y="386"/>
                    <a:pt x="248" y="386"/>
                    <a:pt x="249" y="385"/>
                  </a:cubicBezTo>
                  <a:cubicBezTo>
                    <a:pt x="249" y="386"/>
                    <a:pt x="248" y="387"/>
                    <a:pt x="249" y="387"/>
                  </a:cubicBezTo>
                  <a:cubicBezTo>
                    <a:pt x="250" y="386"/>
                    <a:pt x="250" y="385"/>
                    <a:pt x="250" y="385"/>
                  </a:cubicBezTo>
                  <a:cubicBezTo>
                    <a:pt x="252" y="385"/>
                    <a:pt x="252" y="386"/>
                    <a:pt x="253" y="387"/>
                  </a:cubicBezTo>
                  <a:cubicBezTo>
                    <a:pt x="253" y="385"/>
                    <a:pt x="254" y="385"/>
                    <a:pt x="254" y="384"/>
                  </a:cubicBezTo>
                  <a:cubicBezTo>
                    <a:pt x="255" y="385"/>
                    <a:pt x="254" y="386"/>
                    <a:pt x="254" y="386"/>
                  </a:cubicBezTo>
                  <a:cubicBezTo>
                    <a:pt x="255" y="386"/>
                    <a:pt x="256" y="384"/>
                    <a:pt x="256" y="383"/>
                  </a:cubicBezTo>
                  <a:cubicBezTo>
                    <a:pt x="256" y="384"/>
                    <a:pt x="255" y="384"/>
                    <a:pt x="255" y="383"/>
                  </a:cubicBezTo>
                  <a:cubicBezTo>
                    <a:pt x="257" y="383"/>
                    <a:pt x="255" y="382"/>
                    <a:pt x="256" y="381"/>
                  </a:cubicBezTo>
                  <a:cubicBezTo>
                    <a:pt x="256" y="381"/>
                    <a:pt x="256" y="381"/>
                    <a:pt x="255" y="381"/>
                  </a:cubicBezTo>
                  <a:cubicBezTo>
                    <a:pt x="254" y="381"/>
                    <a:pt x="254" y="382"/>
                    <a:pt x="253" y="382"/>
                  </a:cubicBezTo>
                  <a:cubicBezTo>
                    <a:pt x="253" y="382"/>
                    <a:pt x="253" y="383"/>
                    <a:pt x="252" y="383"/>
                  </a:cubicBezTo>
                  <a:cubicBezTo>
                    <a:pt x="252" y="383"/>
                    <a:pt x="252" y="383"/>
                    <a:pt x="252" y="382"/>
                  </a:cubicBezTo>
                  <a:cubicBezTo>
                    <a:pt x="252" y="383"/>
                    <a:pt x="251" y="383"/>
                    <a:pt x="251" y="383"/>
                  </a:cubicBezTo>
                  <a:cubicBezTo>
                    <a:pt x="251" y="383"/>
                    <a:pt x="251" y="383"/>
                    <a:pt x="252" y="383"/>
                  </a:cubicBezTo>
                  <a:cubicBezTo>
                    <a:pt x="252" y="384"/>
                    <a:pt x="252" y="384"/>
                    <a:pt x="252" y="384"/>
                  </a:cubicBezTo>
                  <a:cubicBezTo>
                    <a:pt x="251" y="384"/>
                    <a:pt x="250" y="384"/>
                    <a:pt x="250" y="383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9" y="385"/>
                    <a:pt x="248" y="385"/>
                    <a:pt x="247" y="387"/>
                  </a:cubicBezTo>
                  <a:cubicBezTo>
                    <a:pt x="248" y="387"/>
                    <a:pt x="248" y="387"/>
                    <a:pt x="249" y="388"/>
                  </a:cubicBezTo>
                  <a:close/>
                  <a:moveTo>
                    <a:pt x="244" y="388"/>
                  </a:moveTo>
                  <a:cubicBezTo>
                    <a:pt x="244" y="389"/>
                    <a:pt x="243" y="390"/>
                    <a:pt x="244" y="390"/>
                  </a:cubicBezTo>
                  <a:cubicBezTo>
                    <a:pt x="244" y="389"/>
                    <a:pt x="246" y="389"/>
                    <a:pt x="245" y="387"/>
                  </a:cubicBezTo>
                  <a:cubicBezTo>
                    <a:pt x="245" y="388"/>
                    <a:pt x="244" y="388"/>
                    <a:pt x="244" y="388"/>
                  </a:cubicBezTo>
                  <a:close/>
                  <a:moveTo>
                    <a:pt x="245" y="385"/>
                  </a:moveTo>
                  <a:cubicBezTo>
                    <a:pt x="245" y="386"/>
                    <a:pt x="244" y="386"/>
                    <a:pt x="244" y="387"/>
                  </a:cubicBezTo>
                  <a:cubicBezTo>
                    <a:pt x="245" y="387"/>
                    <a:pt x="245" y="386"/>
                    <a:pt x="246" y="386"/>
                  </a:cubicBezTo>
                  <a:cubicBezTo>
                    <a:pt x="246" y="386"/>
                    <a:pt x="246" y="385"/>
                    <a:pt x="245" y="385"/>
                  </a:cubicBezTo>
                  <a:close/>
                  <a:moveTo>
                    <a:pt x="239" y="388"/>
                  </a:moveTo>
                  <a:cubicBezTo>
                    <a:pt x="239" y="388"/>
                    <a:pt x="241" y="388"/>
                    <a:pt x="241" y="387"/>
                  </a:cubicBezTo>
                  <a:cubicBezTo>
                    <a:pt x="240" y="387"/>
                    <a:pt x="240" y="387"/>
                    <a:pt x="239" y="387"/>
                  </a:cubicBezTo>
                  <a:cubicBezTo>
                    <a:pt x="239" y="388"/>
                    <a:pt x="239" y="388"/>
                    <a:pt x="239" y="388"/>
                  </a:cubicBezTo>
                  <a:close/>
                  <a:moveTo>
                    <a:pt x="245" y="393"/>
                  </a:moveTo>
                  <a:cubicBezTo>
                    <a:pt x="244" y="393"/>
                    <a:pt x="244" y="393"/>
                    <a:pt x="243" y="393"/>
                  </a:cubicBezTo>
                  <a:cubicBezTo>
                    <a:pt x="243" y="395"/>
                    <a:pt x="241" y="394"/>
                    <a:pt x="241" y="395"/>
                  </a:cubicBezTo>
                  <a:cubicBezTo>
                    <a:pt x="242" y="396"/>
                    <a:pt x="243" y="394"/>
                    <a:pt x="245" y="394"/>
                  </a:cubicBezTo>
                  <a:cubicBezTo>
                    <a:pt x="244" y="394"/>
                    <a:pt x="245" y="394"/>
                    <a:pt x="245" y="393"/>
                  </a:cubicBezTo>
                  <a:close/>
                  <a:moveTo>
                    <a:pt x="243" y="386"/>
                  </a:moveTo>
                  <a:cubicBezTo>
                    <a:pt x="242" y="386"/>
                    <a:pt x="242" y="386"/>
                    <a:pt x="241" y="387"/>
                  </a:cubicBezTo>
                  <a:cubicBezTo>
                    <a:pt x="241" y="387"/>
                    <a:pt x="241" y="387"/>
                    <a:pt x="241" y="387"/>
                  </a:cubicBezTo>
                  <a:cubicBezTo>
                    <a:pt x="242" y="387"/>
                    <a:pt x="242" y="387"/>
                    <a:pt x="243" y="387"/>
                  </a:cubicBezTo>
                  <a:cubicBezTo>
                    <a:pt x="243" y="387"/>
                    <a:pt x="243" y="386"/>
                    <a:pt x="243" y="386"/>
                  </a:cubicBezTo>
                  <a:close/>
                  <a:moveTo>
                    <a:pt x="77" y="353"/>
                  </a:moveTo>
                  <a:cubicBezTo>
                    <a:pt x="77" y="353"/>
                    <a:pt x="78" y="353"/>
                    <a:pt x="78" y="352"/>
                  </a:cubicBezTo>
                  <a:cubicBezTo>
                    <a:pt x="77" y="352"/>
                    <a:pt x="77" y="353"/>
                    <a:pt x="77" y="353"/>
                  </a:cubicBezTo>
                  <a:close/>
                  <a:moveTo>
                    <a:pt x="75" y="344"/>
                  </a:moveTo>
                  <a:cubicBezTo>
                    <a:pt x="75" y="345"/>
                    <a:pt x="75" y="345"/>
                    <a:pt x="76" y="345"/>
                  </a:cubicBezTo>
                  <a:cubicBezTo>
                    <a:pt x="76" y="345"/>
                    <a:pt x="76" y="345"/>
                    <a:pt x="76" y="344"/>
                  </a:cubicBezTo>
                  <a:cubicBezTo>
                    <a:pt x="76" y="344"/>
                    <a:pt x="76" y="344"/>
                    <a:pt x="75" y="344"/>
                  </a:cubicBezTo>
                  <a:close/>
                  <a:moveTo>
                    <a:pt x="78" y="343"/>
                  </a:moveTo>
                  <a:cubicBezTo>
                    <a:pt x="78" y="342"/>
                    <a:pt x="78" y="342"/>
                    <a:pt x="77" y="342"/>
                  </a:cubicBezTo>
                  <a:cubicBezTo>
                    <a:pt x="77" y="342"/>
                    <a:pt x="77" y="342"/>
                    <a:pt x="77" y="343"/>
                  </a:cubicBezTo>
                  <a:cubicBezTo>
                    <a:pt x="78" y="343"/>
                    <a:pt x="78" y="343"/>
                    <a:pt x="78" y="343"/>
                  </a:cubicBezTo>
                  <a:close/>
                  <a:moveTo>
                    <a:pt x="78" y="349"/>
                  </a:moveTo>
                  <a:cubicBezTo>
                    <a:pt x="79" y="349"/>
                    <a:pt x="79" y="348"/>
                    <a:pt x="79" y="348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8"/>
                    <a:pt x="78" y="349"/>
                    <a:pt x="78" y="349"/>
                  </a:cubicBezTo>
                  <a:close/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3"/>
                    <a:pt x="71" y="333"/>
                    <a:pt x="70" y="333"/>
                  </a:cubicBezTo>
                  <a:cubicBezTo>
                    <a:pt x="70" y="333"/>
                    <a:pt x="70" y="334"/>
                    <a:pt x="70" y="334"/>
                  </a:cubicBezTo>
                  <a:close/>
                  <a:moveTo>
                    <a:pt x="75" y="340"/>
                  </a:moveTo>
                  <a:cubicBezTo>
                    <a:pt x="75" y="340"/>
                    <a:pt x="76" y="340"/>
                    <a:pt x="76" y="340"/>
                  </a:cubicBezTo>
                  <a:cubicBezTo>
                    <a:pt x="76" y="340"/>
                    <a:pt x="75" y="339"/>
                    <a:pt x="75" y="339"/>
                  </a:cubicBezTo>
                  <a:cubicBezTo>
                    <a:pt x="75" y="340"/>
                    <a:pt x="75" y="340"/>
                    <a:pt x="74" y="340"/>
                  </a:cubicBezTo>
                  <a:cubicBezTo>
                    <a:pt x="74" y="341"/>
                    <a:pt x="74" y="341"/>
                    <a:pt x="75" y="342"/>
                  </a:cubicBezTo>
                  <a:cubicBezTo>
                    <a:pt x="75" y="341"/>
                    <a:pt x="74" y="340"/>
                    <a:pt x="75" y="340"/>
                  </a:cubicBezTo>
                  <a:close/>
                  <a:moveTo>
                    <a:pt x="200" y="395"/>
                  </a:moveTo>
                  <a:cubicBezTo>
                    <a:pt x="201" y="396"/>
                    <a:pt x="201" y="395"/>
                    <a:pt x="201" y="395"/>
                  </a:cubicBezTo>
                  <a:cubicBezTo>
                    <a:pt x="201" y="395"/>
                    <a:pt x="201" y="395"/>
                    <a:pt x="201" y="395"/>
                  </a:cubicBezTo>
                  <a:cubicBezTo>
                    <a:pt x="200" y="395"/>
                    <a:pt x="200" y="395"/>
                    <a:pt x="200" y="395"/>
                  </a:cubicBezTo>
                  <a:close/>
                  <a:moveTo>
                    <a:pt x="88" y="355"/>
                  </a:moveTo>
                  <a:cubicBezTo>
                    <a:pt x="89" y="355"/>
                    <a:pt x="88" y="356"/>
                    <a:pt x="89" y="356"/>
                  </a:cubicBezTo>
                  <a:cubicBezTo>
                    <a:pt x="89" y="356"/>
                    <a:pt x="89" y="355"/>
                    <a:pt x="88" y="355"/>
                  </a:cubicBezTo>
                  <a:close/>
                  <a:moveTo>
                    <a:pt x="49" y="293"/>
                  </a:moveTo>
                  <a:cubicBezTo>
                    <a:pt x="50" y="293"/>
                    <a:pt x="50" y="293"/>
                    <a:pt x="50" y="293"/>
                  </a:cubicBezTo>
                  <a:cubicBezTo>
                    <a:pt x="50" y="293"/>
                    <a:pt x="50" y="293"/>
                    <a:pt x="50" y="292"/>
                  </a:cubicBezTo>
                  <a:cubicBezTo>
                    <a:pt x="50" y="293"/>
                    <a:pt x="50" y="293"/>
                    <a:pt x="49" y="293"/>
                  </a:cubicBezTo>
                  <a:close/>
                  <a:moveTo>
                    <a:pt x="79" y="344"/>
                  </a:moveTo>
                  <a:cubicBezTo>
                    <a:pt x="78" y="344"/>
                    <a:pt x="78" y="344"/>
                    <a:pt x="78" y="344"/>
                  </a:cubicBezTo>
                  <a:cubicBezTo>
                    <a:pt x="78" y="344"/>
                    <a:pt x="78" y="345"/>
                    <a:pt x="78" y="345"/>
                  </a:cubicBezTo>
                  <a:cubicBezTo>
                    <a:pt x="79" y="345"/>
                    <a:pt x="79" y="345"/>
                    <a:pt x="79" y="345"/>
                  </a:cubicBezTo>
                  <a:lnTo>
                    <a:pt x="79" y="344"/>
                  </a:lnTo>
                  <a:close/>
                  <a:moveTo>
                    <a:pt x="87" y="359"/>
                  </a:moveTo>
                  <a:cubicBezTo>
                    <a:pt x="88" y="359"/>
                    <a:pt x="88" y="358"/>
                    <a:pt x="88" y="357"/>
                  </a:cubicBezTo>
                  <a:cubicBezTo>
                    <a:pt x="88" y="357"/>
                    <a:pt x="88" y="357"/>
                    <a:pt x="87" y="357"/>
                  </a:cubicBezTo>
                  <a:cubicBezTo>
                    <a:pt x="87" y="358"/>
                    <a:pt x="87" y="358"/>
                    <a:pt x="87" y="359"/>
                  </a:cubicBezTo>
                  <a:close/>
                  <a:moveTo>
                    <a:pt x="83" y="349"/>
                  </a:moveTo>
                  <a:cubicBezTo>
                    <a:pt x="83" y="349"/>
                    <a:pt x="83" y="349"/>
                    <a:pt x="83" y="348"/>
                  </a:cubicBezTo>
                  <a:cubicBezTo>
                    <a:pt x="83" y="348"/>
                    <a:pt x="83" y="348"/>
                    <a:pt x="83" y="348"/>
                  </a:cubicBezTo>
                  <a:cubicBezTo>
                    <a:pt x="82" y="348"/>
                    <a:pt x="82" y="349"/>
                    <a:pt x="83" y="349"/>
                  </a:cubicBezTo>
                  <a:close/>
                  <a:moveTo>
                    <a:pt x="79" y="345"/>
                  </a:moveTo>
                  <a:cubicBezTo>
                    <a:pt x="79" y="346"/>
                    <a:pt x="78" y="346"/>
                    <a:pt x="78" y="346"/>
                  </a:cubicBezTo>
                  <a:cubicBezTo>
                    <a:pt x="79" y="346"/>
                    <a:pt x="80" y="346"/>
                    <a:pt x="80" y="345"/>
                  </a:cubicBezTo>
                  <a:lnTo>
                    <a:pt x="79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A4E64D-E71E-41F8-BA22-A619D2FC350F}"/>
              </a:ext>
            </a:extLst>
          </p:cNvPr>
          <p:cNvGrpSpPr/>
          <p:nvPr/>
        </p:nvGrpSpPr>
        <p:grpSpPr>
          <a:xfrm>
            <a:off x="2948032" y="3707431"/>
            <a:ext cx="471245" cy="2632926"/>
            <a:chOff x="2948032" y="3708277"/>
            <a:chExt cx="471245" cy="2632926"/>
          </a:xfrm>
        </p:grpSpPr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C9295CBC-A305-44D1-9D6B-B239B5CAD9DF}"/>
                </a:ext>
              </a:extLst>
            </p:cNvPr>
            <p:cNvSpPr/>
            <p:nvPr/>
          </p:nvSpPr>
          <p:spPr>
            <a:xfrm rot="8311398">
              <a:off x="2948032" y="6130196"/>
              <a:ext cx="211007" cy="211007"/>
            </a:xfrm>
            <a:prstGeom prst="corner">
              <a:avLst>
                <a:gd name="adj1" fmla="val 35998"/>
                <a:gd name="adj2" fmla="val 35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L 形 4">
              <a:extLst>
                <a:ext uri="{FF2B5EF4-FFF2-40B4-BE49-F238E27FC236}">
                  <a16:creationId xmlns:a16="http://schemas.microsoft.com/office/drawing/2014/main" id="{FADE7565-D624-45B7-B050-236A8488AB49}"/>
                </a:ext>
              </a:extLst>
            </p:cNvPr>
            <p:cNvSpPr/>
            <p:nvPr/>
          </p:nvSpPr>
          <p:spPr>
            <a:xfrm rot="8629477">
              <a:off x="3208270" y="3708277"/>
              <a:ext cx="211007" cy="211007"/>
            </a:xfrm>
            <a:prstGeom prst="corner">
              <a:avLst>
                <a:gd name="adj1" fmla="val 35998"/>
                <a:gd name="adj2" fmla="val 35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L 形 5">
            <a:extLst>
              <a:ext uri="{FF2B5EF4-FFF2-40B4-BE49-F238E27FC236}">
                <a16:creationId xmlns:a16="http://schemas.microsoft.com/office/drawing/2014/main" id="{75828A9C-49C8-423D-8A3D-2DB221C84866}"/>
              </a:ext>
            </a:extLst>
          </p:cNvPr>
          <p:cNvSpPr/>
          <p:nvPr/>
        </p:nvSpPr>
        <p:spPr>
          <a:xfrm rot="13500000">
            <a:off x="5950265" y="1473451"/>
            <a:ext cx="211007" cy="211007"/>
          </a:xfrm>
          <a:prstGeom prst="corner">
            <a:avLst>
              <a:gd name="adj1" fmla="val 35998"/>
              <a:gd name="adj2" fmla="val 35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C4156B7-D31E-4DE0-BC0B-095E6892CC23}"/>
              </a:ext>
            </a:extLst>
          </p:cNvPr>
          <p:cNvGrpSpPr/>
          <p:nvPr/>
        </p:nvGrpSpPr>
        <p:grpSpPr>
          <a:xfrm flipH="1">
            <a:off x="8694265" y="3609457"/>
            <a:ext cx="482131" cy="2643812"/>
            <a:chOff x="3100432" y="3762703"/>
            <a:chExt cx="482131" cy="2643812"/>
          </a:xfrm>
        </p:grpSpPr>
        <p:sp>
          <p:nvSpPr>
            <p:cNvPr id="8" name="L 形 7">
              <a:extLst>
                <a:ext uri="{FF2B5EF4-FFF2-40B4-BE49-F238E27FC236}">
                  <a16:creationId xmlns:a16="http://schemas.microsoft.com/office/drawing/2014/main" id="{2F9E8D3A-0DDA-44AD-B05B-3420720789C1}"/>
                </a:ext>
              </a:extLst>
            </p:cNvPr>
            <p:cNvSpPr/>
            <p:nvPr/>
          </p:nvSpPr>
          <p:spPr>
            <a:xfrm rot="14027345" flipV="1">
              <a:off x="3100432" y="6195508"/>
              <a:ext cx="211007" cy="211007"/>
            </a:xfrm>
            <a:prstGeom prst="corner">
              <a:avLst>
                <a:gd name="adj1" fmla="val 35998"/>
                <a:gd name="adj2" fmla="val 35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L 形 8">
              <a:extLst>
                <a:ext uri="{FF2B5EF4-FFF2-40B4-BE49-F238E27FC236}">
                  <a16:creationId xmlns:a16="http://schemas.microsoft.com/office/drawing/2014/main" id="{A50917AA-3EE3-40AE-846F-98895B5AF0B7}"/>
                </a:ext>
              </a:extLst>
            </p:cNvPr>
            <p:cNvSpPr/>
            <p:nvPr/>
          </p:nvSpPr>
          <p:spPr>
            <a:xfrm rot="14209415" flipV="1">
              <a:off x="3371556" y="3762703"/>
              <a:ext cx="211007" cy="211007"/>
            </a:xfrm>
            <a:prstGeom prst="corner">
              <a:avLst>
                <a:gd name="adj1" fmla="val 35998"/>
                <a:gd name="adj2" fmla="val 35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50595825-AE48-4A2E-ACC6-D96C2AD16ACC}"/>
              </a:ext>
            </a:extLst>
          </p:cNvPr>
          <p:cNvSpPr>
            <a:spLocks noEditPoints="1"/>
          </p:cNvSpPr>
          <p:nvPr/>
        </p:nvSpPr>
        <p:spPr bwMode="auto">
          <a:xfrm rot="6400182">
            <a:off x="1883002" y="400633"/>
            <a:ext cx="728868" cy="742083"/>
          </a:xfrm>
          <a:custGeom>
            <a:avLst/>
            <a:gdLst>
              <a:gd name="T0" fmla="*/ 226 w 372"/>
              <a:gd name="T1" fmla="*/ 91 h 400"/>
              <a:gd name="T2" fmla="*/ 243 w 372"/>
              <a:gd name="T3" fmla="*/ 72 h 400"/>
              <a:gd name="T4" fmla="*/ 196 w 372"/>
              <a:gd name="T5" fmla="*/ 54 h 400"/>
              <a:gd name="T6" fmla="*/ 168 w 372"/>
              <a:gd name="T7" fmla="*/ 56 h 400"/>
              <a:gd name="T8" fmla="*/ 179 w 372"/>
              <a:gd name="T9" fmla="*/ 29 h 400"/>
              <a:gd name="T10" fmla="*/ 21 w 372"/>
              <a:gd name="T11" fmla="*/ 112 h 400"/>
              <a:gd name="T12" fmla="*/ 7 w 372"/>
              <a:gd name="T13" fmla="*/ 235 h 400"/>
              <a:gd name="T14" fmla="*/ 30 w 372"/>
              <a:gd name="T15" fmla="*/ 285 h 400"/>
              <a:gd name="T16" fmla="*/ 39 w 372"/>
              <a:gd name="T17" fmla="*/ 278 h 400"/>
              <a:gd name="T18" fmla="*/ 47 w 372"/>
              <a:gd name="T19" fmla="*/ 300 h 400"/>
              <a:gd name="T20" fmla="*/ 56 w 372"/>
              <a:gd name="T21" fmla="*/ 312 h 400"/>
              <a:gd name="T22" fmla="*/ 74 w 372"/>
              <a:gd name="T23" fmla="*/ 157 h 400"/>
              <a:gd name="T24" fmla="*/ 275 w 372"/>
              <a:gd name="T25" fmla="*/ 102 h 400"/>
              <a:gd name="T26" fmla="*/ 12 w 372"/>
              <a:gd name="T27" fmla="*/ 199 h 400"/>
              <a:gd name="T28" fmla="*/ 50 w 372"/>
              <a:gd name="T29" fmla="*/ 307 h 400"/>
              <a:gd name="T30" fmla="*/ 185 w 372"/>
              <a:gd name="T31" fmla="*/ 87 h 400"/>
              <a:gd name="T32" fmla="*/ 331 w 372"/>
              <a:gd name="T33" fmla="*/ 126 h 400"/>
              <a:gd name="T34" fmla="*/ 253 w 372"/>
              <a:gd name="T35" fmla="*/ 60 h 400"/>
              <a:gd name="T36" fmla="*/ 233 w 372"/>
              <a:gd name="T37" fmla="*/ 97 h 400"/>
              <a:gd name="T38" fmla="*/ 237 w 372"/>
              <a:gd name="T39" fmla="*/ 104 h 400"/>
              <a:gd name="T40" fmla="*/ 39 w 372"/>
              <a:gd name="T41" fmla="*/ 7 h 400"/>
              <a:gd name="T42" fmla="*/ 22 w 372"/>
              <a:gd name="T43" fmla="*/ 86 h 400"/>
              <a:gd name="T44" fmla="*/ 343 w 372"/>
              <a:gd name="T45" fmla="*/ 152 h 400"/>
              <a:gd name="T46" fmla="*/ 340 w 372"/>
              <a:gd name="T47" fmla="*/ 199 h 400"/>
              <a:gd name="T48" fmla="*/ 264 w 372"/>
              <a:gd name="T49" fmla="*/ 114 h 400"/>
              <a:gd name="T50" fmla="*/ 271 w 372"/>
              <a:gd name="T51" fmla="*/ 113 h 400"/>
              <a:gd name="T52" fmla="*/ 327 w 372"/>
              <a:gd name="T53" fmla="*/ 156 h 400"/>
              <a:gd name="T54" fmla="*/ 317 w 372"/>
              <a:gd name="T55" fmla="*/ 141 h 400"/>
              <a:gd name="T56" fmla="*/ 308 w 372"/>
              <a:gd name="T57" fmla="*/ 94 h 400"/>
              <a:gd name="T58" fmla="*/ 301 w 372"/>
              <a:gd name="T59" fmla="*/ 88 h 400"/>
              <a:gd name="T60" fmla="*/ 315 w 372"/>
              <a:gd name="T61" fmla="*/ 112 h 400"/>
              <a:gd name="T62" fmla="*/ 52 w 372"/>
              <a:gd name="T63" fmla="*/ 320 h 400"/>
              <a:gd name="T64" fmla="*/ 36 w 372"/>
              <a:gd name="T65" fmla="*/ 282 h 400"/>
              <a:gd name="T66" fmla="*/ 44 w 372"/>
              <a:gd name="T67" fmla="*/ 306 h 400"/>
              <a:gd name="T68" fmla="*/ 308 w 372"/>
              <a:gd name="T69" fmla="*/ 340 h 400"/>
              <a:gd name="T70" fmla="*/ 287 w 372"/>
              <a:gd name="T71" fmla="*/ 361 h 400"/>
              <a:gd name="T72" fmla="*/ 309 w 372"/>
              <a:gd name="T73" fmla="*/ 339 h 400"/>
              <a:gd name="T74" fmla="*/ 321 w 372"/>
              <a:gd name="T75" fmla="*/ 319 h 400"/>
              <a:gd name="T76" fmla="*/ 293 w 372"/>
              <a:gd name="T77" fmla="*/ 363 h 400"/>
              <a:gd name="T78" fmla="*/ 285 w 372"/>
              <a:gd name="T79" fmla="*/ 362 h 400"/>
              <a:gd name="T80" fmla="*/ 268 w 372"/>
              <a:gd name="T81" fmla="*/ 386 h 400"/>
              <a:gd name="T82" fmla="*/ 276 w 372"/>
              <a:gd name="T83" fmla="*/ 382 h 400"/>
              <a:gd name="T84" fmla="*/ 283 w 372"/>
              <a:gd name="T85" fmla="*/ 367 h 400"/>
              <a:gd name="T86" fmla="*/ 301 w 372"/>
              <a:gd name="T87" fmla="*/ 358 h 400"/>
              <a:gd name="T88" fmla="*/ 260 w 372"/>
              <a:gd name="T89" fmla="*/ 382 h 400"/>
              <a:gd name="T90" fmla="*/ 251 w 372"/>
              <a:gd name="T91" fmla="*/ 391 h 400"/>
              <a:gd name="T92" fmla="*/ 264 w 372"/>
              <a:gd name="T93" fmla="*/ 385 h 400"/>
              <a:gd name="T94" fmla="*/ 300 w 372"/>
              <a:gd name="T95" fmla="*/ 351 h 400"/>
              <a:gd name="T96" fmla="*/ 290 w 372"/>
              <a:gd name="T97" fmla="*/ 360 h 400"/>
              <a:gd name="T98" fmla="*/ 323 w 372"/>
              <a:gd name="T99" fmla="*/ 318 h 400"/>
              <a:gd name="T100" fmla="*/ 336 w 372"/>
              <a:gd name="T101" fmla="*/ 296 h 400"/>
              <a:gd name="T102" fmla="*/ 315 w 372"/>
              <a:gd name="T103" fmla="*/ 329 h 400"/>
              <a:gd name="T104" fmla="*/ 322 w 372"/>
              <a:gd name="T105" fmla="*/ 320 h 400"/>
              <a:gd name="T106" fmla="*/ 61 w 372"/>
              <a:gd name="T107" fmla="*/ 320 h 400"/>
              <a:gd name="T108" fmla="*/ 68 w 372"/>
              <a:gd name="T109" fmla="*/ 332 h 400"/>
              <a:gd name="T110" fmla="*/ 60 w 372"/>
              <a:gd name="T111" fmla="*/ 321 h 400"/>
              <a:gd name="T112" fmla="*/ 59 w 372"/>
              <a:gd name="T113" fmla="*/ 314 h 400"/>
              <a:gd name="T114" fmla="*/ 243 w 372"/>
              <a:gd name="T115" fmla="*/ 389 h 400"/>
              <a:gd name="T116" fmla="*/ 238 w 372"/>
              <a:gd name="T117" fmla="*/ 394 h 400"/>
              <a:gd name="T118" fmla="*/ 244 w 372"/>
              <a:gd name="T119" fmla="*/ 388 h 400"/>
              <a:gd name="T120" fmla="*/ 78 w 372"/>
              <a:gd name="T121" fmla="*/ 343 h 400"/>
              <a:gd name="T122" fmla="*/ 79 w 372"/>
              <a:gd name="T123" fmla="*/ 34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2" h="400">
                <a:moveTo>
                  <a:pt x="334" y="171"/>
                </a:moveTo>
                <a:cubicBezTo>
                  <a:pt x="336" y="172"/>
                  <a:pt x="335" y="168"/>
                  <a:pt x="334" y="169"/>
                </a:cubicBezTo>
                <a:cubicBezTo>
                  <a:pt x="334" y="170"/>
                  <a:pt x="334" y="171"/>
                  <a:pt x="334" y="171"/>
                </a:cubicBezTo>
                <a:close/>
                <a:moveTo>
                  <a:pt x="330" y="156"/>
                </a:moveTo>
                <a:cubicBezTo>
                  <a:pt x="327" y="156"/>
                  <a:pt x="329" y="160"/>
                  <a:pt x="331" y="160"/>
                </a:cubicBezTo>
                <a:cubicBezTo>
                  <a:pt x="331" y="158"/>
                  <a:pt x="329" y="158"/>
                  <a:pt x="330" y="156"/>
                </a:cubicBezTo>
                <a:close/>
                <a:moveTo>
                  <a:pt x="336" y="153"/>
                </a:moveTo>
                <a:cubicBezTo>
                  <a:pt x="336" y="151"/>
                  <a:pt x="335" y="150"/>
                  <a:pt x="334" y="149"/>
                </a:cubicBezTo>
                <a:cubicBezTo>
                  <a:pt x="333" y="151"/>
                  <a:pt x="335" y="152"/>
                  <a:pt x="336" y="153"/>
                </a:cubicBezTo>
                <a:close/>
                <a:moveTo>
                  <a:pt x="216" y="50"/>
                </a:moveTo>
                <a:cubicBezTo>
                  <a:pt x="216" y="47"/>
                  <a:pt x="209" y="48"/>
                  <a:pt x="209" y="49"/>
                </a:cubicBezTo>
                <a:cubicBezTo>
                  <a:pt x="212" y="49"/>
                  <a:pt x="214" y="50"/>
                  <a:pt x="216" y="50"/>
                </a:cubicBezTo>
                <a:close/>
                <a:moveTo>
                  <a:pt x="212" y="100"/>
                </a:moveTo>
                <a:cubicBezTo>
                  <a:pt x="211" y="98"/>
                  <a:pt x="207" y="99"/>
                  <a:pt x="205" y="98"/>
                </a:cubicBezTo>
                <a:cubicBezTo>
                  <a:pt x="204" y="98"/>
                  <a:pt x="204" y="100"/>
                  <a:pt x="202" y="100"/>
                </a:cubicBezTo>
                <a:cubicBezTo>
                  <a:pt x="203" y="98"/>
                  <a:pt x="204" y="97"/>
                  <a:pt x="204" y="95"/>
                </a:cubicBezTo>
                <a:cubicBezTo>
                  <a:pt x="210" y="96"/>
                  <a:pt x="215" y="98"/>
                  <a:pt x="221" y="97"/>
                </a:cubicBezTo>
                <a:cubicBezTo>
                  <a:pt x="220" y="96"/>
                  <a:pt x="220" y="95"/>
                  <a:pt x="219" y="94"/>
                </a:cubicBezTo>
                <a:cubicBezTo>
                  <a:pt x="218" y="95"/>
                  <a:pt x="218" y="96"/>
                  <a:pt x="217" y="96"/>
                </a:cubicBezTo>
                <a:cubicBezTo>
                  <a:pt x="217" y="95"/>
                  <a:pt x="217" y="96"/>
                  <a:pt x="217" y="94"/>
                </a:cubicBezTo>
                <a:cubicBezTo>
                  <a:pt x="216" y="96"/>
                  <a:pt x="214" y="95"/>
                  <a:pt x="213" y="96"/>
                </a:cubicBezTo>
                <a:cubicBezTo>
                  <a:pt x="212" y="95"/>
                  <a:pt x="211" y="94"/>
                  <a:pt x="210" y="94"/>
                </a:cubicBezTo>
                <a:cubicBezTo>
                  <a:pt x="208" y="93"/>
                  <a:pt x="209" y="95"/>
                  <a:pt x="207" y="95"/>
                </a:cubicBezTo>
                <a:cubicBezTo>
                  <a:pt x="208" y="93"/>
                  <a:pt x="206" y="92"/>
                  <a:pt x="206" y="91"/>
                </a:cubicBezTo>
                <a:cubicBezTo>
                  <a:pt x="207" y="91"/>
                  <a:pt x="208" y="92"/>
                  <a:pt x="209" y="92"/>
                </a:cubicBezTo>
                <a:cubicBezTo>
                  <a:pt x="210" y="90"/>
                  <a:pt x="208" y="92"/>
                  <a:pt x="208" y="91"/>
                </a:cubicBezTo>
                <a:cubicBezTo>
                  <a:pt x="208" y="89"/>
                  <a:pt x="212" y="91"/>
                  <a:pt x="213" y="90"/>
                </a:cubicBezTo>
                <a:cubicBezTo>
                  <a:pt x="212" y="90"/>
                  <a:pt x="212" y="90"/>
                  <a:pt x="212" y="89"/>
                </a:cubicBezTo>
                <a:cubicBezTo>
                  <a:pt x="216" y="88"/>
                  <a:pt x="223" y="88"/>
                  <a:pt x="226" y="91"/>
                </a:cubicBezTo>
                <a:cubicBezTo>
                  <a:pt x="226" y="92"/>
                  <a:pt x="224" y="91"/>
                  <a:pt x="224" y="93"/>
                </a:cubicBezTo>
                <a:cubicBezTo>
                  <a:pt x="230" y="96"/>
                  <a:pt x="239" y="94"/>
                  <a:pt x="244" y="99"/>
                </a:cubicBezTo>
                <a:cubicBezTo>
                  <a:pt x="240" y="99"/>
                  <a:pt x="236" y="97"/>
                  <a:pt x="233" y="98"/>
                </a:cubicBezTo>
                <a:cubicBezTo>
                  <a:pt x="239" y="100"/>
                  <a:pt x="244" y="101"/>
                  <a:pt x="249" y="102"/>
                </a:cubicBezTo>
                <a:cubicBezTo>
                  <a:pt x="249" y="101"/>
                  <a:pt x="250" y="101"/>
                  <a:pt x="251" y="101"/>
                </a:cubicBezTo>
                <a:cubicBezTo>
                  <a:pt x="248" y="98"/>
                  <a:pt x="243" y="97"/>
                  <a:pt x="241" y="94"/>
                </a:cubicBezTo>
                <a:cubicBezTo>
                  <a:pt x="243" y="93"/>
                  <a:pt x="244" y="94"/>
                  <a:pt x="244" y="93"/>
                </a:cubicBezTo>
                <a:cubicBezTo>
                  <a:pt x="245" y="93"/>
                  <a:pt x="248" y="94"/>
                  <a:pt x="246" y="95"/>
                </a:cubicBezTo>
                <a:cubicBezTo>
                  <a:pt x="249" y="97"/>
                  <a:pt x="255" y="100"/>
                  <a:pt x="257" y="99"/>
                </a:cubicBezTo>
                <a:cubicBezTo>
                  <a:pt x="256" y="99"/>
                  <a:pt x="256" y="99"/>
                  <a:pt x="255" y="98"/>
                </a:cubicBezTo>
                <a:cubicBezTo>
                  <a:pt x="259" y="98"/>
                  <a:pt x="262" y="99"/>
                  <a:pt x="265" y="101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6" y="100"/>
                  <a:pt x="265" y="101"/>
                  <a:pt x="267" y="101"/>
                </a:cubicBezTo>
                <a:cubicBezTo>
                  <a:pt x="267" y="101"/>
                  <a:pt x="267" y="101"/>
                  <a:pt x="266" y="102"/>
                </a:cubicBezTo>
                <a:cubicBezTo>
                  <a:pt x="270" y="103"/>
                  <a:pt x="273" y="105"/>
                  <a:pt x="277" y="106"/>
                </a:cubicBezTo>
                <a:cubicBezTo>
                  <a:pt x="277" y="105"/>
                  <a:pt x="275" y="106"/>
                  <a:pt x="275" y="105"/>
                </a:cubicBezTo>
                <a:cubicBezTo>
                  <a:pt x="280" y="107"/>
                  <a:pt x="285" y="109"/>
                  <a:pt x="289" y="112"/>
                </a:cubicBezTo>
                <a:cubicBezTo>
                  <a:pt x="290" y="111"/>
                  <a:pt x="287" y="111"/>
                  <a:pt x="289" y="109"/>
                </a:cubicBezTo>
                <a:cubicBezTo>
                  <a:pt x="291" y="110"/>
                  <a:pt x="292" y="112"/>
                  <a:pt x="294" y="112"/>
                </a:cubicBezTo>
                <a:cubicBezTo>
                  <a:pt x="291" y="107"/>
                  <a:pt x="282" y="104"/>
                  <a:pt x="284" y="97"/>
                </a:cubicBezTo>
                <a:cubicBezTo>
                  <a:pt x="278" y="96"/>
                  <a:pt x="274" y="93"/>
                  <a:pt x="270" y="90"/>
                </a:cubicBezTo>
                <a:cubicBezTo>
                  <a:pt x="272" y="90"/>
                  <a:pt x="275" y="92"/>
                  <a:pt x="277" y="92"/>
                </a:cubicBezTo>
                <a:cubicBezTo>
                  <a:pt x="276" y="92"/>
                  <a:pt x="274" y="90"/>
                  <a:pt x="275" y="90"/>
                </a:cubicBezTo>
                <a:cubicBezTo>
                  <a:pt x="281" y="92"/>
                  <a:pt x="286" y="95"/>
                  <a:pt x="292" y="97"/>
                </a:cubicBezTo>
                <a:cubicBezTo>
                  <a:pt x="290" y="95"/>
                  <a:pt x="289" y="93"/>
                  <a:pt x="287" y="91"/>
                </a:cubicBezTo>
                <a:cubicBezTo>
                  <a:pt x="287" y="91"/>
                  <a:pt x="287" y="91"/>
                  <a:pt x="288" y="90"/>
                </a:cubicBezTo>
                <a:cubicBezTo>
                  <a:pt x="285" y="89"/>
                  <a:pt x="283" y="87"/>
                  <a:pt x="281" y="86"/>
                </a:cubicBezTo>
                <a:cubicBezTo>
                  <a:pt x="280" y="87"/>
                  <a:pt x="282" y="87"/>
                  <a:pt x="282" y="89"/>
                </a:cubicBezTo>
                <a:cubicBezTo>
                  <a:pt x="270" y="82"/>
                  <a:pt x="256" y="77"/>
                  <a:pt x="243" y="72"/>
                </a:cubicBezTo>
                <a:cubicBezTo>
                  <a:pt x="243" y="71"/>
                  <a:pt x="243" y="71"/>
                  <a:pt x="242" y="71"/>
                </a:cubicBezTo>
                <a:cubicBezTo>
                  <a:pt x="241" y="71"/>
                  <a:pt x="240" y="70"/>
                  <a:pt x="239" y="72"/>
                </a:cubicBezTo>
                <a:cubicBezTo>
                  <a:pt x="238" y="70"/>
                  <a:pt x="237" y="70"/>
                  <a:pt x="236" y="70"/>
                </a:cubicBezTo>
                <a:cubicBezTo>
                  <a:pt x="237" y="69"/>
                  <a:pt x="240" y="69"/>
                  <a:pt x="241" y="68"/>
                </a:cubicBezTo>
                <a:cubicBezTo>
                  <a:pt x="241" y="69"/>
                  <a:pt x="244" y="70"/>
                  <a:pt x="245" y="69"/>
                </a:cubicBezTo>
                <a:cubicBezTo>
                  <a:pt x="243" y="68"/>
                  <a:pt x="241" y="68"/>
                  <a:pt x="239" y="67"/>
                </a:cubicBezTo>
                <a:cubicBezTo>
                  <a:pt x="240" y="67"/>
                  <a:pt x="241" y="67"/>
                  <a:pt x="241" y="66"/>
                </a:cubicBezTo>
                <a:cubicBezTo>
                  <a:pt x="236" y="62"/>
                  <a:pt x="228" y="67"/>
                  <a:pt x="224" y="62"/>
                </a:cubicBezTo>
                <a:cubicBezTo>
                  <a:pt x="219" y="61"/>
                  <a:pt x="214" y="64"/>
                  <a:pt x="212" y="60"/>
                </a:cubicBezTo>
                <a:cubicBezTo>
                  <a:pt x="211" y="60"/>
                  <a:pt x="209" y="61"/>
                  <a:pt x="208" y="60"/>
                </a:cubicBezTo>
                <a:cubicBezTo>
                  <a:pt x="209" y="59"/>
                  <a:pt x="213" y="59"/>
                  <a:pt x="214" y="59"/>
                </a:cubicBezTo>
                <a:cubicBezTo>
                  <a:pt x="213" y="56"/>
                  <a:pt x="220" y="59"/>
                  <a:pt x="221" y="58"/>
                </a:cubicBezTo>
                <a:cubicBezTo>
                  <a:pt x="221" y="58"/>
                  <a:pt x="220" y="57"/>
                  <a:pt x="221" y="57"/>
                </a:cubicBezTo>
                <a:cubicBezTo>
                  <a:pt x="221" y="58"/>
                  <a:pt x="224" y="58"/>
                  <a:pt x="224" y="57"/>
                </a:cubicBezTo>
                <a:cubicBezTo>
                  <a:pt x="223" y="56"/>
                  <a:pt x="221" y="56"/>
                  <a:pt x="218" y="56"/>
                </a:cubicBezTo>
                <a:cubicBezTo>
                  <a:pt x="218" y="55"/>
                  <a:pt x="219" y="55"/>
                  <a:pt x="218" y="54"/>
                </a:cubicBezTo>
                <a:cubicBezTo>
                  <a:pt x="216" y="56"/>
                  <a:pt x="212" y="53"/>
                  <a:pt x="212" y="56"/>
                </a:cubicBezTo>
                <a:cubicBezTo>
                  <a:pt x="209" y="55"/>
                  <a:pt x="206" y="56"/>
                  <a:pt x="203" y="54"/>
                </a:cubicBezTo>
                <a:cubicBezTo>
                  <a:pt x="204" y="53"/>
                  <a:pt x="203" y="52"/>
                  <a:pt x="204" y="52"/>
                </a:cubicBezTo>
                <a:cubicBezTo>
                  <a:pt x="205" y="55"/>
                  <a:pt x="209" y="52"/>
                  <a:pt x="211" y="52"/>
                </a:cubicBezTo>
                <a:cubicBezTo>
                  <a:pt x="208" y="50"/>
                  <a:pt x="205" y="53"/>
                  <a:pt x="203" y="49"/>
                </a:cubicBezTo>
                <a:cubicBezTo>
                  <a:pt x="204" y="49"/>
                  <a:pt x="206" y="50"/>
                  <a:pt x="206" y="48"/>
                </a:cubicBezTo>
                <a:cubicBezTo>
                  <a:pt x="203" y="47"/>
                  <a:pt x="199" y="48"/>
                  <a:pt x="198" y="50"/>
                </a:cubicBezTo>
                <a:cubicBezTo>
                  <a:pt x="199" y="50"/>
                  <a:pt x="200" y="50"/>
                  <a:pt x="200" y="51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6" y="50"/>
                  <a:pt x="198" y="49"/>
                  <a:pt x="195" y="49"/>
                </a:cubicBezTo>
                <a:cubicBezTo>
                  <a:pt x="195" y="50"/>
                  <a:pt x="196" y="50"/>
                  <a:pt x="196" y="50"/>
                </a:cubicBezTo>
                <a:cubicBezTo>
                  <a:pt x="195" y="51"/>
                  <a:pt x="193" y="51"/>
                  <a:pt x="192" y="53"/>
                </a:cubicBezTo>
                <a:cubicBezTo>
                  <a:pt x="194" y="52"/>
                  <a:pt x="194" y="55"/>
                  <a:pt x="196" y="54"/>
                </a:cubicBezTo>
                <a:cubicBezTo>
                  <a:pt x="196" y="53"/>
                  <a:pt x="196" y="52"/>
                  <a:pt x="197" y="52"/>
                </a:cubicBezTo>
                <a:cubicBezTo>
                  <a:pt x="198" y="52"/>
                  <a:pt x="199" y="53"/>
                  <a:pt x="199" y="54"/>
                </a:cubicBezTo>
                <a:cubicBezTo>
                  <a:pt x="198" y="54"/>
                  <a:pt x="197" y="55"/>
                  <a:pt x="197" y="56"/>
                </a:cubicBezTo>
                <a:cubicBezTo>
                  <a:pt x="201" y="58"/>
                  <a:pt x="208" y="55"/>
                  <a:pt x="212" y="58"/>
                </a:cubicBezTo>
                <a:cubicBezTo>
                  <a:pt x="209" y="58"/>
                  <a:pt x="207" y="58"/>
                  <a:pt x="205" y="57"/>
                </a:cubicBezTo>
                <a:cubicBezTo>
                  <a:pt x="205" y="59"/>
                  <a:pt x="202" y="59"/>
                  <a:pt x="201" y="59"/>
                </a:cubicBezTo>
                <a:cubicBezTo>
                  <a:pt x="201" y="58"/>
                  <a:pt x="201" y="58"/>
                  <a:pt x="201" y="57"/>
                </a:cubicBezTo>
                <a:cubicBezTo>
                  <a:pt x="197" y="58"/>
                  <a:pt x="195" y="58"/>
                  <a:pt x="190" y="58"/>
                </a:cubicBezTo>
                <a:cubicBezTo>
                  <a:pt x="190" y="58"/>
                  <a:pt x="189" y="58"/>
                  <a:pt x="189" y="56"/>
                </a:cubicBezTo>
                <a:cubicBezTo>
                  <a:pt x="188" y="58"/>
                  <a:pt x="183" y="59"/>
                  <a:pt x="181" y="57"/>
                </a:cubicBezTo>
                <a:cubicBezTo>
                  <a:pt x="183" y="57"/>
                  <a:pt x="182" y="56"/>
                  <a:pt x="181" y="55"/>
                </a:cubicBezTo>
                <a:cubicBezTo>
                  <a:pt x="184" y="55"/>
                  <a:pt x="187" y="56"/>
                  <a:pt x="191" y="55"/>
                </a:cubicBezTo>
                <a:cubicBezTo>
                  <a:pt x="190" y="53"/>
                  <a:pt x="186" y="56"/>
                  <a:pt x="184" y="54"/>
                </a:cubicBezTo>
                <a:cubicBezTo>
                  <a:pt x="184" y="54"/>
                  <a:pt x="186" y="54"/>
                  <a:pt x="186" y="53"/>
                </a:cubicBezTo>
                <a:cubicBezTo>
                  <a:pt x="186" y="52"/>
                  <a:pt x="185" y="53"/>
                  <a:pt x="183" y="53"/>
                </a:cubicBezTo>
                <a:cubicBezTo>
                  <a:pt x="183" y="55"/>
                  <a:pt x="182" y="54"/>
                  <a:pt x="180" y="54"/>
                </a:cubicBezTo>
                <a:cubicBezTo>
                  <a:pt x="180" y="55"/>
                  <a:pt x="181" y="55"/>
                  <a:pt x="181" y="56"/>
                </a:cubicBezTo>
                <a:cubicBezTo>
                  <a:pt x="179" y="56"/>
                  <a:pt x="177" y="58"/>
                  <a:pt x="176" y="56"/>
                </a:cubicBezTo>
                <a:cubicBezTo>
                  <a:pt x="178" y="56"/>
                  <a:pt x="180" y="55"/>
                  <a:pt x="180" y="53"/>
                </a:cubicBezTo>
                <a:cubicBezTo>
                  <a:pt x="178" y="53"/>
                  <a:pt x="178" y="52"/>
                  <a:pt x="177" y="53"/>
                </a:cubicBezTo>
                <a:cubicBezTo>
                  <a:pt x="177" y="52"/>
                  <a:pt x="178" y="52"/>
                  <a:pt x="178" y="52"/>
                </a:cubicBezTo>
                <a:cubicBezTo>
                  <a:pt x="176" y="51"/>
                  <a:pt x="172" y="51"/>
                  <a:pt x="171" y="53"/>
                </a:cubicBezTo>
                <a:cubicBezTo>
                  <a:pt x="172" y="54"/>
                  <a:pt x="176" y="51"/>
                  <a:pt x="176" y="54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3" y="54"/>
                  <a:pt x="175" y="55"/>
                </a:cubicBezTo>
                <a:cubicBezTo>
                  <a:pt x="176" y="58"/>
                  <a:pt x="173" y="57"/>
                  <a:pt x="172" y="57"/>
                </a:cubicBezTo>
                <a:cubicBezTo>
                  <a:pt x="171" y="57"/>
                  <a:pt x="171" y="57"/>
                  <a:pt x="172" y="56"/>
                </a:cubicBezTo>
                <a:cubicBezTo>
                  <a:pt x="170" y="56"/>
                  <a:pt x="169" y="57"/>
                  <a:pt x="168" y="56"/>
                </a:cubicBezTo>
                <a:cubicBezTo>
                  <a:pt x="165" y="59"/>
                  <a:pt x="162" y="61"/>
                  <a:pt x="160" y="64"/>
                </a:cubicBezTo>
                <a:cubicBezTo>
                  <a:pt x="149" y="65"/>
                  <a:pt x="140" y="67"/>
                  <a:pt x="133" y="72"/>
                </a:cubicBezTo>
                <a:cubicBezTo>
                  <a:pt x="130" y="72"/>
                  <a:pt x="129" y="75"/>
                  <a:pt x="126" y="74"/>
                </a:cubicBezTo>
                <a:cubicBezTo>
                  <a:pt x="128" y="73"/>
                  <a:pt x="130" y="72"/>
                  <a:pt x="132" y="71"/>
                </a:cubicBezTo>
                <a:cubicBezTo>
                  <a:pt x="131" y="69"/>
                  <a:pt x="135" y="69"/>
                  <a:pt x="136" y="68"/>
                </a:cubicBezTo>
                <a:cubicBezTo>
                  <a:pt x="131" y="68"/>
                  <a:pt x="127" y="70"/>
                  <a:pt x="123" y="71"/>
                </a:cubicBezTo>
                <a:cubicBezTo>
                  <a:pt x="125" y="70"/>
                  <a:pt x="123" y="69"/>
                  <a:pt x="124" y="68"/>
                </a:cubicBezTo>
                <a:cubicBezTo>
                  <a:pt x="127" y="67"/>
                  <a:pt x="130" y="65"/>
                  <a:pt x="134" y="64"/>
                </a:cubicBezTo>
                <a:cubicBezTo>
                  <a:pt x="134" y="66"/>
                  <a:pt x="137" y="66"/>
                  <a:pt x="136" y="68"/>
                </a:cubicBezTo>
                <a:cubicBezTo>
                  <a:pt x="138" y="68"/>
                  <a:pt x="136" y="63"/>
                  <a:pt x="139" y="64"/>
                </a:cubicBezTo>
                <a:cubicBezTo>
                  <a:pt x="139" y="63"/>
                  <a:pt x="137" y="64"/>
                  <a:pt x="137" y="63"/>
                </a:cubicBezTo>
                <a:cubicBezTo>
                  <a:pt x="142" y="62"/>
                  <a:pt x="148" y="60"/>
                  <a:pt x="152" y="58"/>
                </a:cubicBezTo>
                <a:cubicBezTo>
                  <a:pt x="146" y="59"/>
                  <a:pt x="140" y="61"/>
                  <a:pt x="135" y="60"/>
                </a:cubicBezTo>
                <a:cubicBezTo>
                  <a:pt x="136" y="59"/>
                  <a:pt x="140" y="58"/>
                  <a:pt x="143" y="57"/>
                </a:cubicBezTo>
                <a:cubicBezTo>
                  <a:pt x="141" y="57"/>
                  <a:pt x="139" y="58"/>
                  <a:pt x="138" y="57"/>
                </a:cubicBezTo>
                <a:cubicBezTo>
                  <a:pt x="138" y="56"/>
                  <a:pt x="140" y="57"/>
                  <a:pt x="140" y="56"/>
                </a:cubicBezTo>
                <a:cubicBezTo>
                  <a:pt x="139" y="55"/>
                  <a:pt x="137" y="56"/>
                  <a:pt x="137" y="54"/>
                </a:cubicBezTo>
                <a:cubicBezTo>
                  <a:pt x="141" y="54"/>
                  <a:pt x="144" y="52"/>
                  <a:pt x="148" y="52"/>
                </a:cubicBezTo>
                <a:cubicBezTo>
                  <a:pt x="151" y="51"/>
                  <a:pt x="152" y="52"/>
                  <a:pt x="154" y="50"/>
                </a:cubicBezTo>
                <a:cubicBezTo>
                  <a:pt x="153" y="49"/>
                  <a:pt x="151" y="51"/>
                  <a:pt x="152" y="48"/>
                </a:cubicBezTo>
                <a:cubicBezTo>
                  <a:pt x="156" y="48"/>
                  <a:pt x="158" y="46"/>
                  <a:pt x="162" y="46"/>
                </a:cubicBezTo>
                <a:cubicBezTo>
                  <a:pt x="161" y="46"/>
                  <a:pt x="161" y="45"/>
                  <a:pt x="161" y="45"/>
                </a:cubicBezTo>
                <a:cubicBezTo>
                  <a:pt x="169" y="41"/>
                  <a:pt x="183" y="41"/>
                  <a:pt x="190" y="39"/>
                </a:cubicBezTo>
                <a:cubicBezTo>
                  <a:pt x="189" y="39"/>
                  <a:pt x="188" y="38"/>
                  <a:pt x="187" y="3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9" y="36"/>
                  <a:pt x="191" y="37"/>
                  <a:pt x="192" y="36"/>
                </a:cubicBezTo>
                <a:cubicBezTo>
                  <a:pt x="186" y="34"/>
                  <a:pt x="181" y="33"/>
                  <a:pt x="173" y="32"/>
                </a:cubicBezTo>
                <a:cubicBezTo>
                  <a:pt x="173" y="30"/>
                  <a:pt x="176" y="32"/>
                  <a:pt x="177" y="31"/>
                </a:cubicBezTo>
                <a:cubicBezTo>
                  <a:pt x="175" y="30"/>
                  <a:pt x="179" y="30"/>
                  <a:pt x="179" y="29"/>
                </a:cubicBezTo>
                <a:cubicBezTo>
                  <a:pt x="175" y="30"/>
                  <a:pt x="173" y="25"/>
                  <a:pt x="170" y="28"/>
                </a:cubicBezTo>
                <a:cubicBezTo>
                  <a:pt x="169" y="28"/>
                  <a:pt x="170" y="26"/>
                  <a:pt x="168" y="26"/>
                </a:cubicBezTo>
                <a:cubicBezTo>
                  <a:pt x="167" y="26"/>
                  <a:pt x="166" y="27"/>
                  <a:pt x="164" y="27"/>
                </a:cubicBezTo>
                <a:cubicBezTo>
                  <a:pt x="165" y="25"/>
                  <a:pt x="162" y="26"/>
                  <a:pt x="161" y="25"/>
                </a:cubicBezTo>
                <a:cubicBezTo>
                  <a:pt x="162" y="24"/>
                  <a:pt x="163" y="24"/>
                  <a:pt x="163" y="23"/>
                </a:cubicBezTo>
                <a:cubicBezTo>
                  <a:pt x="159" y="21"/>
                  <a:pt x="152" y="23"/>
                  <a:pt x="147" y="21"/>
                </a:cubicBezTo>
                <a:cubicBezTo>
                  <a:pt x="147" y="21"/>
                  <a:pt x="148" y="20"/>
                  <a:pt x="148" y="19"/>
                </a:cubicBezTo>
                <a:cubicBezTo>
                  <a:pt x="147" y="19"/>
                  <a:pt x="147" y="19"/>
                  <a:pt x="146" y="19"/>
                </a:cubicBezTo>
                <a:cubicBezTo>
                  <a:pt x="130" y="19"/>
                  <a:pt x="115" y="22"/>
                  <a:pt x="100" y="24"/>
                </a:cubicBezTo>
                <a:cubicBezTo>
                  <a:pt x="89" y="25"/>
                  <a:pt x="81" y="31"/>
                  <a:pt x="71" y="31"/>
                </a:cubicBezTo>
                <a:cubicBezTo>
                  <a:pt x="70" y="32"/>
                  <a:pt x="72" y="33"/>
                  <a:pt x="71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2" y="35"/>
                  <a:pt x="54" y="40"/>
                  <a:pt x="47" y="46"/>
                </a:cubicBezTo>
                <a:cubicBezTo>
                  <a:pt x="45" y="47"/>
                  <a:pt x="43" y="50"/>
                  <a:pt x="41" y="50"/>
                </a:cubicBezTo>
                <a:cubicBezTo>
                  <a:pt x="41" y="51"/>
                  <a:pt x="40" y="51"/>
                  <a:pt x="40" y="51"/>
                </a:cubicBezTo>
                <a:cubicBezTo>
                  <a:pt x="33" y="56"/>
                  <a:pt x="24" y="61"/>
                  <a:pt x="23" y="70"/>
                </a:cubicBezTo>
                <a:cubicBezTo>
                  <a:pt x="24" y="70"/>
                  <a:pt x="25" y="67"/>
                  <a:pt x="27" y="69"/>
                </a:cubicBezTo>
                <a:cubicBezTo>
                  <a:pt x="27" y="68"/>
                  <a:pt x="28" y="67"/>
                  <a:pt x="30" y="67"/>
                </a:cubicBezTo>
                <a:cubicBezTo>
                  <a:pt x="27" y="70"/>
                  <a:pt x="29" y="75"/>
                  <a:pt x="32" y="76"/>
                </a:cubicBezTo>
                <a:cubicBezTo>
                  <a:pt x="33" y="77"/>
                  <a:pt x="34" y="75"/>
                  <a:pt x="35" y="76"/>
                </a:cubicBezTo>
                <a:cubicBezTo>
                  <a:pt x="34" y="77"/>
                  <a:pt x="33" y="79"/>
                  <a:pt x="32" y="79"/>
                </a:cubicBezTo>
                <a:cubicBezTo>
                  <a:pt x="33" y="80"/>
                  <a:pt x="30" y="82"/>
                  <a:pt x="32" y="82"/>
                </a:cubicBezTo>
                <a:cubicBezTo>
                  <a:pt x="33" y="80"/>
                  <a:pt x="35" y="78"/>
                  <a:pt x="37" y="76"/>
                </a:cubicBezTo>
                <a:cubicBezTo>
                  <a:pt x="39" y="77"/>
                  <a:pt x="37" y="80"/>
                  <a:pt x="39" y="80"/>
                </a:cubicBezTo>
                <a:cubicBezTo>
                  <a:pt x="37" y="83"/>
                  <a:pt x="36" y="86"/>
                  <a:pt x="34" y="87"/>
                </a:cubicBezTo>
                <a:cubicBezTo>
                  <a:pt x="34" y="96"/>
                  <a:pt x="24" y="99"/>
                  <a:pt x="20" y="105"/>
                </a:cubicBezTo>
                <a:cubicBezTo>
                  <a:pt x="20" y="106"/>
                  <a:pt x="21" y="106"/>
                  <a:pt x="21" y="106"/>
                </a:cubicBezTo>
                <a:cubicBezTo>
                  <a:pt x="20" y="108"/>
                  <a:pt x="19" y="109"/>
                  <a:pt x="19" y="112"/>
                </a:cubicBezTo>
                <a:cubicBezTo>
                  <a:pt x="20" y="113"/>
                  <a:pt x="21" y="111"/>
                  <a:pt x="21" y="112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4" y="121"/>
                  <a:pt x="31" y="120"/>
                  <a:pt x="35" y="123"/>
                </a:cubicBezTo>
                <a:cubicBezTo>
                  <a:pt x="33" y="125"/>
                  <a:pt x="38" y="129"/>
                  <a:pt x="34" y="130"/>
                </a:cubicBezTo>
                <a:cubicBezTo>
                  <a:pt x="35" y="131"/>
                  <a:pt x="37" y="131"/>
                  <a:pt x="37" y="130"/>
                </a:cubicBezTo>
                <a:cubicBezTo>
                  <a:pt x="38" y="130"/>
                  <a:pt x="38" y="130"/>
                  <a:pt x="38" y="131"/>
                </a:cubicBezTo>
                <a:cubicBezTo>
                  <a:pt x="36" y="135"/>
                  <a:pt x="34" y="140"/>
                  <a:pt x="30" y="142"/>
                </a:cubicBezTo>
                <a:cubicBezTo>
                  <a:pt x="30" y="140"/>
                  <a:pt x="32" y="138"/>
                  <a:pt x="32" y="137"/>
                </a:cubicBezTo>
                <a:cubicBezTo>
                  <a:pt x="28" y="141"/>
                  <a:pt x="24" y="149"/>
                  <a:pt x="21" y="151"/>
                </a:cubicBezTo>
                <a:cubicBezTo>
                  <a:pt x="19" y="156"/>
                  <a:pt x="16" y="163"/>
                  <a:pt x="15" y="171"/>
                </a:cubicBezTo>
                <a:cubicBezTo>
                  <a:pt x="14" y="174"/>
                  <a:pt x="15" y="177"/>
                  <a:pt x="12" y="179"/>
                </a:cubicBezTo>
                <a:cubicBezTo>
                  <a:pt x="13" y="183"/>
                  <a:pt x="8" y="187"/>
                  <a:pt x="10" y="191"/>
                </a:cubicBezTo>
                <a:cubicBezTo>
                  <a:pt x="11" y="190"/>
                  <a:pt x="11" y="189"/>
                  <a:pt x="12" y="188"/>
                </a:cubicBezTo>
                <a:cubicBezTo>
                  <a:pt x="13" y="188"/>
                  <a:pt x="11" y="187"/>
                  <a:pt x="12" y="186"/>
                </a:cubicBezTo>
                <a:cubicBezTo>
                  <a:pt x="13" y="187"/>
                  <a:pt x="12" y="187"/>
                  <a:pt x="14" y="186"/>
                </a:cubicBezTo>
                <a:cubicBezTo>
                  <a:pt x="15" y="190"/>
                  <a:pt x="14" y="194"/>
                  <a:pt x="13" y="196"/>
                </a:cubicBezTo>
                <a:cubicBezTo>
                  <a:pt x="12" y="196"/>
                  <a:pt x="12" y="195"/>
                  <a:pt x="12" y="195"/>
                </a:cubicBezTo>
                <a:cubicBezTo>
                  <a:pt x="11" y="197"/>
                  <a:pt x="11" y="199"/>
                  <a:pt x="11" y="200"/>
                </a:cubicBezTo>
                <a:cubicBezTo>
                  <a:pt x="11" y="200"/>
                  <a:pt x="12" y="199"/>
                  <a:pt x="13" y="199"/>
                </a:cubicBezTo>
                <a:cubicBezTo>
                  <a:pt x="13" y="203"/>
                  <a:pt x="13" y="205"/>
                  <a:pt x="14" y="207"/>
                </a:cubicBezTo>
                <a:cubicBezTo>
                  <a:pt x="14" y="207"/>
                  <a:pt x="13" y="207"/>
                  <a:pt x="13" y="208"/>
                </a:cubicBezTo>
                <a:cubicBezTo>
                  <a:pt x="13" y="210"/>
                  <a:pt x="16" y="210"/>
                  <a:pt x="15" y="209"/>
                </a:cubicBezTo>
                <a:cubicBezTo>
                  <a:pt x="15" y="210"/>
                  <a:pt x="15" y="205"/>
                  <a:pt x="17" y="205"/>
                </a:cubicBezTo>
                <a:cubicBezTo>
                  <a:pt x="15" y="209"/>
                  <a:pt x="17" y="215"/>
                  <a:pt x="15" y="218"/>
                </a:cubicBezTo>
                <a:cubicBezTo>
                  <a:pt x="15" y="216"/>
                  <a:pt x="15" y="215"/>
                  <a:pt x="15" y="213"/>
                </a:cubicBezTo>
                <a:cubicBezTo>
                  <a:pt x="14" y="213"/>
                  <a:pt x="13" y="214"/>
                  <a:pt x="12" y="213"/>
                </a:cubicBezTo>
                <a:cubicBezTo>
                  <a:pt x="8" y="216"/>
                  <a:pt x="12" y="223"/>
                  <a:pt x="8" y="226"/>
                </a:cubicBezTo>
                <a:cubicBezTo>
                  <a:pt x="8" y="226"/>
                  <a:pt x="9" y="226"/>
                  <a:pt x="9" y="227"/>
                </a:cubicBezTo>
                <a:cubicBezTo>
                  <a:pt x="8" y="227"/>
                  <a:pt x="7" y="227"/>
                  <a:pt x="7" y="228"/>
                </a:cubicBezTo>
                <a:cubicBezTo>
                  <a:pt x="8" y="230"/>
                  <a:pt x="7" y="232"/>
                  <a:pt x="7" y="235"/>
                </a:cubicBezTo>
                <a:cubicBezTo>
                  <a:pt x="9" y="236"/>
                  <a:pt x="8" y="234"/>
                  <a:pt x="9" y="234"/>
                </a:cubicBezTo>
                <a:cubicBezTo>
                  <a:pt x="9" y="236"/>
                  <a:pt x="8" y="237"/>
                  <a:pt x="9" y="239"/>
                </a:cubicBezTo>
                <a:cubicBezTo>
                  <a:pt x="10" y="239"/>
                  <a:pt x="11" y="239"/>
                  <a:pt x="12" y="239"/>
                </a:cubicBezTo>
                <a:cubicBezTo>
                  <a:pt x="12" y="242"/>
                  <a:pt x="10" y="243"/>
                  <a:pt x="12" y="245"/>
                </a:cubicBezTo>
                <a:cubicBezTo>
                  <a:pt x="13" y="243"/>
                  <a:pt x="15" y="240"/>
                  <a:pt x="17" y="242"/>
                </a:cubicBezTo>
                <a:cubicBezTo>
                  <a:pt x="15" y="243"/>
                  <a:pt x="14" y="245"/>
                  <a:pt x="15" y="248"/>
                </a:cubicBezTo>
                <a:cubicBezTo>
                  <a:pt x="16" y="248"/>
                  <a:pt x="15" y="245"/>
                  <a:pt x="17" y="246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48"/>
                  <a:pt x="15" y="248"/>
                  <a:pt x="17" y="250"/>
                </a:cubicBezTo>
                <a:cubicBezTo>
                  <a:pt x="19" y="249"/>
                  <a:pt x="20" y="253"/>
                  <a:pt x="18" y="255"/>
                </a:cubicBezTo>
                <a:cubicBezTo>
                  <a:pt x="16" y="256"/>
                  <a:pt x="18" y="253"/>
                  <a:pt x="16" y="254"/>
                </a:cubicBezTo>
                <a:cubicBezTo>
                  <a:pt x="17" y="256"/>
                  <a:pt x="15" y="256"/>
                  <a:pt x="15" y="258"/>
                </a:cubicBezTo>
                <a:cubicBezTo>
                  <a:pt x="16" y="258"/>
                  <a:pt x="17" y="258"/>
                  <a:pt x="19" y="258"/>
                </a:cubicBezTo>
                <a:cubicBezTo>
                  <a:pt x="20" y="257"/>
                  <a:pt x="20" y="256"/>
                  <a:pt x="22" y="257"/>
                </a:cubicBezTo>
                <a:cubicBezTo>
                  <a:pt x="22" y="259"/>
                  <a:pt x="24" y="260"/>
                  <a:pt x="24" y="262"/>
                </a:cubicBezTo>
                <a:cubicBezTo>
                  <a:pt x="23" y="264"/>
                  <a:pt x="22" y="264"/>
                  <a:pt x="22" y="267"/>
                </a:cubicBezTo>
                <a:cubicBezTo>
                  <a:pt x="22" y="267"/>
                  <a:pt x="22" y="267"/>
                  <a:pt x="22" y="267"/>
                </a:cubicBezTo>
                <a:cubicBezTo>
                  <a:pt x="22" y="267"/>
                  <a:pt x="22" y="267"/>
                  <a:pt x="22" y="268"/>
                </a:cubicBezTo>
                <a:cubicBezTo>
                  <a:pt x="22" y="268"/>
                  <a:pt x="23" y="267"/>
                  <a:pt x="23" y="267"/>
                </a:cubicBezTo>
                <a:cubicBezTo>
                  <a:pt x="24" y="267"/>
                  <a:pt x="24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27" y="270"/>
                  <a:pt x="27" y="271"/>
                  <a:pt x="28" y="273"/>
                </a:cubicBezTo>
                <a:cubicBezTo>
                  <a:pt x="27" y="273"/>
                  <a:pt x="27" y="273"/>
                  <a:pt x="27" y="274"/>
                </a:cubicBezTo>
                <a:cubicBezTo>
                  <a:pt x="27" y="274"/>
                  <a:pt x="28" y="274"/>
                  <a:pt x="28" y="274"/>
                </a:cubicBezTo>
                <a:cubicBezTo>
                  <a:pt x="29" y="276"/>
                  <a:pt x="29" y="279"/>
                  <a:pt x="30" y="282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30" y="282"/>
                  <a:pt x="30" y="284"/>
                  <a:pt x="30" y="285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1" y="285"/>
                  <a:pt x="30" y="285"/>
                  <a:pt x="30" y="285"/>
                </a:cubicBezTo>
                <a:cubicBezTo>
                  <a:pt x="30" y="286"/>
                  <a:pt x="30" y="287"/>
                  <a:pt x="31" y="287"/>
                </a:cubicBezTo>
                <a:cubicBezTo>
                  <a:pt x="31" y="287"/>
                  <a:pt x="31" y="287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2" y="286"/>
                  <a:pt x="32" y="286"/>
                  <a:pt x="32" y="286"/>
                </a:cubicBezTo>
                <a:cubicBezTo>
                  <a:pt x="32" y="286"/>
                  <a:pt x="32" y="286"/>
                  <a:pt x="31" y="285"/>
                </a:cubicBezTo>
                <a:cubicBezTo>
                  <a:pt x="32" y="282"/>
                  <a:pt x="32" y="280"/>
                  <a:pt x="32" y="277"/>
                </a:cubicBezTo>
                <a:cubicBezTo>
                  <a:pt x="32" y="277"/>
                  <a:pt x="32" y="277"/>
                  <a:pt x="33" y="277"/>
                </a:cubicBezTo>
                <a:cubicBezTo>
                  <a:pt x="33" y="276"/>
                  <a:pt x="33" y="275"/>
                  <a:pt x="33" y="275"/>
                </a:cubicBezTo>
                <a:cubicBezTo>
                  <a:pt x="33" y="272"/>
                  <a:pt x="33" y="270"/>
                  <a:pt x="34" y="268"/>
                </a:cubicBezTo>
                <a:cubicBezTo>
                  <a:pt x="34" y="268"/>
                  <a:pt x="35" y="269"/>
                  <a:pt x="35" y="269"/>
                </a:cubicBezTo>
                <a:cubicBezTo>
                  <a:pt x="35" y="269"/>
                  <a:pt x="35" y="270"/>
                  <a:pt x="35" y="271"/>
                </a:cubicBezTo>
                <a:cubicBezTo>
                  <a:pt x="35" y="271"/>
                  <a:pt x="34" y="271"/>
                  <a:pt x="34" y="271"/>
                </a:cubicBezTo>
                <a:cubicBezTo>
                  <a:pt x="34" y="273"/>
                  <a:pt x="33" y="273"/>
                  <a:pt x="33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4" y="275"/>
                  <a:pt x="36" y="275"/>
                  <a:pt x="35" y="277"/>
                </a:cubicBezTo>
                <a:cubicBezTo>
                  <a:pt x="36" y="276"/>
                  <a:pt x="37" y="277"/>
                  <a:pt x="38" y="277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5" y="277"/>
                  <a:pt x="36" y="274"/>
                  <a:pt x="35" y="272"/>
                </a:cubicBezTo>
                <a:cubicBezTo>
                  <a:pt x="36" y="272"/>
                  <a:pt x="37" y="271"/>
                  <a:pt x="37" y="271"/>
                </a:cubicBezTo>
                <a:cubicBezTo>
                  <a:pt x="38" y="273"/>
                  <a:pt x="36" y="272"/>
                  <a:pt x="36" y="273"/>
                </a:cubicBezTo>
                <a:cubicBezTo>
                  <a:pt x="37" y="274"/>
                  <a:pt x="38" y="273"/>
                  <a:pt x="38" y="274"/>
                </a:cubicBezTo>
                <a:cubicBezTo>
                  <a:pt x="37" y="274"/>
                  <a:pt x="36" y="274"/>
                  <a:pt x="37" y="275"/>
                </a:cubicBezTo>
                <a:cubicBezTo>
                  <a:pt x="37" y="275"/>
                  <a:pt x="38" y="275"/>
                  <a:pt x="39" y="275"/>
                </a:cubicBezTo>
                <a:cubicBezTo>
                  <a:pt x="39" y="275"/>
                  <a:pt x="39" y="276"/>
                  <a:pt x="39" y="276"/>
                </a:cubicBezTo>
                <a:cubicBezTo>
                  <a:pt x="39" y="276"/>
                  <a:pt x="39" y="277"/>
                  <a:pt x="39" y="278"/>
                </a:cubicBezTo>
                <a:cubicBezTo>
                  <a:pt x="38" y="277"/>
                  <a:pt x="36" y="279"/>
                  <a:pt x="36" y="277"/>
                </a:cubicBezTo>
                <a:cubicBezTo>
                  <a:pt x="35" y="277"/>
                  <a:pt x="35" y="278"/>
                  <a:pt x="35" y="279"/>
                </a:cubicBezTo>
                <a:cubicBezTo>
                  <a:pt x="35" y="279"/>
                  <a:pt x="35" y="280"/>
                  <a:pt x="36" y="280"/>
                </a:cubicBezTo>
                <a:cubicBezTo>
                  <a:pt x="36" y="279"/>
                  <a:pt x="37" y="279"/>
                  <a:pt x="38" y="279"/>
                </a:cubicBezTo>
                <a:cubicBezTo>
                  <a:pt x="38" y="278"/>
                  <a:pt x="39" y="278"/>
                  <a:pt x="39" y="277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39" y="279"/>
                  <a:pt x="39" y="280"/>
                  <a:pt x="40" y="281"/>
                </a:cubicBezTo>
                <a:cubicBezTo>
                  <a:pt x="40" y="281"/>
                  <a:pt x="40" y="281"/>
                  <a:pt x="40" y="281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1" y="285"/>
                  <a:pt x="41" y="285"/>
                  <a:pt x="41" y="285"/>
                </a:cubicBezTo>
                <a:cubicBezTo>
                  <a:pt x="41" y="285"/>
                  <a:pt x="41" y="285"/>
                  <a:pt x="41" y="286"/>
                </a:cubicBezTo>
                <a:cubicBezTo>
                  <a:pt x="41" y="286"/>
                  <a:pt x="41" y="286"/>
                  <a:pt x="41" y="287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1" y="287"/>
                  <a:pt x="41" y="288"/>
                  <a:pt x="41" y="288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42" y="290"/>
                  <a:pt x="43" y="293"/>
                  <a:pt x="44" y="295"/>
                </a:cubicBezTo>
                <a:cubicBezTo>
                  <a:pt x="44" y="295"/>
                  <a:pt x="44" y="295"/>
                  <a:pt x="44" y="296"/>
                </a:cubicBezTo>
                <a:cubicBezTo>
                  <a:pt x="44" y="296"/>
                  <a:pt x="44" y="296"/>
                  <a:pt x="44" y="296"/>
                </a:cubicBezTo>
                <a:cubicBezTo>
                  <a:pt x="44" y="296"/>
                  <a:pt x="44" y="297"/>
                  <a:pt x="45" y="298"/>
                </a:cubicBezTo>
                <a:cubicBezTo>
                  <a:pt x="44" y="298"/>
                  <a:pt x="44" y="297"/>
                  <a:pt x="43" y="297"/>
                </a:cubicBezTo>
                <a:cubicBezTo>
                  <a:pt x="42" y="298"/>
                  <a:pt x="43" y="298"/>
                  <a:pt x="43" y="299"/>
                </a:cubicBezTo>
                <a:cubicBezTo>
                  <a:pt x="44" y="298"/>
                  <a:pt x="45" y="298"/>
                  <a:pt x="45" y="298"/>
                </a:cubicBezTo>
                <a:cubicBezTo>
                  <a:pt x="45" y="298"/>
                  <a:pt x="46" y="297"/>
                  <a:pt x="46" y="297"/>
                </a:cubicBezTo>
                <a:cubicBezTo>
                  <a:pt x="46" y="297"/>
                  <a:pt x="46" y="298"/>
                  <a:pt x="46" y="299"/>
                </a:cubicBezTo>
                <a:cubicBezTo>
                  <a:pt x="46" y="299"/>
                  <a:pt x="45" y="299"/>
                  <a:pt x="45" y="299"/>
                </a:cubicBezTo>
                <a:cubicBezTo>
                  <a:pt x="45" y="300"/>
                  <a:pt x="46" y="300"/>
                  <a:pt x="46" y="300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1"/>
                </a:cubicBezTo>
                <a:cubicBezTo>
                  <a:pt x="46" y="301"/>
                  <a:pt x="46" y="302"/>
                  <a:pt x="47" y="302"/>
                </a:cubicBezTo>
                <a:cubicBezTo>
                  <a:pt x="47" y="302"/>
                  <a:pt x="47" y="302"/>
                  <a:pt x="48" y="301"/>
                </a:cubicBezTo>
                <a:cubicBezTo>
                  <a:pt x="48" y="303"/>
                  <a:pt x="49" y="304"/>
                  <a:pt x="49" y="306"/>
                </a:cubicBezTo>
                <a:cubicBezTo>
                  <a:pt x="49" y="306"/>
                  <a:pt x="49" y="306"/>
                  <a:pt x="49" y="306"/>
                </a:cubicBezTo>
                <a:cubicBezTo>
                  <a:pt x="49" y="306"/>
                  <a:pt x="49" y="307"/>
                  <a:pt x="49" y="307"/>
                </a:cubicBezTo>
                <a:cubicBezTo>
                  <a:pt x="49" y="307"/>
                  <a:pt x="49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8"/>
                  <a:pt x="47" y="308"/>
                  <a:pt x="47" y="308"/>
                </a:cubicBezTo>
                <a:cubicBezTo>
                  <a:pt x="47" y="308"/>
                  <a:pt x="48" y="308"/>
                  <a:pt x="48" y="308"/>
                </a:cubicBezTo>
                <a:cubicBezTo>
                  <a:pt x="48" y="308"/>
                  <a:pt x="48" y="309"/>
                  <a:pt x="48" y="309"/>
                </a:cubicBezTo>
                <a:cubicBezTo>
                  <a:pt x="48" y="309"/>
                  <a:pt x="49" y="308"/>
                  <a:pt x="49" y="308"/>
                </a:cubicBezTo>
                <a:cubicBezTo>
                  <a:pt x="49" y="308"/>
                  <a:pt x="49" y="307"/>
                  <a:pt x="49" y="307"/>
                </a:cubicBezTo>
                <a:cubicBezTo>
                  <a:pt x="49" y="307"/>
                  <a:pt x="49" y="307"/>
                  <a:pt x="50" y="308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6"/>
                  <a:pt x="50" y="306"/>
                  <a:pt x="50" y="305"/>
                </a:cubicBezTo>
                <a:cubicBezTo>
                  <a:pt x="50" y="305"/>
                  <a:pt x="51" y="305"/>
                  <a:pt x="51" y="305"/>
                </a:cubicBezTo>
                <a:cubicBezTo>
                  <a:pt x="51" y="305"/>
                  <a:pt x="52" y="306"/>
                  <a:pt x="52" y="306"/>
                </a:cubicBezTo>
                <a:cubicBezTo>
                  <a:pt x="51" y="306"/>
                  <a:pt x="52" y="307"/>
                  <a:pt x="52" y="307"/>
                </a:cubicBezTo>
                <a:cubicBezTo>
                  <a:pt x="52" y="308"/>
                  <a:pt x="52" y="309"/>
                  <a:pt x="53" y="310"/>
                </a:cubicBezTo>
                <a:cubicBezTo>
                  <a:pt x="52" y="310"/>
                  <a:pt x="52" y="310"/>
                  <a:pt x="51" y="311"/>
                </a:cubicBezTo>
                <a:cubicBezTo>
                  <a:pt x="53" y="311"/>
                  <a:pt x="52" y="312"/>
                  <a:pt x="53" y="312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53" y="312"/>
                  <a:pt x="53" y="313"/>
                  <a:pt x="54" y="313"/>
                </a:cubicBezTo>
                <a:cubicBezTo>
                  <a:pt x="54" y="312"/>
                  <a:pt x="55" y="312"/>
                  <a:pt x="55" y="310"/>
                </a:cubicBezTo>
                <a:cubicBezTo>
                  <a:pt x="56" y="311"/>
                  <a:pt x="56" y="311"/>
                  <a:pt x="56" y="312"/>
                </a:cubicBezTo>
                <a:cubicBezTo>
                  <a:pt x="57" y="311"/>
                  <a:pt x="57" y="311"/>
                  <a:pt x="58" y="312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56" y="311"/>
                  <a:pt x="56" y="310"/>
                  <a:pt x="56" y="309"/>
                </a:cubicBezTo>
                <a:cubicBezTo>
                  <a:pt x="56" y="309"/>
                  <a:pt x="56" y="308"/>
                  <a:pt x="56" y="308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54" y="303"/>
                  <a:pt x="52" y="298"/>
                  <a:pt x="50" y="293"/>
                </a:cubicBezTo>
                <a:cubicBezTo>
                  <a:pt x="50" y="293"/>
                  <a:pt x="50" y="294"/>
                  <a:pt x="50" y="294"/>
                </a:cubicBezTo>
                <a:cubicBezTo>
                  <a:pt x="50" y="294"/>
                  <a:pt x="49" y="294"/>
                  <a:pt x="49" y="293"/>
                </a:cubicBezTo>
                <a:cubicBezTo>
                  <a:pt x="49" y="293"/>
                  <a:pt x="49" y="293"/>
                  <a:pt x="49" y="292"/>
                </a:cubicBezTo>
                <a:cubicBezTo>
                  <a:pt x="49" y="292"/>
                  <a:pt x="49" y="292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8" y="286"/>
                  <a:pt x="47" y="281"/>
                  <a:pt x="46" y="277"/>
                </a:cubicBezTo>
                <a:cubicBezTo>
                  <a:pt x="45" y="277"/>
                  <a:pt x="45" y="275"/>
                  <a:pt x="45" y="274"/>
                </a:cubicBezTo>
                <a:cubicBezTo>
                  <a:pt x="45" y="274"/>
                  <a:pt x="45" y="274"/>
                  <a:pt x="45" y="274"/>
                </a:cubicBezTo>
                <a:cubicBezTo>
                  <a:pt x="44" y="265"/>
                  <a:pt x="43" y="256"/>
                  <a:pt x="43" y="247"/>
                </a:cubicBezTo>
                <a:cubicBezTo>
                  <a:pt x="43" y="244"/>
                  <a:pt x="43" y="241"/>
                  <a:pt x="43" y="238"/>
                </a:cubicBezTo>
                <a:cubicBezTo>
                  <a:pt x="43" y="237"/>
                  <a:pt x="42" y="237"/>
                  <a:pt x="42" y="236"/>
                </a:cubicBezTo>
                <a:cubicBezTo>
                  <a:pt x="43" y="235"/>
                  <a:pt x="43" y="233"/>
                  <a:pt x="44" y="232"/>
                </a:cubicBezTo>
                <a:cubicBezTo>
                  <a:pt x="44" y="223"/>
                  <a:pt x="46" y="215"/>
                  <a:pt x="48" y="207"/>
                </a:cubicBezTo>
                <a:cubicBezTo>
                  <a:pt x="48" y="204"/>
                  <a:pt x="49" y="201"/>
                  <a:pt x="51" y="199"/>
                </a:cubicBezTo>
                <a:cubicBezTo>
                  <a:pt x="52" y="197"/>
                  <a:pt x="53" y="194"/>
                  <a:pt x="54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2" y="188"/>
                  <a:pt x="55" y="185"/>
                  <a:pt x="57" y="182"/>
                </a:cubicBezTo>
                <a:cubicBezTo>
                  <a:pt x="57" y="183"/>
                  <a:pt x="57" y="184"/>
                  <a:pt x="57" y="184"/>
                </a:cubicBezTo>
                <a:cubicBezTo>
                  <a:pt x="61" y="175"/>
                  <a:pt x="66" y="166"/>
                  <a:pt x="73" y="158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90" y="135"/>
                  <a:pt x="113" y="119"/>
                  <a:pt x="139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41" y="107"/>
                  <a:pt x="144" y="106"/>
                  <a:pt x="146" y="105"/>
                </a:cubicBezTo>
                <a:cubicBezTo>
                  <a:pt x="147" y="107"/>
                  <a:pt x="143" y="107"/>
                  <a:pt x="141" y="108"/>
                </a:cubicBezTo>
                <a:cubicBezTo>
                  <a:pt x="154" y="104"/>
                  <a:pt x="167" y="101"/>
                  <a:pt x="181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0" y="100"/>
                  <a:pt x="179" y="100"/>
                  <a:pt x="179" y="99"/>
                </a:cubicBezTo>
                <a:cubicBezTo>
                  <a:pt x="180" y="100"/>
                  <a:pt x="182" y="99"/>
                  <a:pt x="184" y="100"/>
                </a:cubicBezTo>
                <a:cubicBezTo>
                  <a:pt x="183" y="95"/>
                  <a:pt x="189" y="96"/>
                  <a:pt x="191" y="94"/>
                </a:cubicBezTo>
                <a:cubicBezTo>
                  <a:pt x="192" y="97"/>
                  <a:pt x="197" y="94"/>
                  <a:pt x="199" y="97"/>
                </a:cubicBezTo>
                <a:cubicBezTo>
                  <a:pt x="197" y="97"/>
                  <a:pt x="195" y="97"/>
                  <a:pt x="194" y="97"/>
                </a:cubicBezTo>
                <a:cubicBezTo>
                  <a:pt x="196" y="98"/>
                  <a:pt x="198" y="99"/>
                  <a:pt x="200" y="100"/>
                </a:cubicBezTo>
                <a:cubicBezTo>
                  <a:pt x="202" y="101"/>
                  <a:pt x="204" y="101"/>
                  <a:pt x="206" y="101"/>
                </a:cubicBezTo>
                <a:cubicBezTo>
                  <a:pt x="206" y="100"/>
                  <a:pt x="207" y="101"/>
                  <a:pt x="208" y="101"/>
                </a:cubicBezTo>
                <a:cubicBezTo>
                  <a:pt x="209" y="101"/>
                  <a:pt x="210" y="101"/>
                  <a:pt x="211" y="102"/>
                </a:cubicBezTo>
                <a:cubicBezTo>
                  <a:pt x="211" y="101"/>
                  <a:pt x="209" y="101"/>
                  <a:pt x="209" y="100"/>
                </a:cubicBezTo>
                <a:cubicBezTo>
                  <a:pt x="210" y="99"/>
                  <a:pt x="211" y="100"/>
                  <a:pt x="212" y="100"/>
                </a:cubicBezTo>
                <a:close/>
                <a:moveTo>
                  <a:pt x="244" y="98"/>
                </a:moveTo>
                <a:cubicBezTo>
                  <a:pt x="247" y="98"/>
                  <a:pt x="246" y="100"/>
                  <a:pt x="248" y="100"/>
                </a:cubicBezTo>
                <a:cubicBezTo>
                  <a:pt x="247" y="101"/>
                  <a:pt x="244" y="100"/>
                  <a:pt x="244" y="98"/>
                </a:cubicBezTo>
                <a:close/>
                <a:moveTo>
                  <a:pt x="285" y="106"/>
                </a:moveTo>
                <a:cubicBezTo>
                  <a:pt x="284" y="107"/>
                  <a:pt x="282" y="105"/>
                  <a:pt x="280" y="105"/>
                </a:cubicBezTo>
                <a:cubicBezTo>
                  <a:pt x="281" y="104"/>
                  <a:pt x="284" y="105"/>
                  <a:pt x="285" y="106"/>
                </a:cubicBezTo>
                <a:close/>
                <a:moveTo>
                  <a:pt x="277" y="102"/>
                </a:moveTo>
                <a:cubicBezTo>
                  <a:pt x="276" y="102"/>
                  <a:pt x="275" y="101"/>
                  <a:pt x="274" y="101"/>
                </a:cubicBezTo>
                <a:cubicBezTo>
                  <a:pt x="275" y="99"/>
                  <a:pt x="277" y="101"/>
                  <a:pt x="277" y="102"/>
                </a:cubicBezTo>
                <a:close/>
                <a:moveTo>
                  <a:pt x="275" y="102"/>
                </a:moveTo>
                <a:cubicBezTo>
                  <a:pt x="273" y="102"/>
                  <a:pt x="271" y="103"/>
                  <a:pt x="272" y="101"/>
                </a:cubicBezTo>
                <a:cubicBezTo>
                  <a:pt x="273" y="101"/>
                  <a:pt x="275" y="101"/>
                  <a:pt x="275" y="102"/>
                </a:cubicBezTo>
                <a:close/>
                <a:moveTo>
                  <a:pt x="271" y="100"/>
                </a:moveTo>
                <a:cubicBezTo>
                  <a:pt x="271" y="103"/>
                  <a:pt x="269" y="99"/>
                  <a:pt x="267" y="99"/>
                </a:cubicBezTo>
                <a:cubicBezTo>
                  <a:pt x="268" y="98"/>
                  <a:pt x="270" y="101"/>
                  <a:pt x="271" y="100"/>
                </a:cubicBezTo>
                <a:close/>
                <a:moveTo>
                  <a:pt x="233" y="70"/>
                </a:moveTo>
                <a:cubicBezTo>
                  <a:pt x="234" y="70"/>
                  <a:pt x="233" y="69"/>
                  <a:pt x="233" y="68"/>
                </a:cubicBezTo>
                <a:cubicBezTo>
                  <a:pt x="234" y="68"/>
                  <a:pt x="234" y="70"/>
                  <a:pt x="235" y="70"/>
                </a:cubicBezTo>
                <a:cubicBezTo>
                  <a:pt x="234" y="70"/>
                  <a:pt x="233" y="70"/>
                  <a:pt x="231" y="70"/>
                </a:cubicBezTo>
                <a:cubicBezTo>
                  <a:pt x="231" y="70"/>
                  <a:pt x="231" y="69"/>
                  <a:pt x="230" y="69"/>
                </a:cubicBezTo>
                <a:cubicBezTo>
                  <a:pt x="231" y="67"/>
                  <a:pt x="232" y="70"/>
                  <a:pt x="233" y="70"/>
                </a:cubicBezTo>
                <a:close/>
                <a:moveTo>
                  <a:pt x="232" y="90"/>
                </a:moveTo>
                <a:cubicBezTo>
                  <a:pt x="232" y="88"/>
                  <a:pt x="236" y="87"/>
                  <a:pt x="238" y="88"/>
                </a:cubicBezTo>
                <a:cubicBezTo>
                  <a:pt x="238" y="89"/>
                  <a:pt x="236" y="90"/>
                  <a:pt x="235" y="90"/>
                </a:cubicBezTo>
                <a:cubicBezTo>
                  <a:pt x="235" y="91"/>
                  <a:pt x="236" y="90"/>
                  <a:pt x="237" y="90"/>
                </a:cubicBezTo>
                <a:cubicBezTo>
                  <a:pt x="233" y="93"/>
                  <a:pt x="240" y="91"/>
                  <a:pt x="240" y="94"/>
                </a:cubicBezTo>
                <a:cubicBezTo>
                  <a:pt x="236" y="93"/>
                  <a:pt x="233" y="92"/>
                  <a:pt x="229" y="90"/>
                </a:cubicBezTo>
                <a:cubicBezTo>
                  <a:pt x="229" y="88"/>
                  <a:pt x="232" y="89"/>
                  <a:pt x="232" y="90"/>
                </a:cubicBezTo>
                <a:close/>
                <a:moveTo>
                  <a:pt x="224" y="76"/>
                </a:moveTo>
                <a:cubicBezTo>
                  <a:pt x="226" y="76"/>
                  <a:pt x="226" y="76"/>
                  <a:pt x="224" y="76"/>
                </a:cubicBezTo>
                <a:cubicBezTo>
                  <a:pt x="223" y="77"/>
                  <a:pt x="221" y="78"/>
                  <a:pt x="217" y="78"/>
                </a:cubicBezTo>
                <a:cubicBezTo>
                  <a:pt x="218" y="76"/>
                  <a:pt x="222" y="76"/>
                  <a:pt x="224" y="76"/>
                </a:cubicBezTo>
                <a:close/>
                <a:moveTo>
                  <a:pt x="217" y="77"/>
                </a:moveTo>
                <a:cubicBezTo>
                  <a:pt x="216" y="79"/>
                  <a:pt x="213" y="79"/>
                  <a:pt x="211" y="79"/>
                </a:cubicBezTo>
                <a:cubicBezTo>
                  <a:pt x="211" y="77"/>
                  <a:pt x="215" y="78"/>
                  <a:pt x="217" y="77"/>
                </a:cubicBezTo>
                <a:close/>
                <a:moveTo>
                  <a:pt x="134" y="61"/>
                </a:moveTo>
                <a:cubicBezTo>
                  <a:pt x="134" y="62"/>
                  <a:pt x="132" y="62"/>
                  <a:pt x="131" y="62"/>
                </a:cubicBezTo>
                <a:cubicBezTo>
                  <a:pt x="130" y="60"/>
                  <a:pt x="133" y="61"/>
                  <a:pt x="134" y="61"/>
                </a:cubicBezTo>
                <a:close/>
                <a:moveTo>
                  <a:pt x="12" y="199"/>
                </a:moveTo>
                <a:cubicBezTo>
                  <a:pt x="12" y="198"/>
                  <a:pt x="12" y="197"/>
                  <a:pt x="12" y="197"/>
                </a:cubicBezTo>
                <a:cubicBezTo>
                  <a:pt x="14" y="197"/>
                  <a:pt x="13" y="199"/>
                  <a:pt x="12" y="199"/>
                </a:cubicBezTo>
                <a:close/>
                <a:moveTo>
                  <a:pt x="12" y="238"/>
                </a:moveTo>
                <a:cubicBezTo>
                  <a:pt x="11" y="237"/>
                  <a:pt x="11" y="237"/>
                  <a:pt x="10" y="237"/>
                </a:cubicBezTo>
                <a:cubicBezTo>
                  <a:pt x="10" y="237"/>
                  <a:pt x="11" y="237"/>
                  <a:pt x="11" y="235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2" y="237"/>
                  <a:pt x="12" y="237"/>
                  <a:pt x="12" y="238"/>
                </a:cubicBezTo>
                <a:close/>
                <a:moveTo>
                  <a:pt x="12" y="233"/>
                </a:moveTo>
                <a:cubicBezTo>
                  <a:pt x="11" y="232"/>
                  <a:pt x="12" y="230"/>
                  <a:pt x="13" y="228"/>
                </a:cubicBezTo>
                <a:cubicBezTo>
                  <a:pt x="15" y="229"/>
                  <a:pt x="12" y="232"/>
                  <a:pt x="12" y="233"/>
                </a:cubicBezTo>
                <a:close/>
                <a:moveTo>
                  <a:pt x="34" y="268"/>
                </a:moveTo>
                <a:cubicBezTo>
                  <a:pt x="34" y="268"/>
                  <a:pt x="34" y="267"/>
                  <a:pt x="34" y="267"/>
                </a:cubicBezTo>
                <a:cubicBezTo>
                  <a:pt x="35" y="267"/>
                  <a:pt x="35" y="267"/>
                  <a:pt x="35" y="268"/>
                </a:cubicBezTo>
                <a:cubicBezTo>
                  <a:pt x="34" y="268"/>
                  <a:pt x="34" y="268"/>
                  <a:pt x="34" y="268"/>
                </a:cubicBezTo>
                <a:close/>
                <a:moveTo>
                  <a:pt x="38" y="274"/>
                </a:moveTo>
                <a:cubicBezTo>
                  <a:pt x="38" y="273"/>
                  <a:pt x="38" y="271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0"/>
                  <a:pt x="37" y="270"/>
                  <a:pt x="37" y="270"/>
                </a:cubicBezTo>
                <a:cubicBezTo>
                  <a:pt x="37" y="270"/>
                  <a:pt x="37" y="270"/>
                  <a:pt x="37" y="269"/>
                </a:cubicBezTo>
                <a:cubicBezTo>
                  <a:pt x="37" y="269"/>
                  <a:pt x="37" y="269"/>
                  <a:pt x="37" y="269"/>
                </a:cubicBezTo>
                <a:cubicBezTo>
                  <a:pt x="37" y="269"/>
                  <a:pt x="37" y="269"/>
                  <a:pt x="37" y="268"/>
                </a:cubicBezTo>
                <a:cubicBezTo>
                  <a:pt x="37" y="269"/>
                  <a:pt x="37" y="269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1"/>
                  <a:pt x="38" y="272"/>
                  <a:pt x="39" y="274"/>
                </a:cubicBezTo>
                <a:cubicBezTo>
                  <a:pt x="39" y="274"/>
                  <a:pt x="38" y="274"/>
                  <a:pt x="38" y="274"/>
                </a:cubicBezTo>
                <a:close/>
                <a:moveTo>
                  <a:pt x="52" y="307"/>
                </a:moveTo>
                <a:cubicBezTo>
                  <a:pt x="52" y="307"/>
                  <a:pt x="52" y="306"/>
                  <a:pt x="52" y="306"/>
                </a:cubicBezTo>
                <a:cubicBezTo>
                  <a:pt x="52" y="306"/>
                  <a:pt x="52" y="307"/>
                  <a:pt x="52" y="307"/>
                </a:cubicBezTo>
                <a:close/>
                <a:moveTo>
                  <a:pt x="50" y="307"/>
                </a:move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lose/>
                <a:moveTo>
                  <a:pt x="69" y="159"/>
                </a:moveTo>
                <a:cubicBezTo>
                  <a:pt x="68" y="158"/>
                  <a:pt x="70" y="157"/>
                  <a:pt x="70" y="157"/>
                </a:cubicBezTo>
                <a:cubicBezTo>
                  <a:pt x="72" y="157"/>
                  <a:pt x="70" y="158"/>
                  <a:pt x="69" y="159"/>
                </a:cubicBezTo>
                <a:close/>
                <a:moveTo>
                  <a:pt x="81" y="146"/>
                </a:moveTo>
                <a:cubicBezTo>
                  <a:pt x="81" y="146"/>
                  <a:pt x="81" y="146"/>
                  <a:pt x="81" y="146"/>
                </a:cubicBezTo>
                <a:cubicBezTo>
                  <a:pt x="80" y="146"/>
                  <a:pt x="79" y="149"/>
                  <a:pt x="78" y="149"/>
                </a:cubicBezTo>
                <a:cubicBezTo>
                  <a:pt x="78" y="148"/>
                  <a:pt x="79" y="147"/>
                  <a:pt x="81" y="146"/>
                </a:cubicBezTo>
                <a:cubicBezTo>
                  <a:pt x="81" y="146"/>
                  <a:pt x="81" y="146"/>
                  <a:pt x="81" y="146"/>
                </a:cubicBezTo>
                <a:close/>
                <a:moveTo>
                  <a:pt x="114" y="81"/>
                </a:moveTo>
                <a:cubicBezTo>
                  <a:pt x="114" y="80"/>
                  <a:pt x="115" y="80"/>
                  <a:pt x="116" y="79"/>
                </a:cubicBezTo>
                <a:cubicBezTo>
                  <a:pt x="116" y="81"/>
                  <a:pt x="115" y="81"/>
                  <a:pt x="114" y="81"/>
                </a:cubicBezTo>
                <a:close/>
                <a:moveTo>
                  <a:pt x="120" y="79"/>
                </a:moveTo>
                <a:cubicBezTo>
                  <a:pt x="120" y="78"/>
                  <a:pt x="119" y="78"/>
                  <a:pt x="119" y="78"/>
                </a:cubicBezTo>
                <a:cubicBezTo>
                  <a:pt x="120" y="77"/>
                  <a:pt x="121" y="77"/>
                  <a:pt x="123" y="76"/>
                </a:cubicBezTo>
                <a:cubicBezTo>
                  <a:pt x="123" y="78"/>
                  <a:pt x="121" y="78"/>
                  <a:pt x="120" y="79"/>
                </a:cubicBezTo>
                <a:close/>
                <a:moveTo>
                  <a:pt x="168" y="98"/>
                </a:moveTo>
                <a:cubicBezTo>
                  <a:pt x="169" y="97"/>
                  <a:pt x="170" y="96"/>
                  <a:pt x="171" y="96"/>
                </a:cubicBezTo>
                <a:cubicBezTo>
                  <a:pt x="171" y="97"/>
                  <a:pt x="169" y="98"/>
                  <a:pt x="168" y="98"/>
                </a:cubicBezTo>
                <a:close/>
                <a:moveTo>
                  <a:pt x="172" y="98"/>
                </a:moveTo>
                <a:cubicBezTo>
                  <a:pt x="170" y="98"/>
                  <a:pt x="172" y="96"/>
                  <a:pt x="174" y="96"/>
                </a:cubicBezTo>
                <a:cubicBezTo>
                  <a:pt x="173" y="97"/>
                  <a:pt x="172" y="97"/>
                  <a:pt x="172" y="98"/>
                </a:cubicBezTo>
                <a:close/>
                <a:moveTo>
                  <a:pt x="177" y="95"/>
                </a:moveTo>
                <a:cubicBezTo>
                  <a:pt x="176" y="96"/>
                  <a:pt x="174" y="96"/>
                  <a:pt x="174" y="94"/>
                </a:cubicBezTo>
                <a:cubicBezTo>
                  <a:pt x="175" y="94"/>
                  <a:pt x="177" y="93"/>
                  <a:pt x="177" y="95"/>
                </a:cubicBezTo>
                <a:close/>
                <a:moveTo>
                  <a:pt x="185" y="87"/>
                </a:moveTo>
                <a:cubicBezTo>
                  <a:pt x="186" y="85"/>
                  <a:pt x="189" y="85"/>
                  <a:pt x="191" y="84"/>
                </a:cubicBezTo>
                <a:cubicBezTo>
                  <a:pt x="190" y="86"/>
                  <a:pt x="187" y="87"/>
                  <a:pt x="185" y="87"/>
                </a:cubicBezTo>
                <a:close/>
                <a:moveTo>
                  <a:pt x="206" y="94"/>
                </a:moveTo>
                <a:cubicBezTo>
                  <a:pt x="204" y="95"/>
                  <a:pt x="204" y="94"/>
                  <a:pt x="204" y="94"/>
                </a:cubicBezTo>
                <a:cubicBezTo>
                  <a:pt x="204" y="92"/>
                  <a:pt x="206" y="93"/>
                  <a:pt x="206" y="94"/>
                </a:cubicBezTo>
                <a:close/>
                <a:moveTo>
                  <a:pt x="206" y="80"/>
                </a:moveTo>
                <a:cubicBezTo>
                  <a:pt x="205" y="81"/>
                  <a:pt x="204" y="81"/>
                  <a:pt x="202" y="81"/>
                </a:cubicBezTo>
                <a:cubicBezTo>
                  <a:pt x="203" y="80"/>
                  <a:pt x="205" y="80"/>
                  <a:pt x="206" y="80"/>
                </a:cubicBezTo>
                <a:close/>
                <a:moveTo>
                  <a:pt x="201" y="97"/>
                </a:moveTo>
                <a:cubicBezTo>
                  <a:pt x="199" y="96"/>
                  <a:pt x="199" y="95"/>
                  <a:pt x="199" y="94"/>
                </a:cubicBezTo>
                <a:cubicBezTo>
                  <a:pt x="200" y="94"/>
                  <a:pt x="203" y="94"/>
                  <a:pt x="202" y="97"/>
                </a:cubicBezTo>
                <a:cubicBezTo>
                  <a:pt x="202" y="97"/>
                  <a:pt x="201" y="96"/>
                  <a:pt x="201" y="97"/>
                </a:cubicBezTo>
                <a:close/>
                <a:moveTo>
                  <a:pt x="346" y="166"/>
                </a:moveTo>
                <a:cubicBezTo>
                  <a:pt x="345" y="159"/>
                  <a:pt x="340" y="153"/>
                  <a:pt x="337" y="146"/>
                </a:cubicBezTo>
                <a:cubicBezTo>
                  <a:pt x="336" y="147"/>
                  <a:pt x="336" y="144"/>
                  <a:pt x="335" y="146"/>
                </a:cubicBezTo>
                <a:cubicBezTo>
                  <a:pt x="340" y="152"/>
                  <a:pt x="341" y="162"/>
                  <a:pt x="346" y="168"/>
                </a:cubicBezTo>
                <a:cubicBezTo>
                  <a:pt x="347" y="167"/>
                  <a:pt x="346" y="167"/>
                  <a:pt x="346" y="166"/>
                </a:cubicBezTo>
                <a:close/>
                <a:moveTo>
                  <a:pt x="333" y="189"/>
                </a:moveTo>
                <a:cubicBezTo>
                  <a:pt x="336" y="189"/>
                  <a:pt x="334" y="192"/>
                  <a:pt x="336" y="192"/>
                </a:cubicBezTo>
                <a:cubicBezTo>
                  <a:pt x="336" y="191"/>
                  <a:pt x="336" y="190"/>
                  <a:pt x="335" y="188"/>
                </a:cubicBezTo>
                <a:cubicBezTo>
                  <a:pt x="334" y="189"/>
                  <a:pt x="332" y="188"/>
                  <a:pt x="333" y="189"/>
                </a:cubicBezTo>
                <a:close/>
                <a:moveTo>
                  <a:pt x="182" y="47"/>
                </a:moveTo>
                <a:cubicBezTo>
                  <a:pt x="183" y="47"/>
                  <a:pt x="184" y="47"/>
                  <a:pt x="184" y="46"/>
                </a:cubicBezTo>
                <a:cubicBezTo>
                  <a:pt x="183" y="47"/>
                  <a:pt x="181" y="46"/>
                  <a:pt x="182" y="47"/>
                </a:cubicBezTo>
                <a:close/>
                <a:moveTo>
                  <a:pt x="337" y="272"/>
                </a:moveTo>
                <a:cubicBezTo>
                  <a:pt x="337" y="273"/>
                  <a:pt x="336" y="275"/>
                  <a:pt x="337" y="275"/>
                </a:cubicBezTo>
                <a:cubicBezTo>
                  <a:pt x="338" y="275"/>
                  <a:pt x="338" y="273"/>
                  <a:pt x="337" y="272"/>
                </a:cubicBezTo>
                <a:close/>
                <a:moveTo>
                  <a:pt x="331" y="126"/>
                </a:moveTo>
                <a:cubicBezTo>
                  <a:pt x="331" y="128"/>
                  <a:pt x="330" y="128"/>
                  <a:pt x="329" y="127"/>
                </a:cubicBezTo>
                <a:cubicBezTo>
                  <a:pt x="329" y="129"/>
                  <a:pt x="330" y="129"/>
                  <a:pt x="331" y="130"/>
                </a:cubicBezTo>
                <a:cubicBezTo>
                  <a:pt x="331" y="128"/>
                  <a:pt x="333" y="127"/>
                  <a:pt x="331" y="126"/>
                </a:cubicBezTo>
                <a:close/>
                <a:moveTo>
                  <a:pt x="342" y="195"/>
                </a:moveTo>
                <a:cubicBezTo>
                  <a:pt x="341" y="196"/>
                  <a:pt x="340" y="196"/>
                  <a:pt x="339" y="195"/>
                </a:cubicBezTo>
                <a:cubicBezTo>
                  <a:pt x="339" y="196"/>
                  <a:pt x="339" y="197"/>
                  <a:pt x="340" y="197"/>
                </a:cubicBezTo>
                <a:cubicBezTo>
                  <a:pt x="341" y="197"/>
                  <a:pt x="342" y="197"/>
                  <a:pt x="342" y="195"/>
                </a:cubicBezTo>
                <a:close/>
                <a:moveTo>
                  <a:pt x="340" y="192"/>
                </a:moveTo>
                <a:cubicBezTo>
                  <a:pt x="340" y="188"/>
                  <a:pt x="338" y="186"/>
                  <a:pt x="337" y="184"/>
                </a:cubicBezTo>
                <a:cubicBezTo>
                  <a:pt x="336" y="187"/>
                  <a:pt x="337" y="190"/>
                  <a:pt x="340" y="192"/>
                </a:cubicBezTo>
                <a:close/>
                <a:moveTo>
                  <a:pt x="230" y="62"/>
                </a:moveTo>
                <a:cubicBezTo>
                  <a:pt x="231" y="60"/>
                  <a:pt x="234" y="63"/>
                  <a:pt x="237" y="63"/>
                </a:cubicBezTo>
                <a:cubicBezTo>
                  <a:pt x="236" y="61"/>
                  <a:pt x="230" y="59"/>
                  <a:pt x="230" y="62"/>
                </a:cubicBezTo>
                <a:close/>
                <a:moveTo>
                  <a:pt x="230" y="57"/>
                </a:moveTo>
                <a:cubicBezTo>
                  <a:pt x="230" y="56"/>
                  <a:pt x="228" y="56"/>
                  <a:pt x="227" y="56"/>
                </a:cubicBezTo>
                <a:cubicBezTo>
                  <a:pt x="227" y="58"/>
                  <a:pt x="228" y="58"/>
                  <a:pt x="230" y="57"/>
                </a:cubicBezTo>
                <a:close/>
                <a:moveTo>
                  <a:pt x="337" y="135"/>
                </a:moveTo>
                <a:cubicBezTo>
                  <a:pt x="337" y="134"/>
                  <a:pt x="336" y="133"/>
                  <a:pt x="335" y="132"/>
                </a:cubicBezTo>
                <a:cubicBezTo>
                  <a:pt x="335" y="133"/>
                  <a:pt x="336" y="135"/>
                  <a:pt x="337" y="135"/>
                </a:cubicBezTo>
                <a:close/>
                <a:moveTo>
                  <a:pt x="168" y="50"/>
                </a:moveTo>
                <a:cubicBezTo>
                  <a:pt x="167" y="50"/>
                  <a:pt x="164" y="48"/>
                  <a:pt x="165" y="50"/>
                </a:cubicBezTo>
                <a:cubicBezTo>
                  <a:pt x="166" y="51"/>
                  <a:pt x="167" y="50"/>
                  <a:pt x="168" y="50"/>
                </a:cubicBezTo>
                <a:close/>
                <a:moveTo>
                  <a:pt x="230" y="51"/>
                </a:moveTo>
                <a:cubicBezTo>
                  <a:pt x="228" y="51"/>
                  <a:pt x="225" y="50"/>
                  <a:pt x="224" y="50"/>
                </a:cubicBezTo>
                <a:cubicBezTo>
                  <a:pt x="226" y="51"/>
                  <a:pt x="223" y="52"/>
                  <a:pt x="224" y="53"/>
                </a:cubicBezTo>
                <a:cubicBezTo>
                  <a:pt x="226" y="53"/>
                  <a:pt x="227" y="54"/>
                  <a:pt x="227" y="55"/>
                </a:cubicBezTo>
                <a:cubicBezTo>
                  <a:pt x="229" y="54"/>
                  <a:pt x="230" y="55"/>
                  <a:pt x="231" y="56"/>
                </a:cubicBezTo>
                <a:cubicBezTo>
                  <a:pt x="231" y="57"/>
                  <a:pt x="230" y="57"/>
                  <a:pt x="231" y="58"/>
                </a:cubicBezTo>
                <a:cubicBezTo>
                  <a:pt x="238" y="58"/>
                  <a:pt x="243" y="59"/>
                  <a:pt x="249" y="61"/>
                </a:cubicBezTo>
                <a:cubicBezTo>
                  <a:pt x="250" y="61"/>
                  <a:pt x="249" y="60"/>
                  <a:pt x="250" y="60"/>
                </a:cubicBezTo>
                <a:cubicBezTo>
                  <a:pt x="251" y="61"/>
                  <a:pt x="254" y="61"/>
                  <a:pt x="255" y="61"/>
                </a:cubicBezTo>
                <a:cubicBezTo>
                  <a:pt x="255" y="60"/>
                  <a:pt x="253" y="61"/>
                  <a:pt x="253" y="60"/>
                </a:cubicBezTo>
                <a:cubicBezTo>
                  <a:pt x="254" y="59"/>
                  <a:pt x="256" y="60"/>
                  <a:pt x="255" y="59"/>
                </a:cubicBezTo>
                <a:cubicBezTo>
                  <a:pt x="254" y="58"/>
                  <a:pt x="251" y="58"/>
                  <a:pt x="251" y="57"/>
                </a:cubicBezTo>
                <a:cubicBezTo>
                  <a:pt x="254" y="57"/>
                  <a:pt x="257" y="57"/>
                  <a:pt x="259" y="57"/>
                </a:cubicBezTo>
                <a:cubicBezTo>
                  <a:pt x="257" y="54"/>
                  <a:pt x="251" y="53"/>
                  <a:pt x="247" y="54"/>
                </a:cubicBezTo>
                <a:cubicBezTo>
                  <a:pt x="247" y="55"/>
                  <a:pt x="247" y="56"/>
                  <a:pt x="246" y="56"/>
                </a:cubicBezTo>
                <a:cubicBezTo>
                  <a:pt x="242" y="55"/>
                  <a:pt x="237" y="54"/>
                  <a:pt x="231" y="54"/>
                </a:cubicBezTo>
                <a:cubicBezTo>
                  <a:pt x="231" y="52"/>
                  <a:pt x="231" y="53"/>
                  <a:pt x="230" y="51"/>
                </a:cubicBezTo>
                <a:close/>
                <a:moveTo>
                  <a:pt x="244" y="65"/>
                </a:moveTo>
                <a:cubicBezTo>
                  <a:pt x="253" y="67"/>
                  <a:pt x="264" y="69"/>
                  <a:pt x="270" y="71"/>
                </a:cubicBezTo>
                <a:cubicBezTo>
                  <a:pt x="264" y="68"/>
                  <a:pt x="253" y="59"/>
                  <a:pt x="244" y="65"/>
                </a:cubicBezTo>
                <a:close/>
                <a:moveTo>
                  <a:pt x="247" y="68"/>
                </a:moveTo>
                <a:cubicBezTo>
                  <a:pt x="248" y="68"/>
                  <a:pt x="248" y="68"/>
                  <a:pt x="249" y="68"/>
                </a:cubicBezTo>
                <a:cubicBezTo>
                  <a:pt x="249" y="66"/>
                  <a:pt x="248" y="66"/>
                  <a:pt x="247" y="66"/>
                </a:cubicBezTo>
                <a:lnTo>
                  <a:pt x="247" y="68"/>
                </a:lnTo>
                <a:close/>
                <a:moveTo>
                  <a:pt x="227" y="101"/>
                </a:moveTo>
                <a:cubicBezTo>
                  <a:pt x="225" y="101"/>
                  <a:pt x="221" y="99"/>
                  <a:pt x="219" y="101"/>
                </a:cubicBezTo>
                <a:cubicBezTo>
                  <a:pt x="219" y="101"/>
                  <a:pt x="219" y="100"/>
                  <a:pt x="218" y="100"/>
                </a:cubicBezTo>
                <a:cubicBezTo>
                  <a:pt x="220" y="103"/>
                  <a:pt x="215" y="101"/>
                  <a:pt x="216" y="102"/>
                </a:cubicBezTo>
                <a:cubicBezTo>
                  <a:pt x="217" y="102"/>
                  <a:pt x="218" y="102"/>
                  <a:pt x="218" y="103"/>
                </a:cubicBezTo>
                <a:cubicBezTo>
                  <a:pt x="220" y="103"/>
                  <a:pt x="222" y="104"/>
                  <a:pt x="224" y="104"/>
                </a:cubicBezTo>
                <a:cubicBezTo>
                  <a:pt x="226" y="104"/>
                  <a:pt x="227" y="104"/>
                  <a:pt x="229" y="104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7" y="104"/>
                  <a:pt x="227" y="103"/>
                  <a:pt x="227" y="101"/>
                </a:cubicBezTo>
                <a:close/>
                <a:moveTo>
                  <a:pt x="229" y="105"/>
                </a:moveTo>
                <a:cubicBezTo>
                  <a:pt x="230" y="106"/>
                  <a:pt x="230" y="106"/>
                  <a:pt x="231" y="106"/>
                </a:cubicBezTo>
                <a:cubicBezTo>
                  <a:pt x="231" y="106"/>
                  <a:pt x="231" y="106"/>
                  <a:pt x="231" y="106"/>
                </a:cubicBezTo>
                <a:cubicBezTo>
                  <a:pt x="231" y="105"/>
                  <a:pt x="230" y="105"/>
                  <a:pt x="229" y="105"/>
                </a:cubicBezTo>
                <a:close/>
                <a:moveTo>
                  <a:pt x="224" y="97"/>
                </a:moveTo>
                <a:cubicBezTo>
                  <a:pt x="228" y="99"/>
                  <a:pt x="233" y="100"/>
                  <a:pt x="233" y="97"/>
                </a:cubicBezTo>
                <a:cubicBezTo>
                  <a:pt x="230" y="96"/>
                  <a:pt x="228" y="97"/>
                  <a:pt x="224" y="97"/>
                </a:cubicBezTo>
                <a:close/>
                <a:moveTo>
                  <a:pt x="284" y="98"/>
                </a:moveTo>
                <a:cubicBezTo>
                  <a:pt x="284" y="99"/>
                  <a:pt x="285" y="99"/>
                  <a:pt x="284" y="100"/>
                </a:cubicBezTo>
                <a:cubicBezTo>
                  <a:pt x="285" y="100"/>
                  <a:pt x="286" y="100"/>
                  <a:pt x="286" y="99"/>
                </a:cubicBezTo>
                <a:cubicBezTo>
                  <a:pt x="285" y="100"/>
                  <a:pt x="285" y="98"/>
                  <a:pt x="284" y="98"/>
                </a:cubicBezTo>
                <a:close/>
                <a:moveTo>
                  <a:pt x="228" y="105"/>
                </a:moveTo>
                <a:cubicBezTo>
                  <a:pt x="228" y="105"/>
                  <a:pt x="227" y="105"/>
                  <a:pt x="227" y="105"/>
                </a:cubicBezTo>
                <a:cubicBezTo>
                  <a:pt x="227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lose/>
                <a:moveTo>
                  <a:pt x="162" y="59"/>
                </a:moveTo>
                <a:cubicBezTo>
                  <a:pt x="162" y="58"/>
                  <a:pt x="165" y="59"/>
                  <a:pt x="165" y="57"/>
                </a:cubicBezTo>
                <a:cubicBezTo>
                  <a:pt x="164" y="58"/>
                  <a:pt x="161" y="58"/>
                  <a:pt x="162" y="59"/>
                </a:cubicBezTo>
                <a:close/>
                <a:moveTo>
                  <a:pt x="223" y="50"/>
                </a:moveTo>
                <a:cubicBezTo>
                  <a:pt x="222" y="50"/>
                  <a:pt x="223" y="49"/>
                  <a:pt x="224" y="49"/>
                </a:cubicBezTo>
                <a:cubicBezTo>
                  <a:pt x="227" y="48"/>
                  <a:pt x="230" y="51"/>
                  <a:pt x="231" y="49"/>
                </a:cubicBezTo>
                <a:cubicBezTo>
                  <a:pt x="229" y="47"/>
                  <a:pt x="224" y="47"/>
                  <a:pt x="222" y="45"/>
                </a:cubicBezTo>
                <a:cubicBezTo>
                  <a:pt x="222" y="46"/>
                  <a:pt x="221" y="46"/>
                  <a:pt x="221" y="47"/>
                </a:cubicBezTo>
                <a:cubicBezTo>
                  <a:pt x="222" y="47"/>
                  <a:pt x="222" y="48"/>
                  <a:pt x="222" y="49"/>
                </a:cubicBezTo>
                <a:cubicBezTo>
                  <a:pt x="221" y="50"/>
                  <a:pt x="218" y="48"/>
                  <a:pt x="218" y="50"/>
                </a:cubicBezTo>
                <a:cubicBezTo>
                  <a:pt x="220" y="50"/>
                  <a:pt x="222" y="51"/>
                  <a:pt x="223" y="50"/>
                </a:cubicBezTo>
                <a:close/>
                <a:moveTo>
                  <a:pt x="217" y="100"/>
                </a:moveTo>
                <a:cubicBezTo>
                  <a:pt x="216" y="100"/>
                  <a:pt x="215" y="99"/>
                  <a:pt x="214" y="99"/>
                </a:cubicBezTo>
                <a:cubicBezTo>
                  <a:pt x="214" y="99"/>
                  <a:pt x="213" y="101"/>
                  <a:pt x="212" y="102"/>
                </a:cubicBezTo>
                <a:cubicBezTo>
                  <a:pt x="213" y="102"/>
                  <a:pt x="213" y="102"/>
                  <a:pt x="214" y="102"/>
                </a:cubicBezTo>
                <a:cubicBezTo>
                  <a:pt x="215" y="100"/>
                  <a:pt x="216" y="102"/>
                  <a:pt x="217" y="100"/>
                </a:cubicBezTo>
                <a:close/>
                <a:moveTo>
                  <a:pt x="243" y="103"/>
                </a:moveTo>
                <a:cubicBezTo>
                  <a:pt x="241" y="103"/>
                  <a:pt x="240" y="101"/>
                  <a:pt x="237" y="10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9" y="102"/>
                  <a:pt x="242" y="104"/>
                  <a:pt x="243" y="103"/>
                </a:cubicBezTo>
                <a:close/>
                <a:moveTo>
                  <a:pt x="197" y="100"/>
                </a:move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lose/>
                <a:moveTo>
                  <a:pt x="1" y="62"/>
                </a:moveTo>
                <a:cubicBezTo>
                  <a:pt x="2" y="61"/>
                  <a:pt x="4" y="62"/>
                  <a:pt x="4" y="60"/>
                </a:cubicBezTo>
                <a:cubicBezTo>
                  <a:pt x="3" y="59"/>
                  <a:pt x="2" y="61"/>
                  <a:pt x="1" y="62"/>
                </a:cubicBezTo>
                <a:close/>
                <a:moveTo>
                  <a:pt x="368" y="214"/>
                </a:moveTo>
                <a:cubicBezTo>
                  <a:pt x="368" y="216"/>
                  <a:pt x="368" y="217"/>
                  <a:pt x="369" y="218"/>
                </a:cubicBezTo>
                <a:cubicBezTo>
                  <a:pt x="369" y="217"/>
                  <a:pt x="369" y="215"/>
                  <a:pt x="368" y="214"/>
                </a:cubicBezTo>
                <a:close/>
                <a:moveTo>
                  <a:pt x="369" y="223"/>
                </a:moveTo>
                <a:cubicBezTo>
                  <a:pt x="370" y="225"/>
                  <a:pt x="369" y="228"/>
                  <a:pt x="371" y="229"/>
                </a:cubicBezTo>
                <a:cubicBezTo>
                  <a:pt x="370" y="227"/>
                  <a:pt x="371" y="223"/>
                  <a:pt x="369" y="223"/>
                </a:cubicBezTo>
                <a:close/>
                <a:moveTo>
                  <a:pt x="371" y="229"/>
                </a:moveTo>
                <a:cubicBezTo>
                  <a:pt x="370" y="233"/>
                  <a:pt x="371" y="236"/>
                  <a:pt x="371" y="236"/>
                </a:cubicBezTo>
                <a:cubicBezTo>
                  <a:pt x="372" y="238"/>
                  <a:pt x="372" y="239"/>
                  <a:pt x="372" y="237"/>
                </a:cubicBezTo>
                <a:cubicBezTo>
                  <a:pt x="372" y="234"/>
                  <a:pt x="372" y="230"/>
                  <a:pt x="371" y="229"/>
                </a:cubicBezTo>
                <a:close/>
                <a:moveTo>
                  <a:pt x="9" y="40"/>
                </a:moveTo>
                <a:cubicBezTo>
                  <a:pt x="13" y="42"/>
                  <a:pt x="17" y="37"/>
                  <a:pt x="19" y="37"/>
                </a:cubicBezTo>
                <a:cubicBezTo>
                  <a:pt x="17" y="40"/>
                  <a:pt x="17" y="40"/>
                  <a:pt x="14" y="42"/>
                </a:cubicBezTo>
                <a:cubicBezTo>
                  <a:pt x="19" y="47"/>
                  <a:pt x="23" y="40"/>
                  <a:pt x="26" y="36"/>
                </a:cubicBezTo>
                <a:cubicBezTo>
                  <a:pt x="34" y="27"/>
                  <a:pt x="43" y="18"/>
                  <a:pt x="52" y="14"/>
                </a:cubicBezTo>
                <a:cubicBezTo>
                  <a:pt x="54" y="9"/>
                  <a:pt x="59" y="8"/>
                  <a:pt x="62" y="3"/>
                </a:cubicBezTo>
                <a:cubicBezTo>
                  <a:pt x="57" y="4"/>
                  <a:pt x="56" y="8"/>
                  <a:pt x="52" y="9"/>
                </a:cubicBezTo>
                <a:cubicBezTo>
                  <a:pt x="53" y="8"/>
                  <a:pt x="52" y="7"/>
                  <a:pt x="53" y="6"/>
                </a:cubicBezTo>
                <a:cubicBezTo>
                  <a:pt x="51" y="6"/>
                  <a:pt x="50" y="8"/>
                  <a:pt x="48" y="8"/>
                </a:cubicBezTo>
                <a:cubicBezTo>
                  <a:pt x="49" y="5"/>
                  <a:pt x="53" y="4"/>
                  <a:pt x="52" y="0"/>
                </a:cubicBezTo>
                <a:cubicBezTo>
                  <a:pt x="46" y="0"/>
                  <a:pt x="44" y="5"/>
                  <a:pt x="39" y="7"/>
                </a:cubicBezTo>
                <a:cubicBezTo>
                  <a:pt x="38" y="6"/>
                  <a:pt x="38" y="5"/>
                  <a:pt x="37" y="5"/>
                </a:cubicBezTo>
                <a:cubicBezTo>
                  <a:pt x="34" y="8"/>
                  <a:pt x="30" y="10"/>
                  <a:pt x="26" y="12"/>
                </a:cubicBezTo>
                <a:cubicBezTo>
                  <a:pt x="26" y="16"/>
                  <a:pt x="23" y="19"/>
                  <a:pt x="20" y="21"/>
                </a:cubicBezTo>
                <a:cubicBezTo>
                  <a:pt x="14" y="25"/>
                  <a:pt x="5" y="28"/>
                  <a:pt x="0" y="34"/>
                </a:cubicBezTo>
                <a:cubicBezTo>
                  <a:pt x="3" y="35"/>
                  <a:pt x="3" y="33"/>
                  <a:pt x="5" y="33"/>
                </a:cubicBezTo>
                <a:cubicBezTo>
                  <a:pt x="6" y="35"/>
                  <a:pt x="2" y="36"/>
                  <a:pt x="3" y="39"/>
                </a:cubicBezTo>
                <a:cubicBezTo>
                  <a:pt x="5" y="41"/>
                  <a:pt x="9" y="38"/>
                  <a:pt x="11" y="37"/>
                </a:cubicBezTo>
                <a:cubicBezTo>
                  <a:pt x="11" y="39"/>
                  <a:pt x="9" y="39"/>
                  <a:pt x="9" y="40"/>
                </a:cubicBezTo>
                <a:close/>
                <a:moveTo>
                  <a:pt x="194" y="97"/>
                </a:moveTo>
                <a:cubicBezTo>
                  <a:pt x="190" y="96"/>
                  <a:pt x="188" y="98"/>
                  <a:pt x="186" y="97"/>
                </a:cubicBezTo>
                <a:cubicBezTo>
                  <a:pt x="185" y="99"/>
                  <a:pt x="188" y="98"/>
                  <a:pt x="188" y="99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100"/>
                  <a:pt x="189" y="100"/>
                  <a:pt x="190" y="100"/>
                </a:cubicBezTo>
                <a:cubicBezTo>
                  <a:pt x="191" y="100"/>
                  <a:pt x="193" y="100"/>
                  <a:pt x="195" y="100"/>
                </a:cubicBezTo>
                <a:cubicBezTo>
                  <a:pt x="194" y="100"/>
                  <a:pt x="193" y="100"/>
                  <a:pt x="192" y="100"/>
                </a:cubicBezTo>
                <a:cubicBezTo>
                  <a:pt x="192" y="99"/>
                  <a:pt x="194" y="99"/>
                  <a:pt x="194" y="97"/>
                </a:cubicBezTo>
                <a:close/>
                <a:moveTo>
                  <a:pt x="12" y="45"/>
                </a:moveTo>
                <a:cubicBezTo>
                  <a:pt x="12" y="47"/>
                  <a:pt x="11" y="48"/>
                  <a:pt x="9" y="48"/>
                </a:cubicBezTo>
                <a:cubicBezTo>
                  <a:pt x="11" y="49"/>
                  <a:pt x="13" y="47"/>
                  <a:pt x="15" y="45"/>
                </a:cubicBezTo>
                <a:cubicBezTo>
                  <a:pt x="13" y="46"/>
                  <a:pt x="14" y="45"/>
                  <a:pt x="12" y="45"/>
                </a:cubicBezTo>
                <a:close/>
                <a:moveTo>
                  <a:pt x="7" y="213"/>
                </a:moveTo>
                <a:cubicBezTo>
                  <a:pt x="6" y="213"/>
                  <a:pt x="6" y="215"/>
                  <a:pt x="7" y="216"/>
                </a:cubicBezTo>
                <a:cubicBezTo>
                  <a:pt x="8" y="215"/>
                  <a:pt x="8" y="213"/>
                  <a:pt x="7" y="213"/>
                </a:cubicBezTo>
                <a:close/>
                <a:moveTo>
                  <a:pt x="26" y="80"/>
                </a:moveTo>
                <a:cubicBezTo>
                  <a:pt x="26" y="81"/>
                  <a:pt x="26" y="81"/>
                  <a:pt x="27" y="81"/>
                </a:cubicBezTo>
                <a:cubicBezTo>
                  <a:pt x="27" y="80"/>
                  <a:pt x="29" y="80"/>
                  <a:pt x="29" y="78"/>
                </a:cubicBezTo>
                <a:cubicBezTo>
                  <a:pt x="27" y="79"/>
                  <a:pt x="28" y="78"/>
                  <a:pt x="27" y="76"/>
                </a:cubicBezTo>
                <a:cubicBezTo>
                  <a:pt x="24" y="80"/>
                  <a:pt x="21" y="83"/>
                  <a:pt x="18" y="87"/>
                </a:cubicBezTo>
                <a:cubicBezTo>
                  <a:pt x="20" y="87"/>
                  <a:pt x="21" y="87"/>
                  <a:pt x="22" y="86"/>
                </a:cubicBezTo>
                <a:cubicBezTo>
                  <a:pt x="22" y="85"/>
                  <a:pt x="21" y="85"/>
                  <a:pt x="21" y="84"/>
                </a:cubicBezTo>
                <a:cubicBezTo>
                  <a:pt x="22" y="83"/>
                  <a:pt x="24" y="84"/>
                  <a:pt x="25" y="84"/>
                </a:cubicBezTo>
                <a:cubicBezTo>
                  <a:pt x="24" y="83"/>
                  <a:pt x="26" y="82"/>
                  <a:pt x="25" y="81"/>
                </a:cubicBezTo>
                <a:cubicBezTo>
                  <a:pt x="25" y="82"/>
                  <a:pt x="24" y="83"/>
                  <a:pt x="23" y="82"/>
                </a:cubicBezTo>
                <a:cubicBezTo>
                  <a:pt x="24" y="81"/>
                  <a:pt x="25" y="80"/>
                  <a:pt x="26" y="80"/>
                </a:cubicBezTo>
                <a:close/>
                <a:moveTo>
                  <a:pt x="21" y="264"/>
                </a:moveTo>
                <a:cubicBezTo>
                  <a:pt x="20" y="264"/>
                  <a:pt x="20" y="264"/>
                  <a:pt x="19" y="264"/>
                </a:cubicBezTo>
                <a:cubicBezTo>
                  <a:pt x="19" y="264"/>
                  <a:pt x="18" y="265"/>
                  <a:pt x="18" y="265"/>
                </a:cubicBezTo>
                <a:cubicBezTo>
                  <a:pt x="19" y="266"/>
                  <a:pt x="21" y="266"/>
                  <a:pt x="21" y="264"/>
                </a:cubicBezTo>
                <a:close/>
                <a:moveTo>
                  <a:pt x="23" y="77"/>
                </a:moveTo>
                <a:cubicBezTo>
                  <a:pt x="21" y="79"/>
                  <a:pt x="18" y="82"/>
                  <a:pt x="18" y="84"/>
                </a:cubicBezTo>
                <a:cubicBezTo>
                  <a:pt x="19" y="81"/>
                  <a:pt x="25" y="80"/>
                  <a:pt x="23" y="77"/>
                </a:cubicBezTo>
                <a:close/>
                <a:moveTo>
                  <a:pt x="21" y="76"/>
                </a:moveTo>
                <a:cubicBezTo>
                  <a:pt x="23" y="76"/>
                  <a:pt x="24" y="75"/>
                  <a:pt x="24" y="73"/>
                </a:cubicBezTo>
                <a:cubicBezTo>
                  <a:pt x="22" y="74"/>
                  <a:pt x="22" y="75"/>
                  <a:pt x="21" y="76"/>
                </a:cubicBezTo>
                <a:close/>
                <a:moveTo>
                  <a:pt x="363" y="197"/>
                </a:moveTo>
                <a:cubicBezTo>
                  <a:pt x="363" y="199"/>
                  <a:pt x="364" y="202"/>
                  <a:pt x="365" y="203"/>
                </a:cubicBezTo>
                <a:cubicBezTo>
                  <a:pt x="365" y="201"/>
                  <a:pt x="365" y="197"/>
                  <a:pt x="363" y="197"/>
                </a:cubicBezTo>
                <a:close/>
                <a:moveTo>
                  <a:pt x="343" y="286"/>
                </a:moveTo>
                <a:cubicBezTo>
                  <a:pt x="344" y="286"/>
                  <a:pt x="344" y="284"/>
                  <a:pt x="344" y="282"/>
                </a:cubicBezTo>
                <a:cubicBezTo>
                  <a:pt x="342" y="282"/>
                  <a:pt x="343" y="284"/>
                  <a:pt x="343" y="286"/>
                </a:cubicBezTo>
                <a:close/>
                <a:moveTo>
                  <a:pt x="341" y="143"/>
                </a:moveTo>
                <a:cubicBezTo>
                  <a:pt x="340" y="141"/>
                  <a:pt x="340" y="139"/>
                  <a:pt x="339" y="138"/>
                </a:cubicBezTo>
                <a:cubicBezTo>
                  <a:pt x="338" y="140"/>
                  <a:pt x="340" y="142"/>
                  <a:pt x="341" y="143"/>
                </a:cubicBezTo>
                <a:close/>
                <a:moveTo>
                  <a:pt x="343" y="152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6" y="152"/>
                  <a:pt x="345" y="158"/>
                  <a:pt x="348" y="157"/>
                </a:cubicBezTo>
                <a:cubicBezTo>
                  <a:pt x="346" y="155"/>
                  <a:pt x="346" y="152"/>
                  <a:pt x="344" y="149"/>
                </a:cubicBezTo>
                <a:cubicBezTo>
                  <a:pt x="344" y="150"/>
                  <a:pt x="342" y="151"/>
                  <a:pt x="343" y="152"/>
                </a:cubicBezTo>
                <a:close/>
                <a:moveTo>
                  <a:pt x="343" y="249"/>
                </a:moveTo>
                <a:cubicBezTo>
                  <a:pt x="344" y="242"/>
                  <a:pt x="344" y="235"/>
                  <a:pt x="343" y="230"/>
                </a:cubicBezTo>
                <a:cubicBezTo>
                  <a:pt x="343" y="237"/>
                  <a:pt x="342" y="243"/>
                  <a:pt x="343" y="249"/>
                </a:cubicBezTo>
                <a:close/>
                <a:moveTo>
                  <a:pt x="341" y="250"/>
                </a:moveTo>
                <a:cubicBezTo>
                  <a:pt x="341" y="251"/>
                  <a:pt x="340" y="254"/>
                  <a:pt x="341" y="254"/>
                </a:cubicBezTo>
                <a:cubicBezTo>
                  <a:pt x="342" y="253"/>
                  <a:pt x="342" y="251"/>
                  <a:pt x="341" y="250"/>
                </a:cubicBezTo>
                <a:close/>
                <a:moveTo>
                  <a:pt x="339" y="296"/>
                </a:moveTo>
                <a:cubicBezTo>
                  <a:pt x="340" y="295"/>
                  <a:pt x="341" y="292"/>
                  <a:pt x="340" y="290"/>
                </a:cubicBezTo>
                <a:cubicBezTo>
                  <a:pt x="340" y="292"/>
                  <a:pt x="338" y="294"/>
                  <a:pt x="339" y="296"/>
                </a:cubicBezTo>
                <a:close/>
                <a:moveTo>
                  <a:pt x="344" y="227"/>
                </a:moveTo>
                <a:cubicBezTo>
                  <a:pt x="344" y="225"/>
                  <a:pt x="345" y="223"/>
                  <a:pt x="343" y="223"/>
                </a:cubicBezTo>
                <a:cubicBezTo>
                  <a:pt x="344" y="224"/>
                  <a:pt x="343" y="227"/>
                  <a:pt x="344" y="227"/>
                </a:cubicBezTo>
                <a:close/>
                <a:moveTo>
                  <a:pt x="353" y="183"/>
                </a:moveTo>
                <a:cubicBezTo>
                  <a:pt x="353" y="183"/>
                  <a:pt x="354" y="184"/>
                  <a:pt x="354" y="185"/>
                </a:cubicBezTo>
                <a:cubicBezTo>
                  <a:pt x="355" y="184"/>
                  <a:pt x="353" y="181"/>
                  <a:pt x="353" y="183"/>
                </a:cubicBezTo>
                <a:close/>
                <a:moveTo>
                  <a:pt x="355" y="183"/>
                </a:moveTo>
                <a:cubicBezTo>
                  <a:pt x="355" y="181"/>
                  <a:pt x="354" y="180"/>
                  <a:pt x="353" y="179"/>
                </a:cubicBezTo>
                <a:cubicBezTo>
                  <a:pt x="354" y="180"/>
                  <a:pt x="354" y="182"/>
                  <a:pt x="355" y="183"/>
                </a:cubicBezTo>
                <a:close/>
                <a:moveTo>
                  <a:pt x="357" y="186"/>
                </a:moveTo>
                <a:cubicBezTo>
                  <a:pt x="355" y="185"/>
                  <a:pt x="355" y="187"/>
                  <a:pt x="356" y="188"/>
                </a:cubicBezTo>
                <a:cubicBezTo>
                  <a:pt x="357" y="188"/>
                  <a:pt x="356" y="187"/>
                  <a:pt x="357" y="186"/>
                </a:cubicBezTo>
                <a:close/>
                <a:moveTo>
                  <a:pt x="343" y="276"/>
                </a:moveTo>
                <a:cubicBezTo>
                  <a:pt x="344" y="276"/>
                  <a:pt x="344" y="278"/>
                  <a:pt x="345" y="278"/>
                </a:cubicBezTo>
                <a:cubicBezTo>
                  <a:pt x="344" y="276"/>
                  <a:pt x="346" y="277"/>
                  <a:pt x="346" y="275"/>
                </a:cubicBezTo>
                <a:cubicBezTo>
                  <a:pt x="344" y="275"/>
                  <a:pt x="343" y="275"/>
                  <a:pt x="343" y="276"/>
                </a:cubicBezTo>
                <a:close/>
                <a:moveTo>
                  <a:pt x="346" y="209"/>
                </a:moveTo>
                <a:cubicBezTo>
                  <a:pt x="348" y="212"/>
                  <a:pt x="345" y="208"/>
                  <a:pt x="344" y="206"/>
                </a:cubicBezTo>
                <a:cubicBezTo>
                  <a:pt x="344" y="203"/>
                  <a:pt x="344" y="200"/>
                  <a:pt x="343" y="199"/>
                </a:cubicBezTo>
                <a:cubicBezTo>
                  <a:pt x="341" y="199"/>
                  <a:pt x="341" y="200"/>
                  <a:pt x="340" y="199"/>
                </a:cubicBezTo>
                <a:cubicBezTo>
                  <a:pt x="341" y="204"/>
                  <a:pt x="342" y="206"/>
                  <a:pt x="345" y="209"/>
                </a:cubicBezTo>
                <a:cubicBezTo>
                  <a:pt x="344" y="212"/>
                  <a:pt x="345" y="216"/>
                  <a:pt x="346" y="219"/>
                </a:cubicBezTo>
                <a:cubicBezTo>
                  <a:pt x="349" y="215"/>
                  <a:pt x="344" y="212"/>
                  <a:pt x="346" y="209"/>
                </a:cubicBezTo>
                <a:close/>
                <a:moveTo>
                  <a:pt x="346" y="180"/>
                </a:moveTo>
                <a:cubicBezTo>
                  <a:pt x="348" y="179"/>
                  <a:pt x="347" y="181"/>
                  <a:pt x="349" y="181"/>
                </a:cubicBezTo>
                <a:cubicBezTo>
                  <a:pt x="349" y="180"/>
                  <a:pt x="348" y="179"/>
                  <a:pt x="348" y="178"/>
                </a:cubicBezTo>
                <a:cubicBezTo>
                  <a:pt x="347" y="178"/>
                  <a:pt x="346" y="179"/>
                  <a:pt x="346" y="180"/>
                </a:cubicBezTo>
                <a:close/>
                <a:moveTo>
                  <a:pt x="258" y="101"/>
                </a:moveTo>
                <a:cubicBezTo>
                  <a:pt x="256" y="101"/>
                  <a:pt x="255" y="100"/>
                  <a:pt x="254" y="100"/>
                </a:cubicBezTo>
                <a:cubicBezTo>
                  <a:pt x="254" y="102"/>
                  <a:pt x="258" y="102"/>
                  <a:pt x="258" y="101"/>
                </a:cubicBezTo>
                <a:close/>
                <a:moveTo>
                  <a:pt x="328" y="130"/>
                </a:moveTo>
                <a:cubicBezTo>
                  <a:pt x="327" y="128"/>
                  <a:pt x="326" y="125"/>
                  <a:pt x="324" y="124"/>
                </a:cubicBezTo>
                <a:cubicBezTo>
                  <a:pt x="324" y="126"/>
                  <a:pt x="326" y="129"/>
                  <a:pt x="328" y="130"/>
                </a:cubicBezTo>
                <a:close/>
                <a:moveTo>
                  <a:pt x="324" y="135"/>
                </a:moveTo>
                <a:cubicBezTo>
                  <a:pt x="326" y="137"/>
                  <a:pt x="328" y="141"/>
                  <a:pt x="330" y="141"/>
                </a:cubicBezTo>
                <a:cubicBezTo>
                  <a:pt x="328" y="140"/>
                  <a:pt x="327" y="138"/>
                  <a:pt x="328" y="136"/>
                </a:cubicBezTo>
                <a:cubicBezTo>
                  <a:pt x="326" y="137"/>
                  <a:pt x="325" y="134"/>
                  <a:pt x="324" y="135"/>
                </a:cubicBezTo>
                <a:close/>
                <a:moveTo>
                  <a:pt x="333" y="131"/>
                </a:moveTo>
                <a:cubicBezTo>
                  <a:pt x="335" y="131"/>
                  <a:pt x="333" y="129"/>
                  <a:pt x="332" y="128"/>
                </a:cubicBezTo>
                <a:cubicBezTo>
                  <a:pt x="332" y="130"/>
                  <a:pt x="334" y="130"/>
                  <a:pt x="333" y="131"/>
                </a:cubicBezTo>
                <a:close/>
                <a:moveTo>
                  <a:pt x="273" y="126"/>
                </a:moveTo>
                <a:cubicBezTo>
                  <a:pt x="273" y="126"/>
                  <a:pt x="274" y="126"/>
                  <a:pt x="274" y="127"/>
                </a:cubicBezTo>
                <a:cubicBezTo>
                  <a:pt x="275" y="127"/>
                  <a:pt x="275" y="126"/>
                  <a:pt x="274" y="126"/>
                </a:cubicBezTo>
                <a:cubicBezTo>
                  <a:pt x="274" y="126"/>
                  <a:pt x="273" y="125"/>
                  <a:pt x="273" y="126"/>
                </a:cubicBezTo>
                <a:close/>
                <a:moveTo>
                  <a:pt x="270" y="118"/>
                </a:moveTo>
                <a:cubicBezTo>
                  <a:pt x="269" y="118"/>
                  <a:pt x="268" y="115"/>
                  <a:pt x="267" y="116"/>
                </a:cubicBezTo>
                <a:cubicBezTo>
                  <a:pt x="269" y="116"/>
                  <a:pt x="269" y="119"/>
                  <a:pt x="267" y="119"/>
                </a:cubicBezTo>
                <a:cubicBezTo>
                  <a:pt x="266" y="118"/>
                  <a:pt x="264" y="116"/>
                  <a:pt x="263" y="115"/>
                </a:cubicBezTo>
                <a:cubicBezTo>
                  <a:pt x="263" y="115"/>
                  <a:pt x="264" y="115"/>
                  <a:pt x="264" y="114"/>
                </a:cubicBezTo>
                <a:cubicBezTo>
                  <a:pt x="261" y="114"/>
                  <a:pt x="260" y="114"/>
                  <a:pt x="259" y="112"/>
                </a:cubicBezTo>
                <a:cubicBezTo>
                  <a:pt x="257" y="118"/>
                  <a:pt x="267" y="121"/>
                  <a:pt x="270" y="118"/>
                </a:cubicBezTo>
                <a:close/>
                <a:moveTo>
                  <a:pt x="251" y="105"/>
                </a:moveTo>
                <a:cubicBezTo>
                  <a:pt x="249" y="105"/>
                  <a:pt x="248" y="103"/>
                  <a:pt x="248" y="105"/>
                </a:cubicBezTo>
                <a:cubicBezTo>
                  <a:pt x="248" y="105"/>
                  <a:pt x="250" y="105"/>
                  <a:pt x="251" y="105"/>
                </a:cubicBezTo>
                <a:close/>
                <a:moveTo>
                  <a:pt x="275" y="63"/>
                </a:moveTo>
                <a:cubicBezTo>
                  <a:pt x="273" y="62"/>
                  <a:pt x="270" y="58"/>
                  <a:pt x="266" y="59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70" y="60"/>
                  <a:pt x="272" y="64"/>
                  <a:pt x="275" y="63"/>
                </a:cubicBezTo>
                <a:close/>
                <a:moveTo>
                  <a:pt x="260" y="107"/>
                </a:moveTo>
                <a:cubicBezTo>
                  <a:pt x="260" y="106"/>
                  <a:pt x="261" y="105"/>
                  <a:pt x="262" y="105"/>
                </a:cubicBezTo>
                <a:cubicBezTo>
                  <a:pt x="257" y="105"/>
                  <a:pt x="254" y="101"/>
                  <a:pt x="251" y="101"/>
                </a:cubicBezTo>
                <a:cubicBezTo>
                  <a:pt x="253" y="105"/>
                  <a:pt x="257" y="105"/>
                  <a:pt x="260" y="107"/>
                </a:cubicBezTo>
                <a:close/>
                <a:moveTo>
                  <a:pt x="278" y="114"/>
                </a:moveTo>
                <a:cubicBezTo>
                  <a:pt x="275" y="112"/>
                  <a:pt x="270" y="103"/>
                  <a:pt x="263" y="106"/>
                </a:cubicBezTo>
                <a:cubicBezTo>
                  <a:pt x="265" y="107"/>
                  <a:pt x="267" y="108"/>
                  <a:pt x="268" y="109"/>
                </a:cubicBezTo>
                <a:cubicBezTo>
                  <a:pt x="267" y="110"/>
                  <a:pt x="265" y="109"/>
                  <a:pt x="264" y="110"/>
                </a:cubicBezTo>
                <a:cubicBezTo>
                  <a:pt x="261" y="109"/>
                  <a:pt x="255" y="107"/>
                  <a:pt x="251" y="109"/>
                </a:cubicBezTo>
                <a:cubicBezTo>
                  <a:pt x="249" y="107"/>
                  <a:pt x="246" y="107"/>
                  <a:pt x="244" y="106"/>
                </a:cubicBezTo>
                <a:cubicBezTo>
                  <a:pt x="246" y="109"/>
                  <a:pt x="251" y="109"/>
                  <a:pt x="253" y="112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6" y="113"/>
                  <a:pt x="257" y="115"/>
                  <a:pt x="257" y="113"/>
                </a:cubicBezTo>
                <a:cubicBezTo>
                  <a:pt x="257" y="113"/>
                  <a:pt x="256" y="112"/>
                  <a:pt x="257" y="112"/>
                </a:cubicBezTo>
                <a:cubicBezTo>
                  <a:pt x="258" y="113"/>
                  <a:pt x="262" y="111"/>
                  <a:pt x="261" y="113"/>
                </a:cubicBezTo>
                <a:cubicBezTo>
                  <a:pt x="263" y="111"/>
                  <a:pt x="265" y="115"/>
                  <a:pt x="266" y="114"/>
                </a:cubicBezTo>
                <a:cubicBezTo>
                  <a:pt x="263" y="113"/>
                  <a:pt x="267" y="113"/>
                  <a:pt x="268" y="112"/>
                </a:cubicBezTo>
                <a:cubicBezTo>
                  <a:pt x="267" y="112"/>
                  <a:pt x="266" y="111"/>
                  <a:pt x="267" y="111"/>
                </a:cubicBezTo>
                <a:cubicBezTo>
                  <a:pt x="270" y="110"/>
                  <a:pt x="274" y="109"/>
                  <a:pt x="275" y="113"/>
                </a:cubicBezTo>
                <a:cubicBezTo>
                  <a:pt x="273" y="114"/>
                  <a:pt x="272" y="112"/>
                  <a:pt x="271" y="113"/>
                </a:cubicBezTo>
                <a:cubicBezTo>
                  <a:pt x="272" y="114"/>
                  <a:pt x="274" y="115"/>
                  <a:pt x="276" y="115"/>
                </a:cubicBezTo>
                <a:cubicBezTo>
                  <a:pt x="275" y="112"/>
                  <a:pt x="278" y="114"/>
                  <a:pt x="278" y="114"/>
                </a:cubicBezTo>
                <a:close/>
                <a:moveTo>
                  <a:pt x="272" y="121"/>
                </a:moveTo>
                <a:cubicBezTo>
                  <a:pt x="271" y="121"/>
                  <a:pt x="271" y="121"/>
                  <a:pt x="270" y="121"/>
                </a:cubicBezTo>
                <a:cubicBezTo>
                  <a:pt x="270" y="122"/>
                  <a:pt x="270" y="122"/>
                  <a:pt x="270" y="122"/>
                </a:cubicBezTo>
                <a:cubicBezTo>
                  <a:pt x="270" y="122"/>
                  <a:pt x="271" y="122"/>
                  <a:pt x="272" y="121"/>
                </a:cubicBezTo>
                <a:close/>
                <a:moveTo>
                  <a:pt x="291" y="136"/>
                </a:moveTo>
                <a:cubicBezTo>
                  <a:pt x="292" y="138"/>
                  <a:pt x="297" y="142"/>
                  <a:pt x="297" y="141"/>
                </a:cubicBezTo>
                <a:cubicBezTo>
                  <a:pt x="297" y="139"/>
                  <a:pt x="290" y="136"/>
                  <a:pt x="293" y="133"/>
                </a:cubicBezTo>
                <a:cubicBezTo>
                  <a:pt x="291" y="133"/>
                  <a:pt x="291" y="134"/>
                  <a:pt x="289" y="134"/>
                </a:cubicBezTo>
                <a:cubicBezTo>
                  <a:pt x="289" y="132"/>
                  <a:pt x="287" y="133"/>
                  <a:pt x="286" y="132"/>
                </a:cubicBezTo>
                <a:cubicBezTo>
                  <a:pt x="286" y="130"/>
                  <a:pt x="286" y="130"/>
                  <a:pt x="286" y="128"/>
                </a:cubicBezTo>
                <a:cubicBezTo>
                  <a:pt x="284" y="128"/>
                  <a:pt x="284" y="128"/>
                  <a:pt x="284" y="128"/>
                </a:cubicBezTo>
                <a:cubicBezTo>
                  <a:pt x="285" y="130"/>
                  <a:pt x="285" y="129"/>
                  <a:pt x="284" y="132"/>
                </a:cubicBezTo>
                <a:cubicBezTo>
                  <a:pt x="288" y="132"/>
                  <a:pt x="288" y="136"/>
                  <a:pt x="291" y="136"/>
                </a:cubicBezTo>
                <a:close/>
                <a:moveTo>
                  <a:pt x="320" y="159"/>
                </a:moveTo>
                <a:cubicBezTo>
                  <a:pt x="320" y="160"/>
                  <a:pt x="319" y="160"/>
                  <a:pt x="319" y="161"/>
                </a:cubicBezTo>
                <a:cubicBezTo>
                  <a:pt x="320" y="162"/>
                  <a:pt x="321" y="163"/>
                  <a:pt x="322" y="164"/>
                </a:cubicBezTo>
                <a:cubicBezTo>
                  <a:pt x="322" y="162"/>
                  <a:pt x="321" y="161"/>
                  <a:pt x="320" y="159"/>
                </a:cubicBezTo>
                <a:close/>
                <a:moveTo>
                  <a:pt x="301" y="137"/>
                </a:moveTo>
                <a:cubicBezTo>
                  <a:pt x="303" y="139"/>
                  <a:pt x="305" y="142"/>
                  <a:pt x="309" y="144"/>
                </a:cubicBezTo>
                <a:cubicBezTo>
                  <a:pt x="307" y="141"/>
                  <a:pt x="302" y="137"/>
                  <a:pt x="301" y="137"/>
                </a:cubicBezTo>
                <a:close/>
                <a:moveTo>
                  <a:pt x="279" y="123"/>
                </a:moveTo>
                <a:cubicBezTo>
                  <a:pt x="279" y="122"/>
                  <a:pt x="279" y="121"/>
                  <a:pt x="278" y="120"/>
                </a:cubicBezTo>
                <a:cubicBezTo>
                  <a:pt x="277" y="121"/>
                  <a:pt x="278" y="123"/>
                  <a:pt x="279" y="123"/>
                </a:cubicBezTo>
                <a:close/>
                <a:moveTo>
                  <a:pt x="323" y="160"/>
                </a:moveTo>
                <a:cubicBezTo>
                  <a:pt x="325" y="162"/>
                  <a:pt x="325" y="164"/>
                  <a:pt x="327" y="165"/>
                </a:cubicBezTo>
                <a:cubicBezTo>
                  <a:pt x="326" y="163"/>
                  <a:pt x="325" y="160"/>
                  <a:pt x="323" y="160"/>
                </a:cubicBezTo>
                <a:close/>
                <a:moveTo>
                  <a:pt x="327" y="156"/>
                </a:moveTo>
                <a:cubicBezTo>
                  <a:pt x="326" y="157"/>
                  <a:pt x="324" y="156"/>
                  <a:pt x="324" y="157"/>
                </a:cubicBezTo>
                <a:cubicBezTo>
                  <a:pt x="325" y="157"/>
                  <a:pt x="326" y="159"/>
                  <a:pt x="327" y="159"/>
                </a:cubicBezTo>
                <a:cubicBezTo>
                  <a:pt x="327" y="158"/>
                  <a:pt x="326" y="157"/>
                  <a:pt x="327" y="156"/>
                </a:cubicBezTo>
                <a:close/>
                <a:moveTo>
                  <a:pt x="303" y="146"/>
                </a:moveTo>
                <a:cubicBezTo>
                  <a:pt x="302" y="147"/>
                  <a:pt x="304" y="149"/>
                  <a:pt x="305" y="149"/>
                </a:cubicBezTo>
                <a:cubicBezTo>
                  <a:pt x="304" y="148"/>
                  <a:pt x="305" y="146"/>
                  <a:pt x="303" y="146"/>
                </a:cubicBezTo>
                <a:close/>
                <a:moveTo>
                  <a:pt x="294" y="132"/>
                </a:moveTo>
                <a:cubicBezTo>
                  <a:pt x="294" y="131"/>
                  <a:pt x="292" y="130"/>
                  <a:pt x="292" y="132"/>
                </a:cubicBezTo>
                <a:cubicBezTo>
                  <a:pt x="293" y="131"/>
                  <a:pt x="294" y="133"/>
                  <a:pt x="294" y="132"/>
                </a:cubicBezTo>
                <a:close/>
                <a:moveTo>
                  <a:pt x="280" y="119"/>
                </a:moveTo>
                <a:cubicBezTo>
                  <a:pt x="279" y="118"/>
                  <a:pt x="279" y="117"/>
                  <a:pt x="277" y="117"/>
                </a:cubicBezTo>
                <a:cubicBezTo>
                  <a:pt x="277" y="118"/>
                  <a:pt x="279" y="120"/>
                  <a:pt x="280" y="119"/>
                </a:cubicBezTo>
                <a:close/>
                <a:moveTo>
                  <a:pt x="316" y="137"/>
                </a:moveTo>
                <a:cubicBezTo>
                  <a:pt x="311" y="132"/>
                  <a:pt x="302" y="121"/>
                  <a:pt x="292" y="118"/>
                </a:cubicBezTo>
                <a:cubicBezTo>
                  <a:pt x="293" y="119"/>
                  <a:pt x="292" y="120"/>
                  <a:pt x="291" y="120"/>
                </a:cubicBezTo>
                <a:cubicBezTo>
                  <a:pt x="290" y="119"/>
                  <a:pt x="288" y="118"/>
                  <a:pt x="288" y="117"/>
                </a:cubicBezTo>
                <a:cubicBezTo>
                  <a:pt x="285" y="119"/>
                  <a:pt x="282" y="114"/>
                  <a:pt x="279" y="115"/>
                </a:cubicBezTo>
                <a:cubicBezTo>
                  <a:pt x="279" y="117"/>
                  <a:pt x="282" y="117"/>
                  <a:pt x="284" y="118"/>
                </a:cubicBezTo>
                <a:cubicBezTo>
                  <a:pt x="284" y="119"/>
                  <a:pt x="285" y="123"/>
                  <a:pt x="287" y="122"/>
                </a:cubicBezTo>
                <a:cubicBezTo>
                  <a:pt x="286" y="121"/>
                  <a:pt x="285" y="120"/>
                  <a:pt x="286" y="120"/>
                </a:cubicBezTo>
                <a:cubicBezTo>
                  <a:pt x="287" y="120"/>
                  <a:pt x="288" y="120"/>
                  <a:pt x="288" y="122"/>
                </a:cubicBezTo>
                <a:cubicBezTo>
                  <a:pt x="289" y="122"/>
                  <a:pt x="291" y="121"/>
                  <a:pt x="292" y="123"/>
                </a:cubicBezTo>
                <a:cubicBezTo>
                  <a:pt x="291" y="124"/>
                  <a:pt x="288" y="124"/>
                  <a:pt x="287" y="126"/>
                </a:cubicBezTo>
                <a:cubicBezTo>
                  <a:pt x="290" y="127"/>
                  <a:pt x="291" y="130"/>
                  <a:pt x="295" y="130"/>
                </a:cubicBezTo>
                <a:cubicBezTo>
                  <a:pt x="296" y="129"/>
                  <a:pt x="292" y="128"/>
                  <a:pt x="295" y="127"/>
                </a:cubicBezTo>
                <a:cubicBezTo>
                  <a:pt x="298" y="130"/>
                  <a:pt x="301" y="135"/>
                  <a:pt x="306" y="134"/>
                </a:cubicBezTo>
                <a:cubicBezTo>
                  <a:pt x="306" y="132"/>
                  <a:pt x="304" y="132"/>
                  <a:pt x="303" y="131"/>
                </a:cubicBezTo>
                <a:cubicBezTo>
                  <a:pt x="304" y="131"/>
                  <a:pt x="304" y="130"/>
                  <a:pt x="304" y="130"/>
                </a:cubicBezTo>
                <a:cubicBezTo>
                  <a:pt x="309" y="134"/>
                  <a:pt x="314" y="136"/>
                  <a:pt x="317" y="141"/>
                </a:cubicBezTo>
                <a:cubicBezTo>
                  <a:pt x="316" y="141"/>
                  <a:pt x="314" y="138"/>
                  <a:pt x="313" y="139"/>
                </a:cubicBezTo>
                <a:cubicBezTo>
                  <a:pt x="315" y="142"/>
                  <a:pt x="318" y="143"/>
                  <a:pt x="320" y="146"/>
                </a:cubicBezTo>
                <a:cubicBezTo>
                  <a:pt x="319" y="148"/>
                  <a:pt x="323" y="150"/>
                  <a:pt x="323" y="153"/>
                </a:cubicBezTo>
                <a:cubicBezTo>
                  <a:pt x="325" y="153"/>
                  <a:pt x="325" y="154"/>
                  <a:pt x="326" y="154"/>
                </a:cubicBezTo>
                <a:cubicBezTo>
                  <a:pt x="326" y="155"/>
                  <a:pt x="328" y="157"/>
                  <a:pt x="329" y="156"/>
                </a:cubicBezTo>
                <a:cubicBezTo>
                  <a:pt x="327" y="151"/>
                  <a:pt x="325" y="145"/>
                  <a:pt x="320" y="144"/>
                </a:cubicBezTo>
                <a:cubicBezTo>
                  <a:pt x="322" y="141"/>
                  <a:pt x="317" y="140"/>
                  <a:pt x="316" y="137"/>
                </a:cubicBezTo>
                <a:close/>
                <a:moveTo>
                  <a:pt x="292" y="128"/>
                </a:moveTo>
                <a:cubicBezTo>
                  <a:pt x="291" y="127"/>
                  <a:pt x="290" y="127"/>
                  <a:pt x="291" y="125"/>
                </a:cubicBezTo>
                <a:cubicBezTo>
                  <a:pt x="292" y="125"/>
                  <a:pt x="292" y="124"/>
                  <a:pt x="294" y="125"/>
                </a:cubicBezTo>
                <a:cubicBezTo>
                  <a:pt x="294" y="127"/>
                  <a:pt x="293" y="127"/>
                  <a:pt x="292" y="128"/>
                </a:cubicBezTo>
                <a:close/>
                <a:moveTo>
                  <a:pt x="294" y="126"/>
                </a:moveTo>
                <a:cubicBezTo>
                  <a:pt x="296" y="124"/>
                  <a:pt x="300" y="125"/>
                  <a:pt x="300" y="128"/>
                </a:cubicBezTo>
                <a:cubicBezTo>
                  <a:pt x="298" y="128"/>
                  <a:pt x="297" y="125"/>
                  <a:pt x="294" y="126"/>
                </a:cubicBezTo>
                <a:close/>
                <a:moveTo>
                  <a:pt x="328" y="169"/>
                </a:moveTo>
                <a:cubicBezTo>
                  <a:pt x="329" y="167"/>
                  <a:pt x="328" y="171"/>
                  <a:pt x="329" y="170"/>
                </a:cubicBezTo>
                <a:cubicBezTo>
                  <a:pt x="330" y="169"/>
                  <a:pt x="328" y="167"/>
                  <a:pt x="328" y="166"/>
                </a:cubicBezTo>
                <a:cubicBezTo>
                  <a:pt x="328" y="167"/>
                  <a:pt x="327" y="169"/>
                  <a:pt x="328" y="169"/>
                </a:cubicBezTo>
                <a:close/>
                <a:moveTo>
                  <a:pt x="263" y="120"/>
                </a:move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lose/>
                <a:moveTo>
                  <a:pt x="300" y="78"/>
                </a:moveTo>
                <a:cubicBezTo>
                  <a:pt x="300" y="78"/>
                  <a:pt x="299" y="76"/>
                  <a:pt x="298" y="77"/>
                </a:cubicBezTo>
                <a:cubicBezTo>
                  <a:pt x="299" y="78"/>
                  <a:pt x="300" y="80"/>
                  <a:pt x="300" y="78"/>
                </a:cubicBezTo>
                <a:close/>
                <a:moveTo>
                  <a:pt x="310" y="89"/>
                </a:moveTo>
                <a:cubicBezTo>
                  <a:pt x="310" y="88"/>
                  <a:pt x="309" y="87"/>
                  <a:pt x="307" y="86"/>
                </a:cubicBezTo>
                <a:cubicBezTo>
                  <a:pt x="307" y="87"/>
                  <a:pt x="310" y="89"/>
                  <a:pt x="310" y="89"/>
                </a:cubicBezTo>
                <a:close/>
                <a:moveTo>
                  <a:pt x="308" y="94"/>
                </a:moveTo>
                <a:cubicBezTo>
                  <a:pt x="306" y="92"/>
                  <a:pt x="303" y="88"/>
                  <a:pt x="302" y="89"/>
                </a:cubicBezTo>
                <a:cubicBezTo>
                  <a:pt x="304" y="90"/>
                  <a:pt x="305" y="93"/>
                  <a:pt x="308" y="94"/>
                </a:cubicBezTo>
                <a:close/>
                <a:moveTo>
                  <a:pt x="310" y="89"/>
                </a:moveTo>
                <a:cubicBezTo>
                  <a:pt x="310" y="89"/>
                  <a:pt x="310" y="89"/>
                  <a:pt x="310" y="89"/>
                </a:cubicBezTo>
                <a:cubicBezTo>
                  <a:pt x="311" y="89"/>
                  <a:pt x="311" y="89"/>
                  <a:pt x="310" y="89"/>
                </a:cubicBezTo>
                <a:close/>
                <a:moveTo>
                  <a:pt x="309" y="96"/>
                </a:moveTo>
                <a:cubicBezTo>
                  <a:pt x="310" y="96"/>
                  <a:pt x="311" y="99"/>
                  <a:pt x="312" y="98"/>
                </a:cubicBezTo>
                <a:cubicBezTo>
                  <a:pt x="311" y="98"/>
                  <a:pt x="311" y="94"/>
                  <a:pt x="309" y="96"/>
                </a:cubicBezTo>
                <a:close/>
                <a:moveTo>
                  <a:pt x="301" y="109"/>
                </a:moveTo>
                <a:cubicBezTo>
                  <a:pt x="299" y="108"/>
                  <a:pt x="296" y="103"/>
                  <a:pt x="295" y="105"/>
                </a:cubicBezTo>
                <a:cubicBezTo>
                  <a:pt x="298" y="105"/>
                  <a:pt x="298" y="110"/>
                  <a:pt x="301" y="109"/>
                </a:cubicBezTo>
                <a:close/>
                <a:moveTo>
                  <a:pt x="297" y="81"/>
                </a:moveTo>
                <a:cubicBezTo>
                  <a:pt x="298" y="81"/>
                  <a:pt x="299" y="82"/>
                  <a:pt x="300" y="82"/>
                </a:cubicBezTo>
                <a:cubicBezTo>
                  <a:pt x="300" y="81"/>
                  <a:pt x="297" y="79"/>
                  <a:pt x="297" y="81"/>
                </a:cubicBezTo>
                <a:close/>
                <a:moveTo>
                  <a:pt x="305" y="102"/>
                </a:moveTo>
                <a:cubicBezTo>
                  <a:pt x="305" y="103"/>
                  <a:pt x="304" y="104"/>
                  <a:pt x="304" y="105"/>
                </a:cubicBezTo>
                <a:cubicBezTo>
                  <a:pt x="309" y="106"/>
                  <a:pt x="310" y="110"/>
                  <a:pt x="314" y="112"/>
                </a:cubicBezTo>
                <a:cubicBezTo>
                  <a:pt x="313" y="108"/>
                  <a:pt x="308" y="105"/>
                  <a:pt x="305" y="102"/>
                </a:cubicBezTo>
                <a:close/>
                <a:moveTo>
                  <a:pt x="305" y="103"/>
                </a:moveTo>
                <a:cubicBezTo>
                  <a:pt x="307" y="103"/>
                  <a:pt x="306" y="105"/>
                  <a:pt x="307" y="105"/>
                </a:cubicBezTo>
                <a:cubicBezTo>
                  <a:pt x="307" y="106"/>
                  <a:pt x="305" y="104"/>
                  <a:pt x="305" y="103"/>
                </a:cubicBezTo>
                <a:close/>
                <a:moveTo>
                  <a:pt x="284" y="73"/>
                </a:moveTo>
                <a:cubicBezTo>
                  <a:pt x="283" y="71"/>
                  <a:pt x="285" y="73"/>
                  <a:pt x="285" y="72"/>
                </a:cubicBezTo>
                <a:cubicBezTo>
                  <a:pt x="284" y="71"/>
                  <a:pt x="284" y="70"/>
                  <a:pt x="282" y="70"/>
                </a:cubicBezTo>
                <a:cubicBezTo>
                  <a:pt x="282" y="71"/>
                  <a:pt x="281" y="71"/>
                  <a:pt x="281" y="72"/>
                </a:cubicBezTo>
                <a:cubicBezTo>
                  <a:pt x="283" y="71"/>
                  <a:pt x="282" y="73"/>
                  <a:pt x="284" y="73"/>
                </a:cubicBezTo>
                <a:close/>
                <a:moveTo>
                  <a:pt x="301" y="88"/>
                </a:moveTo>
                <a:cubicBezTo>
                  <a:pt x="299" y="86"/>
                  <a:pt x="298" y="85"/>
                  <a:pt x="295" y="84"/>
                </a:cubicBezTo>
                <a:cubicBezTo>
                  <a:pt x="297" y="86"/>
                  <a:pt x="298" y="87"/>
                  <a:pt x="301" y="88"/>
                </a:cubicBezTo>
                <a:close/>
                <a:moveTo>
                  <a:pt x="261" y="108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4" y="107"/>
                  <a:pt x="264" y="107"/>
                </a:cubicBezTo>
                <a:cubicBezTo>
                  <a:pt x="263" y="108"/>
                  <a:pt x="260" y="107"/>
                  <a:pt x="261" y="108"/>
                </a:cubicBezTo>
                <a:close/>
                <a:moveTo>
                  <a:pt x="277" y="81"/>
                </a:moveTo>
                <a:cubicBezTo>
                  <a:pt x="276" y="79"/>
                  <a:pt x="274" y="79"/>
                  <a:pt x="272" y="78"/>
                </a:cubicBezTo>
                <a:cubicBezTo>
                  <a:pt x="272" y="80"/>
                  <a:pt x="275" y="80"/>
                  <a:pt x="277" y="81"/>
                </a:cubicBezTo>
                <a:close/>
                <a:moveTo>
                  <a:pt x="288" y="114"/>
                </a:moveTo>
                <a:cubicBezTo>
                  <a:pt x="286" y="114"/>
                  <a:pt x="286" y="114"/>
                  <a:pt x="286" y="114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7" y="115"/>
                  <a:pt x="287" y="116"/>
                  <a:pt x="288" y="116"/>
                </a:cubicBezTo>
                <a:lnTo>
                  <a:pt x="288" y="114"/>
                </a:lnTo>
                <a:close/>
                <a:moveTo>
                  <a:pt x="298" y="116"/>
                </a:moveTo>
                <a:cubicBezTo>
                  <a:pt x="300" y="118"/>
                  <a:pt x="303" y="122"/>
                  <a:pt x="306" y="122"/>
                </a:cubicBezTo>
                <a:cubicBezTo>
                  <a:pt x="304" y="119"/>
                  <a:pt x="300" y="117"/>
                  <a:pt x="298" y="116"/>
                </a:cubicBezTo>
                <a:close/>
                <a:moveTo>
                  <a:pt x="275" y="110"/>
                </a:moveTo>
                <a:cubicBezTo>
                  <a:pt x="278" y="110"/>
                  <a:pt x="281" y="113"/>
                  <a:pt x="284" y="113"/>
                </a:cubicBezTo>
                <a:cubicBezTo>
                  <a:pt x="282" y="112"/>
                  <a:pt x="279" y="110"/>
                  <a:pt x="277" y="109"/>
                </a:cubicBezTo>
                <a:cubicBezTo>
                  <a:pt x="277" y="111"/>
                  <a:pt x="275" y="108"/>
                  <a:pt x="275" y="110"/>
                </a:cubicBezTo>
                <a:close/>
                <a:moveTo>
                  <a:pt x="309" y="125"/>
                </a:moveTo>
                <a:cubicBezTo>
                  <a:pt x="312" y="129"/>
                  <a:pt x="308" y="122"/>
                  <a:pt x="306" y="123"/>
                </a:cubicBezTo>
                <a:cubicBezTo>
                  <a:pt x="307" y="124"/>
                  <a:pt x="307" y="126"/>
                  <a:pt x="309" y="125"/>
                </a:cubicBezTo>
                <a:close/>
                <a:moveTo>
                  <a:pt x="321" y="123"/>
                </a:moveTo>
                <a:cubicBezTo>
                  <a:pt x="322" y="122"/>
                  <a:pt x="323" y="123"/>
                  <a:pt x="323" y="123"/>
                </a:cubicBezTo>
                <a:cubicBezTo>
                  <a:pt x="321" y="121"/>
                  <a:pt x="320" y="115"/>
                  <a:pt x="317" y="117"/>
                </a:cubicBezTo>
                <a:cubicBezTo>
                  <a:pt x="318" y="119"/>
                  <a:pt x="320" y="121"/>
                  <a:pt x="321" y="123"/>
                </a:cubicBezTo>
                <a:close/>
                <a:moveTo>
                  <a:pt x="317" y="115"/>
                </a:moveTo>
                <a:cubicBezTo>
                  <a:pt x="317" y="113"/>
                  <a:pt x="316" y="113"/>
                  <a:pt x="315" y="112"/>
                </a:cubicBezTo>
                <a:cubicBezTo>
                  <a:pt x="316" y="114"/>
                  <a:pt x="316" y="113"/>
                  <a:pt x="315" y="115"/>
                </a:cubicBezTo>
                <a:lnTo>
                  <a:pt x="317" y="115"/>
                </a:lnTo>
                <a:close/>
                <a:moveTo>
                  <a:pt x="313" y="130"/>
                </a:moveTo>
                <a:cubicBezTo>
                  <a:pt x="315" y="130"/>
                  <a:pt x="315" y="131"/>
                  <a:pt x="316" y="131"/>
                </a:cubicBezTo>
                <a:cubicBezTo>
                  <a:pt x="316" y="130"/>
                  <a:pt x="313" y="128"/>
                  <a:pt x="313" y="130"/>
                </a:cubicBezTo>
                <a:close/>
                <a:moveTo>
                  <a:pt x="337" y="183"/>
                </a:moveTo>
                <a:cubicBezTo>
                  <a:pt x="337" y="180"/>
                  <a:pt x="335" y="178"/>
                  <a:pt x="335" y="175"/>
                </a:cubicBezTo>
                <a:cubicBezTo>
                  <a:pt x="332" y="177"/>
                  <a:pt x="336" y="181"/>
                  <a:pt x="337" y="183"/>
                </a:cubicBezTo>
                <a:close/>
                <a:moveTo>
                  <a:pt x="39" y="302"/>
                </a:moveTo>
                <a:cubicBezTo>
                  <a:pt x="39" y="302"/>
                  <a:pt x="38" y="302"/>
                  <a:pt x="38" y="303"/>
                </a:cubicBezTo>
                <a:cubicBezTo>
                  <a:pt x="38" y="303"/>
                  <a:pt x="39" y="303"/>
                  <a:pt x="39" y="303"/>
                </a:cubicBezTo>
                <a:cubicBezTo>
                  <a:pt x="39" y="303"/>
                  <a:pt x="39" y="302"/>
                  <a:pt x="39" y="302"/>
                </a:cubicBezTo>
                <a:close/>
                <a:moveTo>
                  <a:pt x="40" y="292"/>
                </a:moveTo>
                <a:cubicBezTo>
                  <a:pt x="40" y="291"/>
                  <a:pt x="40" y="291"/>
                  <a:pt x="40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2"/>
                  <a:pt x="39" y="292"/>
                  <a:pt x="40" y="292"/>
                </a:cubicBezTo>
                <a:close/>
                <a:moveTo>
                  <a:pt x="37" y="287"/>
                </a:moveTo>
                <a:cubicBezTo>
                  <a:pt x="37" y="287"/>
                  <a:pt x="37" y="288"/>
                  <a:pt x="37" y="288"/>
                </a:cubicBezTo>
                <a:cubicBezTo>
                  <a:pt x="37" y="288"/>
                  <a:pt x="38" y="287"/>
                  <a:pt x="38" y="287"/>
                </a:cubicBezTo>
                <a:cubicBezTo>
                  <a:pt x="37" y="287"/>
                  <a:pt x="37" y="287"/>
                  <a:pt x="37" y="287"/>
                </a:cubicBezTo>
                <a:close/>
                <a:moveTo>
                  <a:pt x="35" y="292"/>
                </a:moveTo>
                <a:cubicBezTo>
                  <a:pt x="35" y="292"/>
                  <a:pt x="36" y="292"/>
                  <a:pt x="36" y="291"/>
                </a:cubicBezTo>
                <a:cubicBezTo>
                  <a:pt x="36" y="292"/>
                  <a:pt x="35" y="291"/>
                  <a:pt x="35" y="292"/>
                </a:cubicBezTo>
                <a:close/>
                <a:moveTo>
                  <a:pt x="40" y="295"/>
                </a:moveTo>
                <a:cubicBezTo>
                  <a:pt x="39" y="295"/>
                  <a:pt x="39" y="295"/>
                  <a:pt x="39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9" y="295"/>
                  <a:pt x="38" y="295"/>
                  <a:pt x="39" y="296"/>
                </a:cubicBezTo>
                <a:cubicBezTo>
                  <a:pt x="39" y="295"/>
                  <a:pt x="40" y="296"/>
                  <a:pt x="40" y="295"/>
                </a:cubicBezTo>
                <a:close/>
                <a:moveTo>
                  <a:pt x="52" y="320"/>
                </a:moveTo>
                <a:cubicBezTo>
                  <a:pt x="52" y="320"/>
                  <a:pt x="51" y="320"/>
                  <a:pt x="51" y="320"/>
                </a:cubicBezTo>
                <a:cubicBezTo>
                  <a:pt x="51" y="321"/>
                  <a:pt x="51" y="322"/>
                  <a:pt x="52" y="322"/>
                </a:cubicBezTo>
                <a:cubicBezTo>
                  <a:pt x="52" y="321"/>
                  <a:pt x="52" y="321"/>
                  <a:pt x="53" y="321"/>
                </a:cubicBezTo>
                <a:cubicBezTo>
                  <a:pt x="53" y="321"/>
                  <a:pt x="52" y="321"/>
                  <a:pt x="52" y="320"/>
                </a:cubicBezTo>
                <a:close/>
                <a:moveTo>
                  <a:pt x="40" y="294"/>
                </a:moveTo>
                <a:cubicBezTo>
                  <a:pt x="40" y="293"/>
                  <a:pt x="39" y="292"/>
                  <a:pt x="39" y="293"/>
                </a:cubicBezTo>
                <a:cubicBezTo>
                  <a:pt x="39" y="293"/>
                  <a:pt x="40" y="294"/>
                  <a:pt x="40" y="294"/>
                </a:cubicBezTo>
                <a:close/>
                <a:moveTo>
                  <a:pt x="37" y="293"/>
                </a:moveTo>
                <a:cubicBezTo>
                  <a:pt x="37" y="292"/>
                  <a:pt x="37" y="292"/>
                  <a:pt x="37" y="292"/>
                </a:cubicBezTo>
                <a:cubicBezTo>
                  <a:pt x="37" y="292"/>
                  <a:pt x="37" y="293"/>
                  <a:pt x="36" y="293"/>
                </a:cubicBezTo>
                <a:cubicBezTo>
                  <a:pt x="36" y="293"/>
                  <a:pt x="37" y="293"/>
                  <a:pt x="37" y="293"/>
                </a:cubicBezTo>
                <a:close/>
                <a:moveTo>
                  <a:pt x="48" y="310"/>
                </a:moveTo>
                <a:cubicBezTo>
                  <a:pt x="48" y="310"/>
                  <a:pt x="47" y="310"/>
                  <a:pt x="47" y="311"/>
                </a:cubicBezTo>
                <a:cubicBezTo>
                  <a:pt x="48" y="311"/>
                  <a:pt x="48" y="312"/>
                  <a:pt x="48" y="311"/>
                </a:cubicBezTo>
                <a:cubicBezTo>
                  <a:pt x="47" y="311"/>
                  <a:pt x="48" y="311"/>
                  <a:pt x="48" y="310"/>
                </a:cubicBezTo>
                <a:close/>
                <a:moveTo>
                  <a:pt x="39" y="285"/>
                </a:moveTo>
                <a:cubicBezTo>
                  <a:pt x="38" y="285"/>
                  <a:pt x="38" y="286"/>
                  <a:pt x="38" y="286"/>
                </a:cubicBezTo>
                <a:cubicBezTo>
                  <a:pt x="38" y="286"/>
                  <a:pt x="37" y="286"/>
                  <a:pt x="37" y="286"/>
                </a:cubicBezTo>
                <a:cubicBezTo>
                  <a:pt x="37" y="287"/>
                  <a:pt x="40" y="286"/>
                  <a:pt x="39" y="289"/>
                </a:cubicBezTo>
                <a:cubicBezTo>
                  <a:pt x="39" y="289"/>
                  <a:pt x="39" y="289"/>
                  <a:pt x="39" y="289"/>
                </a:cubicBezTo>
                <a:cubicBezTo>
                  <a:pt x="40" y="288"/>
                  <a:pt x="37" y="286"/>
                  <a:pt x="40" y="286"/>
                </a:cubicBezTo>
                <a:cubicBezTo>
                  <a:pt x="40" y="286"/>
                  <a:pt x="40" y="287"/>
                  <a:pt x="40" y="287"/>
                </a:cubicBezTo>
                <a:cubicBezTo>
                  <a:pt x="41" y="286"/>
                  <a:pt x="40" y="286"/>
                  <a:pt x="40" y="285"/>
                </a:cubicBezTo>
                <a:cubicBezTo>
                  <a:pt x="40" y="285"/>
                  <a:pt x="39" y="285"/>
                  <a:pt x="39" y="285"/>
                </a:cubicBezTo>
                <a:cubicBezTo>
                  <a:pt x="40" y="284"/>
                  <a:pt x="39" y="283"/>
                  <a:pt x="40" y="282"/>
                </a:cubicBezTo>
                <a:cubicBezTo>
                  <a:pt x="39" y="283"/>
                  <a:pt x="39" y="284"/>
                  <a:pt x="39" y="285"/>
                </a:cubicBezTo>
                <a:close/>
                <a:moveTo>
                  <a:pt x="35" y="280"/>
                </a:moveTo>
                <a:cubicBezTo>
                  <a:pt x="35" y="280"/>
                  <a:pt x="35" y="281"/>
                  <a:pt x="35" y="282"/>
                </a:cubicBezTo>
                <a:cubicBezTo>
                  <a:pt x="35" y="282"/>
                  <a:pt x="36" y="281"/>
                  <a:pt x="36" y="282"/>
                </a:cubicBezTo>
                <a:cubicBezTo>
                  <a:pt x="37" y="283"/>
                  <a:pt x="36" y="282"/>
                  <a:pt x="36" y="283"/>
                </a:cubicBezTo>
                <a:cubicBezTo>
                  <a:pt x="37" y="283"/>
                  <a:pt x="37" y="284"/>
                  <a:pt x="37" y="285"/>
                </a:cubicBezTo>
                <a:cubicBezTo>
                  <a:pt x="39" y="284"/>
                  <a:pt x="36" y="283"/>
                  <a:pt x="38" y="281"/>
                </a:cubicBezTo>
                <a:cubicBezTo>
                  <a:pt x="37" y="280"/>
                  <a:pt x="36" y="280"/>
                  <a:pt x="35" y="280"/>
                </a:cubicBezTo>
                <a:close/>
                <a:moveTo>
                  <a:pt x="35" y="289"/>
                </a:moveTo>
                <a:cubicBezTo>
                  <a:pt x="35" y="290"/>
                  <a:pt x="36" y="291"/>
                  <a:pt x="37" y="29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7" y="291"/>
                  <a:pt x="37" y="291"/>
                  <a:pt x="37" y="290"/>
                </a:cubicBezTo>
                <a:cubicBezTo>
                  <a:pt x="36" y="291"/>
                  <a:pt x="36" y="289"/>
                  <a:pt x="35" y="289"/>
                </a:cubicBezTo>
                <a:close/>
                <a:moveTo>
                  <a:pt x="41" y="306"/>
                </a:moveTo>
                <a:cubicBezTo>
                  <a:pt x="41" y="307"/>
                  <a:pt x="41" y="307"/>
                  <a:pt x="41" y="307"/>
                </a:cubicBezTo>
                <a:cubicBezTo>
                  <a:pt x="41" y="307"/>
                  <a:pt x="42" y="307"/>
                  <a:pt x="42" y="306"/>
                </a:cubicBezTo>
                <a:lnTo>
                  <a:pt x="41" y="306"/>
                </a:lnTo>
                <a:close/>
                <a:moveTo>
                  <a:pt x="45" y="306"/>
                </a:moveTo>
                <a:cubicBezTo>
                  <a:pt x="45" y="307"/>
                  <a:pt x="45" y="307"/>
                  <a:pt x="46" y="307"/>
                </a:cubicBezTo>
                <a:cubicBezTo>
                  <a:pt x="46" y="307"/>
                  <a:pt x="46" y="307"/>
                  <a:pt x="46" y="306"/>
                </a:cubicBezTo>
                <a:cubicBezTo>
                  <a:pt x="46" y="307"/>
                  <a:pt x="45" y="306"/>
                  <a:pt x="45" y="306"/>
                </a:cubicBezTo>
                <a:close/>
                <a:moveTo>
                  <a:pt x="48" y="322"/>
                </a:moveTo>
                <a:cubicBezTo>
                  <a:pt x="48" y="323"/>
                  <a:pt x="49" y="323"/>
                  <a:pt x="50" y="323"/>
                </a:cubicBezTo>
                <a:cubicBezTo>
                  <a:pt x="49" y="322"/>
                  <a:pt x="49" y="322"/>
                  <a:pt x="48" y="322"/>
                </a:cubicBezTo>
                <a:close/>
                <a:moveTo>
                  <a:pt x="46" y="303"/>
                </a:moveTo>
                <a:cubicBezTo>
                  <a:pt x="46" y="304"/>
                  <a:pt x="47" y="304"/>
                  <a:pt x="47" y="304"/>
                </a:cubicBezTo>
                <a:cubicBezTo>
                  <a:pt x="47" y="303"/>
                  <a:pt x="47" y="303"/>
                  <a:pt x="46" y="303"/>
                </a:cubicBezTo>
                <a:close/>
                <a:moveTo>
                  <a:pt x="45" y="303"/>
                </a:moveTo>
                <a:cubicBezTo>
                  <a:pt x="45" y="304"/>
                  <a:pt x="45" y="304"/>
                  <a:pt x="46" y="305"/>
                </a:cubicBezTo>
                <a:cubicBezTo>
                  <a:pt x="45" y="304"/>
                  <a:pt x="47" y="303"/>
                  <a:pt x="45" y="303"/>
                </a:cubicBezTo>
                <a:close/>
                <a:moveTo>
                  <a:pt x="44" y="306"/>
                </a:moveTo>
                <a:cubicBezTo>
                  <a:pt x="45" y="306"/>
                  <a:pt x="46" y="306"/>
                  <a:pt x="46" y="306"/>
                </a:cubicBezTo>
                <a:cubicBezTo>
                  <a:pt x="46" y="306"/>
                  <a:pt x="44" y="306"/>
                  <a:pt x="44" y="306"/>
                </a:cubicBezTo>
                <a:close/>
                <a:moveTo>
                  <a:pt x="49" y="309"/>
                </a:moveTo>
                <a:cubicBezTo>
                  <a:pt x="49" y="309"/>
                  <a:pt x="50" y="309"/>
                  <a:pt x="50" y="308"/>
                </a:cubicBezTo>
                <a:cubicBezTo>
                  <a:pt x="49" y="308"/>
                  <a:pt x="49" y="309"/>
                  <a:pt x="49" y="309"/>
                </a:cubicBezTo>
                <a:close/>
                <a:moveTo>
                  <a:pt x="42" y="299"/>
                </a:moveTo>
                <a:cubicBezTo>
                  <a:pt x="40" y="298"/>
                  <a:pt x="40" y="300"/>
                  <a:pt x="40" y="301"/>
                </a:cubicBezTo>
                <a:cubicBezTo>
                  <a:pt x="40" y="301"/>
                  <a:pt x="41" y="300"/>
                  <a:pt x="41" y="301"/>
                </a:cubicBezTo>
                <a:cubicBezTo>
                  <a:pt x="42" y="301"/>
                  <a:pt x="42" y="300"/>
                  <a:pt x="42" y="300"/>
                </a:cubicBezTo>
                <a:cubicBezTo>
                  <a:pt x="41" y="300"/>
                  <a:pt x="41" y="299"/>
                  <a:pt x="42" y="299"/>
                </a:cubicBezTo>
                <a:close/>
                <a:moveTo>
                  <a:pt x="44" y="302"/>
                </a:moveTo>
                <a:cubicBezTo>
                  <a:pt x="43" y="302"/>
                  <a:pt x="43" y="302"/>
                  <a:pt x="43" y="301"/>
                </a:cubicBezTo>
                <a:cubicBezTo>
                  <a:pt x="43" y="302"/>
                  <a:pt x="42" y="302"/>
                  <a:pt x="42" y="303"/>
                </a:cubicBezTo>
                <a:cubicBezTo>
                  <a:pt x="43" y="303"/>
                  <a:pt x="43" y="302"/>
                  <a:pt x="44" y="302"/>
                </a:cubicBezTo>
                <a:close/>
                <a:moveTo>
                  <a:pt x="43" y="303"/>
                </a:moveTo>
                <a:cubicBezTo>
                  <a:pt x="43" y="303"/>
                  <a:pt x="43" y="304"/>
                  <a:pt x="44" y="304"/>
                </a:cubicBezTo>
                <a:cubicBezTo>
                  <a:pt x="44" y="303"/>
                  <a:pt x="44" y="303"/>
                  <a:pt x="43" y="303"/>
                </a:cubicBezTo>
                <a:close/>
                <a:moveTo>
                  <a:pt x="43" y="308"/>
                </a:moveTo>
                <a:cubicBezTo>
                  <a:pt x="43" y="309"/>
                  <a:pt x="43" y="309"/>
                  <a:pt x="43" y="309"/>
                </a:cubicBezTo>
                <a:cubicBezTo>
                  <a:pt x="44" y="310"/>
                  <a:pt x="44" y="308"/>
                  <a:pt x="43" y="308"/>
                </a:cubicBezTo>
                <a:close/>
                <a:moveTo>
                  <a:pt x="45" y="313"/>
                </a:moveTo>
                <a:cubicBezTo>
                  <a:pt x="45" y="312"/>
                  <a:pt x="45" y="312"/>
                  <a:pt x="45" y="312"/>
                </a:cubicBezTo>
                <a:cubicBezTo>
                  <a:pt x="44" y="312"/>
                  <a:pt x="45" y="314"/>
                  <a:pt x="46" y="313"/>
                </a:cubicBezTo>
                <a:cubicBezTo>
                  <a:pt x="45" y="313"/>
                  <a:pt x="45" y="313"/>
                  <a:pt x="45" y="313"/>
                </a:cubicBezTo>
                <a:close/>
                <a:moveTo>
                  <a:pt x="305" y="342"/>
                </a:move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7" y="341"/>
                  <a:pt x="307" y="340"/>
                </a:cubicBezTo>
                <a:cubicBezTo>
                  <a:pt x="307" y="341"/>
                  <a:pt x="306" y="341"/>
                  <a:pt x="305" y="342"/>
                </a:cubicBezTo>
                <a:close/>
                <a:moveTo>
                  <a:pt x="309" y="339"/>
                </a:moveTo>
                <a:cubicBezTo>
                  <a:pt x="309" y="339"/>
                  <a:pt x="309" y="338"/>
                  <a:pt x="309" y="338"/>
                </a:cubicBezTo>
                <a:cubicBezTo>
                  <a:pt x="308" y="339"/>
                  <a:pt x="308" y="339"/>
                  <a:pt x="308" y="340"/>
                </a:cubicBezTo>
                <a:cubicBezTo>
                  <a:pt x="308" y="339"/>
                  <a:pt x="308" y="339"/>
                  <a:pt x="309" y="339"/>
                </a:cubicBezTo>
                <a:close/>
                <a:moveTo>
                  <a:pt x="307" y="347"/>
                </a:moveTo>
                <a:cubicBezTo>
                  <a:pt x="305" y="347"/>
                  <a:pt x="307" y="345"/>
                  <a:pt x="306" y="344"/>
                </a:cubicBezTo>
                <a:cubicBezTo>
                  <a:pt x="305" y="344"/>
                  <a:pt x="304" y="346"/>
                  <a:pt x="303" y="345"/>
                </a:cubicBezTo>
                <a:cubicBezTo>
                  <a:pt x="304" y="344"/>
                  <a:pt x="305" y="345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4" y="344"/>
                  <a:pt x="303" y="345"/>
                  <a:pt x="302" y="346"/>
                </a:cubicBezTo>
                <a:cubicBezTo>
                  <a:pt x="302" y="346"/>
                  <a:pt x="302" y="346"/>
                  <a:pt x="303" y="346"/>
                </a:cubicBezTo>
                <a:cubicBezTo>
                  <a:pt x="303" y="346"/>
                  <a:pt x="303" y="347"/>
                  <a:pt x="304" y="347"/>
                </a:cubicBezTo>
                <a:cubicBezTo>
                  <a:pt x="304" y="346"/>
                  <a:pt x="304" y="345"/>
                  <a:pt x="304" y="345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6" y="346"/>
                  <a:pt x="305" y="346"/>
                  <a:pt x="305" y="347"/>
                </a:cubicBezTo>
                <a:cubicBezTo>
                  <a:pt x="305" y="347"/>
                  <a:pt x="306" y="347"/>
                  <a:pt x="306" y="348"/>
                </a:cubicBezTo>
                <a:cubicBezTo>
                  <a:pt x="306" y="347"/>
                  <a:pt x="307" y="347"/>
                  <a:pt x="307" y="347"/>
                </a:cubicBezTo>
                <a:close/>
                <a:moveTo>
                  <a:pt x="34" y="285"/>
                </a:move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3" y="285"/>
                </a:cubicBezTo>
                <a:cubicBezTo>
                  <a:pt x="33" y="286"/>
                  <a:pt x="33" y="286"/>
                  <a:pt x="33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4" y="285"/>
                </a:cubicBezTo>
                <a:close/>
                <a:moveTo>
                  <a:pt x="312" y="339"/>
                </a:moveTo>
                <a:cubicBezTo>
                  <a:pt x="311" y="339"/>
                  <a:pt x="311" y="339"/>
                  <a:pt x="311" y="339"/>
                </a:cubicBezTo>
                <a:cubicBezTo>
                  <a:pt x="311" y="340"/>
                  <a:pt x="312" y="339"/>
                  <a:pt x="312" y="339"/>
                </a:cubicBezTo>
                <a:close/>
                <a:moveTo>
                  <a:pt x="287" y="361"/>
                </a:moveTo>
                <a:cubicBezTo>
                  <a:pt x="287" y="361"/>
                  <a:pt x="287" y="361"/>
                  <a:pt x="287" y="361"/>
                </a:cubicBezTo>
                <a:cubicBezTo>
                  <a:pt x="286" y="361"/>
                  <a:pt x="286" y="361"/>
                  <a:pt x="286" y="361"/>
                </a:cubicBezTo>
                <a:cubicBezTo>
                  <a:pt x="286" y="361"/>
                  <a:pt x="287" y="361"/>
                  <a:pt x="287" y="361"/>
                </a:cubicBezTo>
                <a:close/>
                <a:moveTo>
                  <a:pt x="256" y="381"/>
                </a:moveTo>
                <a:cubicBezTo>
                  <a:pt x="257" y="380"/>
                  <a:pt x="257" y="380"/>
                  <a:pt x="258" y="380"/>
                </a:cubicBezTo>
                <a:cubicBezTo>
                  <a:pt x="257" y="380"/>
                  <a:pt x="257" y="380"/>
                  <a:pt x="256" y="380"/>
                </a:cubicBezTo>
                <a:cubicBezTo>
                  <a:pt x="256" y="380"/>
                  <a:pt x="256" y="381"/>
                  <a:pt x="256" y="381"/>
                </a:cubicBezTo>
                <a:close/>
                <a:moveTo>
                  <a:pt x="51" y="315"/>
                </a:moveTo>
                <a:cubicBezTo>
                  <a:pt x="52" y="315"/>
                  <a:pt x="51" y="315"/>
                  <a:pt x="51" y="316"/>
                </a:cubicBezTo>
                <a:cubicBezTo>
                  <a:pt x="52" y="316"/>
                  <a:pt x="52" y="316"/>
                  <a:pt x="52" y="316"/>
                </a:cubicBezTo>
                <a:cubicBezTo>
                  <a:pt x="52" y="315"/>
                  <a:pt x="52" y="314"/>
                  <a:pt x="51" y="315"/>
                </a:cubicBezTo>
                <a:close/>
                <a:moveTo>
                  <a:pt x="298" y="351"/>
                </a:moveTo>
                <a:cubicBezTo>
                  <a:pt x="297" y="351"/>
                  <a:pt x="297" y="351"/>
                  <a:pt x="296" y="352"/>
                </a:cubicBezTo>
                <a:cubicBezTo>
                  <a:pt x="296" y="352"/>
                  <a:pt x="297" y="352"/>
                  <a:pt x="297" y="352"/>
                </a:cubicBezTo>
                <a:cubicBezTo>
                  <a:pt x="296" y="352"/>
                  <a:pt x="296" y="352"/>
                  <a:pt x="296" y="352"/>
                </a:cubicBezTo>
                <a:cubicBezTo>
                  <a:pt x="296" y="352"/>
                  <a:pt x="296" y="352"/>
                  <a:pt x="296" y="353"/>
                </a:cubicBezTo>
                <a:cubicBezTo>
                  <a:pt x="296" y="353"/>
                  <a:pt x="296" y="353"/>
                  <a:pt x="296" y="353"/>
                </a:cubicBezTo>
                <a:cubicBezTo>
                  <a:pt x="297" y="353"/>
                  <a:pt x="298" y="352"/>
                  <a:pt x="298" y="351"/>
                </a:cubicBezTo>
                <a:close/>
                <a:moveTo>
                  <a:pt x="296" y="355"/>
                </a:moveTo>
                <a:cubicBezTo>
                  <a:pt x="295" y="354"/>
                  <a:pt x="295" y="355"/>
                  <a:pt x="295" y="355"/>
                </a:cubicBezTo>
                <a:cubicBezTo>
                  <a:pt x="295" y="355"/>
                  <a:pt x="295" y="356"/>
                  <a:pt x="296" y="355"/>
                </a:cubicBezTo>
                <a:cubicBezTo>
                  <a:pt x="295" y="355"/>
                  <a:pt x="296" y="355"/>
                  <a:pt x="296" y="355"/>
                </a:cubicBezTo>
                <a:close/>
                <a:moveTo>
                  <a:pt x="314" y="332"/>
                </a:moveTo>
                <a:cubicBezTo>
                  <a:pt x="314" y="332"/>
                  <a:pt x="314" y="332"/>
                  <a:pt x="314" y="332"/>
                </a:cubicBezTo>
                <a:cubicBezTo>
                  <a:pt x="313" y="332"/>
                  <a:pt x="313" y="332"/>
                  <a:pt x="313" y="332"/>
                </a:cubicBezTo>
                <a:lnTo>
                  <a:pt x="314" y="332"/>
                </a:lnTo>
                <a:close/>
                <a:moveTo>
                  <a:pt x="310" y="336"/>
                </a:moveTo>
                <a:cubicBezTo>
                  <a:pt x="310" y="336"/>
                  <a:pt x="310" y="337"/>
                  <a:pt x="309" y="337"/>
                </a:cubicBezTo>
                <a:cubicBezTo>
                  <a:pt x="309" y="338"/>
                  <a:pt x="310" y="338"/>
                  <a:pt x="310" y="338"/>
                </a:cubicBezTo>
                <a:cubicBezTo>
                  <a:pt x="310" y="338"/>
                  <a:pt x="309" y="338"/>
                  <a:pt x="309" y="339"/>
                </a:cubicBezTo>
                <a:cubicBezTo>
                  <a:pt x="310" y="339"/>
                  <a:pt x="310" y="337"/>
                  <a:pt x="311" y="337"/>
                </a:cubicBezTo>
                <a:cubicBezTo>
                  <a:pt x="311" y="338"/>
                  <a:pt x="311" y="338"/>
                  <a:pt x="311" y="338"/>
                </a:cubicBezTo>
                <a:cubicBezTo>
                  <a:pt x="313" y="338"/>
                  <a:pt x="311" y="337"/>
                  <a:pt x="310" y="336"/>
                </a:cubicBezTo>
                <a:close/>
                <a:moveTo>
                  <a:pt x="28" y="275"/>
                </a:moveTo>
                <a:cubicBezTo>
                  <a:pt x="27" y="275"/>
                  <a:pt x="27" y="275"/>
                  <a:pt x="27" y="276"/>
                </a:cubicBezTo>
                <a:cubicBezTo>
                  <a:pt x="27" y="275"/>
                  <a:pt x="27" y="277"/>
                  <a:pt x="27" y="276"/>
                </a:cubicBezTo>
                <a:cubicBezTo>
                  <a:pt x="27" y="276"/>
                  <a:pt x="28" y="276"/>
                  <a:pt x="28" y="275"/>
                </a:cubicBezTo>
                <a:close/>
                <a:moveTo>
                  <a:pt x="318" y="330"/>
                </a:moveTo>
                <a:cubicBezTo>
                  <a:pt x="318" y="330"/>
                  <a:pt x="317" y="330"/>
                  <a:pt x="317" y="330"/>
                </a:cubicBezTo>
                <a:cubicBezTo>
                  <a:pt x="317" y="330"/>
                  <a:pt x="317" y="331"/>
                  <a:pt x="317" y="332"/>
                </a:cubicBezTo>
                <a:cubicBezTo>
                  <a:pt x="318" y="332"/>
                  <a:pt x="318" y="331"/>
                  <a:pt x="318" y="330"/>
                </a:cubicBezTo>
                <a:close/>
                <a:moveTo>
                  <a:pt x="32" y="286"/>
                </a:moveTo>
                <a:cubicBezTo>
                  <a:pt x="32" y="288"/>
                  <a:pt x="32" y="288"/>
                  <a:pt x="32" y="288"/>
                </a:cubicBezTo>
                <a:cubicBezTo>
                  <a:pt x="33" y="288"/>
                  <a:pt x="34" y="288"/>
                  <a:pt x="34" y="287"/>
                </a:cubicBezTo>
                <a:cubicBezTo>
                  <a:pt x="34" y="286"/>
                  <a:pt x="33" y="287"/>
                  <a:pt x="32" y="286"/>
                </a:cubicBezTo>
                <a:close/>
                <a:moveTo>
                  <a:pt x="25" y="268"/>
                </a:moveTo>
                <a:cubicBezTo>
                  <a:pt x="25" y="269"/>
                  <a:pt x="24" y="269"/>
                  <a:pt x="25" y="270"/>
                </a:cubicBezTo>
                <a:cubicBezTo>
                  <a:pt x="25" y="269"/>
                  <a:pt x="26" y="268"/>
                  <a:pt x="25" y="268"/>
                </a:cubicBezTo>
                <a:close/>
                <a:moveTo>
                  <a:pt x="32" y="298"/>
                </a:moveTo>
                <a:cubicBezTo>
                  <a:pt x="33" y="298"/>
                  <a:pt x="33" y="298"/>
                  <a:pt x="34" y="298"/>
                </a:cubicBezTo>
                <a:cubicBezTo>
                  <a:pt x="34" y="297"/>
                  <a:pt x="32" y="297"/>
                  <a:pt x="32" y="298"/>
                </a:cubicBezTo>
                <a:close/>
                <a:moveTo>
                  <a:pt x="27" y="287"/>
                </a:moveTo>
                <a:cubicBezTo>
                  <a:pt x="27" y="288"/>
                  <a:pt x="28" y="288"/>
                  <a:pt x="29" y="288"/>
                </a:cubicBezTo>
                <a:cubicBezTo>
                  <a:pt x="29" y="287"/>
                  <a:pt x="28" y="287"/>
                  <a:pt x="27" y="287"/>
                </a:cubicBezTo>
                <a:close/>
                <a:moveTo>
                  <a:pt x="24" y="271"/>
                </a:moveTo>
                <a:cubicBezTo>
                  <a:pt x="24" y="271"/>
                  <a:pt x="25" y="271"/>
                  <a:pt x="26" y="271"/>
                </a:cubicBezTo>
                <a:cubicBezTo>
                  <a:pt x="26" y="271"/>
                  <a:pt x="24" y="271"/>
                  <a:pt x="24" y="271"/>
                </a:cubicBezTo>
                <a:close/>
                <a:moveTo>
                  <a:pt x="322" y="319"/>
                </a:moveTo>
                <a:cubicBezTo>
                  <a:pt x="322" y="319"/>
                  <a:pt x="322" y="319"/>
                  <a:pt x="321" y="319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19"/>
                  <a:pt x="321" y="319"/>
                  <a:pt x="322" y="319"/>
                </a:cubicBezTo>
                <a:close/>
                <a:moveTo>
                  <a:pt x="319" y="323"/>
                </a:moveTo>
                <a:cubicBezTo>
                  <a:pt x="319" y="323"/>
                  <a:pt x="319" y="323"/>
                  <a:pt x="320" y="323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22"/>
                  <a:pt x="320" y="322"/>
                  <a:pt x="320" y="322"/>
                </a:cubicBezTo>
                <a:lnTo>
                  <a:pt x="319" y="323"/>
                </a:lnTo>
                <a:close/>
                <a:moveTo>
                  <a:pt x="20" y="271"/>
                </a:moveTo>
                <a:cubicBezTo>
                  <a:pt x="20" y="272"/>
                  <a:pt x="20" y="272"/>
                  <a:pt x="20" y="272"/>
                </a:cubicBezTo>
                <a:cubicBezTo>
                  <a:pt x="20" y="272"/>
                  <a:pt x="21" y="272"/>
                  <a:pt x="21" y="271"/>
                </a:cubicBezTo>
                <a:lnTo>
                  <a:pt x="20" y="271"/>
                </a:lnTo>
                <a:close/>
                <a:moveTo>
                  <a:pt x="24" y="278"/>
                </a:moveTo>
                <a:cubicBezTo>
                  <a:pt x="24" y="277"/>
                  <a:pt x="25" y="277"/>
                  <a:pt x="24" y="277"/>
                </a:cubicBezTo>
                <a:cubicBezTo>
                  <a:pt x="23" y="277"/>
                  <a:pt x="24" y="279"/>
                  <a:pt x="25" y="278"/>
                </a:cubicBezTo>
                <a:cubicBezTo>
                  <a:pt x="25" y="278"/>
                  <a:pt x="24" y="278"/>
                  <a:pt x="24" y="278"/>
                </a:cubicBezTo>
                <a:close/>
                <a:moveTo>
                  <a:pt x="302" y="359"/>
                </a:moveTo>
                <a:cubicBezTo>
                  <a:pt x="302" y="361"/>
                  <a:pt x="303" y="361"/>
                  <a:pt x="303" y="361"/>
                </a:cubicBezTo>
                <a:cubicBezTo>
                  <a:pt x="303" y="360"/>
                  <a:pt x="304" y="360"/>
                  <a:pt x="304" y="359"/>
                </a:cubicBezTo>
                <a:cubicBezTo>
                  <a:pt x="303" y="360"/>
                  <a:pt x="303" y="359"/>
                  <a:pt x="302" y="359"/>
                </a:cubicBezTo>
                <a:close/>
                <a:moveTo>
                  <a:pt x="289" y="366"/>
                </a:moveTo>
                <a:cubicBezTo>
                  <a:pt x="289" y="367"/>
                  <a:pt x="289" y="367"/>
                  <a:pt x="289" y="367"/>
                </a:cubicBezTo>
                <a:cubicBezTo>
                  <a:pt x="290" y="367"/>
                  <a:pt x="291" y="367"/>
                  <a:pt x="292" y="367"/>
                </a:cubicBezTo>
                <a:cubicBezTo>
                  <a:pt x="292" y="365"/>
                  <a:pt x="290" y="367"/>
                  <a:pt x="289" y="366"/>
                </a:cubicBezTo>
                <a:close/>
                <a:moveTo>
                  <a:pt x="290" y="362"/>
                </a:moveTo>
                <a:cubicBezTo>
                  <a:pt x="291" y="362"/>
                  <a:pt x="291" y="362"/>
                  <a:pt x="291" y="363"/>
                </a:cubicBezTo>
                <a:cubicBezTo>
                  <a:pt x="290" y="363"/>
                  <a:pt x="289" y="363"/>
                  <a:pt x="289" y="363"/>
                </a:cubicBezTo>
                <a:cubicBezTo>
                  <a:pt x="289" y="364"/>
                  <a:pt x="288" y="365"/>
                  <a:pt x="289" y="365"/>
                </a:cubicBezTo>
                <a:cubicBezTo>
                  <a:pt x="290" y="364"/>
                  <a:pt x="291" y="364"/>
                  <a:pt x="292" y="364"/>
                </a:cubicBezTo>
                <a:cubicBezTo>
                  <a:pt x="292" y="364"/>
                  <a:pt x="293" y="363"/>
                  <a:pt x="293" y="363"/>
                </a:cubicBezTo>
                <a:cubicBezTo>
                  <a:pt x="292" y="363"/>
                  <a:pt x="291" y="361"/>
                  <a:pt x="290" y="362"/>
                </a:cubicBezTo>
                <a:close/>
                <a:moveTo>
                  <a:pt x="248" y="390"/>
                </a:moveTo>
                <a:cubicBezTo>
                  <a:pt x="249" y="389"/>
                  <a:pt x="250" y="389"/>
                  <a:pt x="250" y="388"/>
                </a:cubicBezTo>
                <a:cubicBezTo>
                  <a:pt x="249" y="387"/>
                  <a:pt x="248" y="389"/>
                  <a:pt x="248" y="390"/>
                </a:cubicBezTo>
                <a:close/>
                <a:moveTo>
                  <a:pt x="282" y="376"/>
                </a:moveTo>
                <a:cubicBezTo>
                  <a:pt x="283" y="377"/>
                  <a:pt x="283" y="377"/>
                  <a:pt x="284" y="377"/>
                </a:cubicBezTo>
                <a:cubicBezTo>
                  <a:pt x="283" y="376"/>
                  <a:pt x="283" y="375"/>
                  <a:pt x="282" y="374"/>
                </a:cubicBezTo>
                <a:cubicBezTo>
                  <a:pt x="282" y="375"/>
                  <a:pt x="282" y="375"/>
                  <a:pt x="282" y="376"/>
                </a:cubicBezTo>
                <a:close/>
                <a:moveTo>
                  <a:pt x="295" y="357"/>
                </a:moveTo>
                <a:cubicBezTo>
                  <a:pt x="295" y="357"/>
                  <a:pt x="295" y="357"/>
                  <a:pt x="295" y="356"/>
                </a:cubicBezTo>
                <a:cubicBezTo>
                  <a:pt x="294" y="356"/>
                  <a:pt x="294" y="357"/>
                  <a:pt x="293" y="356"/>
                </a:cubicBezTo>
                <a:cubicBezTo>
                  <a:pt x="293" y="356"/>
                  <a:pt x="293" y="356"/>
                  <a:pt x="293" y="355"/>
                </a:cubicBezTo>
                <a:cubicBezTo>
                  <a:pt x="294" y="355"/>
                  <a:pt x="295" y="354"/>
                  <a:pt x="295" y="353"/>
                </a:cubicBezTo>
                <a:cubicBezTo>
                  <a:pt x="295" y="353"/>
                  <a:pt x="295" y="353"/>
                  <a:pt x="295" y="353"/>
                </a:cubicBezTo>
                <a:cubicBezTo>
                  <a:pt x="294" y="355"/>
                  <a:pt x="292" y="356"/>
                  <a:pt x="291" y="357"/>
                </a:cubicBezTo>
                <a:cubicBezTo>
                  <a:pt x="291" y="357"/>
                  <a:pt x="291" y="358"/>
                  <a:pt x="291" y="358"/>
                </a:cubicBezTo>
                <a:cubicBezTo>
                  <a:pt x="292" y="358"/>
                  <a:pt x="292" y="357"/>
                  <a:pt x="292" y="357"/>
                </a:cubicBezTo>
                <a:cubicBezTo>
                  <a:pt x="293" y="359"/>
                  <a:pt x="292" y="359"/>
                  <a:pt x="292" y="361"/>
                </a:cubicBezTo>
                <a:cubicBezTo>
                  <a:pt x="294" y="361"/>
                  <a:pt x="294" y="363"/>
                  <a:pt x="295" y="363"/>
                </a:cubicBezTo>
                <a:cubicBezTo>
                  <a:pt x="295" y="361"/>
                  <a:pt x="293" y="359"/>
                  <a:pt x="295" y="357"/>
                </a:cubicBezTo>
                <a:close/>
                <a:moveTo>
                  <a:pt x="294" y="360"/>
                </a:moveTo>
                <a:cubicBezTo>
                  <a:pt x="294" y="360"/>
                  <a:pt x="294" y="361"/>
                  <a:pt x="294" y="361"/>
                </a:cubicBezTo>
                <a:cubicBezTo>
                  <a:pt x="294" y="361"/>
                  <a:pt x="293" y="361"/>
                  <a:pt x="294" y="360"/>
                </a:cubicBezTo>
                <a:close/>
                <a:moveTo>
                  <a:pt x="283" y="373"/>
                </a:moveTo>
                <a:cubicBezTo>
                  <a:pt x="284" y="372"/>
                  <a:pt x="285" y="372"/>
                  <a:pt x="284" y="371"/>
                </a:cubicBezTo>
                <a:cubicBezTo>
                  <a:pt x="284" y="372"/>
                  <a:pt x="283" y="373"/>
                  <a:pt x="283" y="373"/>
                </a:cubicBezTo>
                <a:close/>
                <a:moveTo>
                  <a:pt x="284" y="364"/>
                </a:moveTo>
                <a:cubicBezTo>
                  <a:pt x="284" y="363"/>
                  <a:pt x="285" y="363"/>
                  <a:pt x="285" y="363"/>
                </a:cubicBezTo>
                <a:cubicBezTo>
                  <a:pt x="285" y="362"/>
                  <a:pt x="285" y="362"/>
                  <a:pt x="285" y="362"/>
                </a:cubicBezTo>
                <a:cubicBezTo>
                  <a:pt x="285" y="362"/>
                  <a:pt x="284" y="363"/>
                  <a:pt x="283" y="364"/>
                </a:cubicBezTo>
                <a:cubicBezTo>
                  <a:pt x="283" y="364"/>
                  <a:pt x="283" y="364"/>
                  <a:pt x="282" y="364"/>
                </a:cubicBezTo>
                <a:cubicBezTo>
                  <a:pt x="282" y="364"/>
                  <a:pt x="282" y="365"/>
                  <a:pt x="282" y="365"/>
                </a:cubicBezTo>
                <a:cubicBezTo>
                  <a:pt x="282" y="365"/>
                  <a:pt x="281" y="366"/>
                  <a:pt x="281" y="366"/>
                </a:cubicBezTo>
                <a:cubicBezTo>
                  <a:pt x="281" y="366"/>
                  <a:pt x="281" y="366"/>
                  <a:pt x="281" y="365"/>
                </a:cubicBezTo>
                <a:cubicBezTo>
                  <a:pt x="281" y="366"/>
                  <a:pt x="280" y="366"/>
                  <a:pt x="280" y="366"/>
                </a:cubicBezTo>
                <a:cubicBezTo>
                  <a:pt x="281" y="367"/>
                  <a:pt x="279" y="369"/>
                  <a:pt x="279" y="370"/>
                </a:cubicBezTo>
                <a:cubicBezTo>
                  <a:pt x="278" y="368"/>
                  <a:pt x="280" y="368"/>
                  <a:pt x="280" y="366"/>
                </a:cubicBezTo>
                <a:cubicBezTo>
                  <a:pt x="279" y="367"/>
                  <a:pt x="278" y="367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6" y="369"/>
                </a:cubicBezTo>
                <a:cubicBezTo>
                  <a:pt x="277" y="369"/>
                  <a:pt x="277" y="369"/>
                  <a:pt x="277" y="369"/>
                </a:cubicBezTo>
                <a:cubicBezTo>
                  <a:pt x="278" y="370"/>
                  <a:pt x="276" y="369"/>
                  <a:pt x="276" y="369"/>
                </a:cubicBezTo>
                <a:cubicBezTo>
                  <a:pt x="272" y="371"/>
                  <a:pt x="268" y="374"/>
                  <a:pt x="264" y="376"/>
                </a:cubicBezTo>
                <a:cubicBezTo>
                  <a:pt x="265" y="377"/>
                  <a:pt x="266" y="378"/>
                  <a:pt x="266" y="380"/>
                </a:cubicBezTo>
                <a:cubicBezTo>
                  <a:pt x="267" y="380"/>
                  <a:pt x="268" y="379"/>
                  <a:pt x="268" y="379"/>
                </a:cubicBezTo>
                <a:cubicBezTo>
                  <a:pt x="268" y="378"/>
                  <a:pt x="268" y="378"/>
                  <a:pt x="268" y="378"/>
                </a:cubicBezTo>
                <a:cubicBezTo>
                  <a:pt x="268" y="378"/>
                  <a:pt x="267" y="377"/>
                  <a:pt x="268" y="377"/>
                </a:cubicBezTo>
                <a:cubicBezTo>
                  <a:pt x="269" y="377"/>
                  <a:pt x="269" y="378"/>
                  <a:pt x="270" y="379"/>
                </a:cubicBezTo>
                <a:cubicBezTo>
                  <a:pt x="269" y="379"/>
                  <a:pt x="270" y="380"/>
                  <a:pt x="270" y="381"/>
                </a:cubicBezTo>
                <a:cubicBezTo>
                  <a:pt x="269" y="381"/>
                  <a:pt x="269" y="381"/>
                  <a:pt x="269" y="382"/>
                </a:cubicBezTo>
                <a:cubicBezTo>
                  <a:pt x="268" y="381"/>
                  <a:pt x="267" y="381"/>
                  <a:pt x="267" y="380"/>
                </a:cubicBezTo>
                <a:cubicBezTo>
                  <a:pt x="266" y="381"/>
                  <a:pt x="265" y="382"/>
                  <a:pt x="265" y="383"/>
                </a:cubicBezTo>
                <a:cubicBezTo>
                  <a:pt x="265" y="384"/>
                  <a:pt x="264" y="383"/>
                  <a:pt x="264" y="383"/>
                </a:cubicBezTo>
                <a:cubicBezTo>
                  <a:pt x="264" y="384"/>
                  <a:pt x="265" y="383"/>
                  <a:pt x="265" y="384"/>
                </a:cubicBezTo>
                <a:cubicBezTo>
                  <a:pt x="265" y="384"/>
                  <a:pt x="264" y="384"/>
                  <a:pt x="264" y="385"/>
                </a:cubicBezTo>
                <a:cubicBezTo>
                  <a:pt x="265" y="386"/>
                  <a:pt x="266" y="386"/>
                  <a:pt x="265" y="388"/>
                </a:cubicBezTo>
                <a:cubicBezTo>
                  <a:pt x="266" y="387"/>
                  <a:pt x="267" y="387"/>
                  <a:pt x="268" y="386"/>
                </a:cubicBezTo>
                <a:cubicBezTo>
                  <a:pt x="267" y="386"/>
                  <a:pt x="266" y="386"/>
                  <a:pt x="266" y="386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7" y="384"/>
                  <a:pt x="267" y="383"/>
                  <a:pt x="268" y="383"/>
                </a:cubicBezTo>
                <a:cubicBezTo>
                  <a:pt x="267" y="384"/>
                  <a:pt x="269" y="383"/>
                  <a:pt x="269" y="383"/>
                </a:cubicBezTo>
                <a:cubicBezTo>
                  <a:pt x="270" y="384"/>
                  <a:pt x="269" y="382"/>
                  <a:pt x="270" y="383"/>
                </a:cubicBezTo>
                <a:cubicBezTo>
                  <a:pt x="271" y="383"/>
                  <a:pt x="270" y="382"/>
                  <a:pt x="272" y="382"/>
                </a:cubicBezTo>
                <a:cubicBezTo>
                  <a:pt x="271" y="383"/>
                  <a:pt x="273" y="383"/>
                  <a:pt x="273" y="384"/>
                </a:cubicBezTo>
                <a:cubicBezTo>
                  <a:pt x="273" y="385"/>
                  <a:pt x="272" y="385"/>
                  <a:pt x="272" y="385"/>
                </a:cubicBezTo>
                <a:cubicBezTo>
                  <a:pt x="272" y="384"/>
                  <a:pt x="271" y="385"/>
                  <a:pt x="270" y="385"/>
                </a:cubicBezTo>
                <a:cubicBezTo>
                  <a:pt x="270" y="385"/>
                  <a:pt x="270" y="384"/>
                  <a:pt x="270" y="384"/>
                </a:cubicBezTo>
                <a:cubicBezTo>
                  <a:pt x="270" y="385"/>
                  <a:pt x="269" y="385"/>
                  <a:pt x="269" y="385"/>
                </a:cubicBezTo>
                <a:cubicBezTo>
                  <a:pt x="270" y="385"/>
                  <a:pt x="270" y="386"/>
                  <a:pt x="271" y="386"/>
                </a:cubicBezTo>
                <a:cubicBezTo>
                  <a:pt x="272" y="385"/>
                  <a:pt x="274" y="386"/>
                  <a:pt x="274" y="384"/>
                </a:cubicBezTo>
                <a:cubicBezTo>
                  <a:pt x="274" y="384"/>
                  <a:pt x="273" y="384"/>
                  <a:pt x="273" y="383"/>
                </a:cubicBezTo>
                <a:cubicBezTo>
                  <a:pt x="273" y="383"/>
                  <a:pt x="273" y="383"/>
                  <a:pt x="273" y="382"/>
                </a:cubicBezTo>
                <a:cubicBezTo>
                  <a:pt x="273" y="382"/>
                  <a:pt x="272" y="382"/>
                  <a:pt x="272" y="381"/>
                </a:cubicBezTo>
                <a:cubicBezTo>
                  <a:pt x="271" y="381"/>
                  <a:pt x="271" y="381"/>
                  <a:pt x="270" y="381"/>
                </a:cubicBezTo>
                <a:cubicBezTo>
                  <a:pt x="270" y="380"/>
                  <a:pt x="271" y="380"/>
                  <a:pt x="272" y="379"/>
                </a:cubicBezTo>
                <a:cubicBezTo>
                  <a:pt x="272" y="378"/>
                  <a:pt x="272" y="378"/>
                  <a:pt x="272" y="377"/>
                </a:cubicBezTo>
                <a:cubicBezTo>
                  <a:pt x="273" y="378"/>
                  <a:pt x="272" y="377"/>
                  <a:pt x="273" y="377"/>
                </a:cubicBezTo>
                <a:cubicBezTo>
                  <a:pt x="274" y="377"/>
                  <a:pt x="274" y="377"/>
                  <a:pt x="274" y="378"/>
                </a:cubicBezTo>
                <a:cubicBezTo>
                  <a:pt x="276" y="377"/>
                  <a:pt x="277" y="375"/>
                  <a:pt x="278" y="374"/>
                </a:cubicBezTo>
                <a:cubicBezTo>
                  <a:pt x="278" y="375"/>
                  <a:pt x="279" y="375"/>
                  <a:pt x="279" y="376"/>
                </a:cubicBezTo>
                <a:cubicBezTo>
                  <a:pt x="279" y="376"/>
                  <a:pt x="277" y="376"/>
                  <a:pt x="277" y="377"/>
                </a:cubicBezTo>
                <a:cubicBezTo>
                  <a:pt x="277" y="377"/>
                  <a:pt x="277" y="377"/>
                  <a:pt x="277" y="377"/>
                </a:cubicBezTo>
                <a:cubicBezTo>
                  <a:pt x="276" y="378"/>
                  <a:pt x="276" y="379"/>
                  <a:pt x="275" y="380"/>
                </a:cubicBezTo>
                <a:cubicBezTo>
                  <a:pt x="276" y="380"/>
                  <a:pt x="276" y="379"/>
                  <a:pt x="277" y="380"/>
                </a:cubicBezTo>
                <a:cubicBezTo>
                  <a:pt x="277" y="380"/>
                  <a:pt x="277" y="380"/>
                  <a:pt x="277" y="381"/>
                </a:cubicBezTo>
                <a:cubicBezTo>
                  <a:pt x="277" y="381"/>
                  <a:pt x="277" y="382"/>
                  <a:pt x="276" y="382"/>
                </a:cubicBezTo>
                <a:cubicBezTo>
                  <a:pt x="276" y="381"/>
                  <a:pt x="275" y="381"/>
                  <a:pt x="275" y="381"/>
                </a:cubicBezTo>
                <a:cubicBezTo>
                  <a:pt x="274" y="381"/>
                  <a:pt x="275" y="380"/>
                  <a:pt x="274" y="379"/>
                </a:cubicBezTo>
                <a:cubicBezTo>
                  <a:pt x="275" y="379"/>
                  <a:pt x="275" y="379"/>
                  <a:pt x="275" y="378"/>
                </a:cubicBezTo>
                <a:cubicBezTo>
                  <a:pt x="274" y="378"/>
                  <a:pt x="273" y="379"/>
                  <a:pt x="272" y="379"/>
                </a:cubicBezTo>
                <a:cubicBezTo>
                  <a:pt x="274" y="380"/>
                  <a:pt x="274" y="381"/>
                  <a:pt x="273" y="382"/>
                </a:cubicBezTo>
                <a:cubicBezTo>
                  <a:pt x="275" y="383"/>
                  <a:pt x="274" y="382"/>
                  <a:pt x="275" y="382"/>
                </a:cubicBezTo>
                <a:cubicBezTo>
                  <a:pt x="275" y="383"/>
                  <a:pt x="276" y="382"/>
                  <a:pt x="276" y="383"/>
                </a:cubicBezTo>
                <a:cubicBezTo>
                  <a:pt x="277" y="382"/>
                  <a:pt x="278" y="382"/>
                  <a:pt x="278" y="380"/>
                </a:cubicBezTo>
                <a:cubicBezTo>
                  <a:pt x="277" y="380"/>
                  <a:pt x="277" y="378"/>
                  <a:pt x="277" y="377"/>
                </a:cubicBezTo>
                <a:cubicBezTo>
                  <a:pt x="278" y="378"/>
                  <a:pt x="279" y="377"/>
                  <a:pt x="279" y="378"/>
                </a:cubicBezTo>
                <a:cubicBezTo>
                  <a:pt x="280" y="379"/>
                  <a:pt x="280" y="377"/>
                  <a:pt x="280" y="377"/>
                </a:cubicBezTo>
                <a:cubicBezTo>
                  <a:pt x="280" y="377"/>
                  <a:pt x="281" y="377"/>
                  <a:pt x="281" y="378"/>
                </a:cubicBezTo>
                <a:cubicBezTo>
                  <a:pt x="281" y="378"/>
                  <a:pt x="281" y="378"/>
                  <a:pt x="281" y="378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2" y="378"/>
                  <a:pt x="282" y="378"/>
                  <a:pt x="282" y="377"/>
                </a:cubicBezTo>
                <a:cubicBezTo>
                  <a:pt x="281" y="377"/>
                  <a:pt x="281" y="376"/>
                  <a:pt x="282" y="375"/>
                </a:cubicBezTo>
                <a:cubicBezTo>
                  <a:pt x="281" y="375"/>
                  <a:pt x="281" y="375"/>
                  <a:pt x="281" y="374"/>
                </a:cubicBezTo>
                <a:cubicBezTo>
                  <a:pt x="280" y="374"/>
                  <a:pt x="280" y="372"/>
                  <a:pt x="280" y="372"/>
                </a:cubicBezTo>
                <a:cubicBezTo>
                  <a:pt x="280" y="372"/>
                  <a:pt x="280" y="373"/>
                  <a:pt x="279" y="373"/>
                </a:cubicBezTo>
                <a:cubicBezTo>
                  <a:pt x="279" y="372"/>
                  <a:pt x="279" y="372"/>
                  <a:pt x="279" y="372"/>
                </a:cubicBezTo>
                <a:cubicBezTo>
                  <a:pt x="279" y="372"/>
                  <a:pt x="278" y="372"/>
                  <a:pt x="278" y="371"/>
                </a:cubicBezTo>
                <a:cubicBezTo>
                  <a:pt x="279" y="372"/>
                  <a:pt x="279" y="371"/>
                  <a:pt x="279" y="370"/>
                </a:cubicBezTo>
                <a:cubicBezTo>
                  <a:pt x="280" y="371"/>
                  <a:pt x="281" y="371"/>
                  <a:pt x="282" y="372"/>
                </a:cubicBezTo>
                <a:cubicBezTo>
                  <a:pt x="282" y="370"/>
                  <a:pt x="282" y="370"/>
                  <a:pt x="282" y="370"/>
                </a:cubicBezTo>
                <a:cubicBezTo>
                  <a:pt x="283" y="370"/>
                  <a:pt x="282" y="369"/>
                  <a:pt x="283" y="369"/>
                </a:cubicBezTo>
                <a:cubicBezTo>
                  <a:pt x="284" y="369"/>
                  <a:pt x="285" y="370"/>
                  <a:pt x="285" y="371"/>
                </a:cubicBezTo>
                <a:cubicBezTo>
                  <a:pt x="286" y="370"/>
                  <a:pt x="287" y="370"/>
                  <a:pt x="287" y="368"/>
                </a:cubicBezTo>
                <a:cubicBezTo>
                  <a:pt x="285" y="368"/>
                  <a:pt x="285" y="368"/>
                  <a:pt x="283" y="368"/>
                </a:cubicBezTo>
                <a:cubicBezTo>
                  <a:pt x="283" y="368"/>
                  <a:pt x="283" y="367"/>
                  <a:pt x="283" y="367"/>
                </a:cubicBezTo>
                <a:cubicBezTo>
                  <a:pt x="284" y="367"/>
                  <a:pt x="286" y="366"/>
                  <a:pt x="287" y="367"/>
                </a:cubicBezTo>
                <a:cubicBezTo>
                  <a:pt x="287" y="366"/>
                  <a:pt x="287" y="365"/>
                  <a:pt x="287" y="365"/>
                </a:cubicBezTo>
                <a:cubicBezTo>
                  <a:pt x="285" y="366"/>
                  <a:pt x="285" y="364"/>
                  <a:pt x="284" y="364"/>
                </a:cubicBezTo>
                <a:close/>
                <a:moveTo>
                  <a:pt x="271" y="376"/>
                </a:moveTo>
                <a:cubicBezTo>
                  <a:pt x="269" y="376"/>
                  <a:pt x="269" y="376"/>
                  <a:pt x="269" y="376"/>
                </a:cubicBezTo>
                <a:cubicBezTo>
                  <a:pt x="270" y="375"/>
                  <a:pt x="269" y="375"/>
                  <a:pt x="269" y="374"/>
                </a:cubicBezTo>
                <a:cubicBezTo>
                  <a:pt x="270" y="374"/>
                  <a:pt x="270" y="375"/>
                  <a:pt x="271" y="375"/>
                </a:cubicBezTo>
                <a:lnTo>
                  <a:pt x="271" y="376"/>
                </a:lnTo>
                <a:close/>
                <a:moveTo>
                  <a:pt x="273" y="375"/>
                </a:moveTo>
                <a:cubicBezTo>
                  <a:pt x="272" y="375"/>
                  <a:pt x="272" y="375"/>
                  <a:pt x="272" y="376"/>
                </a:cubicBezTo>
                <a:cubicBezTo>
                  <a:pt x="271" y="375"/>
                  <a:pt x="272" y="375"/>
                  <a:pt x="272" y="374"/>
                </a:cubicBezTo>
                <a:cubicBezTo>
                  <a:pt x="274" y="374"/>
                  <a:pt x="274" y="374"/>
                  <a:pt x="274" y="375"/>
                </a:cubicBezTo>
                <a:cubicBezTo>
                  <a:pt x="274" y="376"/>
                  <a:pt x="274" y="375"/>
                  <a:pt x="273" y="375"/>
                </a:cubicBezTo>
                <a:close/>
                <a:moveTo>
                  <a:pt x="274" y="374"/>
                </a:moveTo>
                <a:cubicBezTo>
                  <a:pt x="274" y="373"/>
                  <a:pt x="274" y="372"/>
                  <a:pt x="275" y="372"/>
                </a:cubicBezTo>
                <a:cubicBezTo>
                  <a:pt x="275" y="372"/>
                  <a:pt x="274" y="370"/>
                  <a:pt x="276" y="370"/>
                </a:cubicBezTo>
                <a:cubicBezTo>
                  <a:pt x="275" y="371"/>
                  <a:pt x="276" y="372"/>
                  <a:pt x="277" y="372"/>
                </a:cubicBezTo>
                <a:cubicBezTo>
                  <a:pt x="276" y="372"/>
                  <a:pt x="275" y="373"/>
                  <a:pt x="274" y="374"/>
                </a:cubicBezTo>
                <a:close/>
                <a:moveTo>
                  <a:pt x="281" y="370"/>
                </a:moveTo>
                <a:cubicBezTo>
                  <a:pt x="281" y="370"/>
                  <a:pt x="281" y="369"/>
                  <a:pt x="280" y="369"/>
                </a:cubicBezTo>
                <a:cubicBezTo>
                  <a:pt x="280" y="369"/>
                  <a:pt x="280" y="368"/>
                  <a:pt x="280" y="368"/>
                </a:cubicBezTo>
                <a:cubicBezTo>
                  <a:pt x="281" y="368"/>
                  <a:pt x="281" y="368"/>
                  <a:pt x="281" y="368"/>
                </a:cubicBezTo>
                <a:cubicBezTo>
                  <a:pt x="281" y="369"/>
                  <a:pt x="282" y="369"/>
                  <a:pt x="281" y="370"/>
                </a:cubicBezTo>
                <a:close/>
                <a:moveTo>
                  <a:pt x="301" y="364"/>
                </a:moveTo>
                <a:cubicBezTo>
                  <a:pt x="302" y="365"/>
                  <a:pt x="301" y="365"/>
                  <a:pt x="301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02" y="365"/>
                  <a:pt x="303" y="364"/>
                  <a:pt x="301" y="364"/>
                </a:cubicBezTo>
                <a:close/>
                <a:moveTo>
                  <a:pt x="304" y="356"/>
                </a:moveTo>
                <a:cubicBezTo>
                  <a:pt x="302" y="356"/>
                  <a:pt x="302" y="359"/>
                  <a:pt x="301" y="358"/>
                </a:cubicBezTo>
                <a:cubicBezTo>
                  <a:pt x="300" y="358"/>
                  <a:pt x="299" y="359"/>
                  <a:pt x="300" y="359"/>
                </a:cubicBezTo>
                <a:cubicBezTo>
                  <a:pt x="300" y="358"/>
                  <a:pt x="301" y="359"/>
                  <a:pt x="300" y="359"/>
                </a:cubicBezTo>
                <a:cubicBezTo>
                  <a:pt x="302" y="359"/>
                  <a:pt x="303" y="357"/>
                  <a:pt x="304" y="358"/>
                </a:cubicBezTo>
                <a:cubicBezTo>
                  <a:pt x="304" y="357"/>
                  <a:pt x="304" y="357"/>
                  <a:pt x="304" y="356"/>
                </a:cubicBezTo>
                <a:close/>
                <a:moveTo>
                  <a:pt x="274" y="390"/>
                </a:moveTo>
                <a:cubicBezTo>
                  <a:pt x="275" y="390"/>
                  <a:pt x="275" y="391"/>
                  <a:pt x="276" y="390"/>
                </a:cubicBezTo>
                <a:cubicBezTo>
                  <a:pt x="276" y="390"/>
                  <a:pt x="275" y="389"/>
                  <a:pt x="274" y="390"/>
                </a:cubicBezTo>
                <a:close/>
                <a:moveTo>
                  <a:pt x="304" y="354"/>
                </a:moveTo>
                <a:cubicBezTo>
                  <a:pt x="305" y="355"/>
                  <a:pt x="304" y="356"/>
                  <a:pt x="305" y="356"/>
                </a:cubicBezTo>
                <a:cubicBezTo>
                  <a:pt x="305" y="355"/>
                  <a:pt x="305" y="355"/>
                  <a:pt x="305" y="354"/>
                </a:cubicBezTo>
                <a:lnTo>
                  <a:pt x="304" y="354"/>
                </a:lnTo>
                <a:close/>
                <a:moveTo>
                  <a:pt x="300" y="360"/>
                </a:moveTo>
                <a:cubicBezTo>
                  <a:pt x="300" y="361"/>
                  <a:pt x="301" y="361"/>
                  <a:pt x="301" y="361"/>
                </a:cubicBezTo>
                <a:cubicBezTo>
                  <a:pt x="300" y="362"/>
                  <a:pt x="299" y="363"/>
                  <a:pt x="300" y="363"/>
                </a:cubicBezTo>
                <a:cubicBezTo>
                  <a:pt x="301" y="363"/>
                  <a:pt x="300" y="362"/>
                  <a:pt x="301" y="362"/>
                </a:cubicBezTo>
                <a:cubicBezTo>
                  <a:pt x="301" y="361"/>
                  <a:pt x="302" y="360"/>
                  <a:pt x="300" y="360"/>
                </a:cubicBezTo>
                <a:close/>
                <a:moveTo>
                  <a:pt x="296" y="359"/>
                </a:moveTo>
                <a:cubicBezTo>
                  <a:pt x="296" y="359"/>
                  <a:pt x="295" y="359"/>
                  <a:pt x="296" y="360"/>
                </a:cubicBezTo>
                <a:cubicBezTo>
                  <a:pt x="296" y="360"/>
                  <a:pt x="297" y="360"/>
                  <a:pt x="297" y="359"/>
                </a:cubicBezTo>
                <a:cubicBezTo>
                  <a:pt x="296" y="360"/>
                  <a:pt x="297" y="359"/>
                  <a:pt x="296" y="359"/>
                </a:cubicBezTo>
                <a:close/>
                <a:moveTo>
                  <a:pt x="298" y="362"/>
                </a:moveTo>
                <a:cubicBezTo>
                  <a:pt x="298" y="363"/>
                  <a:pt x="298" y="363"/>
                  <a:pt x="298" y="364"/>
                </a:cubicBezTo>
                <a:cubicBezTo>
                  <a:pt x="298" y="363"/>
                  <a:pt x="298" y="364"/>
                  <a:pt x="299" y="363"/>
                </a:cubicBezTo>
                <a:cubicBezTo>
                  <a:pt x="299" y="363"/>
                  <a:pt x="299" y="362"/>
                  <a:pt x="298" y="362"/>
                </a:cubicBezTo>
                <a:close/>
                <a:moveTo>
                  <a:pt x="260" y="386"/>
                </a:moveTo>
                <a:cubicBezTo>
                  <a:pt x="259" y="386"/>
                  <a:pt x="259" y="386"/>
                  <a:pt x="259" y="386"/>
                </a:cubicBezTo>
                <a:cubicBezTo>
                  <a:pt x="259" y="386"/>
                  <a:pt x="258" y="386"/>
                  <a:pt x="258" y="385"/>
                </a:cubicBezTo>
                <a:cubicBezTo>
                  <a:pt x="259" y="384"/>
                  <a:pt x="258" y="383"/>
                  <a:pt x="259" y="382"/>
                </a:cubicBezTo>
                <a:cubicBezTo>
                  <a:pt x="259" y="382"/>
                  <a:pt x="259" y="382"/>
                  <a:pt x="260" y="382"/>
                </a:cubicBezTo>
                <a:cubicBezTo>
                  <a:pt x="259" y="381"/>
                  <a:pt x="259" y="380"/>
                  <a:pt x="258" y="380"/>
                </a:cubicBezTo>
                <a:cubicBezTo>
                  <a:pt x="259" y="381"/>
                  <a:pt x="258" y="382"/>
                  <a:pt x="257" y="382"/>
                </a:cubicBezTo>
                <a:cubicBezTo>
                  <a:pt x="256" y="384"/>
                  <a:pt x="258" y="385"/>
                  <a:pt x="258" y="386"/>
                </a:cubicBezTo>
                <a:cubicBezTo>
                  <a:pt x="258" y="387"/>
                  <a:pt x="256" y="387"/>
                  <a:pt x="255" y="387"/>
                </a:cubicBezTo>
                <a:cubicBezTo>
                  <a:pt x="254" y="387"/>
                  <a:pt x="254" y="387"/>
                  <a:pt x="254" y="388"/>
                </a:cubicBezTo>
                <a:cubicBezTo>
                  <a:pt x="254" y="388"/>
                  <a:pt x="254" y="388"/>
                  <a:pt x="254" y="389"/>
                </a:cubicBezTo>
                <a:cubicBezTo>
                  <a:pt x="255" y="389"/>
                  <a:pt x="255" y="389"/>
                  <a:pt x="256" y="389"/>
                </a:cubicBezTo>
                <a:cubicBezTo>
                  <a:pt x="256" y="389"/>
                  <a:pt x="257" y="389"/>
                  <a:pt x="257" y="389"/>
                </a:cubicBezTo>
                <a:cubicBezTo>
                  <a:pt x="256" y="389"/>
                  <a:pt x="256" y="388"/>
                  <a:pt x="256" y="388"/>
                </a:cubicBezTo>
                <a:cubicBezTo>
                  <a:pt x="258" y="388"/>
                  <a:pt x="258" y="388"/>
                  <a:pt x="258" y="388"/>
                </a:cubicBezTo>
                <a:cubicBezTo>
                  <a:pt x="258" y="388"/>
                  <a:pt x="258" y="389"/>
                  <a:pt x="259" y="389"/>
                </a:cubicBezTo>
                <a:cubicBezTo>
                  <a:pt x="258" y="388"/>
                  <a:pt x="259" y="388"/>
                  <a:pt x="260" y="387"/>
                </a:cubicBezTo>
                <a:cubicBezTo>
                  <a:pt x="260" y="387"/>
                  <a:pt x="260" y="387"/>
                  <a:pt x="260" y="386"/>
                </a:cubicBezTo>
                <a:close/>
                <a:moveTo>
                  <a:pt x="257" y="393"/>
                </a:moveTo>
                <a:cubicBezTo>
                  <a:pt x="257" y="393"/>
                  <a:pt x="256" y="393"/>
                  <a:pt x="256" y="394"/>
                </a:cubicBezTo>
                <a:cubicBezTo>
                  <a:pt x="257" y="394"/>
                  <a:pt x="257" y="394"/>
                  <a:pt x="257" y="394"/>
                </a:cubicBezTo>
                <a:cubicBezTo>
                  <a:pt x="257" y="393"/>
                  <a:pt x="258" y="393"/>
                  <a:pt x="257" y="393"/>
                </a:cubicBezTo>
                <a:close/>
                <a:moveTo>
                  <a:pt x="252" y="391"/>
                </a:moveTo>
                <a:cubicBezTo>
                  <a:pt x="252" y="391"/>
                  <a:pt x="254" y="392"/>
                  <a:pt x="254" y="391"/>
                </a:cubicBezTo>
                <a:cubicBezTo>
                  <a:pt x="253" y="391"/>
                  <a:pt x="253" y="390"/>
                  <a:pt x="252" y="391"/>
                </a:cubicBezTo>
                <a:close/>
                <a:moveTo>
                  <a:pt x="254" y="396"/>
                </a:moveTo>
                <a:cubicBezTo>
                  <a:pt x="254" y="396"/>
                  <a:pt x="253" y="396"/>
                  <a:pt x="253" y="396"/>
                </a:cubicBezTo>
                <a:cubicBezTo>
                  <a:pt x="253" y="397"/>
                  <a:pt x="253" y="397"/>
                  <a:pt x="253" y="397"/>
                </a:cubicBezTo>
                <a:cubicBezTo>
                  <a:pt x="254" y="397"/>
                  <a:pt x="254" y="397"/>
                  <a:pt x="254" y="396"/>
                </a:cubicBezTo>
                <a:close/>
                <a:moveTo>
                  <a:pt x="253" y="399"/>
                </a:moveTo>
                <a:cubicBezTo>
                  <a:pt x="255" y="400"/>
                  <a:pt x="254" y="398"/>
                  <a:pt x="254" y="398"/>
                </a:cubicBezTo>
                <a:cubicBezTo>
                  <a:pt x="254" y="398"/>
                  <a:pt x="254" y="398"/>
                  <a:pt x="254" y="398"/>
                </a:cubicBezTo>
                <a:cubicBezTo>
                  <a:pt x="254" y="399"/>
                  <a:pt x="253" y="399"/>
                  <a:pt x="253" y="399"/>
                </a:cubicBezTo>
                <a:close/>
                <a:moveTo>
                  <a:pt x="251" y="391"/>
                </a:moveTo>
                <a:cubicBezTo>
                  <a:pt x="251" y="390"/>
                  <a:pt x="251" y="390"/>
                  <a:pt x="251" y="390"/>
                </a:cubicBezTo>
                <a:cubicBezTo>
                  <a:pt x="250" y="390"/>
                  <a:pt x="250" y="390"/>
                  <a:pt x="250" y="390"/>
                </a:cubicBezTo>
                <a:cubicBezTo>
                  <a:pt x="250" y="391"/>
                  <a:pt x="250" y="391"/>
                  <a:pt x="251" y="391"/>
                </a:cubicBezTo>
                <a:close/>
                <a:moveTo>
                  <a:pt x="252" y="388"/>
                </a:moveTo>
                <a:cubicBezTo>
                  <a:pt x="252" y="388"/>
                  <a:pt x="251" y="389"/>
                  <a:pt x="251" y="389"/>
                </a:cubicBezTo>
                <a:cubicBezTo>
                  <a:pt x="251" y="390"/>
                  <a:pt x="252" y="389"/>
                  <a:pt x="252" y="388"/>
                </a:cubicBezTo>
                <a:close/>
                <a:moveTo>
                  <a:pt x="253" y="394"/>
                </a:moveTo>
                <a:cubicBezTo>
                  <a:pt x="253" y="394"/>
                  <a:pt x="252" y="393"/>
                  <a:pt x="252" y="394"/>
                </a:cubicBezTo>
                <a:cubicBezTo>
                  <a:pt x="252" y="395"/>
                  <a:pt x="254" y="395"/>
                  <a:pt x="253" y="394"/>
                </a:cubicBezTo>
                <a:close/>
                <a:moveTo>
                  <a:pt x="258" y="390"/>
                </a:moveTo>
                <a:cubicBezTo>
                  <a:pt x="258" y="391"/>
                  <a:pt x="259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59" y="389"/>
                  <a:pt x="259" y="390"/>
                  <a:pt x="258" y="390"/>
                </a:cubicBezTo>
                <a:close/>
                <a:moveTo>
                  <a:pt x="264" y="385"/>
                </a:moveTo>
                <a:cubicBezTo>
                  <a:pt x="263" y="385"/>
                  <a:pt x="263" y="384"/>
                  <a:pt x="263" y="383"/>
                </a:cubicBezTo>
                <a:cubicBezTo>
                  <a:pt x="263" y="383"/>
                  <a:pt x="263" y="383"/>
                  <a:pt x="263" y="383"/>
                </a:cubicBezTo>
                <a:cubicBezTo>
                  <a:pt x="264" y="382"/>
                  <a:pt x="263" y="382"/>
                  <a:pt x="263" y="382"/>
                </a:cubicBezTo>
                <a:cubicBezTo>
                  <a:pt x="263" y="381"/>
                  <a:pt x="263" y="381"/>
                  <a:pt x="264" y="381"/>
                </a:cubicBezTo>
                <a:cubicBezTo>
                  <a:pt x="264" y="380"/>
                  <a:pt x="263" y="380"/>
                  <a:pt x="263" y="379"/>
                </a:cubicBezTo>
                <a:cubicBezTo>
                  <a:pt x="264" y="379"/>
                  <a:pt x="264" y="378"/>
                  <a:pt x="264" y="377"/>
                </a:cubicBezTo>
                <a:cubicBezTo>
                  <a:pt x="264" y="377"/>
                  <a:pt x="263" y="377"/>
                  <a:pt x="263" y="377"/>
                </a:cubicBezTo>
                <a:cubicBezTo>
                  <a:pt x="262" y="377"/>
                  <a:pt x="261" y="378"/>
                  <a:pt x="259" y="379"/>
                </a:cubicBezTo>
                <a:cubicBezTo>
                  <a:pt x="259" y="379"/>
                  <a:pt x="260" y="379"/>
                  <a:pt x="260" y="380"/>
                </a:cubicBezTo>
                <a:cubicBezTo>
                  <a:pt x="261" y="380"/>
                  <a:pt x="260" y="379"/>
                  <a:pt x="261" y="379"/>
                </a:cubicBezTo>
                <a:cubicBezTo>
                  <a:pt x="261" y="380"/>
                  <a:pt x="261" y="380"/>
                  <a:pt x="261" y="381"/>
                </a:cubicBezTo>
                <a:cubicBezTo>
                  <a:pt x="261" y="381"/>
                  <a:pt x="260" y="381"/>
                  <a:pt x="261" y="382"/>
                </a:cubicBezTo>
                <a:cubicBezTo>
                  <a:pt x="261" y="382"/>
                  <a:pt x="262" y="382"/>
                  <a:pt x="262" y="382"/>
                </a:cubicBezTo>
                <a:cubicBezTo>
                  <a:pt x="262" y="383"/>
                  <a:pt x="261" y="384"/>
                  <a:pt x="262" y="386"/>
                </a:cubicBezTo>
                <a:cubicBezTo>
                  <a:pt x="263" y="386"/>
                  <a:pt x="263" y="386"/>
                  <a:pt x="264" y="385"/>
                </a:cubicBezTo>
                <a:close/>
                <a:moveTo>
                  <a:pt x="264" y="387"/>
                </a:moveTo>
                <a:cubicBezTo>
                  <a:pt x="264" y="388"/>
                  <a:pt x="262" y="388"/>
                  <a:pt x="263" y="388"/>
                </a:cubicBezTo>
                <a:cubicBezTo>
                  <a:pt x="263" y="389"/>
                  <a:pt x="263" y="388"/>
                  <a:pt x="264" y="388"/>
                </a:cubicBezTo>
                <a:cubicBezTo>
                  <a:pt x="264" y="389"/>
                  <a:pt x="265" y="389"/>
                  <a:pt x="266" y="389"/>
                </a:cubicBezTo>
                <a:cubicBezTo>
                  <a:pt x="266" y="389"/>
                  <a:pt x="266" y="389"/>
                  <a:pt x="266" y="388"/>
                </a:cubicBezTo>
                <a:cubicBezTo>
                  <a:pt x="264" y="389"/>
                  <a:pt x="265" y="387"/>
                  <a:pt x="264" y="387"/>
                </a:cubicBezTo>
                <a:close/>
                <a:moveTo>
                  <a:pt x="258" y="391"/>
                </a:moveTo>
                <a:cubicBezTo>
                  <a:pt x="258" y="391"/>
                  <a:pt x="258" y="392"/>
                  <a:pt x="258" y="392"/>
                </a:cubicBezTo>
                <a:cubicBezTo>
                  <a:pt x="258" y="391"/>
                  <a:pt x="259" y="392"/>
                  <a:pt x="259" y="391"/>
                </a:cubicBezTo>
                <a:lnTo>
                  <a:pt x="258" y="391"/>
                </a:lnTo>
                <a:close/>
                <a:moveTo>
                  <a:pt x="259" y="384"/>
                </a:moveTo>
                <a:cubicBezTo>
                  <a:pt x="260" y="385"/>
                  <a:pt x="259" y="385"/>
                  <a:pt x="259" y="385"/>
                </a:cubicBezTo>
                <a:cubicBezTo>
                  <a:pt x="260" y="386"/>
                  <a:pt x="260" y="384"/>
                  <a:pt x="259" y="384"/>
                </a:cubicBezTo>
                <a:close/>
                <a:moveTo>
                  <a:pt x="268" y="384"/>
                </a:moveTo>
                <a:cubicBezTo>
                  <a:pt x="267" y="385"/>
                  <a:pt x="268" y="385"/>
                  <a:pt x="269" y="385"/>
                </a:cubicBezTo>
                <a:cubicBezTo>
                  <a:pt x="268" y="384"/>
                  <a:pt x="268" y="384"/>
                  <a:pt x="268" y="384"/>
                </a:cubicBezTo>
                <a:close/>
                <a:moveTo>
                  <a:pt x="304" y="352"/>
                </a:moveTo>
                <a:cubicBezTo>
                  <a:pt x="306" y="351"/>
                  <a:pt x="303" y="349"/>
                  <a:pt x="305" y="348"/>
                </a:cubicBezTo>
                <a:cubicBezTo>
                  <a:pt x="305" y="348"/>
                  <a:pt x="305" y="347"/>
                  <a:pt x="304" y="347"/>
                </a:cubicBezTo>
                <a:cubicBezTo>
                  <a:pt x="303" y="348"/>
                  <a:pt x="303" y="347"/>
                  <a:pt x="302" y="347"/>
                </a:cubicBezTo>
                <a:cubicBezTo>
                  <a:pt x="302" y="348"/>
                  <a:pt x="303" y="347"/>
                  <a:pt x="303" y="348"/>
                </a:cubicBezTo>
                <a:cubicBezTo>
                  <a:pt x="302" y="348"/>
                  <a:pt x="302" y="348"/>
                  <a:pt x="302" y="348"/>
                </a:cubicBezTo>
                <a:cubicBezTo>
                  <a:pt x="302" y="350"/>
                  <a:pt x="303" y="349"/>
                  <a:pt x="304" y="349"/>
                </a:cubicBezTo>
                <a:cubicBezTo>
                  <a:pt x="303" y="350"/>
                  <a:pt x="304" y="350"/>
                  <a:pt x="304" y="351"/>
                </a:cubicBezTo>
                <a:cubicBezTo>
                  <a:pt x="304" y="351"/>
                  <a:pt x="304" y="352"/>
                  <a:pt x="303" y="352"/>
                </a:cubicBezTo>
                <a:cubicBezTo>
                  <a:pt x="302" y="351"/>
                  <a:pt x="304" y="350"/>
                  <a:pt x="302" y="350"/>
                </a:cubicBezTo>
                <a:cubicBezTo>
                  <a:pt x="302" y="350"/>
                  <a:pt x="303" y="351"/>
                  <a:pt x="301" y="352"/>
                </a:cubicBezTo>
                <a:cubicBezTo>
                  <a:pt x="302" y="351"/>
                  <a:pt x="302" y="351"/>
                  <a:pt x="301" y="350"/>
                </a:cubicBezTo>
                <a:cubicBezTo>
                  <a:pt x="301" y="350"/>
                  <a:pt x="301" y="351"/>
                  <a:pt x="300" y="351"/>
                </a:cubicBezTo>
                <a:cubicBezTo>
                  <a:pt x="300" y="351"/>
                  <a:pt x="300" y="351"/>
                  <a:pt x="300" y="351"/>
                </a:cubicBezTo>
                <a:cubicBezTo>
                  <a:pt x="300" y="350"/>
                  <a:pt x="301" y="350"/>
                  <a:pt x="301" y="349"/>
                </a:cubicBezTo>
                <a:cubicBezTo>
                  <a:pt x="301" y="349"/>
                  <a:pt x="301" y="349"/>
                  <a:pt x="301" y="348"/>
                </a:cubicBezTo>
                <a:cubicBezTo>
                  <a:pt x="302" y="348"/>
                  <a:pt x="301" y="348"/>
                  <a:pt x="301" y="347"/>
                </a:cubicBezTo>
                <a:cubicBezTo>
                  <a:pt x="300" y="348"/>
                  <a:pt x="300" y="349"/>
                  <a:pt x="299" y="349"/>
                </a:cubicBezTo>
                <a:cubicBezTo>
                  <a:pt x="299" y="350"/>
                  <a:pt x="299" y="351"/>
                  <a:pt x="298" y="351"/>
                </a:cubicBezTo>
                <a:cubicBezTo>
                  <a:pt x="298" y="351"/>
                  <a:pt x="298" y="351"/>
                  <a:pt x="298" y="352"/>
                </a:cubicBezTo>
                <a:cubicBezTo>
                  <a:pt x="298" y="353"/>
                  <a:pt x="297" y="353"/>
                  <a:pt x="296" y="353"/>
                </a:cubicBezTo>
                <a:cubicBezTo>
                  <a:pt x="297" y="354"/>
                  <a:pt x="298" y="352"/>
                  <a:pt x="299" y="354"/>
                </a:cubicBezTo>
                <a:cubicBezTo>
                  <a:pt x="295" y="353"/>
                  <a:pt x="297" y="357"/>
                  <a:pt x="295" y="358"/>
                </a:cubicBezTo>
                <a:cubicBezTo>
                  <a:pt x="296" y="358"/>
                  <a:pt x="296" y="358"/>
                  <a:pt x="296" y="358"/>
                </a:cubicBezTo>
                <a:cubicBezTo>
                  <a:pt x="297" y="358"/>
                  <a:pt x="298" y="358"/>
                  <a:pt x="298" y="359"/>
                </a:cubicBezTo>
                <a:cubicBezTo>
                  <a:pt x="298" y="359"/>
                  <a:pt x="297" y="359"/>
                  <a:pt x="298" y="360"/>
                </a:cubicBezTo>
                <a:cubicBezTo>
                  <a:pt x="298" y="360"/>
                  <a:pt x="299" y="360"/>
                  <a:pt x="300" y="360"/>
                </a:cubicBezTo>
                <a:cubicBezTo>
                  <a:pt x="298" y="360"/>
                  <a:pt x="300" y="358"/>
                  <a:pt x="298" y="357"/>
                </a:cubicBezTo>
                <a:cubicBezTo>
                  <a:pt x="299" y="357"/>
                  <a:pt x="300" y="354"/>
                  <a:pt x="301" y="356"/>
                </a:cubicBezTo>
                <a:cubicBezTo>
                  <a:pt x="300" y="356"/>
                  <a:pt x="299" y="358"/>
                  <a:pt x="300" y="357"/>
                </a:cubicBezTo>
                <a:cubicBezTo>
                  <a:pt x="300" y="356"/>
                  <a:pt x="301" y="357"/>
                  <a:pt x="301" y="356"/>
                </a:cubicBezTo>
                <a:cubicBezTo>
                  <a:pt x="301" y="356"/>
                  <a:pt x="302" y="354"/>
                  <a:pt x="302" y="355"/>
                </a:cubicBezTo>
                <a:cubicBezTo>
                  <a:pt x="302" y="354"/>
                  <a:pt x="303" y="353"/>
                  <a:pt x="302" y="354"/>
                </a:cubicBezTo>
                <a:cubicBezTo>
                  <a:pt x="302" y="354"/>
                  <a:pt x="302" y="354"/>
                  <a:pt x="301" y="354"/>
                </a:cubicBezTo>
                <a:cubicBezTo>
                  <a:pt x="301" y="353"/>
                  <a:pt x="299" y="353"/>
                  <a:pt x="300" y="352"/>
                </a:cubicBezTo>
                <a:cubicBezTo>
                  <a:pt x="301" y="353"/>
                  <a:pt x="302" y="352"/>
                  <a:pt x="303" y="352"/>
                </a:cubicBezTo>
                <a:cubicBezTo>
                  <a:pt x="303" y="352"/>
                  <a:pt x="303" y="353"/>
                  <a:pt x="303" y="353"/>
                </a:cubicBezTo>
                <a:cubicBezTo>
                  <a:pt x="304" y="353"/>
                  <a:pt x="304" y="353"/>
                  <a:pt x="304" y="353"/>
                </a:cubicBezTo>
                <a:cubicBezTo>
                  <a:pt x="304" y="352"/>
                  <a:pt x="305" y="353"/>
                  <a:pt x="306" y="352"/>
                </a:cubicBezTo>
                <a:cubicBezTo>
                  <a:pt x="305" y="352"/>
                  <a:pt x="304" y="352"/>
                  <a:pt x="304" y="352"/>
                </a:cubicBezTo>
                <a:close/>
                <a:moveTo>
                  <a:pt x="291" y="361"/>
                </a:moveTo>
                <a:cubicBezTo>
                  <a:pt x="290" y="360"/>
                  <a:pt x="290" y="360"/>
                  <a:pt x="290" y="360"/>
                </a:cubicBezTo>
                <a:cubicBezTo>
                  <a:pt x="290" y="359"/>
                  <a:pt x="290" y="359"/>
                  <a:pt x="291" y="359"/>
                </a:cubicBezTo>
                <a:cubicBezTo>
                  <a:pt x="291" y="358"/>
                  <a:pt x="290" y="358"/>
                  <a:pt x="290" y="358"/>
                </a:cubicBezTo>
                <a:cubicBezTo>
                  <a:pt x="290" y="358"/>
                  <a:pt x="289" y="359"/>
                  <a:pt x="288" y="360"/>
                </a:cubicBezTo>
                <a:cubicBezTo>
                  <a:pt x="288" y="360"/>
                  <a:pt x="289" y="361"/>
                  <a:pt x="289" y="362"/>
                </a:cubicBezTo>
                <a:cubicBezTo>
                  <a:pt x="288" y="362"/>
                  <a:pt x="287" y="362"/>
                  <a:pt x="287" y="361"/>
                </a:cubicBezTo>
                <a:cubicBezTo>
                  <a:pt x="287" y="362"/>
                  <a:pt x="286" y="364"/>
                  <a:pt x="286" y="363"/>
                </a:cubicBezTo>
                <a:cubicBezTo>
                  <a:pt x="287" y="363"/>
                  <a:pt x="286" y="362"/>
                  <a:pt x="287" y="362"/>
                </a:cubicBezTo>
                <a:cubicBezTo>
                  <a:pt x="288" y="362"/>
                  <a:pt x="288" y="363"/>
                  <a:pt x="288" y="363"/>
                </a:cubicBezTo>
                <a:cubicBezTo>
                  <a:pt x="289" y="363"/>
                  <a:pt x="289" y="361"/>
                  <a:pt x="291" y="361"/>
                </a:cubicBezTo>
                <a:close/>
                <a:moveTo>
                  <a:pt x="327" y="320"/>
                </a:moveTo>
                <a:cubicBezTo>
                  <a:pt x="328" y="320"/>
                  <a:pt x="329" y="319"/>
                  <a:pt x="328" y="319"/>
                </a:cubicBezTo>
                <a:cubicBezTo>
                  <a:pt x="328" y="319"/>
                  <a:pt x="327" y="319"/>
                  <a:pt x="327" y="320"/>
                </a:cubicBezTo>
                <a:close/>
                <a:moveTo>
                  <a:pt x="328" y="313"/>
                </a:moveTo>
                <a:cubicBezTo>
                  <a:pt x="328" y="314"/>
                  <a:pt x="327" y="314"/>
                  <a:pt x="328" y="314"/>
                </a:cubicBezTo>
                <a:cubicBezTo>
                  <a:pt x="328" y="314"/>
                  <a:pt x="329" y="313"/>
                  <a:pt x="328" y="313"/>
                </a:cubicBezTo>
                <a:close/>
                <a:moveTo>
                  <a:pt x="329" y="309"/>
                </a:moveTo>
                <a:cubicBezTo>
                  <a:pt x="329" y="309"/>
                  <a:pt x="328" y="309"/>
                  <a:pt x="328" y="308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27" y="309"/>
                  <a:pt x="328" y="309"/>
                  <a:pt x="328" y="310"/>
                </a:cubicBezTo>
                <a:cubicBezTo>
                  <a:pt x="328" y="309"/>
                  <a:pt x="329" y="310"/>
                  <a:pt x="329" y="309"/>
                </a:cubicBezTo>
                <a:close/>
                <a:moveTo>
                  <a:pt x="329" y="327"/>
                </a:moveTo>
                <a:cubicBezTo>
                  <a:pt x="329" y="328"/>
                  <a:pt x="329" y="327"/>
                  <a:pt x="330" y="328"/>
                </a:cubicBezTo>
                <a:cubicBezTo>
                  <a:pt x="330" y="326"/>
                  <a:pt x="329" y="327"/>
                  <a:pt x="329" y="327"/>
                </a:cubicBezTo>
                <a:close/>
                <a:moveTo>
                  <a:pt x="323" y="323"/>
                </a:moveTo>
                <a:cubicBezTo>
                  <a:pt x="324" y="323"/>
                  <a:pt x="324" y="322"/>
                  <a:pt x="324" y="322"/>
                </a:cubicBezTo>
                <a:cubicBezTo>
                  <a:pt x="324" y="322"/>
                  <a:pt x="323" y="321"/>
                  <a:pt x="323" y="321"/>
                </a:cubicBezTo>
                <a:lnTo>
                  <a:pt x="323" y="323"/>
                </a:lnTo>
                <a:close/>
                <a:moveTo>
                  <a:pt x="324" y="318"/>
                </a:moveTo>
                <a:cubicBezTo>
                  <a:pt x="323" y="318"/>
                  <a:pt x="322" y="318"/>
                  <a:pt x="323" y="318"/>
                </a:cubicBezTo>
                <a:cubicBezTo>
                  <a:pt x="323" y="318"/>
                  <a:pt x="324" y="319"/>
                  <a:pt x="324" y="318"/>
                </a:cubicBezTo>
                <a:close/>
                <a:moveTo>
                  <a:pt x="324" y="320"/>
                </a:moveTo>
                <a:cubicBezTo>
                  <a:pt x="324" y="320"/>
                  <a:pt x="324" y="320"/>
                  <a:pt x="325" y="320"/>
                </a:cubicBezTo>
                <a:cubicBezTo>
                  <a:pt x="325" y="319"/>
                  <a:pt x="324" y="319"/>
                  <a:pt x="324" y="320"/>
                </a:cubicBezTo>
                <a:close/>
                <a:moveTo>
                  <a:pt x="326" y="312"/>
                </a:moveTo>
                <a:cubicBezTo>
                  <a:pt x="326" y="312"/>
                  <a:pt x="326" y="312"/>
                  <a:pt x="326" y="313"/>
                </a:cubicBezTo>
                <a:cubicBezTo>
                  <a:pt x="327" y="313"/>
                  <a:pt x="327" y="312"/>
                  <a:pt x="326" y="312"/>
                </a:cubicBezTo>
                <a:close/>
                <a:moveTo>
                  <a:pt x="338" y="301"/>
                </a:moveTo>
                <a:cubicBezTo>
                  <a:pt x="338" y="302"/>
                  <a:pt x="337" y="301"/>
                  <a:pt x="338" y="302"/>
                </a:cubicBezTo>
                <a:cubicBezTo>
                  <a:pt x="339" y="302"/>
                  <a:pt x="339" y="301"/>
                  <a:pt x="338" y="301"/>
                </a:cubicBezTo>
                <a:close/>
                <a:moveTo>
                  <a:pt x="339" y="306"/>
                </a:moveTo>
                <a:cubicBezTo>
                  <a:pt x="339" y="307"/>
                  <a:pt x="339" y="307"/>
                  <a:pt x="340" y="307"/>
                </a:cubicBezTo>
                <a:cubicBezTo>
                  <a:pt x="340" y="307"/>
                  <a:pt x="340" y="306"/>
                  <a:pt x="339" y="306"/>
                </a:cubicBezTo>
                <a:close/>
                <a:moveTo>
                  <a:pt x="306" y="350"/>
                </a:moveTo>
                <a:cubicBezTo>
                  <a:pt x="306" y="350"/>
                  <a:pt x="306" y="350"/>
                  <a:pt x="307" y="350"/>
                </a:cubicBezTo>
                <a:cubicBezTo>
                  <a:pt x="307" y="350"/>
                  <a:pt x="307" y="349"/>
                  <a:pt x="307" y="349"/>
                </a:cubicBezTo>
                <a:cubicBezTo>
                  <a:pt x="308" y="349"/>
                  <a:pt x="308" y="350"/>
                  <a:pt x="309" y="350"/>
                </a:cubicBezTo>
                <a:cubicBezTo>
                  <a:pt x="309" y="349"/>
                  <a:pt x="309" y="349"/>
                  <a:pt x="309" y="349"/>
                </a:cubicBezTo>
                <a:cubicBezTo>
                  <a:pt x="307" y="348"/>
                  <a:pt x="306" y="349"/>
                  <a:pt x="306" y="350"/>
                </a:cubicBezTo>
                <a:close/>
                <a:moveTo>
                  <a:pt x="336" y="295"/>
                </a:moveTo>
                <a:cubicBezTo>
                  <a:pt x="336" y="294"/>
                  <a:pt x="336" y="294"/>
                  <a:pt x="336" y="293"/>
                </a:cubicBezTo>
                <a:cubicBezTo>
                  <a:pt x="335" y="293"/>
                  <a:pt x="335" y="292"/>
                  <a:pt x="334" y="292"/>
                </a:cubicBezTo>
                <a:cubicBezTo>
                  <a:pt x="334" y="293"/>
                  <a:pt x="335" y="293"/>
                  <a:pt x="334" y="294"/>
                </a:cubicBezTo>
                <a:cubicBezTo>
                  <a:pt x="334" y="295"/>
                  <a:pt x="335" y="295"/>
                  <a:pt x="336" y="295"/>
                </a:cubicBezTo>
                <a:close/>
                <a:moveTo>
                  <a:pt x="53" y="333"/>
                </a:moveTo>
                <a:cubicBezTo>
                  <a:pt x="53" y="333"/>
                  <a:pt x="54" y="333"/>
                  <a:pt x="54" y="333"/>
                </a:cubicBezTo>
                <a:cubicBezTo>
                  <a:pt x="54" y="332"/>
                  <a:pt x="53" y="332"/>
                  <a:pt x="53" y="333"/>
                </a:cubicBezTo>
                <a:close/>
                <a:moveTo>
                  <a:pt x="335" y="297"/>
                </a:moveTo>
                <a:cubicBezTo>
                  <a:pt x="336" y="297"/>
                  <a:pt x="336" y="297"/>
                  <a:pt x="336" y="296"/>
                </a:cubicBezTo>
                <a:cubicBezTo>
                  <a:pt x="335" y="296"/>
                  <a:pt x="335" y="297"/>
                  <a:pt x="335" y="297"/>
                </a:cubicBezTo>
                <a:close/>
                <a:moveTo>
                  <a:pt x="341" y="310"/>
                </a:moveTo>
                <a:cubicBezTo>
                  <a:pt x="341" y="310"/>
                  <a:pt x="341" y="311"/>
                  <a:pt x="342" y="311"/>
                </a:cubicBezTo>
                <a:cubicBezTo>
                  <a:pt x="342" y="311"/>
                  <a:pt x="342" y="310"/>
                  <a:pt x="341" y="310"/>
                </a:cubicBezTo>
                <a:close/>
                <a:moveTo>
                  <a:pt x="312" y="342"/>
                </a:moveTo>
                <a:cubicBezTo>
                  <a:pt x="312" y="341"/>
                  <a:pt x="310" y="342"/>
                  <a:pt x="310" y="343"/>
                </a:cubicBezTo>
                <a:cubicBezTo>
                  <a:pt x="311" y="343"/>
                  <a:pt x="312" y="343"/>
                  <a:pt x="312" y="342"/>
                </a:cubicBezTo>
                <a:close/>
                <a:moveTo>
                  <a:pt x="311" y="347"/>
                </a:moveTo>
                <a:cubicBezTo>
                  <a:pt x="312" y="347"/>
                  <a:pt x="313" y="347"/>
                  <a:pt x="313" y="346"/>
                </a:cubicBezTo>
                <a:cubicBezTo>
                  <a:pt x="312" y="346"/>
                  <a:pt x="311" y="346"/>
                  <a:pt x="311" y="347"/>
                </a:cubicBezTo>
                <a:close/>
                <a:moveTo>
                  <a:pt x="314" y="348"/>
                </a:moveTo>
                <a:cubicBezTo>
                  <a:pt x="314" y="349"/>
                  <a:pt x="313" y="349"/>
                  <a:pt x="314" y="350"/>
                </a:cubicBezTo>
                <a:cubicBezTo>
                  <a:pt x="314" y="349"/>
                  <a:pt x="315" y="349"/>
                  <a:pt x="314" y="348"/>
                </a:cubicBezTo>
                <a:close/>
                <a:moveTo>
                  <a:pt x="310" y="341"/>
                </a:moveTo>
                <a:cubicBezTo>
                  <a:pt x="309" y="341"/>
                  <a:pt x="309" y="341"/>
                  <a:pt x="309" y="342"/>
                </a:cubicBezTo>
                <a:cubicBezTo>
                  <a:pt x="310" y="342"/>
                  <a:pt x="310" y="341"/>
                  <a:pt x="310" y="341"/>
                </a:cubicBezTo>
                <a:close/>
                <a:moveTo>
                  <a:pt x="315" y="346"/>
                </a:moveTo>
                <a:cubicBezTo>
                  <a:pt x="314" y="346"/>
                  <a:pt x="314" y="346"/>
                  <a:pt x="314" y="346"/>
                </a:cubicBezTo>
                <a:cubicBezTo>
                  <a:pt x="314" y="347"/>
                  <a:pt x="314" y="347"/>
                  <a:pt x="314" y="347"/>
                </a:cubicBezTo>
                <a:cubicBezTo>
                  <a:pt x="315" y="347"/>
                  <a:pt x="315" y="346"/>
                  <a:pt x="315" y="346"/>
                </a:cubicBezTo>
                <a:close/>
                <a:moveTo>
                  <a:pt x="307" y="341"/>
                </a:moveTo>
                <a:cubicBezTo>
                  <a:pt x="308" y="342"/>
                  <a:pt x="308" y="341"/>
                  <a:pt x="308" y="341"/>
                </a:cubicBezTo>
                <a:cubicBezTo>
                  <a:pt x="307" y="343"/>
                  <a:pt x="307" y="343"/>
                  <a:pt x="307" y="345"/>
                </a:cubicBezTo>
                <a:cubicBezTo>
                  <a:pt x="307" y="345"/>
                  <a:pt x="308" y="346"/>
                  <a:pt x="308" y="346"/>
                </a:cubicBezTo>
                <a:cubicBezTo>
                  <a:pt x="309" y="344"/>
                  <a:pt x="309" y="342"/>
                  <a:pt x="308" y="340"/>
                </a:cubicBezTo>
                <a:cubicBezTo>
                  <a:pt x="308" y="340"/>
                  <a:pt x="307" y="340"/>
                  <a:pt x="307" y="341"/>
                </a:cubicBezTo>
                <a:close/>
                <a:moveTo>
                  <a:pt x="316" y="330"/>
                </a:moveTo>
                <a:cubicBezTo>
                  <a:pt x="315" y="329"/>
                  <a:pt x="316" y="328"/>
                  <a:pt x="317" y="327"/>
                </a:cubicBezTo>
                <a:cubicBezTo>
                  <a:pt x="316" y="328"/>
                  <a:pt x="316" y="328"/>
                  <a:pt x="315" y="329"/>
                </a:cubicBezTo>
                <a:cubicBezTo>
                  <a:pt x="316" y="330"/>
                  <a:pt x="316" y="331"/>
                  <a:pt x="315" y="331"/>
                </a:cubicBezTo>
                <a:cubicBezTo>
                  <a:pt x="316" y="332"/>
                  <a:pt x="316" y="330"/>
                  <a:pt x="316" y="330"/>
                </a:cubicBezTo>
                <a:close/>
                <a:moveTo>
                  <a:pt x="321" y="334"/>
                </a:moveTo>
                <a:cubicBezTo>
                  <a:pt x="321" y="333"/>
                  <a:pt x="320" y="333"/>
                  <a:pt x="319" y="333"/>
                </a:cubicBezTo>
                <a:cubicBezTo>
                  <a:pt x="319" y="333"/>
                  <a:pt x="319" y="334"/>
                  <a:pt x="319" y="334"/>
                </a:cubicBezTo>
                <a:cubicBezTo>
                  <a:pt x="320" y="334"/>
                  <a:pt x="320" y="334"/>
                  <a:pt x="321" y="334"/>
                </a:cubicBezTo>
                <a:close/>
                <a:moveTo>
                  <a:pt x="315" y="332"/>
                </a:moveTo>
                <a:cubicBezTo>
                  <a:pt x="315" y="332"/>
                  <a:pt x="315" y="332"/>
                  <a:pt x="315" y="332"/>
                </a:cubicBezTo>
                <a:cubicBezTo>
                  <a:pt x="315" y="332"/>
                  <a:pt x="315" y="332"/>
                  <a:pt x="314" y="332"/>
                </a:cubicBezTo>
                <a:cubicBezTo>
                  <a:pt x="314" y="332"/>
                  <a:pt x="313" y="333"/>
                  <a:pt x="313" y="333"/>
                </a:cubicBezTo>
                <a:cubicBezTo>
                  <a:pt x="314" y="332"/>
                  <a:pt x="314" y="334"/>
                  <a:pt x="314" y="334"/>
                </a:cubicBezTo>
                <a:cubicBezTo>
                  <a:pt x="313" y="334"/>
                  <a:pt x="312" y="334"/>
                  <a:pt x="311" y="335"/>
                </a:cubicBezTo>
                <a:cubicBezTo>
                  <a:pt x="312" y="335"/>
                  <a:pt x="312" y="335"/>
                  <a:pt x="312" y="335"/>
                </a:cubicBezTo>
                <a:cubicBezTo>
                  <a:pt x="313" y="335"/>
                  <a:pt x="313" y="334"/>
                  <a:pt x="314" y="334"/>
                </a:cubicBezTo>
                <a:cubicBezTo>
                  <a:pt x="314" y="335"/>
                  <a:pt x="313" y="335"/>
                  <a:pt x="314" y="335"/>
                </a:cubicBezTo>
                <a:cubicBezTo>
                  <a:pt x="314" y="335"/>
                  <a:pt x="314" y="336"/>
                  <a:pt x="315" y="336"/>
                </a:cubicBezTo>
                <a:cubicBezTo>
                  <a:pt x="314" y="335"/>
                  <a:pt x="315" y="335"/>
                  <a:pt x="315" y="334"/>
                </a:cubicBezTo>
                <a:cubicBezTo>
                  <a:pt x="314" y="335"/>
                  <a:pt x="314" y="332"/>
                  <a:pt x="315" y="332"/>
                </a:cubicBezTo>
                <a:close/>
                <a:moveTo>
                  <a:pt x="320" y="327"/>
                </a:moveTo>
                <a:cubicBezTo>
                  <a:pt x="320" y="327"/>
                  <a:pt x="320" y="327"/>
                  <a:pt x="320" y="327"/>
                </a:cubicBezTo>
                <a:cubicBezTo>
                  <a:pt x="319" y="327"/>
                  <a:pt x="318" y="329"/>
                  <a:pt x="319" y="329"/>
                </a:cubicBezTo>
                <a:cubicBezTo>
                  <a:pt x="319" y="328"/>
                  <a:pt x="320" y="328"/>
                  <a:pt x="320" y="327"/>
                </a:cubicBezTo>
                <a:close/>
                <a:moveTo>
                  <a:pt x="320" y="342"/>
                </a:moveTo>
                <a:cubicBezTo>
                  <a:pt x="320" y="343"/>
                  <a:pt x="321" y="343"/>
                  <a:pt x="321" y="342"/>
                </a:cubicBezTo>
                <a:lnTo>
                  <a:pt x="320" y="342"/>
                </a:lnTo>
                <a:close/>
                <a:moveTo>
                  <a:pt x="322" y="320"/>
                </a:moveTo>
                <a:cubicBezTo>
                  <a:pt x="322" y="321"/>
                  <a:pt x="321" y="320"/>
                  <a:pt x="321" y="321"/>
                </a:cubicBezTo>
                <a:cubicBezTo>
                  <a:pt x="322" y="321"/>
                  <a:pt x="321" y="322"/>
                  <a:pt x="322" y="322"/>
                </a:cubicBezTo>
                <a:cubicBezTo>
                  <a:pt x="322" y="320"/>
                  <a:pt x="323" y="320"/>
                  <a:pt x="322" y="320"/>
                </a:cubicBezTo>
                <a:close/>
                <a:moveTo>
                  <a:pt x="317" y="333"/>
                </a:moveTo>
                <a:cubicBezTo>
                  <a:pt x="317" y="333"/>
                  <a:pt x="316" y="334"/>
                  <a:pt x="316" y="335"/>
                </a:cubicBezTo>
                <a:cubicBezTo>
                  <a:pt x="317" y="335"/>
                  <a:pt x="318" y="334"/>
                  <a:pt x="318" y="333"/>
                </a:cubicBezTo>
                <a:cubicBezTo>
                  <a:pt x="318" y="333"/>
                  <a:pt x="318" y="333"/>
                  <a:pt x="317" y="333"/>
                </a:cubicBezTo>
                <a:close/>
                <a:moveTo>
                  <a:pt x="332" y="295"/>
                </a:moveTo>
                <a:cubicBezTo>
                  <a:pt x="332" y="295"/>
                  <a:pt x="332" y="296"/>
                  <a:pt x="332" y="296"/>
                </a:cubicBezTo>
                <a:cubicBezTo>
                  <a:pt x="332" y="296"/>
                  <a:pt x="332" y="296"/>
                  <a:pt x="332" y="296"/>
                </a:cubicBezTo>
                <a:cubicBezTo>
                  <a:pt x="332" y="295"/>
                  <a:pt x="334" y="295"/>
                  <a:pt x="334" y="294"/>
                </a:cubicBezTo>
                <a:cubicBezTo>
                  <a:pt x="333" y="294"/>
                  <a:pt x="333" y="295"/>
                  <a:pt x="332" y="295"/>
                </a:cubicBezTo>
                <a:close/>
                <a:moveTo>
                  <a:pt x="64" y="326"/>
                </a:moveTo>
                <a:cubicBezTo>
                  <a:pt x="65" y="328"/>
                  <a:pt x="64" y="329"/>
                  <a:pt x="64" y="331"/>
                </a:cubicBezTo>
                <a:cubicBezTo>
                  <a:pt x="65" y="331"/>
                  <a:pt x="65" y="331"/>
                  <a:pt x="65" y="331"/>
                </a:cubicBezTo>
                <a:cubicBezTo>
                  <a:pt x="65" y="330"/>
                  <a:pt x="65" y="327"/>
                  <a:pt x="64" y="326"/>
                </a:cubicBezTo>
                <a:close/>
                <a:moveTo>
                  <a:pt x="64" y="338"/>
                </a:moveTo>
                <a:cubicBezTo>
                  <a:pt x="63" y="338"/>
                  <a:pt x="63" y="339"/>
                  <a:pt x="64" y="339"/>
                </a:cubicBezTo>
                <a:cubicBezTo>
                  <a:pt x="64" y="338"/>
                  <a:pt x="64" y="338"/>
                  <a:pt x="64" y="338"/>
                </a:cubicBezTo>
                <a:close/>
                <a:moveTo>
                  <a:pt x="65" y="325"/>
                </a:moveTo>
                <a:cubicBezTo>
                  <a:pt x="65" y="325"/>
                  <a:pt x="65" y="325"/>
                  <a:pt x="65" y="325"/>
                </a:cubicBezTo>
                <a:cubicBezTo>
                  <a:pt x="64" y="326"/>
                  <a:pt x="65" y="327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66" y="326"/>
                  <a:pt x="65" y="326"/>
                  <a:pt x="65" y="325"/>
                </a:cubicBezTo>
                <a:close/>
                <a:moveTo>
                  <a:pt x="62" y="334"/>
                </a:moveTo>
                <a:cubicBezTo>
                  <a:pt x="61" y="333"/>
                  <a:pt x="61" y="335"/>
                  <a:pt x="60" y="336"/>
                </a:cubicBezTo>
                <a:cubicBezTo>
                  <a:pt x="61" y="337"/>
                  <a:pt x="62" y="335"/>
                  <a:pt x="61" y="336"/>
                </a:cubicBezTo>
                <a:cubicBezTo>
                  <a:pt x="62" y="336"/>
                  <a:pt x="63" y="336"/>
                  <a:pt x="63" y="335"/>
                </a:cubicBezTo>
                <a:cubicBezTo>
                  <a:pt x="62" y="335"/>
                  <a:pt x="61" y="334"/>
                  <a:pt x="62" y="334"/>
                </a:cubicBezTo>
                <a:close/>
                <a:moveTo>
                  <a:pt x="63" y="321"/>
                </a:moveTo>
                <a:cubicBezTo>
                  <a:pt x="62" y="321"/>
                  <a:pt x="62" y="320"/>
                  <a:pt x="62" y="320"/>
                </a:cubicBezTo>
                <a:cubicBezTo>
                  <a:pt x="62" y="320"/>
                  <a:pt x="61" y="320"/>
                  <a:pt x="61" y="320"/>
                </a:cubicBezTo>
                <a:cubicBezTo>
                  <a:pt x="62" y="320"/>
                  <a:pt x="62" y="321"/>
                  <a:pt x="63" y="321"/>
                </a:cubicBezTo>
                <a:cubicBezTo>
                  <a:pt x="63" y="321"/>
                  <a:pt x="63" y="321"/>
                  <a:pt x="63" y="321"/>
                </a:cubicBezTo>
                <a:close/>
                <a:moveTo>
                  <a:pt x="61" y="322"/>
                </a:moveTo>
                <a:cubicBezTo>
                  <a:pt x="62" y="322"/>
                  <a:pt x="62" y="323"/>
                  <a:pt x="62" y="323"/>
                </a:cubicBezTo>
                <a:cubicBezTo>
                  <a:pt x="62" y="322"/>
                  <a:pt x="63" y="323"/>
                  <a:pt x="62" y="322"/>
                </a:cubicBezTo>
                <a:cubicBezTo>
                  <a:pt x="62" y="322"/>
                  <a:pt x="62" y="322"/>
                  <a:pt x="61" y="322"/>
                </a:cubicBezTo>
                <a:close/>
                <a:moveTo>
                  <a:pt x="64" y="343"/>
                </a:moveTo>
                <a:cubicBezTo>
                  <a:pt x="64" y="344"/>
                  <a:pt x="63" y="344"/>
                  <a:pt x="63" y="344"/>
                </a:cubicBezTo>
                <a:cubicBezTo>
                  <a:pt x="65" y="345"/>
                  <a:pt x="65" y="343"/>
                  <a:pt x="64" y="343"/>
                </a:cubicBezTo>
                <a:close/>
                <a:moveTo>
                  <a:pt x="63" y="332"/>
                </a:moveTo>
                <a:cubicBezTo>
                  <a:pt x="63" y="333"/>
                  <a:pt x="64" y="333"/>
                  <a:pt x="64" y="334"/>
                </a:cubicBezTo>
                <a:cubicBezTo>
                  <a:pt x="65" y="334"/>
                  <a:pt x="65" y="333"/>
                  <a:pt x="66" y="333"/>
                </a:cubicBezTo>
                <a:cubicBezTo>
                  <a:pt x="65" y="333"/>
                  <a:pt x="64" y="332"/>
                  <a:pt x="63" y="332"/>
                </a:cubicBezTo>
                <a:close/>
                <a:moveTo>
                  <a:pt x="66" y="341"/>
                </a:moveTo>
                <a:cubicBezTo>
                  <a:pt x="66" y="342"/>
                  <a:pt x="66" y="342"/>
                  <a:pt x="66" y="343"/>
                </a:cubicBezTo>
                <a:cubicBezTo>
                  <a:pt x="66" y="342"/>
                  <a:pt x="67" y="342"/>
                  <a:pt x="67" y="342"/>
                </a:cubicBezTo>
                <a:cubicBezTo>
                  <a:pt x="66" y="342"/>
                  <a:pt x="66" y="341"/>
                  <a:pt x="66" y="341"/>
                </a:cubicBezTo>
                <a:close/>
                <a:moveTo>
                  <a:pt x="68" y="334"/>
                </a:moveTo>
                <a:cubicBezTo>
                  <a:pt x="67" y="334"/>
                  <a:pt x="68" y="334"/>
                  <a:pt x="67" y="334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4"/>
                  <a:pt x="68" y="335"/>
                  <a:pt x="68" y="334"/>
                </a:cubicBezTo>
                <a:close/>
                <a:moveTo>
                  <a:pt x="68" y="344"/>
                </a:moveTo>
                <a:cubicBezTo>
                  <a:pt x="69" y="343"/>
                  <a:pt x="70" y="342"/>
                  <a:pt x="70" y="342"/>
                </a:cubicBezTo>
                <a:cubicBezTo>
                  <a:pt x="69" y="342"/>
                  <a:pt x="68" y="342"/>
                  <a:pt x="68" y="344"/>
                </a:cubicBezTo>
                <a:close/>
                <a:moveTo>
                  <a:pt x="69" y="335"/>
                </a:moveTo>
                <a:cubicBezTo>
                  <a:pt x="68" y="335"/>
                  <a:pt x="66" y="337"/>
                  <a:pt x="67" y="337"/>
                </a:cubicBezTo>
                <a:cubicBezTo>
                  <a:pt x="68" y="337"/>
                  <a:pt x="69" y="336"/>
                  <a:pt x="69" y="335"/>
                </a:cubicBezTo>
                <a:close/>
                <a:moveTo>
                  <a:pt x="68" y="332"/>
                </a:moveTo>
                <a:cubicBezTo>
                  <a:pt x="67" y="332"/>
                  <a:pt x="66" y="333"/>
                  <a:pt x="67" y="333"/>
                </a:cubicBezTo>
                <a:cubicBezTo>
                  <a:pt x="67" y="333"/>
                  <a:pt x="68" y="333"/>
                  <a:pt x="68" y="332"/>
                </a:cubicBezTo>
                <a:close/>
                <a:moveTo>
                  <a:pt x="67" y="329"/>
                </a:moveTo>
                <a:cubicBezTo>
                  <a:pt x="67" y="329"/>
                  <a:pt x="66" y="329"/>
                  <a:pt x="66" y="329"/>
                </a:cubicBezTo>
                <a:cubicBezTo>
                  <a:pt x="67" y="329"/>
                  <a:pt x="67" y="329"/>
                  <a:pt x="68" y="329"/>
                </a:cubicBezTo>
                <a:cubicBezTo>
                  <a:pt x="68" y="329"/>
                  <a:pt x="68" y="329"/>
                  <a:pt x="67" y="329"/>
                </a:cubicBezTo>
                <a:close/>
                <a:moveTo>
                  <a:pt x="57" y="317"/>
                </a:moveTo>
                <a:cubicBezTo>
                  <a:pt x="57" y="317"/>
                  <a:pt x="57" y="317"/>
                  <a:pt x="57" y="317"/>
                </a:cubicBezTo>
                <a:cubicBezTo>
                  <a:pt x="56" y="317"/>
                  <a:pt x="56" y="318"/>
                  <a:pt x="56" y="318"/>
                </a:cubicBezTo>
                <a:cubicBezTo>
                  <a:pt x="56" y="318"/>
                  <a:pt x="56" y="318"/>
                  <a:pt x="56" y="319"/>
                </a:cubicBezTo>
                <a:cubicBezTo>
                  <a:pt x="58" y="318"/>
                  <a:pt x="57" y="319"/>
                  <a:pt x="58" y="320"/>
                </a:cubicBezTo>
                <a:cubicBezTo>
                  <a:pt x="60" y="319"/>
                  <a:pt x="57" y="318"/>
                  <a:pt x="58" y="316"/>
                </a:cubicBezTo>
                <a:cubicBezTo>
                  <a:pt x="57" y="316"/>
                  <a:pt x="57" y="315"/>
                  <a:pt x="56" y="315"/>
                </a:cubicBezTo>
                <a:cubicBezTo>
                  <a:pt x="56" y="315"/>
                  <a:pt x="56" y="316"/>
                  <a:pt x="55" y="317"/>
                </a:cubicBezTo>
                <a:cubicBezTo>
                  <a:pt x="56" y="317"/>
                  <a:pt x="57" y="316"/>
                  <a:pt x="57" y="317"/>
                </a:cubicBezTo>
                <a:close/>
                <a:moveTo>
                  <a:pt x="55" y="327"/>
                </a:moveTo>
                <a:cubicBezTo>
                  <a:pt x="56" y="327"/>
                  <a:pt x="57" y="328"/>
                  <a:pt x="57" y="326"/>
                </a:cubicBezTo>
                <a:cubicBezTo>
                  <a:pt x="56" y="327"/>
                  <a:pt x="55" y="326"/>
                  <a:pt x="55" y="327"/>
                </a:cubicBezTo>
                <a:close/>
                <a:moveTo>
                  <a:pt x="58" y="328"/>
                </a:moveTo>
                <a:cubicBezTo>
                  <a:pt x="58" y="327"/>
                  <a:pt x="58" y="327"/>
                  <a:pt x="58" y="327"/>
                </a:cubicBezTo>
                <a:cubicBezTo>
                  <a:pt x="57" y="327"/>
                  <a:pt x="57" y="328"/>
                  <a:pt x="57" y="328"/>
                </a:cubicBezTo>
                <a:cubicBezTo>
                  <a:pt x="57" y="328"/>
                  <a:pt x="57" y="328"/>
                  <a:pt x="58" y="328"/>
                </a:cubicBezTo>
                <a:close/>
                <a:moveTo>
                  <a:pt x="61" y="317"/>
                </a:moveTo>
                <a:cubicBezTo>
                  <a:pt x="60" y="318"/>
                  <a:pt x="59" y="319"/>
                  <a:pt x="59" y="320"/>
                </a:cubicBezTo>
                <a:cubicBezTo>
                  <a:pt x="59" y="320"/>
                  <a:pt x="59" y="321"/>
                  <a:pt x="58" y="321"/>
                </a:cubicBezTo>
                <a:cubicBezTo>
                  <a:pt x="58" y="321"/>
                  <a:pt x="58" y="321"/>
                  <a:pt x="57" y="321"/>
                </a:cubicBezTo>
                <a:cubicBezTo>
                  <a:pt x="58" y="322"/>
                  <a:pt x="60" y="322"/>
                  <a:pt x="59" y="324"/>
                </a:cubicBezTo>
                <a:cubicBezTo>
                  <a:pt x="60" y="324"/>
                  <a:pt x="60" y="324"/>
                  <a:pt x="60" y="324"/>
                </a:cubicBezTo>
                <a:cubicBezTo>
                  <a:pt x="61" y="323"/>
                  <a:pt x="58" y="321"/>
                  <a:pt x="60" y="321"/>
                </a:cubicBezTo>
                <a:cubicBezTo>
                  <a:pt x="60" y="321"/>
                  <a:pt x="60" y="322"/>
                  <a:pt x="61" y="322"/>
                </a:cubicBezTo>
                <a:cubicBezTo>
                  <a:pt x="61" y="321"/>
                  <a:pt x="60" y="321"/>
                  <a:pt x="61" y="320"/>
                </a:cubicBezTo>
                <a:cubicBezTo>
                  <a:pt x="60" y="321"/>
                  <a:pt x="60" y="320"/>
                  <a:pt x="60" y="320"/>
                </a:cubicBezTo>
                <a:cubicBezTo>
                  <a:pt x="61" y="319"/>
                  <a:pt x="60" y="319"/>
                  <a:pt x="61" y="317"/>
                </a:cubicBezTo>
                <a:cubicBezTo>
                  <a:pt x="61" y="317"/>
                  <a:pt x="61" y="317"/>
                  <a:pt x="61" y="317"/>
                </a:cubicBezTo>
                <a:close/>
                <a:moveTo>
                  <a:pt x="55" y="324"/>
                </a:moveTo>
                <a:cubicBezTo>
                  <a:pt x="56" y="325"/>
                  <a:pt x="57" y="326"/>
                  <a:pt x="57" y="326"/>
                </a:cubicBezTo>
                <a:cubicBezTo>
                  <a:pt x="57" y="326"/>
                  <a:pt x="57" y="326"/>
                  <a:pt x="57" y="326"/>
                </a:cubicBezTo>
                <a:cubicBezTo>
                  <a:pt x="57" y="326"/>
                  <a:pt x="58" y="326"/>
                  <a:pt x="58" y="325"/>
                </a:cubicBezTo>
                <a:cubicBezTo>
                  <a:pt x="57" y="326"/>
                  <a:pt x="57" y="324"/>
                  <a:pt x="55" y="324"/>
                </a:cubicBezTo>
                <a:close/>
                <a:moveTo>
                  <a:pt x="53" y="321"/>
                </a:moveTo>
                <a:cubicBezTo>
                  <a:pt x="53" y="323"/>
                  <a:pt x="53" y="323"/>
                  <a:pt x="53" y="323"/>
                </a:cubicBezTo>
                <a:cubicBezTo>
                  <a:pt x="54" y="323"/>
                  <a:pt x="55" y="323"/>
                  <a:pt x="55" y="322"/>
                </a:cubicBezTo>
                <a:cubicBezTo>
                  <a:pt x="54" y="321"/>
                  <a:pt x="53" y="322"/>
                  <a:pt x="53" y="321"/>
                </a:cubicBezTo>
                <a:close/>
                <a:moveTo>
                  <a:pt x="55" y="320"/>
                </a:moveTo>
                <a:cubicBezTo>
                  <a:pt x="54" y="320"/>
                  <a:pt x="54" y="320"/>
                  <a:pt x="54" y="320"/>
                </a:cubicBezTo>
                <a:cubicBezTo>
                  <a:pt x="54" y="320"/>
                  <a:pt x="54" y="321"/>
                  <a:pt x="54" y="320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55" y="320"/>
                  <a:pt x="55" y="320"/>
                  <a:pt x="55" y="320"/>
                </a:cubicBezTo>
                <a:close/>
                <a:moveTo>
                  <a:pt x="57" y="322"/>
                </a:moveTo>
                <a:cubicBezTo>
                  <a:pt x="58" y="323"/>
                  <a:pt x="58" y="323"/>
                  <a:pt x="58" y="323"/>
                </a:cubicBezTo>
                <a:cubicBezTo>
                  <a:pt x="58" y="323"/>
                  <a:pt x="58" y="322"/>
                  <a:pt x="58" y="322"/>
                </a:cubicBezTo>
                <a:cubicBezTo>
                  <a:pt x="58" y="322"/>
                  <a:pt x="57" y="322"/>
                  <a:pt x="57" y="322"/>
                </a:cubicBezTo>
                <a:close/>
                <a:moveTo>
                  <a:pt x="58" y="314"/>
                </a:moveTo>
                <a:cubicBezTo>
                  <a:pt x="58" y="314"/>
                  <a:pt x="58" y="314"/>
                  <a:pt x="59" y="314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7" y="313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13"/>
                  <a:pt x="56" y="313"/>
                  <a:pt x="56" y="312"/>
                </a:cubicBezTo>
                <a:cubicBezTo>
                  <a:pt x="56" y="313"/>
                  <a:pt x="56" y="313"/>
                  <a:pt x="55" y="314"/>
                </a:cubicBezTo>
                <a:cubicBezTo>
                  <a:pt x="56" y="314"/>
                  <a:pt x="56" y="315"/>
                  <a:pt x="56" y="315"/>
                </a:cubicBezTo>
                <a:cubicBezTo>
                  <a:pt x="57" y="314"/>
                  <a:pt x="58" y="314"/>
                  <a:pt x="58" y="314"/>
                </a:cubicBezTo>
                <a:close/>
                <a:moveTo>
                  <a:pt x="61" y="329"/>
                </a:moveTo>
                <a:cubicBezTo>
                  <a:pt x="61" y="328"/>
                  <a:pt x="60" y="327"/>
                  <a:pt x="59" y="328"/>
                </a:cubicBezTo>
                <a:cubicBezTo>
                  <a:pt x="60" y="329"/>
                  <a:pt x="60" y="329"/>
                  <a:pt x="61" y="329"/>
                </a:cubicBezTo>
                <a:close/>
                <a:moveTo>
                  <a:pt x="59" y="337"/>
                </a:moveTo>
                <a:cubicBezTo>
                  <a:pt x="59" y="337"/>
                  <a:pt x="58" y="337"/>
                  <a:pt x="59" y="338"/>
                </a:cubicBezTo>
                <a:cubicBezTo>
                  <a:pt x="59" y="338"/>
                  <a:pt x="59" y="338"/>
                  <a:pt x="60" y="338"/>
                </a:cubicBezTo>
                <a:cubicBezTo>
                  <a:pt x="60" y="338"/>
                  <a:pt x="60" y="337"/>
                  <a:pt x="59" y="337"/>
                </a:cubicBezTo>
                <a:close/>
                <a:moveTo>
                  <a:pt x="60" y="330"/>
                </a:moveTo>
                <a:cubicBezTo>
                  <a:pt x="60" y="330"/>
                  <a:pt x="60" y="330"/>
                  <a:pt x="60" y="329"/>
                </a:cubicBezTo>
                <a:cubicBezTo>
                  <a:pt x="59" y="329"/>
                  <a:pt x="59" y="329"/>
                  <a:pt x="59" y="329"/>
                </a:cubicBezTo>
                <a:cubicBezTo>
                  <a:pt x="59" y="330"/>
                  <a:pt x="59" y="330"/>
                  <a:pt x="59" y="331"/>
                </a:cubicBezTo>
                <a:cubicBezTo>
                  <a:pt x="59" y="330"/>
                  <a:pt x="61" y="331"/>
                  <a:pt x="60" y="330"/>
                </a:cubicBezTo>
                <a:close/>
                <a:moveTo>
                  <a:pt x="70" y="336"/>
                </a:moveTo>
                <a:cubicBezTo>
                  <a:pt x="70" y="337"/>
                  <a:pt x="69" y="337"/>
                  <a:pt x="69" y="338"/>
                </a:cubicBezTo>
                <a:cubicBezTo>
                  <a:pt x="70" y="338"/>
                  <a:pt x="71" y="337"/>
                  <a:pt x="70" y="336"/>
                </a:cubicBezTo>
                <a:close/>
                <a:moveTo>
                  <a:pt x="60" y="327"/>
                </a:moveTo>
                <a:cubicBezTo>
                  <a:pt x="60" y="326"/>
                  <a:pt x="60" y="326"/>
                  <a:pt x="60" y="326"/>
                </a:cubicBezTo>
                <a:cubicBezTo>
                  <a:pt x="60" y="326"/>
                  <a:pt x="60" y="326"/>
                  <a:pt x="59" y="326"/>
                </a:cubicBezTo>
                <a:cubicBezTo>
                  <a:pt x="59" y="327"/>
                  <a:pt x="60" y="327"/>
                  <a:pt x="60" y="327"/>
                </a:cubicBezTo>
                <a:close/>
                <a:moveTo>
                  <a:pt x="241" y="391"/>
                </a:moveTo>
                <a:cubicBezTo>
                  <a:pt x="242" y="391"/>
                  <a:pt x="243" y="390"/>
                  <a:pt x="243" y="389"/>
                </a:cubicBezTo>
                <a:cubicBezTo>
                  <a:pt x="242" y="390"/>
                  <a:pt x="242" y="390"/>
                  <a:pt x="241" y="391"/>
                </a:cubicBezTo>
                <a:close/>
                <a:moveTo>
                  <a:pt x="227" y="394"/>
                </a:moveTo>
                <a:cubicBezTo>
                  <a:pt x="227" y="393"/>
                  <a:pt x="228" y="393"/>
                  <a:pt x="228" y="393"/>
                </a:cubicBezTo>
                <a:cubicBezTo>
                  <a:pt x="227" y="392"/>
                  <a:pt x="226" y="394"/>
                  <a:pt x="227" y="394"/>
                </a:cubicBezTo>
                <a:close/>
                <a:moveTo>
                  <a:pt x="69" y="344"/>
                </a:moveTo>
                <a:cubicBezTo>
                  <a:pt x="70" y="344"/>
                  <a:pt x="71" y="344"/>
                  <a:pt x="71" y="343"/>
                </a:cubicBezTo>
                <a:cubicBezTo>
                  <a:pt x="70" y="343"/>
                  <a:pt x="70" y="344"/>
                  <a:pt x="69" y="344"/>
                </a:cubicBezTo>
                <a:close/>
                <a:moveTo>
                  <a:pt x="250" y="388"/>
                </a:moveTo>
                <a:cubicBezTo>
                  <a:pt x="251" y="388"/>
                  <a:pt x="251" y="387"/>
                  <a:pt x="252" y="386"/>
                </a:cubicBezTo>
                <a:cubicBezTo>
                  <a:pt x="251" y="386"/>
                  <a:pt x="251" y="385"/>
                  <a:pt x="250" y="385"/>
                </a:cubicBezTo>
                <a:cubicBezTo>
                  <a:pt x="250" y="386"/>
                  <a:pt x="249" y="387"/>
                  <a:pt x="250" y="388"/>
                </a:cubicBezTo>
                <a:close/>
                <a:moveTo>
                  <a:pt x="236" y="390"/>
                </a:moveTo>
                <a:cubicBezTo>
                  <a:pt x="237" y="390"/>
                  <a:pt x="236" y="389"/>
                  <a:pt x="237" y="388"/>
                </a:cubicBezTo>
                <a:cubicBezTo>
                  <a:pt x="236" y="388"/>
                  <a:pt x="236" y="388"/>
                  <a:pt x="236" y="389"/>
                </a:cubicBezTo>
                <a:cubicBezTo>
                  <a:pt x="235" y="389"/>
                  <a:pt x="235" y="390"/>
                  <a:pt x="236" y="390"/>
                </a:cubicBezTo>
                <a:close/>
                <a:moveTo>
                  <a:pt x="232" y="390"/>
                </a:moveTo>
                <a:cubicBezTo>
                  <a:pt x="232" y="390"/>
                  <a:pt x="233" y="390"/>
                  <a:pt x="233" y="390"/>
                </a:cubicBezTo>
                <a:cubicBezTo>
                  <a:pt x="233" y="389"/>
                  <a:pt x="233" y="389"/>
                  <a:pt x="234" y="389"/>
                </a:cubicBezTo>
                <a:cubicBezTo>
                  <a:pt x="234" y="389"/>
                  <a:pt x="234" y="389"/>
                  <a:pt x="234" y="389"/>
                </a:cubicBezTo>
                <a:cubicBezTo>
                  <a:pt x="233" y="389"/>
                  <a:pt x="233" y="389"/>
                  <a:pt x="232" y="390"/>
                </a:cubicBezTo>
                <a:close/>
                <a:moveTo>
                  <a:pt x="235" y="392"/>
                </a:moveTo>
                <a:cubicBezTo>
                  <a:pt x="235" y="391"/>
                  <a:pt x="235" y="390"/>
                  <a:pt x="235" y="390"/>
                </a:cubicBezTo>
                <a:cubicBezTo>
                  <a:pt x="235" y="390"/>
                  <a:pt x="234" y="390"/>
                  <a:pt x="234" y="391"/>
                </a:cubicBezTo>
                <a:cubicBezTo>
                  <a:pt x="234" y="391"/>
                  <a:pt x="234" y="392"/>
                  <a:pt x="235" y="392"/>
                </a:cubicBezTo>
                <a:close/>
                <a:moveTo>
                  <a:pt x="234" y="395"/>
                </a:moveTo>
                <a:cubicBezTo>
                  <a:pt x="234" y="394"/>
                  <a:pt x="235" y="394"/>
                  <a:pt x="235" y="394"/>
                </a:cubicBezTo>
                <a:cubicBezTo>
                  <a:pt x="234" y="393"/>
                  <a:pt x="234" y="394"/>
                  <a:pt x="234" y="395"/>
                </a:cubicBezTo>
                <a:close/>
                <a:moveTo>
                  <a:pt x="238" y="392"/>
                </a:moveTo>
                <a:cubicBezTo>
                  <a:pt x="238" y="393"/>
                  <a:pt x="237" y="394"/>
                  <a:pt x="238" y="394"/>
                </a:cubicBezTo>
                <a:cubicBezTo>
                  <a:pt x="239" y="393"/>
                  <a:pt x="238" y="392"/>
                  <a:pt x="238" y="392"/>
                </a:cubicBezTo>
                <a:close/>
                <a:moveTo>
                  <a:pt x="238" y="390"/>
                </a:moveTo>
                <a:cubicBezTo>
                  <a:pt x="239" y="391"/>
                  <a:pt x="239" y="390"/>
                  <a:pt x="239" y="389"/>
                </a:cubicBezTo>
                <a:cubicBezTo>
                  <a:pt x="239" y="389"/>
                  <a:pt x="239" y="389"/>
                  <a:pt x="239" y="389"/>
                </a:cubicBezTo>
                <a:cubicBezTo>
                  <a:pt x="239" y="389"/>
                  <a:pt x="238" y="390"/>
                  <a:pt x="238" y="390"/>
                </a:cubicBezTo>
                <a:close/>
                <a:moveTo>
                  <a:pt x="249" y="388"/>
                </a:moveTo>
                <a:cubicBezTo>
                  <a:pt x="249" y="387"/>
                  <a:pt x="248" y="387"/>
                  <a:pt x="248" y="386"/>
                </a:cubicBezTo>
                <a:cubicBezTo>
                  <a:pt x="248" y="386"/>
                  <a:pt x="248" y="386"/>
                  <a:pt x="249" y="385"/>
                </a:cubicBezTo>
                <a:cubicBezTo>
                  <a:pt x="249" y="386"/>
                  <a:pt x="248" y="387"/>
                  <a:pt x="249" y="387"/>
                </a:cubicBezTo>
                <a:cubicBezTo>
                  <a:pt x="250" y="386"/>
                  <a:pt x="250" y="385"/>
                  <a:pt x="250" y="385"/>
                </a:cubicBezTo>
                <a:cubicBezTo>
                  <a:pt x="252" y="385"/>
                  <a:pt x="252" y="386"/>
                  <a:pt x="253" y="387"/>
                </a:cubicBezTo>
                <a:cubicBezTo>
                  <a:pt x="253" y="385"/>
                  <a:pt x="254" y="385"/>
                  <a:pt x="254" y="384"/>
                </a:cubicBezTo>
                <a:cubicBezTo>
                  <a:pt x="255" y="385"/>
                  <a:pt x="254" y="386"/>
                  <a:pt x="254" y="386"/>
                </a:cubicBezTo>
                <a:cubicBezTo>
                  <a:pt x="255" y="386"/>
                  <a:pt x="256" y="384"/>
                  <a:pt x="256" y="383"/>
                </a:cubicBezTo>
                <a:cubicBezTo>
                  <a:pt x="256" y="384"/>
                  <a:pt x="255" y="384"/>
                  <a:pt x="255" y="383"/>
                </a:cubicBezTo>
                <a:cubicBezTo>
                  <a:pt x="257" y="383"/>
                  <a:pt x="255" y="382"/>
                  <a:pt x="256" y="381"/>
                </a:cubicBezTo>
                <a:cubicBezTo>
                  <a:pt x="256" y="381"/>
                  <a:pt x="256" y="381"/>
                  <a:pt x="255" y="381"/>
                </a:cubicBezTo>
                <a:cubicBezTo>
                  <a:pt x="254" y="381"/>
                  <a:pt x="254" y="382"/>
                  <a:pt x="253" y="382"/>
                </a:cubicBezTo>
                <a:cubicBezTo>
                  <a:pt x="253" y="382"/>
                  <a:pt x="253" y="383"/>
                  <a:pt x="252" y="383"/>
                </a:cubicBezTo>
                <a:cubicBezTo>
                  <a:pt x="252" y="383"/>
                  <a:pt x="252" y="383"/>
                  <a:pt x="252" y="382"/>
                </a:cubicBezTo>
                <a:cubicBezTo>
                  <a:pt x="252" y="383"/>
                  <a:pt x="251" y="383"/>
                  <a:pt x="251" y="383"/>
                </a:cubicBezTo>
                <a:cubicBezTo>
                  <a:pt x="251" y="383"/>
                  <a:pt x="251" y="383"/>
                  <a:pt x="252" y="383"/>
                </a:cubicBezTo>
                <a:cubicBezTo>
                  <a:pt x="252" y="384"/>
                  <a:pt x="252" y="384"/>
                  <a:pt x="252" y="384"/>
                </a:cubicBezTo>
                <a:cubicBezTo>
                  <a:pt x="251" y="384"/>
                  <a:pt x="250" y="384"/>
                  <a:pt x="250" y="383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5"/>
                  <a:pt x="248" y="385"/>
                  <a:pt x="247" y="387"/>
                </a:cubicBezTo>
                <a:cubicBezTo>
                  <a:pt x="248" y="387"/>
                  <a:pt x="248" y="387"/>
                  <a:pt x="249" y="388"/>
                </a:cubicBezTo>
                <a:close/>
                <a:moveTo>
                  <a:pt x="244" y="388"/>
                </a:moveTo>
                <a:cubicBezTo>
                  <a:pt x="244" y="389"/>
                  <a:pt x="243" y="390"/>
                  <a:pt x="244" y="390"/>
                </a:cubicBezTo>
                <a:cubicBezTo>
                  <a:pt x="244" y="389"/>
                  <a:pt x="246" y="389"/>
                  <a:pt x="245" y="387"/>
                </a:cubicBezTo>
                <a:cubicBezTo>
                  <a:pt x="245" y="388"/>
                  <a:pt x="244" y="388"/>
                  <a:pt x="244" y="388"/>
                </a:cubicBezTo>
                <a:close/>
                <a:moveTo>
                  <a:pt x="245" y="385"/>
                </a:moveTo>
                <a:cubicBezTo>
                  <a:pt x="245" y="386"/>
                  <a:pt x="244" y="386"/>
                  <a:pt x="244" y="387"/>
                </a:cubicBezTo>
                <a:cubicBezTo>
                  <a:pt x="245" y="387"/>
                  <a:pt x="245" y="386"/>
                  <a:pt x="246" y="386"/>
                </a:cubicBezTo>
                <a:cubicBezTo>
                  <a:pt x="246" y="386"/>
                  <a:pt x="246" y="385"/>
                  <a:pt x="245" y="385"/>
                </a:cubicBezTo>
                <a:close/>
                <a:moveTo>
                  <a:pt x="239" y="388"/>
                </a:moveTo>
                <a:cubicBezTo>
                  <a:pt x="239" y="388"/>
                  <a:pt x="241" y="388"/>
                  <a:pt x="241" y="387"/>
                </a:cubicBezTo>
                <a:cubicBezTo>
                  <a:pt x="240" y="387"/>
                  <a:pt x="240" y="387"/>
                  <a:pt x="239" y="387"/>
                </a:cubicBezTo>
                <a:cubicBezTo>
                  <a:pt x="239" y="388"/>
                  <a:pt x="239" y="388"/>
                  <a:pt x="239" y="388"/>
                </a:cubicBezTo>
                <a:close/>
                <a:moveTo>
                  <a:pt x="245" y="393"/>
                </a:moveTo>
                <a:cubicBezTo>
                  <a:pt x="244" y="393"/>
                  <a:pt x="244" y="393"/>
                  <a:pt x="243" y="393"/>
                </a:cubicBezTo>
                <a:cubicBezTo>
                  <a:pt x="243" y="395"/>
                  <a:pt x="241" y="394"/>
                  <a:pt x="241" y="395"/>
                </a:cubicBezTo>
                <a:cubicBezTo>
                  <a:pt x="242" y="396"/>
                  <a:pt x="243" y="394"/>
                  <a:pt x="245" y="394"/>
                </a:cubicBezTo>
                <a:cubicBezTo>
                  <a:pt x="244" y="394"/>
                  <a:pt x="245" y="394"/>
                  <a:pt x="245" y="393"/>
                </a:cubicBezTo>
                <a:close/>
                <a:moveTo>
                  <a:pt x="243" y="386"/>
                </a:moveTo>
                <a:cubicBezTo>
                  <a:pt x="242" y="386"/>
                  <a:pt x="242" y="386"/>
                  <a:pt x="241" y="387"/>
                </a:cubicBezTo>
                <a:cubicBezTo>
                  <a:pt x="241" y="387"/>
                  <a:pt x="241" y="387"/>
                  <a:pt x="241" y="387"/>
                </a:cubicBezTo>
                <a:cubicBezTo>
                  <a:pt x="242" y="387"/>
                  <a:pt x="242" y="387"/>
                  <a:pt x="243" y="387"/>
                </a:cubicBezTo>
                <a:cubicBezTo>
                  <a:pt x="243" y="387"/>
                  <a:pt x="243" y="386"/>
                  <a:pt x="243" y="386"/>
                </a:cubicBezTo>
                <a:close/>
                <a:moveTo>
                  <a:pt x="77" y="353"/>
                </a:moveTo>
                <a:cubicBezTo>
                  <a:pt x="77" y="353"/>
                  <a:pt x="78" y="353"/>
                  <a:pt x="78" y="352"/>
                </a:cubicBezTo>
                <a:cubicBezTo>
                  <a:pt x="77" y="352"/>
                  <a:pt x="77" y="353"/>
                  <a:pt x="77" y="353"/>
                </a:cubicBezTo>
                <a:close/>
                <a:moveTo>
                  <a:pt x="75" y="344"/>
                </a:moveTo>
                <a:cubicBezTo>
                  <a:pt x="75" y="345"/>
                  <a:pt x="75" y="345"/>
                  <a:pt x="76" y="345"/>
                </a:cubicBezTo>
                <a:cubicBezTo>
                  <a:pt x="76" y="345"/>
                  <a:pt x="76" y="345"/>
                  <a:pt x="76" y="344"/>
                </a:cubicBezTo>
                <a:cubicBezTo>
                  <a:pt x="76" y="344"/>
                  <a:pt x="76" y="344"/>
                  <a:pt x="75" y="344"/>
                </a:cubicBezTo>
                <a:close/>
                <a:moveTo>
                  <a:pt x="78" y="343"/>
                </a:moveTo>
                <a:cubicBezTo>
                  <a:pt x="78" y="342"/>
                  <a:pt x="78" y="342"/>
                  <a:pt x="77" y="342"/>
                </a:cubicBezTo>
                <a:cubicBezTo>
                  <a:pt x="77" y="342"/>
                  <a:pt x="77" y="342"/>
                  <a:pt x="77" y="343"/>
                </a:cubicBezTo>
                <a:cubicBezTo>
                  <a:pt x="78" y="343"/>
                  <a:pt x="78" y="343"/>
                  <a:pt x="78" y="343"/>
                </a:cubicBezTo>
                <a:close/>
                <a:moveTo>
                  <a:pt x="78" y="349"/>
                </a:moveTo>
                <a:cubicBezTo>
                  <a:pt x="79" y="349"/>
                  <a:pt x="79" y="348"/>
                  <a:pt x="79" y="348"/>
                </a:cubicBezTo>
                <a:cubicBezTo>
                  <a:pt x="78" y="348"/>
                  <a:pt x="78" y="348"/>
                  <a:pt x="78" y="348"/>
                </a:cubicBezTo>
                <a:cubicBezTo>
                  <a:pt x="78" y="348"/>
                  <a:pt x="78" y="349"/>
                  <a:pt x="78" y="349"/>
                </a:cubicBezTo>
                <a:close/>
                <a:moveTo>
                  <a:pt x="70" y="334"/>
                </a:moveTo>
                <a:cubicBezTo>
                  <a:pt x="70" y="334"/>
                  <a:pt x="71" y="334"/>
                  <a:pt x="71" y="334"/>
                </a:cubicBezTo>
                <a:cubicBezTo>
                  <a:pt x="71" y="333"/>
                  <a:pt x="71" y="333"/>
                  <a:pt x="70" y="333"/>
                </a:cubicBezTo>
                <a:cubicBezTo>
                  <a:pt x="70" y="333"/>
                  <a:pt x="70" y="334"/>
                  <a:pt x="70" y="334"/>
                </a:cubicBezTo>
                <a:close/>
                <a:moveTo>
                  <a:pt x="75" y="340"/>
                </a:moveTo>
                <a:cubicBezTo>
                  <a:pt x="75" y="340"/>
                  <a:pt x="76" y="340"/>
                  <a:pt x="76" y="340"/>
                </a:cubicBezTo>
                <a:cubicBezTo>
                  <a:pt x="76" y="340"/>
                  <a:pt x="75" y="339"/>
                  <a:pt x="75" y="339"/>
                </a:cubicBezTo>
                <a:cubicBezTo>
                  <a:pt x="75" y="340"/>
                  <a:pt x="75" y="340"/>
                  <a:pt x="74" y="340"/>
                </a:cubicBezTo>
                <a:cubicBezTo>
                  <a:pt x="74" y="341"/>
                  <a:pt x="74" y="341"/>
                  <a:pt x="75" y="342"/>
                </a:cubicBezTo>
                <a:cubicBezTo>
                  <a:pt x="75" y="341"/>
                  <a:pt x="74" y="340"/>
                  <a:pt x="75" y="340"/>
                </a:cubicBezTo>
                <a:close/>
                <a:moveTo>
                  <a:pt x="200" y="395"/>
                </a:moveTo>
                <a:cubicBezTo>
                  <a:pt x="201" y="396"/>
                  <a:pt x="201" y="395"/>
                  <a:pt x="201" y="395"/>
                </a:cubicBezTo>
                <a:cubicBezTo>
                  <a:pt x="201" y="395"/>
                  <a:pt x="201" y="395"/>
                  <a:pt x="201" y="395"/>
                </a:cubicBezTo>
                <a:cubicBezTo>
                  <a:pt x="200" y="395"/>
                  <a:pt x="200" y="395"/>
                  <a:pt x="200" y="395"/>
                </a:cubicBezTo>
                <a:close/>
                <a:moveTo>
                  <a:pt x="88" y="355"/>
                </a:moveTo>
                <a:cubicBezTo>
                  <a:pt x="89" y="355"/>
                  <a:pt x="88" y="356"/>
                  <a:pt x="89" y="356"/>
                </a:cubicBezTo>
                <a:cubicBezTo>
                  <a:pt x="89" y="356"/>
                  <a:pt x="89" y="355"/>
                  <a:pt x="88" y="355"/>
                </a:cubicBezTo>
                <a:close/>
                <a:moveTo>
                  <a:pt x="49" y="293"/>
                </a:moveTo>
                <a:cubicBezTo>
                  <a:pt x="50" y="293"/>
                  <a:pt x="50" y="293"/>
                  <a:pt x="50" y="293"/>
                </a:cubicBezTo>
                <a:cubicBezTo>
                  <a:pt x="50" y="293"/>
                  <a:pt x="50" y="293"/>
                  <a:pt x="50" y="292"/>
                </a:cubicBezTo>
                <a:cubicBezTo>
                  <a:pt x="50" y="293"/>
                  <a:pt x="50" y="293"/>
                  <a:pt x="49" y="293"/>
                </a:cubicBezTo>
                <a:close/>
                <a:moveTo>
                  <a:pt x="79" y="344"/>
                </a:moveTo>
                <a:cubicBezTo>
                  <a:pt x="78" y="344"/>
                  <a:pt x="78" y="344"/>
                  <a:pt x="78" y="344"/>
                </a:cubicBezTo>
                <a:cubicBezTo>
                  <a:pt x="78" y="344"/>
                  <a:pt x="78" y="345"/>
                  <a:pt x="78" y="345"/>
                </a:cubicBezTo>
                <a:cubicBezTo>
                  <a:pt x="79" y="345"/>
                  <a:pt x="79" y="345"/>
                  <a:pt x="79" y="345"/>
                </a:cubicBezTo>
                <a:lnTo>
                  <a:pt x="79" y="344"/>
                </a:lnTo>
                <a:close/>
                <a:moveTo>
                  <a:pt x="87" y="359"/>
                </a:moveTo>
                <a:cubicBezTo>
                  <a:pt x="88" y="359"/>
                  <a:pt x="88" y="358"/>
                  <a:pt x="88" y="357"/>
                </a:cubicBezTo>
                <a:cubicBezTo>
                  <a:pt x="88" y="357"/>
                  <a:pt x="88" y="357"/>
                  <a:pt x="87" y="357"/>
                </a:cubicBezTo>
                <a:cubicBezTo>
                  <a:pt x="87" y="358"/>
                  <a:pt x="87" y="358"/>
                  <a:pt x="87" y="359"/>
                </a:cubicBezTo>
                <a:close/>
                <a:moveTo>
                  <a:pt x="83" y="349"/>
                </a:moveTo>
                <a:cubicBezTo>
                  <a:pt x="83" y="349"/>
                  <a:pt x="83" y="349"/>
                  <a:pt x="83" y="348"/>
                </a:cubicBezTo>
                <a:cubicBezTo>
                  <a:pt x="83" y="348"/>
                  <a:pt x="83" y="348"/>
                  <a:pt x="83" y="348"/>
                </a:cubicBezTo>
                <a:cubicBezTo>
                  <a:pt x="82" y="348"/>
                  <a:pt x="82" y="349"/>
                  <a:pt x="83" y="349"/>
                </a:cubicBezTo>
                <a:close/>
                <a:moveTo>
                  <a:pt x="79" y="345"/>
                </a:moveTo>
                <a:cubicBezTo>
                  <a:pt x="79" y="346"/>
                  <a:pt x="78" y="346"/>
                  <a:pt x="78" y="346"/>
                </a:cubicBezTo>
                <a:cubicBezTo>
                  <a:pt x="79" y="346"/>
                  <a:pt x="80" y="346"/>
                  <a:pt x="80" y="345"/>
                </a:cubicBezTo>
                <a:lnTo>
                  <a:pt x="79" y="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10FF8C0-53AB-488A-BF95-F6934BB76581}"/>
              </a:ext>
            </a:extLst>
          </p:cNvPr>
          <p:cNvSpPr txBox="1"/>
          <p:nvPr/>
        </p:nvSpPr>
        <p:spPr>
          <a:xfrm>
            <a:off x="400778" y="486775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初步规划</a:t>
            </a:r>
          </a:p>
        </p:txBody>
      </p:sp>
    </p:spTree>
    <p:extLst>
      <p:ext uri="{BB962C8B-B14F-4D97-AF65-F5344CB8AC3E}">
        <p14:creationId xmlns:p14="http://schemas.microsoft.com/office/powerpoint/2010/main" val="119234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6ECCD6C-4250-4520-A693-56FAFFD4C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E68A87-053D-4F01-9F19-9B6D7EE70D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42A61A-9B06-4618-ACA5-CFF9DE8830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58" y="1358874"/>
            <a:ext cx="2128858" cy="4565417"/>
          </a:xfrm>
          <a:prstGeom prst="roundRect">
            <a:avLst>
              <a:gd name="adj" fmla="val 8486"/>
            </a:avLst>
          </a:prstGeom>
          <a:effectLst>
            <a:reflection blurRad="6350" stA="28000" endPos="15000" dir="5400000" sy="-100000" algn="bl" rotWithShape="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AD8B75A-44DD-4E3F-8995-5C6A9AC6CE04}"/>
              </a:ext>
            </a:extLst>
          </p:cNvPr>
          <p:cNvSpPr txBox="1"/>
          <p:nvPr/>
        </p:nvSpPr>
        <p:spPr>
          <a:xfrm>
            <a:off x="7749380" y="1489595"/>
            <a:ext cx="4001212" cy="410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为确保公司重要项目的完美完成，现提出问题解决方案如下：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方案一：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除相关业务完成的同时，准备自有品牌配件的产品工作；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方案二：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除相关业务开展外，扩大产品宣传，市场资料翻译等相关内容；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方案三：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督促公司其他部门积极配合相关业务的运作和开展等内容。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BA77B6-13F6-4E43-9A93-2A0E5CAFAE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107" y="1358874"/>
            <a:ext cx="2128858" cy="4565417"/>
          </a:xfrm>
          <a:prstGeom prst="roundRect">
            <a:avLst>
              <a:gd name="adj" fmla="val 8486"/>
            </a:avLst>
          </a:prstGeom>
          <a:effectLst>
            <a:reflection blurRad="6350" stA="28000" endPos="15000" dir="5400000" sy="-100000" algn="bl" rotWithShape="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CB94B9-2F40-466F-97F5-A745524507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2071" y="1358874"/>
            <a:ext cx="2128858" cy="4565417"/>
          </a:xfrm>
          <a:prstGeom prst="roundRect">
            <a:avLst>
              <a:gd name="adj" fmla="val 8486"/>
            </a:avLst>
          </a:prstGeom>
          <a:effectLst>
            <a:reflection blurRad="6350" stA="28000" endPos="15000" dir="5400000" sy="-100000" algn="bl" rotWithShape="0"/>
          </a:effectLst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3265E60-6CEE-4F5E-9255-2D486D62C586}"/>
              </a:ext>
            </a:extLst>
          </p:cNvPr>
          <p:cNvSpPr>
            <a:spLocks noEditPoints="1"/>
          </p:cNvSpPr>
          <p:nvPr/>
        </p:nvSpPr>
        <p:spPr bwMode="auto">
          <a:xfrm rot="6400182">
            <a:off x="1765188" y="429538"/>
            <a:ext cx="728868" cy="742083"/>
          </a:xfrm>
          <a:custGeom>
            <a:avLst/>
            <a:gdLst>
              <a:gd name="T0" fmla="*/ 226 w 372"/>
              <a:gd name="T1" fmla="*/ 91 h 400"/>
              <a:gd name="T2" fmla="*/ 243 w 372"/>
              <a:gd name="T3" fmla="*/ 72 h 400"/>
              <a:gd name="T4" fmla="*/ 196 w 372"/>
              <a:gd name="T5" fmla="*/ 54 h 400"/>
              <a:gd name="T6" fmla="*/ 168 w 372"/>
              <a:gd name="T7" fmla="*/ 56 h 400"/>
              <a:gd name="T8" fmla="*/ 179 w 372"/>
              <a:gd name="T9" fmla="*/ 29 h 400"/>
              <a:gd name="T10" fmla="*/ 21 w 372"/>
              <a:gd name="T11" fmla="*/ 112 h 400"/>
              <a:gd name="T12" fmla="*/ 7 w 372"/>
              <a:gd name="T13" fmla="*/ 235 h 400"/>
              <a:gd name="T14" fmla="*/ 30 w 372"/>
              <a:gd name="T15" fmla="*/ 285 h 400"/>
              <a:gd name="T16" fmla="*/ 39 w 372"/>
              <a:gd name="T17" fmla="*/ 278 h 400"/>
              <a:gd name="T18" fmla="*/ 47 w 372"/>
              <a:gd name="T19" fmla="*/ 300 h 400"/>
              <a:gd name="T20" fmla="*/ 56 w 372"/>
              <a:gd name="T21" fmla="*/ 312 h 400"/>
              <a:gd name="T22" fmla="*/ 74 w 372"/>
              <a:gd name="T23" fmla="*/ 157 h 400"/>
              <a:gd name="T24" fmla="*/ 275 w 372"/>
              <a:gd name="T25" fmla="*/ 102 h 400"/>
              <a:gd name="T26" fmla="*/ 12 w 372"/>
              <a:gd name="T27" fmla="*/ 199 h 400"/>
              <a:gd name="T28" fmla="*/ 50 w 372"/>
              <a:gd name="T29" fmla="*/ 307 h 400"/>
              <a:gd name="T30" fmla="*/ 185 w 372"/>
              <a:gd name="T31" fmla="*/ 87 h 400"/>
              <a:gd name="T32" fmla="*/ 331 w 372"/>
              <a:gd name="T33" fmla="*/ 126 h 400"/>
              <a:gd name="T34" fmla="*/ 253 w 372"/>
              <a:gd name="T35" fmla="*/ 60 h 400"/>
              <a:gd name="T36" fmla="*/ 233 w 372"/>
              <a:gd name="T37" fmla="*/ 97 h 400"/>
              <a:gd name="T38" fmla="*/ 237 w 372"/>
              <a:gd name="T39" fmla="*/ 104 h 400"/>
              <a:gd name="T40" fmla="*/ 39 w 372"/>
              <a:gd name="T41" fmla="*/ 7 h 400"/>
              <a:gd name="T42" fmla="*/ 22 w 372"/>
              <a:gd name="T43" fmla="*/ 86 h 400"/>
              <a:gd name="T44" fmla="*/ 343 w 372"/>
              <a:gd name="T45" fmla="*/ 152 h 400"/>
              <a:gd name="T46" fmla="*/ 340 w 372"/>
              <a:gd name="T47" fmla="*/ 199 h 400"/>
              <a:gd name="T48" fmla="*/ 264 w 372"/>
              <a:gd name="T49" fmla="*/ 114 h 400"/>
              <a:gd name="T50" fmla="*/ 271 w 372"/>
              <a:gd name="T51" fmla="*/ 113 h 400"/>
              <a:gd name="T52" fmla="*/ 327 w 372"/>
              <a:gd name="T53" fmla="*/ 156 h 400"/>
              <a:gd name="T54" fmla="*/ 317 w 372"/>
              <a:gd name="T55" fmla="*/ 141 h 400"/>
              <a:gd name="T56" fmla="*/ 308 w 372"/>
              <a:gd name="T57" fmla="*/ 94 h 400"/>
              <a:gd name="T58" fmla="*/ 301 w 372"/>
              <a:gd name="T59" fmla="*/ 88 h 400"/>
              <a:gd name="T60" fmla="*/ 315 w 372"/>
              <a:gd name="T61" fmla="*/ 112 h 400"/>
              <a:gd name="T62" fmla="*/ 52 w 372"/>
              <a:gd name="T63" fmla="*/ 320 h 400"/>
              <a:gd name="T64" fmla="*/ 36 w 372"/>
              <a:gd name="T65" fmla="*/ 282 h 400"/>
              <a:gd name="T66" fmla="*/ 44 w 372"/>
              <a:gd name="T67" fmla="*/ 306 h 400"/>
              <a:gd name="T68" fmla="*/ 308 w 372"/>
              <a:gd name="T69" fmla="*/ 340 h 400"/>
              <a:gd name="T70" fmla="*/ 287 w 372"/>
              <a:gd name="T71" fmla="*/ 361 h 400"/>
              <a:gd name="T72" fmla="*/ 309 w 372"/>
              <a:gd name="T73" fmla="*/ 339 h 400"/>
              <a:gd name="T74" fmla="*/ 321 w 372"/>
              <a:gd name="T75" fmla="*/ 319 h 400"/>
              <a:gd name="T76" fmla="*/ 293 w 372"/>
              <a:gd name="T77" fmla="*/ 363 h 400"/>
              <a:gd name="T78" fmla="*/ 285 w 372"/>
              <a:gd name="T79" fmla="*/ 362 h 400"/>
              <a:gd name="T80" fmla="*/ 268 w 372"/>
              <a:gd name="T81" fmla="*/ 386 h 400"/>
              <a:gd name="T82" fmla="*/ 276 w 372"/>
              <a:gd name="T83" fmla="*/ 382 h 400"/>
              <a:gd name="T84" fmla="*/ 283 w 372"/>
              <a:gd name="T85" fmla="*/ 367 h 400"/>
              <a:gd name="T86" fmla="*/ 301 w 372"/>
              <a:gd name="T87" fmla="*/ 358 h 400"/>
              <a:gd name="T88" fmla="*/ 260 w 372"/>
              <a:gd name="T89" fmla="*/ 382 h 400"/>
              <a:gd name="T90" fmla="*/ 251 w 372"/>
              <a:gd name="T91" fmla="*/ 391 h 400"/>
              <a:gd name="T92" fmla="*/ 264 w 372"/>
              <a:gd name="T93" fmla="*/ 385 h 400"/>
              <a:gd name="T94" fmla="*/ 300 w 372"/>
              <a:gd name="T95" fmla="*/ 351 h 400"/>
              <a:gd name="T96" fmla="*/ 290 w 372"/>
              <a:gd name="T97" fmla="*/ 360 h 400"/>
              <a:gd name="T98" fmla="*/ 323 w 372"/>
              <a:gd name="T99" fmla="*/ 318 h 400"/>
              <a:gd name="T100" fmla="*/ 336 w 372"/>
              <a:gd name="T101" fmla="*/ 296 h 400"/>
              <a:gd name="T102" fmla="*/ 315 w 372"/>
              <a:gd name="T103" fmla="*/ 329 h 400"/>
              <a:gd name="T104" fmla="*/ 322 w 372"/>
              <a:gd name="T105" fmla="*/ 320 h 400"/>
              <a:gd name="T106" fmla="*/ 61 w 372"/>
              <a:gd name="T107" fmla="*/ 320 h 400"/>
              <a:gd name="T108" fmla="*/ 68 w 372"/>
              <a:gd name="T109" fmla="*/ 332 h 400"/>
              <a:gd name="T110" fmla="*/ 60 w 372"/>
              <a:gd name="T111" fmla="*/ 321 h 400"/>
              <a:gd name="T112" fmla="*/ 59 w 372"/>
              <a:gd name="T113" fmla="*/ 314 h 400"/>
              <a:gd name="T114" fmla="*/ 243 w 372"/>
              <a:gd name="T115" fmla="*/ 389 h 400"/>
              <a:gd name="T116" fmla="*/ 238 w 372"/>
              <a:gd name="T117" fmla="*/ 394 h 400"/>
              <a:gd name="T118" fmla="*/ 244 w 372"/>
              <a:gd name="T119" fmla="*/ 388 h 400"/>
              <a:gd name="T120" fmla="*/ 78 w 372"/>
              <a:gd name="T121" fmla="*/ 343 h 400"/>
              <a:gd name="T122" fmla="*/ 79 w 372"/>
              <a:gd name="T123" fmla="*/ 34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2" h="400">
                <a:moveTo>
                  <a:pt x="334" y="171"/>
                </a:moveTo>
                <a:cubicBezTo>
                  <a:pt x="336" y="172"/>
                  <a:pt x="335" y="168"/>
                  <a:pt x="334" y="169"/>
                </a:cubicBezTo>
                <a:cubicBezTo>
                  <a:pt x="334" y="170"/>
                  <a:pt x="334" y="171"/>
                  <a:pt x="334" y="171"/>
                </a:cubicBezTo>
                <a:close/>
                <a:moveTo>
                  <a:pt x="330" y="156"/>
                </a:moveTo>
                <a:cubicBezTo>
                  <a:pt x="327" y="156"/>
                  <a:pt x="329" y="160"/>
                  <a:pt x="331" y="160"/>
                </a:cubicBezTo>
                <a:cubicBezTo>
                  <a:pt x="331" y="158"/>
                  <a:pt x="329" y="158"/>
                  <a:pt x="330" y="156"/>
                </a:cubicBezTo>
                <a:close/>
                <a:moveTo>
                  <a:pt x="336" y="153"/>
                </a:moveTo>
                <a:cubicBezTo>
                  <a:pt x="336" y="151"/>
                  <a:pt x="335" y="150"/>
                  <a:pt x="334" y="149"/>
                </a:cubicBezTo>
                <a:cubicBezTo>
                  <a:pt x="333" y="151"/>
                  <a:pt x="335" y="152"/>
                  <a:pt x="336" y="153"/>
                </a:cubicBezTo>
                <a:close/>
                <a:moveTo>
                  <a:pt x="216" y="50"/>
                </a:moveTo>
                <a:cubicBezTo>
                  <a:pt x="216" y="47"/>
                  <a:pt x="209" y="48"/>
                  <a:pt x="209" y="49"/>
                </a:cubicBezTo>
                <a:cubicBezTo>
                  <a:pt x="212" y="49"/>
                  <a:pt x="214" y="50"/>
                  <a:pt x="216" y="50"/>
                </a:cubicBezTo>
                <a:close/>
                <a:moveTo>
                  <a:pt x="212" y="100"/>
                </a:moveTo>
                <a:cubicBezTo>
                  <a:pt x="211" y="98"/>
                  <a:pt x="207" y="99"/>
                  <a:pt x="205" y="98"/>
                </a:cubicBezTo>
                <a:cubicBezTo>
                  <a:pt x="204" y="98"/>
                  <a:pt x="204" y="100"/>
                  <a:pt x="202" y="100"/>
                </a:cubicBezTo>
                <a:cubicBezTo>
                  <a:pt x="203" y="98"/>
                  <a:pt x="204" y="97"/>
                  <a:pt x="204" y="95"/>
                </a:cubicBezTo>
                <a:cubicBezTo>
                  <a:pt x="210" y="96"/>
                  <a:pt x="215" y="98"/>
                  <a:pt x="221" y="97"/>
                </a:cubicBezTo>
                <a:cubicBezTo>
                  <a:pt x="220" y="96"/>
                  <a:pt x="220" y="95"/>
                  <a:pt x="219" y="94"/>
                </a:cubicBezTo>
                <a:cubicBezTo>
                  <a:pt x="218" y="95"/>
                  <a:pt x="218" y="96"/>
                  <a:pt x="217" y="96"/>
                </a:cubicBezTo>
                <a:cubicBezTo>
                  <a:pt x="217" y="95"/>
                  <a:pt x="217" y="96"/>
                  <a:pt x="217" y="94"/>
                </a:cubicBezTo>
                <a:cubicBezTo>
                  <a:pt x="216" y="96"/>
                  <a:pt x="214" y="95"/>
                  <a:pt x="213" y="96"/>
                </a:cubicBezTo>
                <a:cubicBezTo>
                  <a:pt x="212" y="95"/>
                  <a:pt x="211" y="94"/>
                  <a:pt x="210" y="94"/>
                </a:cubicBezTo>
                <a:cubicBezTo>
                  <a:pt x="208" y="93"/>
                  <a:pt x="209" y="95"/>
                  <a:pt x="207" y="95"/>
                </a:cubicBezTo>
                <a:cubicBezTo>
                  <a:pt x="208" y="93"/>
                  <a:pt x="206" y="92"/>
                  <a:pt x="206" y="91"/>
                </a:cubicBezTo>
                <a:cubicBezTo>
                  <a:pt x="207" y="91"/>
                  <a:pt x="208" y="92"/>
                  <a:pt x="209" y="92"/>
                </a:cubicBezTo>
                <a:cubicBezTo>
                  <a:pt x="210" y="90"/>
                  <a:pt x="208" y="92"/>
                  <a:pt x="208" y="91"/>
                </a:cubicBezTo>
                <a:cubicBezTo>
                  <a:pt x="208" y="89"/>
                  <a:pt x="212" y="91"/>
                  <a:pt x="213" y="90"/>
                </a:cubicBezTo>
                <a:cubicBezTo>
                  <a:pt x="212" y="90"/>
                  <a:pt x="212" y="90"/>
                  <a:pt x="212" y="89"/>
                </a:cubicBezTo>
                <a:cubicBezTo>
                  <a:pt x="216" y="88"/>
                  <a:pt x="223" y="88"/>
                  <a:pt x="226" y="91"/>
                </a:cubicBezTo>
                <a:cubicBezTo>
                  <a:pt x="226" y="92"/>
                  <a:pt x="224" y="91"/>
                  <a:pt x="224" y="93"/>
                </a:cubicBezTo>
                <a:cubicBezTo>
                  <a:pt x="230" y="96"/>
                  <a:pt x="239" y="94"/>
                  <a:pt x="244" y="99"/>
                </a:cubicBezTo>
                <a:cubicBezTo>
                  <a:pt x="240" y="99"/>
                  <a:pt x="236" y="97"/>
                  <a:pt x="233" y="98"/>
                </a:cubicBezTo>
                <a:cubicBezTo>
                  <a:pt x="239" y="100"/>
                  <a:pt x="244" y="101"/>
                  <a:pt x="249" y="102"/>
                </a:cubicBezTo>
                <a:cubicBezTo>
                  <a:pt x="249" y="101"/>
                  <a:pt x="250" y="101"/>
                  <a:pt x="251" y="101"/>
                </a:cubicBezTo>
                <a:cubicBezTo>
                  <a:pt x="248" y="98"/>
                  <a:pt x="243" y="97"/>
                  <a:pt x="241" y="94"/>
                </a:cubicBezTo>
                <a:cubicBezTo>
                  <a:pt x="243" y="93"/>
                  <a:pt x="244" y="94"/>
                  <a:pt x="244" y="93"/>
                </a:cubicBezTo>
                <a:cubicBezTo>
                  <a:pt x="245" y="93"/>
                  <a:pt x="248" y="94"/>
                  <a:pt x="246" y="95"/>
                </a:cubicBezTo>
                <a:cubicBezTo>
                  <a:pt x="249" y="97"/>
                  <a:pt x="255" y="100"/>
                  <a:pt x="257" y="99"/>
                </a:cubicBezTo>
                <a:cubicBezTo>
                  <a:pt x="256" y="99"/>
                  <a:pt x="256" y="99"/>
                  <a:pt x="255" y="98"/>
                </a:cubicBezTo>
                <a:cubicBezTo>
                  <a:pt x="259" y="98"/>
                  <a:pt x="262" y="99"/>
                  <a:pt x="265" y="101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6" y="100"/>
                  <a:pt x="265" y="101"/>
                  <a:pt x="267" y="101"/>
                </a:cubicBezTo>
                <a:cubicBezTo>
                  <a:pt x="267" y="101"/>
                  <a:pt x="267" y="101"/>
                  <a:pt x="266" y="102"/>
                </a:cubicBezTo>
                <a:cubicBezTo>
                  <a:pt x="270" y="103"/>
                  <a:pt x="273" y="105"/>
                  <a:pt x="277" y="106"/>
                </a:cubicBezTo>
                <a:cubicBezTo>
                  <a:pt x="277" y="105"/>
                  <a:pt x="275" y="106"/>
                  <a:pt x="275" y="105"/>
                </a:cubicBezTo>
                <a:cubicBezTo>
                  <a:pt x="280" y="107"/>
                  <a:pt x="285" y="109"/>
                  <a:pt x="289" y="112"/>
                </a:cubicBezTo>
                <a:cubicBezTo>
                  <a:pt x="290" y="111"/>
                  <a:pt x="287" y="111"/>
                  <a:pt x="289" y="109"/>
                </a:cubicBezTo>
                <a:cubicBezTo>
                  <a:pt x="291" y="110"/>
                  <a:pt x="292" y="112"/>
                  <a:pt x="294" y="112"/>
                </a:cubicBezTo>
                <a:cubicBezTo>
                  <a:pt x="291" y="107"/>
                  <a:pt x="282" y="104"/>
                  <a:pt x="284" y="97"/>
                </a:cubicBezTo>
                <a:cubicBezTo>
                  <a:pt x="278" y="96"/>
                  <a:pt x="274" y="93"/>
                  <a:pt x="270" y="90"/>
                </a:cubicBezTo>
                <a:cubicBezTo>
                  <a:pt x="272" y="90"/>
                  <a:pt x="275" y="92"/>
                  <a:pt x="277" y="92"/>
                </a:cubicBezTo>
                <a:cubicBezTo>
                  <a:pt x="276" y="92"/>
                  <a:pt x="274" y="90"/>
                  <a:pt x="275" y="90"/>
                </a:cubicBezTo>
                <a:cubicBezTo>
                  <a:pt x="281" y="92"/>
                  <a:pt x="286" y="95"/>
                  <a:pt x="292" y="97"/>
                </a:cubicBezTo>
                <a:cubicBezTo>
                  <a:pt x="290" y="95"/>
                  <a:pt x="289" y="93"/>
                  <a:pt x="287" y="91"/>
                </a:cubicBezTo>
                <a:cubicBezTo>
                  <a:pt x="287" y="91"/>
                  <a:pt x="287" y="91"/>
                  <a:pt x="288" y="90"/>
                </a:cubicBezTo>
                <a:cubicBezTo>
                  <a:pt x="285" y="89"/>
                  <a:pt x="283" y="87"/>
                  <a:pt x="281" y="86"/>
                </a:cubicBezTo>
                <a:cubicBezTo>
                  <a:pt x="280" y="87"/>
                  <a:pt x="282" y="87"/>
                  <a:pt x="282" y="89"/>
                </a:cubicBezTo>
                <a:cubicBezTo>
                  <a:pt x="270" y="82"/>
                  <a:pt x="256" y="77"/>
                  <a:pt x="243" y="72"/>
                </a:cubicBezTo>
                <a:cubicBezTo>
                  <a:pt x="243" y="71"/>
                  <a:pt x="243" y="71"/>
                  <a:pt x="242" y="71"/>
                </a:cubicBezTo>
                <a:cubicBezTo>
                  <a:pt x="241" y="71"/>
                  <a:pt x="240" y="70"/>
                  <a:pt x="239" y="72"/>
                </a:cubicBezTo>
                <a:cubicBezTo>
                  <a:pt x="238" y="70"/>
                  <a:pt x="237" y="70"/>
                  <a:pt x="236" y="70"/>
                </a:cubicBezTo>
                <a:cubicBezTo>
                  <a:pt x="237" y="69"/>
                  <a:pt x="240" y="69"/>
                  <a:pt x="241" y="68"/>
                </a:cubicBezTo>
                <a:cubicBezTo>
                  <a:pt x="241" y="69"/>
                  <a:pt x="244" y="70"/>
                  <a:pt x="245" y="69"/>
                </a:cubicBezTo>
                <a:cubicBezTo>
                  <a:pt x="243" y="68"/>
                  <a:pt x="241" y="68"/>
                  <a:pt x="239" y="67"/>
                </a:cubicBezTo>
                <a:cubicBezTo>
                  <a:pt x="240" y="67"/>
                  <a:pt x="241" y="67"/>
                  <a:pt x="241" y="66"/>
                </a:cubicBezTo>
                <a:cubicBezTo>
                  <a:pt x="236" y="62"/>
                  <a:pt x="228" y="67"/>
                  <a:pt x="224" y="62"/>
                </a:cubicBezTo>
                <a:cubicBezTo>
                  <a:pt x="219" y="61"/>
                  <a:pt x="214" y="64"/>
                  <a:pt x="212" y="60"/>
                </a:cubicBezTo>
                <a:cubicBezTo>
                  <a:pt x="211" y="60"/>
                  <a:pt x="209" y="61"/>
                  <a:pt x="208" y="60"/>
                </a:cubicBezTo>
                <a:cubicBezTo>
                  <a:pt x="209" y="59"/>
                  <a:pt x="213" y="59"/>
                  <a:pt x="214" y="59"/>
                </a:cubicBezTo>
                <a:cubicBezTo>
                  <a:pt x="213" y="56"/>
                  <a:pt x="220" y="59"/>
                  <a:pt x="221" y="58"/>
                </a:cubicBezTo>
                <a:cubicBezTo>
                  <a:pt x="221" y="58"/>
                  <a:pt x="220" y="57"/>
                  <a:pt x="221" y="57"/>
                </a:cubicBezTo>
                <a:cubicBezTo>
                  <a:pt x="221" y="58"/>
                  <a:pt x="224" y="58"/>
                  <a:pt x="224" y="57"/>
                </a:cubicBezTo>
                <a:cubicBezTo>
                  <a:pt x="223" y="56"/>
                  <a:pt x="221" y="56"/>
                  <a:pt x="218" y="56"/>
                </a:cubicBezTo>
                <a:cubicBezTo>
                  <a:pt x="218" y="55"/>
                  <a:pt x="219" y="55"/>
                  <a:pt x="218" y="54"/>
                </a:cubicBezTo>
                <a:cubicBezTo>
                  <a:pt x="216" y="56"/>
                  <a:pt x="212" y="53"/>
                  <a:pt x="212" y="56"/>
                </a:cubicBezTo>
                <a:cubicBezTo>
                  <a:pt x="209" y="55"/>
                  <a:pt x="206" y="56"/>
                  <a:pt x="203" y="54"/>
                </a:cubicBezTo>
                <a:cubicBezTo>
                  <a:pt x="204" y="53"/>
                  <a:pt x="203" y="52"/>
                  <a:pt x="204" y="52"/>
                </a:cubicBezTo>
                <a:cubicBezTo>
                  <a:pt x="205" y="55"/>
                  <a:pt x="209" y="52"/>
                  <a:pt x="211" y="52"/>
                </a:cubicBezTo>
                <a:cubicBezTo>
                  <a:pt x="208" y="50"/>
                  <a:pt x="205" y="53"/>
                  <a:pt x="203" y="49"/>
                </a:cubicBezTo>
                <a:cubicBezTo>
                  <a:pt x="204" y="49"/>
                  <a:pt x="206" y="50"/>
                  <a:pt x="206" y="48"/>
                </a:cubicBezTo>
                <a:cubicBezTo>
                  <a:pt x="203" y="47"/>
                  <a:pt x="199" y="48"/>
                  <a:pt x="198" y="50"/>
                </a:cubicBezTo>
                <a:cubicBezTo>
                  <a:pt x="199" y="50"/>
                  <a:pt x="200" y="50"/>
                  <a:pt x="200" y="51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6" y="50"/>
                  <a:pt x="198" y="49"/>
                  <a:pt x="195" y="49"/>
                </a:cubicBezTo>
                <a:cubicBezTo>
                  <a:pt x="195" y="50"/>
                  <a:pt x="196" y="50"/>
                  <a:pt x="196" y="50"/>
                </a:cubicBezTo>
                <a:cubicBezTo>
                  <a:pt x="195" y="51"/>
                  <a:pt x="193" y="51"/>
                  <a:pt x="192" y="53"/>
                </a:cubicBezTo>
                <a:cubicBezTo>
                  <a:pt x="194" y="52"/>
                  <a:pt x="194" y="55"/>
                  <a:pt x="196" y="54"/>
                </a:cubicBezTo>
                <a:cubicBezTo>
                  <a:pt x="196" y="53"/>
                  <a:pt x="196" y="52"/>
                  <a:pt x="197" y="52"/>
                </a:cubicBezTo>
                <a:cubicBezTo>
                  <a:pt x="198" y="52"/>
                  <a:pt x="199" y="53"/>
                  <a:pt x="199" y="54"/>
                </a:cubicBezTo>
                <a:cubicBezTo>
                  <a:pt x="198" y="54"/>
                  <a:pt x="197" y="55"/>
                  <a:pt x="197" y="56"/>
                </a:cubicBezTo>
                <a:cubicBezTo>
                  <a:pt x="201" y="58"/>
                  <a:pt x="208" y="55"/>
                  <a:pt x="212" y="58"/>
                </a:cubicBezTo>
                <a:cubicBezTo>
                  <a:pt x="209" y="58"/>
                  <a:pt x="207" y="58"/>
                  <a:pt x="205" y="57"/>
                </a:cubicBezTo>
                <a:cubicBezTo>
                  <a:pt x="205" y="59"/>
                  <a:pt x="202" y="59"/>
                  <a:pt x="201" y="59"/>
                </a:cubicBezTo>
                <a:cubicBezTo>
                  <a:pt x="201" y="58"/>
                  <a:pt x="201" y="58"/>
                  <a:pt x="201" y="57"/>
                </a:cubicBezTo>
                <a:cubicBezTo>
                  <a:pt x="197" y="58"/>
                  <a:pt x="195" y="58"/>
                  <a:pt x="190" y="58"/>
                </a:cubicBezTo>
                <a:cubicBezTo>
                  <a:pt x="190" y="58"/>
                  <a:pt x="189" y="58"/>
                  <a:pt x="189" y="56"/>
                </a:cubicBezTo>
                <a:cubicBezTo>
                  <a:pt x="188" y="58"/>
                  <a:pt x="183" y="59"/>
                  <a:pt x="181" y="57"/>
                </a:cubicBezTo>
                <a:cubicBezTo>
                  <a:pt x="183" y="57"/>
                  <a:pt x="182" y="56"/>
                  <a:pt x="181" y="55"/>
                </a:cubicBezTo>
                <a:cubicBezTo>
                  <a:pt x="184" y="55"/>
                  <a:pt x="187" y="56"/>
                  <a:pt x="191" y="55"/>
                </a:cubicBezTo>
                <a:cubicBezTo>
                  <a:pt x="190" y="53"/>
                  <a:pt x="186" y="56"/>
                  <a:pt x="184" y="54"/>
                </a:cubicBezTo>
                <a:cubicBezTo>
                  <a:pt x="184" y="54"/>
                  <a:pt x="186" y="54"/>
                  <a:pt x="186" y="53"/>
                </a:cubicBezTo>
                <a:cubicBezTo>
                  <a:pt x="186" y="52"/>
                  <a:pt x="185" y="53"/>
                  <a:pt x="183" y="53"/>
                </a:cubicBezTo>
                <a:cubicBezTo>
                  <a:pt x="183" y="55"/>
                  <a:pt x="182" y="54"/>
                  <a:pt x="180" y="54"/>
                </a:cubicBezTo>
                <a:cubicBezTo>
                  <a:pt x="180" y="55"/>
                  <a:pt x="181" y="55"/>
                  <a:pt x="181" y="56"/>
                </a:cubicBezTo>
                <a:cubicBezTo>
                  <a:pt x="179" y="56"/>
                  <a:pt x="177" y="58"/>
                  <a:pt x="176" y="56"/>
                </a:cubicBezTo>
                <a:cubicBezTo>
                  <a:pt x="178" y="56"/>
                  <a:pt x="180" y="55"/>
                  <a:pt x="180" y="53"/>
                </a:cubicBezTo>
                <a:cubicBezTo>
                  <a:pt x="178" y="53"/>
                  <a:pt x="178" y="52"/>
                  <a:pt x="177" y="53"/>
                </a:cubicBezTo>
                <a:cubicBezTo>
                  <a:pt x="177" y="52"/>
                  <a:pt x="178" y="52"/>
                  <a:pt x="178" y="52"/>
                </a:cubicBezTo>
                <a:cubicBezTo>
                  <a:pt x="176" y="51"/>
                  <a:pt x="172" y="51"/>
                  <a:pt x="171" y="53"/>
                </a:cubicBezTo>
                <a:cubicBezTo>
                  <a:pt x="172" y="54"/>
                  <a:pt x="176" y="51"/>
                  <a:pt x="176" y="54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3" y="54"/>
                  <a:pt x="175" y="55"/>
                </a:cubicBezTo>
                <a:cubicBezTo>
                  <a:pt x="176" y="58"/>
                  <a:pt x="173" y="57"/>
                  <a:pt x="172" y="57"/>
                </a:cubicBezTo>
                <a:cubicBezTo>
                  <a:pt x="171" y="57"/>
                  <a:pt x="171" y="57"/>
                  <a:pt x="172" y="56"/>
                </a:cubicBezTo>
                <a:cubicBezTo>
                  <a:pt x="170" y="56"/>
                  <a:pt x="169" y="57"/>
                  <a:pt x="168" y="56"/>
                </a:cubicBezTo>
                <a:cubicBezTo>
                  <a:pt x="165" y="59"/>
                  <a:pt x="162" y="61"/>
                  <a:pt x="160" y="64"/>
                </a:cubicBezTo>
                <a:cubicBezTo>
                  <a:pt x="149" y="65"/>
                  <a:pt x="140" y="67"/>
                  <a:pt x="133" y="72"/>
                </a:cubicBezTo>
                <a:cubicBezTo>
                  <a:pt x="130" y="72"/>
                  <a:pt x="129" y="75"/>
                  <a:pt x="126" y="74"/>
                </a:cubicBezTo>
                <a:cubicBezTo>
                  <a:pt x="128" y="73"/>
                  <a:pt x="130" y="72"/>
                  <a:pt x="132" y="71"/>
                </a:cubicBezTo>
                <a:cubicBezTo>
                  <a:pt x="131" y="69"/>
                  <a:pt x="135" y="69"/>
                  <a:pt x="136" y="68"/>
                </a:cubicBezTo>
                <a:cubicBezTo>
                  <a:pt x="131" y="68"/>
                  <a:pt x="127" y="70"/>
                  <a:pt x="123" y="71"/>
                </a:cubicBezTo>
                <a:cubicBezTo>
                  <a:pt x="125" y="70"/>
                  <a:pt x="123" y="69"/>
                  <a:pt x="124" y="68"/>
                </a:cubicBezTo>
                <a:cubicBezTo>
                  <a:pt x="127" y="67"/>
                  <a:pt x="130" y="65"/>
                  <a:pt x="134" y="64"/>
                </a:cubicBezTo>
                <a:cubicBezTo>
                  <a:pt x="134" y="66"/>
                  <a:pt x="137" y="66"/>
                  <a:pt x="136" y="68"/>
                </a:cubicBezTo>
                <a:cubicBezTo>
                  <a:pt x="138" y="68"/>
                  <a:pt x="136" y="63"/>
                  <a:pt x="139" y="64"/>
                </a:cubicBezTo>
                <a:cubicBezTo>
                  <a:pt x="139" y="63"/>
                  <a:pt x="137" y="64"/>
                  <a:pt x="137" y="63"/>
                </a:cubicBezTo>
                <a:cubicBezTo>
                  <a:pt x="142" y="62"/>
                  <a:pt x="148" y="60"/>
                  <a:pt x="152" y="58"/>
                </a:cubicBezTo>
                <a:cubicBezTo>
                  <a:pt x="146" y="59"/>
                  <a:pt x="140" y="61"/>
                  <a:pt x="135" y="60"/>
                </a:cubicBezTo>
                <a:cubicBezTo>
                  <a:pt x="136" y="59"/>
                  <a:pt x="140" y="58"/>
                  <a:pt x="143" y="57"/>
                </a:cubicBezTo>
                <a:cubicBezTo>
                  <a:pt x="141" y="57"/>
                  <a:pt x="139" y="58"/>
                  <a:pt x="138" y="57"/>
                </a:cubicBezTo>
                <a:cubicBezTo>
                  <a:pt x="138" y="56"/>
                  <a:pt x="140" y="57"/>
                  <a:pt x="140" y="56"/>
                </a:cubicBezTo>
                <a:cubicBezTo>
                  <a:pt x="139" y="55"/>
                  <a:pt x="137" y="56"/>
                  <a:pt x="137" y="54"/>
                </a:cubicBezTo>
                <a:cubicBezTo>
                  <a:pt x="141" y="54"/>
                  <a:pt x="144" y="52"/>
                  <a:pt x="148" y="52"/>
                </a:cubicBezTo>
                <a:cubicBezTo>
                  <a:pt x="151" y="51"/>
                  <a:pt x="152" y="52"/>
                  <a:pt x="154" y="50"/>
                </a:cubicBezTo>
                <a:cubicBezTo>
                  <a:pt x="153" y="49"/>
                  <a:pt x="151" y="51"/>
                  <a:pt x="152" y="48"/>
                </a:cubicBezTo>
                <a:cubicBezTo>
                  <a:pt x="156" y="48"/>
                  <a:pt x="158" y="46"/>
                  <a:pt x="162" y="46"/>
                </a:cubicBezTo>
                <a:cubicBezTo>
                  <a:pt x="161" y="46"/>
                  <a:pt x="161" y="45"/>
                  <a:pt x="161" y="45"/>
                </a:cubicBezTo>
                <a:cubicBezTo>
                  <a:pt x="169" y="41"/>
                  <a:pt x="183" y="41"/>
                  <a:pt x="190" y="39"/>
                </a:cubicBezTo>
                <a:cubicBezTo>
                  <a:pt x="189" y="39"/>
                  <a:pt x="188" y="38"/>
                  <a:pt x="187" y="3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9" y="36"/>
                  <a:pt x="191" y="37"/>
                  <a:pt x="192" y="36"/>
                </a:cubicBezTo>
                <a:cubicBezTo>
                  <a:pt x="186" y="34"/>
                  <a:pt x="181" y="33"/>
                  <a:pt x="173" y="32"/>
                </a:cubicBezTo>
                <a:cubicBezTo>
                  <a:pt x="173" y="30"/>
                  <a:pt x="176" y="32"/>
                  <a:pt x="177" y="31"/>
                </a:cubicBezTo>
                <a:cubicBezTo>
                  <a:pt x="175" y="30"/>
                  <a:pt x="179" y="30"/>
                  <a:pt x="179" y="29"/>
                </a:cubicBezTo>
                <a:cubicBezTo>
                  <a:pt x="175" y="30"/>
                  <a:pt x="173" y="25"/>
                  <a:pt x="170" y="28"/>
                </a:cubicBezTo>
                <a:cubicBezTo>
                  <a:pt x="169" y="28"/>
                  <a:pt x="170" y="26"/>
                  <a:pt x="168" y="26"/>
                </a:cubicBezTo>
                <a:cubicBezTo>
                  <a:pt x="167" y="26"/>
                  <a:pt x="166" y="27"/>
                  <a:pt x="164" y="27"/>
                </a:cubicBezTo>
                <a:cubicBezTo>
                  <a:pt x="165" y="25"/>
                  <a:pt x="162" y="26"/>
                  <a:pt x="161" y="25"/>
                </a:cubicBezTo>
                <a:cubicBezTo>
                  <a:pt x="162" y="24"/>
                  <a:pt x="163" y="24"/>
                  <a:pt x="163" y="23"/>
                </a:cubicBezTo>
                <a:cubicBezTo>
                  <a:pt x="159" y="21"/>
                  <a:pt x="152" y="23"/>
                  <a:pt x="147" y="21"/>
                </a:cubicBezTo>
                <a:cubicBezTo>
                  <a:pt x="147" y="21"/>
                  <a:pt x="148" y="20"/>
                  <a:pt x="148" y="19"/>
                </a:cubicBezTo>
                <a:cubicBezTo>
                  <a:pt x="147" y="19"/>
                  <a:pt x="147" y="19"/>
                  <a:pt x="146" y="19"/>
                </a:cubicBezTo>
                <a:cubicBezTo>
                  <a:pt x="130" y="19"/>
                  <a:pt x="115" y="22"/>
                  <a:pt x="100" y="24"/>
                </a:cubicBezTo>
                <a:cubicBezTo>
                  <a:pt x="89" y="25"/>
                  <a:pt x="81" y="31"/>
                  <a:pt x="71" y="31"/>
                </a:cubicBezTo>
                <a:cubicBezTo>
                  <a:pt x="70" y="32"/>
                  <a:pt x="72" y="33"/>
                  <a:pt x="71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2" y="35"/>
                  <a:pt x="54" y="40"/>
                  <a:pt x="47" y="46"/>
                </a:cubicBezTo>
                <a:cubicBezTo>
                  <a:pt x="45" y="47"/>
                  <a:pt x="43" y="50"/>
                  <a:pt x="41" y="50"/>
                </a:cubicBezTo>
                <a:cubicBezTo>
                  <a:pt x="41" y="51"/>
                  <a:pt x="40" y="51"/>
                  <a:pt x="40" y="51"/>
                </a:cubicBezTo>
                <a:cubicBezTo>
                  <a:pt x="33" y="56"/>
                  <a:pt x="24" y="61"/>
                  <a:pt x="23" y="70"/>
                </a:cubicBezTo>
                <a:cubicBezTo>
                  <a:pt x="24" y="70"/>
                  <a:pt x="25" y="67"/>
                  <a:pt x="27" y="69"/>
                </a:cubicBezTo>
                <a:cubicBezTo>
                  <a:pt x="27" y="68"/>
                  <a:pt x="28" y="67"/>
                  <a:pt x="30" y="67"/>
                </a:cubicBezTo>
                <a:cubicBezTo>
                  <a:pt x="27" y="70"/>
                  <a:pt x="29" y="75"/>
                  <a:pt x="32" y="76"/>
                </a:cubicBezTo>
                <a:cubicBezTo>
                  <a:pt x="33" y="77"/>
                  <a:pt x="34" y="75"/>
                  <a:pt x="35" y="76"/>
                </a:cubicBezTo>
                <a:cubicBezTo>
                  <a:pt x="34" y="77"/>
                  <a:pt x="33" y="79"/>
                  <a:pt x="32" y="79"/>
                </a:cubicBezTo>
                <a:cubicBezTo>
                  <a:pt x="33" y="80"/>
                  <a:pt x="30" y="82"/>
                  <a:pt x="32" y="82"/>
                </a:cubicBezTo>
                <a:cubicBezTo>
                  <a:pt x="33" y="80"/>
                  <a:pt x="35" y="78"/>
                  <a:pt x="37" y="76"/>
                </a:cubicBezTo>
                <a:cubicBezTo>
                  <a:pt x="39" y="77"/>
                  <a:pt x="37" y="80"/>
                  <a:pt x="39" y="80"/>
                </a:cubicBezTo>
                <a:cubicBezTo>
                  <a:pt x="37" y="83"/>
                  <a:pt x="36" y="86"/>
                  <a:pt x="34" y="87"/>
                </a:cubicBezTo>
                <a:cubicBezTo>
                  <a:pt x="34" y="96"/>
                  <a:pt x="24" y="99"/>
                  <a:pt x="20" y="105"/>
                </a:cubicBezTo>
                <a:cubicBezTo>
                  <a:pt x="20" y="106"/>
                  <a:pt x="21" y="106"/>
                  <a:pt x="21" y="106"/>
                </a:cubicBezTo>
                <a:cubicBezTo>
                  <a:pt x="20" y="108"/>
                  <a:pt x="19" y="109"/>
                  <a:pt x="19" y="112"/>
                </a:cubicBezTo>
                <a:cubicBezTo>
                  <a:pt x="20" y="113"/>
                  <a:pt x="21" y="111"/>
                  <a:pt x="21" y="112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4" y="121"/>
                  <a:pt x="31" y="120"/>
                  <a:pt x="35" y="123"/>
                </a:cubicBezTo>
                <a:cubicBezTo>
                  <a:pt x="33" y="125"/>
                  <a:pt x="38" y="129"/>
                  <a:pt x="34" y="130"/>
                </a:cubicBezTo>
                <a:cubicBezTo>
                  <a:pt x="35" y="131"/>
                  <a:pt x="37" y="131"/>
                  <a:pt x="37" y="130"/>
                </a:cubicBezTo>
                <a:cubicBezTo>
                  <a:pt x="38" y="130"/>
                  <a:pt x="38" y="130"/>
                  <a:pt x="38" y="131"/>
                </a:cubicBezTo>
                <a:cubicBezTo>
                  <a:pt x="36" y="135"/>
                  <a:pt x="34" y="140"/>
                  <a:pt x="30" y="142"/>
                </a:cubicBezTo>
                <a:cubicBezTo>
                  <a:pt x="30" y="140"/>
                  <a:pt x="32" y="138"/>
                  <a:pt x="32" y="137"/>
                </a:cubicBezTo>
                <a:cubicBezTo>
                  <a:pt x="28" y="141"/>
                  <a:pt x="24" y="149"/>
                  <a:pt x="21" y="151"/>
                </a:cubicBezTo>
                <a:cubicBezTo>
                  <a:pt x="19" y="156"/>
                  <a:pt x="16" y="163"/>
                  <a:pt x="15" y="171"/>
                </a:cubicBezTo>
                <a:cubicBezTo>
                  <a:pt x="14" y="174"/>
                  <a:pt x="15" y="177"/>
                  <a:pt x="12" y="179"/>
                </a:cubicBezTo>
                <a:cubicBezTo>
                  <a:pt x="13" y="183"/>
                  <a:pt x="8" y="187"/>
                  <a:pt x="10" y="191"/>
                </a:cubicBezTo>
                <a:cubicBezTo>
                  <a:pt x="11" y="190"/>
                  <a:pt x="11" y="189"/>
                  <a:pt x="12" y="188"/>
                </a:cubicBezTo>
                <a:cubicBezTo>
                  <a:pt x="13" y="188"/>
                  <a:pt x="11" y="187"/>
                  <a:pt x="12" y="186"/>
                </a:cubicBezTo>
                <a:cubicBezTo>
                  <a:pt x="13" y="187"/>
                  <a:pt x="12" y="187"/>
                  <a:pt x="14" y="186"/>
                </a:cubicBezTo>
                <a:cubicBezTo>
                  <a:pt x="15" y="190"/>
                  <a:pt x="14" y="194"/>
                  <a:pt x="13" y="196"/>
                </a:cubicBezTo>
                <a:cubicBezTo>
                  <a:pt x="12" y="196"/>
                  <a:pt x="12" y="195"/>
                  <a:pt x="12" y="195"/>
                </a:cubicBezTo>
                <a:cubicBezTo>
                  <a:pt x="11" y="197"/>
                  <a:pt x="11" y="199"/>
                  <a:pt x="11" y="200"/>
                </a:cubicBezTo>
                <a:cubicBezTo>
                  <a:pt x="11" y="200"/>
                  <a:pt x="12" y="199"/>
                  <a:pt x="13" y="199"/>
                </a:cubicBezTo>
                <a:cubicBezTo>
                  <a:pt x="13" y="203"/>
                  <a:pt x="13" y="205"/>
                  <a:pt x="14" y="207"/>
                </a:cubicBezTo>
                <a:cubicBezTo>
                  <a:pt x="14" y="207"/>
                  <a:pt x="13" y="207"/>
                  <a:pt x="13" y="208"/>
                </a:cubicBezTo>
                <a:cubicBezTo>
                  <a:pt x="13" y="210"/>
                  <a:pt x="16" y="210"/>
                  <a:pt x="15" y="209"/>
                </a:cubicBezTo>
                <a:cubicBezTo>
                  <a:pt x="15" y="210"/>
                  <a:pt x="15" y="205"/>
                  <a:pt x="17" y="205"/>
                </a:cubicBezTo>
                <a:cubicBezTo>
                  <a:pt x="15" y="209"/>
                  <a:pt x="17" y="215"/>
                  <a:pt x="15" y="218"/>
                </a:cubicBezTo>
                <a:cubicBezTo>
                  <a:pt x="15" y="216"/>
                  <a:pt x="15" y="215"/>
                  <a:pt x="15" y="213"/>
                </a:cubicBezTo>
                <a:cubicBezTo>
                  <a:pt x="14" y="213"/>
                  <a:pt x="13" y="214"/>
                  <a:pt x="12" y="213"/>
                </a:cubicBezTo>
                <a:cubicBezTo>
                  <a:pt x="8" y="216"/>
                  <a:pt x="12" y="223"/>
                  <a:pt x="8" y="226"/>
                </a:cubicBezTo>
                <a:cubicBezTo>
                  <a:pt x="8" y="226"/>
                  <a:pt x="9" y="226"/>
                  <a:pt x="9" y="227"/>
                </a:cubicBezTo>
                <a:cubicBezTo>
                  <a:pt x="8" y="227"/>
                  <a:pt x="7" y="227"/>
                  <a:pt x="7" y="228"/>
                </a:cubicBezTo>
                <a:cubicBezTo>
                  <a:pt x="8" y="230"/>
                  <a:pt x="7" y="232"/>
                  <a:pt x="7" y="235"/>
                </a:cubicBezTo>
                <a:cubicBezTo>
                  <a:pt x="9" y="236"/>
                  <a:pt x="8" y="234"/>
                  <a:pt x="9" y="234"/>
                </a:cubicBezTo>
                <a:cubicBezTo>
                  <a:pt x="9" y="236"/>
                  <a:pt x="8" y="237"/>
                  <a:pt x="9" y="239"/>
                </a:cubicBezTo>
                <a:cubicBezTo>
                  <a:pt x="10" y="239"/>
                  <a:pt x="11" y="239"/>
                  <a:pt x="12" y="239"/>
                </a:cubicBezTo>
                <a:cubicBezTo>
                  <a:pt x="12" y="242"/>
                  <a:pt x="10" y="243"/>
                  <a:pt x="12" y="245"/>
                </a:cubicBezTo>
                <a:cubicBezTo>
                  <a:pt x="13" y="243"/>
                  <a:pt x="15" y="240"/>
                  <a:pt x="17" y="242"/>
                </a:cubicBezTo>
                <a:cubicBezTo>
                  <a:pt x="15" y="243"/>
                  <a:pt x="14" y="245"/>
                  <a:pt x="15" y="248"/>
                </a:cubicBezTo>
                <a:cubicBezTo>
                  <a:pt x="16" y="248"/>
                  <a:pt x="15" y="245"/>
                  <a:pt x="17" y="246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48"/>
                  <a:pt x="15" y="248"/>
                  <a:pt x="17" y="250"/>
                </a:cubicBezTo>
                <a:cubicBezTo>
                  <a:pt x="19" y="249"/>
                  <a:pt x="20" y="253"/>
                  <a:pt x="18" y="255"/>
                </a:cubicBezTo>
                <a:cubicBezTo>
                  <a:pt x="16" y="256"/>
                  <a:pt x="18" y="253"/>
                  <a:pt x="16" y="254"/>
                </a:cubicBezTo>
                <a:cubicBezTo>
                  <a:pt x="17" y="256"/>
                  <a:pt x="15" y="256"/>
                  <a:pt x="15" y="258"/>
                </a:cubicBezTo>
                <a:cubicBezTo>
                  <a:pt x="16" y="258"/>
                  <a:pt x="17" y="258"/>
                  <a:pt x="19" y="258"/>
                </a:cubicBezTo>
                <a:cubicBezTo>
                  <a:pt x="20" y="257"/>
                  <a:pt x="20" y="256"/>
                  <a:pt x="22" y="257"/>
                </a:cubicBezTo>
                <a:cubicBezTo>
                  <a:pt x="22" y="259"/>
                  <a:pt x="24" y="260"/>
                  <a:pt x="24" y="262"/>
                </a:cubicBezTo>
                <a:cubicBezTo>
                  <a:pt x="23" y="264"/>
                  <a:pt x="22" y="264"/>
                  <a:pt x="22" y="267"/>
                </a:cubicBezTo>
                <a:cubicBezTo>
                  <a:pt x="22" y="267"/>
                  <a:pt x="22" y="267"/>
                  <a:pt x="22" y="267"/>
                </a:cubicBezTo>
                <a:cubicBezTo>
                  <a:pt x="22" y="267"/>
                  <a:pt x="22" y="267"/>
                  <a:pt x="22" y="268"/>
                </a:cubicBezTo>
                <a:cubicBezTo>
                  <a:pt x="22" y="268"/>
                  <a:pt x="23" y="267"/>
                  <a:pt x="23" y="267"/>
                </a:cubicBezTo>
                <a:cubicBezTo>
                  <a:pt x="24" y="267"/>
                  <a:pt x="24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27" y="270"/>
                  <a:pt x="27" y="271"/>
                  <a:pt x="28" y="273"/>
                </a:cubicBezTo>
                <a:cubicBezTo>
                  <a:pt x="27" y="273"/>
                  <a:pt x="27" y="273"/>
                  <a:pt x="27" y="274"/>
                </a:cubicBezTo>
                <a:cubicBezTo>
                  <a:pt x="27" y="274"/>
                  <a:pt x="28" y="274"/>
                  <a:pt x="28" y="274"/>
                </a:cubicBezTo>
                <a:cubicBezTo>
                  <a:pt x="29" y="276"/>
                  <a:pt x="29" y="279"/>
                  <a:pt x="30" y="282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30" y="282"/>
                  <a:pt x="30" y="284"/>
                  <a:pt x="30" y="285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1" y="285"/>
                  <a:pt x="30" y="285"/>
                  <a:pt x="30" y="285"/>
                </a:cubicBezTo>
                <a:cubicBezTo>
                  <a:pt x="30" y="286"/>
                  <a:pt x="30" y="287"/>
                  <a:pt x="31" y="287"/>
                </a:cubicBezTo>
                <a:cubicBezTo>
                  <a:pt x="31" y="287"/>
                  <a:pt x="31" y="287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2" y="286"/>
                  <a:pt x="32" y="286"/>
                  <a:pt x="32" y="286"/>
                </a:cubicBezTo>
                <a:cubicBezTo>
                  <a:pt x="32" y="286"/>
                  <a:pt x="32" y="286"/>
                  <a:pt x="31" y="285"/>
                </a:cubicBezTo>
                <a:cubicBezTo>
                  <a:pt x="32" y="282"/>
                  <a:pt x="32" y="280"/>
                  <a:pt x="32" y="277"/>
                </a:cubicBezTo>
                <a:cubicBezTo>
                  <a:pt x="32" y="277"/>
                  <a:pt x="32" y="277"/>
                  <a:pt x="33" y="277"/>
                </a:cubicBezTo>
                <a:cubicBezTo>
                  <a:pt x="33" y="276"/>
                  <a:pt x="33" y="275"/>
                  <a:pt x="33" y="275"/>
                </a:cubicBezTo>
                <a:cubicBezTo>
                  <a:pt x="33" y="272"/>
                  <a:pt x="33" y="270"/>
                  <a:pt x="34" y="268"/>
                </a:cubicBezTo>
                <a:cubicBezTo>
                  <a:pt x="34" y="268"/>
                  <a:pt x="35" y="269"/>
                  <a:pt x="35" y="269"/>
                </a:cubicBezTo>
                <a:cubicBezTo>
                  <a:pt x="35" y="269"/>
                  <a:pt x="35" y="270"/>
                  <a:pt x="35" y="271"/>
                </a:cubicBezTo>
                <a:cubicBezTo>
                  <a:pt x="35" y="271"/>
                  <a:pt x="34" y="271"/>
                  <a:pt x="34" y="271"/>
                </a:cubicBezTo>
                <a:cubicBezTo>
                  <a:pt x="34" y="273"/>
                  <a:pt x="33" y="273"/>
                  <a:pt x="33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4" y="275"/>
                  <a:pt x="36" y="275"/>
                  <a:pt x="35" y="277"/>
                </a:cubicBezTo>
                <a:cubicBezTo>
                  <a:pt x="36" y="276"/>
                  <a:pt x="37" y="277"/>
                  <a:pt x="38" y="277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5" y="277"/>
                  <a:pt x="36" y="274"/>
                  <a:pt x="35" y="272"/>
                </a:cubicBezTo>
                <a:cubicBezTo>
                  <a:pt x="36" y="272"/>
                  <a:pt x="37" y="271"/>
                  <a:pt x="37" y="271"/>
                </a:cubicBezTo>
                <a:cubicBezTo>
                  <a:pt x="38" y="273"/>
                  <a:pt x="36" y="272"/>
                  <a:pt x="36" y="273"/>
                </a:cubicBezTo>
                <a:cubicBezTo>
                  <a:pt x="37" y="274"/>
                  <a:pt x="38" y="273"/>
                  <a:pt x="38" y="274"/>
                </a:cubicBezTo>
                <a:cubicBezTo>
                  <a:pt x="37" y="274"/>
                  <a:pt x="36" y="274"/>
                  <a:pt x="37" y="275"/>
                </a:cubicBezTo>
                <a:cubicBezTo>
                  <a:pt x="37" y="275"/>
                  <a:pt x="38" y="275"/>
                  <a:pt x="39" y="275"/>
                </a:cubicBezTo>
                <a:cubicBezTo>
                  <a:pt x="39" y="275"/>
                  <a:pt x="39" y="276"/>
                  <a:pt x="39" y="276"/>
                </a:cubicBezTo>
                <a:cubicBezTo>
                  <a:pt x="39" y="276"/>
                  <a:pt x="39" y="277"/>
                  <a:pt x="39" y="278"/>
                </a:cubicBezTo>
                <a:cubicBezTo>
                  <a:pt x="38" y="277"/>
                  <a:pt x="36" y="279"/>
                  <a:pt x="36" y="277"/>
                </a:cubicBezTo>
                <a:cubicBezTo>
                  <a:pt x="35" y="277"/>
                  <a:pt x="35" y="278"/>
                  <a:pt x="35" y="279"/>
                </a:cubicBezTo>
                <a:cubicBezTo>
                  <a:pt x="35" y="279"/>
                  <a:pt x="35" y="280"/>
                  <a:pt x="36" y="280"/>
                </a:cubicBezTo>
                <a:cubicBezTo>
                  <a:pt x="36" y="279"/>
                  <a:pt x="37" y="279"/>
                  <a:pt x="38" y="279"/>
                </a:cubicBezTo>
                <a:cubicBezTo>
                  <a:pt x="38" y="278"/>
                  <a:pt x="39" y="278"/>
                  <a:pt x="39" y="277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39" y="279"/>
                  <a:pt x="39" y="280"/>
                  <a:pt x="40" y="281"/>
                </a:cubicBezTo>
                <a:cubicBezTo>
                  <a:pt x="40" y="281"/>
                  <a:pt x="40" y="281"/>
                  <a:pt x="40" y="281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1" y="285"/>
                  <a:pt x="41" y="285"/>
                  <a:pt x="41" y="285"/>
                </a:cubicBezTo>
                <a:cubicBezTo>
                  <a:pt x="41" y="285"/>
                  <a:pt x="41" y="285"/>
                  <a:pt x="41" y="286"/>
                </a:cubicBezTo>
                <a:cubicBezTo>
                  <a:pt x="41" y="286"/>
                  <a:pt x="41" y="286"/>
                  <a:pt x="41" y="287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1" y="287"/>
                  <a:pt x="41" y="288"/>
                  <a:pt x="41" y="288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42" y="290"/>
                  <a:pt x="43" y="293"/>
                  <a:pt x="44" y="295"/>
                </a:cubicBezTo>
                <a:cubicBezTo>
                  <a:pt x="44" y="295"/>
                  <a:pt x="44" y="295"/>
                  <a:pt x="44" y="296"/>
                </a:cubicBezTo>
                <a:cubicBezTo>
                  <a:pt x="44" y="296"/>
                  <a:pt x="44" y="296"/>
                  <a:pt x="44" y="296"/>
                </a:cubicBezTo>
                <a:cubicBezTo>
                  <a:pt x="44" y="296"/>
                  <a:pt x="44" y="297"/>
                  <a:pt x="45" y="298"/>
                </a:cubicBezTo>
                <a:cubicBezTo>
                  <a:pt x="44" y="298"/>
                  <a:pt x="44" y="297"/>
                  <a:pt x="43" y="297"/>
                </a:cubicBezTo>
                <a:cubicBezTo>
                  <a:pt x="42" y="298"/>
                  <a:pt x="43" y="298"/>
                  <a:pt x="43" y="299"/>
                </a:cubicBezTo>
                <a:cubicBezTo>
                  <a:pt x="44" y="298"/>
                  <a:pt x="45" y="298"/>
                  <a:pt x="45" y="298"/>
                </a:cubicBezTo>
                <a:cubicBezTo>
                  <a:pt x="45" y="298"/>
                  <a:pt x="46" y="297"/>
                  <a:pt x="46" y="297"/>
                </a:cubicBezTo>
                <a:cubicBezTo>
                  <a:pt x="46" y="297"/>
                  <a:pt x="46" y="298"/>
                  <a:pt x="46" y="299"/>
                </a:cubicBezTo>
                <a:cubicBezTo>
                  <a:pt x="46" y="299"/>
                  <a:pt x="45" y="299"/>
                  <a:pt x="45" y="299"/>
                </a:cubicBezTo>
                <a:cubicBezTo>
                  <a:pt x="45" y="300"/>
                  <a:pt x="46" y="300"/>
                  <a:pt x="46" y="300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1"/>
                </a:cubicBezTo>
                <a:cubicBezTo>
                  <a:pt x="46" y="301"/>
                  <a:pt x="46" y="302"/>
                  <a:pt x="47" y="302"/>
                </a:cubicBezTo>
                <a:cubicBezTo>
                  <a:pt x="47" y="302"/>
                  <a:pt x="47" y="302"/>
                  <a:pt x="48" y="301"/>
                </a:cubicBezTo>
                <a:cubicBezTo>
                  <a:pt x="48" y="303"/>
                  <a:pt x="49" y="304"/>
                  <a:pt x="49" y="306"/>
                </a:cubicBezTo>
                <a:cubicBezTo>
                  <a:pt x="49" y="306"/>
                  <a:pt x="49" y="306"/>
                  <a:pt x="49" y="306"/>
                </a:cubicBezTo>
                <a:cubicBezTo>
                  <a:pt x="49" y="306"/>
                  <a:pt x="49" y="307"/>
                  <a:pt x="49" y="307"/>
                </a:cubicBezTo>
                <a:cubicBezTo>
                  <a:pt x="49" y="307"/>
                  <a:pt x="49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8"/>
                  <a:pt x="47" y="308"/>
                  <a:pt x="47" y="308"/>
                </a:cubicBezTo>
                <a:cubicBezTo>
                  <a:pt x="47" y="308"/>
                  <a:pt x="48" y="308"/>
                  <a:pt x="48" y="308"/>
                </a:cubicBezTo>
                <a:cubicBezTo>
                  <a:pt x="48" y="308"/>
                  <a:pt x="48" y="309"/>
                  <a:pt x="48" y="309"/>
                </a:cubicBezTo>
                <a:cubicBezTo>
                  <a:pt x="48" y="309"/>
                  <a:pt x="49" y="308"/>
                  <a:pt x="49" y="308"/>
                </a:cubicBezTo>
                <a:cubicBezTo>
                  <a:pt x="49" y="308"/>
                  <a:pt x="49" y="307"/>
                  <a:pt x="49" y="307"/>
                </a:cubicBezTo>
                <a:cubicBezTo>
                  <a:pt x="49" y="307"/>
                  <a:pt x="49" y="307"/>
                  <a:pt x="50" y="308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6"/>
                  <a:pt x="50" y="306"/>
                  <a:pt x="50" y="305"/>
                </a:cubicBezTo>
                <a:cubicBezTo>
                  <a:pt x="50" y="305"/>
                  <a:pt x="51" y="305"/>
                  <a:pt x="51" y="305"/>
                </a:cubicBezTo>
                <a:cubicBezTo>
                  <a:pt x="51" y="305"/>
                  <a:pt x="52" y="306"/>
                  <a:pt x="52" y="306"/>
                </a:cubicBezTo>
                <a:cubicBezTo>
                  <a:pt x="51" y="306"/>
                  <a:pt x="52" y="307"/>
                  <a:pt x="52" y="307"/>
                </a:cubicBezTo>
                <a:cubicBezTo>
                  <a:pt x="52" y="308"/>
                  <a:pt x="52" y="309"/>
                  <a:pt x="53" y="310"/>
                </a:cubicBezTo>
                <a:cubicBezTo>
                  <a:pt x="52" y="310"/>
                  <a:pt x="52" y="310"/>
                  <a:pt x="51" y="311"/>
                </a:cubicBezTo>
                <a:cubicBezTo>
                  <a:pt x="53" y="311"/>
                  <a:pt x="52" y="312"/>
                  <a:pt x="53" y="312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53" y="312"/>
                  <a:pt x="53" y="313"/>
                  <a:pt x="54" y="313"/>
                </a:cubicBezTo>
                <a:cubicBezTo>
                  <a:pt x="54" y="312"/>
                  <a:pt x="55" y="312"/>
                  <a:pt x="55" y="310"/>
                </a:cubicBezTo>
                <a:cubicBezTo>
                  <a:pt x="56" y="311"/>
                  <a:pt x="56" y="311"/>
                  <a:pt x="56" y="312"/>
                </a:cubicBezTo>
                <a:cubicBezTo>
                  <a:pt x="57" y="311"/>
                  <a:pt x="57" y="311"/>
                  <a:pt x="58" y="312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56" y="311"/>
                  <a:pt x="56" y="310"/>
                  <a:pt x="56" y="309"/>
                </a:cubicBezTo>
                <a:cubicBezTo>
                  <a:pt x="56" y="309"/>
                  <a:pt x="56" y="308"/>
                  <a:pt x="56" y="308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54" y="303"/>
                  <a:pt x="52" y="298"/>
                  <a:pt x="50" y="293"/>
                </a:cubicBezTo>
                <a:cubicBezTo>
                  <a:pt x="50" y="293"/>
                  <a:pt x="50" y="294"/>
                  <a:pt x="50" y="294"/>
                </a:cubicBezTo>
                <a:cubicBezTo>
                  <a:pt x="50" y="294"/>
                  <a:pt x="49" y="294"/>
                  <a:pt x="49" y="293"/>
                </a:cubicBezTo>
                <a:cubicBezTo>
                  <a:pt x="49" y="293"/>
                  <a:pt x="49" y="293"/>
                  <a:pt x="49" y="292"/>
                </a:cubicBezTo>
                <a:cubicBezTo>
                  <a:pt x="49" y="292"/>
                  <a:pt x="49" y="292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8" y="286"/>
                  <a:pt x="47" y="281"/>
                  <a:pt x="46" y="277"/>
                </a:cubicBezTo>
                <a:cubicBezTo>
                  <a:pt x="45" y="277"/>
                  <a:pt x="45" y="275"/>
                  <a:pt x="45" y="274"/>
                </a:cubicBezTo>
                <a:cubicBezTo>
                  <a:pt x="45" y="274"/>
                  <a:pt x="45" y="274"/>
                  <a:pt x="45" y="274"/>
                </a:cubicBezTo>
                <a:cubicBezTo>
                  <a:pt x="44" y="265"/>
                  <a:pt x="43" y="256"/>
                  <a:pt x="43" y="247"/>
                </a:cubicBezTo>
                <a:cubicBezTo>
                  <a:pt x="43" y="244"/>
                  <a:pt x="43" y="241"/>
                  <a:pt x="43" y="238"/>
                </a:cubicBezTo>
                <a:cubicBezTo>
                  <a:pt x="43" y="237"/>
                  <a:pt x="42" y="237"/>
                  <a:pt x="42" y="236"/>
                </a:cubicBezTo>
                <a:cubicBezTo>
                  <a:pt x="43" y="235"/>
                  <a:pt x="43" y="233"/>
                  <a:pt x="44" y="232"/>
                </a:cubicBezTo>
                <a:cubicBezTo>
                  <a:pt x="44" y="223"/>
                  <a:pt x="46" y="215"/>
                  <a:pt x="48" y="207"/>
                </a:cubicBezTo>
                <a:cubicBezTo>
                  <a:pt x="48" y="204"/>
                  <a:pt x="49" y="201"/>
                  <a:pt x="51" y="199"/>
                </a:cubicBezTo>
                <a:cubicBezTo>
                  <a:pt x="52" y="197"/>
                  <a:pt x="53" y="194"/>
                  <a:pt x="54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2" y="188"/>
                  <a:pt x="55" y="185"/>
                  <a:pt x="57" y="182"/>
                </a:cubicBezTo>
                <a:cubicBezTo>
                  <a:pt x="57" y="183"/>
                  <a:pt x="57" y="184"/>
                  <a:pt x="57" y="184"/>
                </a:cubicBezTo>
                <a:cubicBezTo>
                  <a:pt x="61" y="175"/>
                  <a:pt x="66" y="166"/>
                  <a:pt x="73" y="158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90" y="135"/>
                  <a:pt x="113" y="119"/>
                  <a:pt x="139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41" y="107"/>
                  <a:pt x="144" y="106"/>
                  <a:pt x="146" y="105"/>
                </a:cubicBezTo>
                <a:cubicBezTo>
                  <a:pt x="147" y="107"/>
                  <a:pt x="143" y="107"/>
                  <a:pt x="141" y="108"/>
                </a:cubicBezTo>
                <a:cubicBezTo>
                  <a:pt x="154" y="104"/>
                  <a:pt x="167" y="101"/>
                  <a:pt x="181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0" y="100"/>
                  <a:pt x="179" y="100"/>
                  <a:pt x="179" y="99"/>
                </a:cubicBezTo>
                <a:cubicBezTo>
                  <a:pt x="180" y="100"/>
                  <a:pt x="182" y="99"/>
                  <a:pt x="184" y="100"/>
                </a:cubicBezTo>
                <a:cubicBezTo>
                  <a:pt x="183" y="95"/>
                  <a:pt x="189" y="96"/>
                  <a:pt x="191" y="94"/>
                </a:cubicBezTo>
                <a:cubicBezTo>
                  <a:pt x="192" y="97"/>
                  <a:pt x="197" y="94"/>
                  <a:pt x="199" y="97"/>
                </a:cubicBezTo>
                <a:cubicBezTo>
                  <a:pt x="197" y="97"/>
                  <a:pt x="195" y="97"/>
                  <a:pt x="194" y="97"/>
                </a:cubicBezTo>
                <a:cubicBezTo>
                  <a:pt x="196" y="98"/>
                  <a:pt x="198" y="99"/>
                  <a:pt x="200" y="100"/>
                </a:cubicBezTo>
                <a:cubicBezTo>
                  <a:pt x="202" y="101"/>
                  <a:pt x="204" y="101"/>
                  <a:pt x="206" y="101"/>
                </a:cubicBezTo>
                <a:cubicBezTo>
                  <a:pt x="206" y="100"/>
                  <a:pt x="207" y="101"/>
                  <a:pt x="208" y="101"/>
                </a:cubicBezTo>
                <a:cubicBezTo>
                  <a:pt x="209" y="101"/>
                  <a:pt x="210" y="101"/>
                  <a:pt x="211" y="102"/>
                </a:cubicBezTo>
                <a:cubicBezTo>
                  <a:pt x="211" y="101"/>
                  <a:pt x="209" y="101"/>
                  <a:pt x="209" y="100"/>
                </a:cubicBezTo>
                <a:cubicBezTo>
                  <a:pt x="210" y="99"/>
                  <a:pt x="211" y="100"/>
                  <a:pt x="212" y="100"/>
                </a:cubicBezTo>
                <a:close/>
                <a:moveTo>
                  <a:pt x="244" y="98"/>
                </a:moveTo>
                <a:cubicBezTo>
                  <a:pt x="247" y="98"/>
                  <a:pt x="246" y="100"/>
                  <a:pt x="248" y="100"/>
                </a:cubicBezTo>
                <a:cubicBezTo>
                  <a:pt x="247" y="101"/>
                  <a:pt x="244" y="100"/>
                  <a:pt x="244" y="98"/>
                </a:cubicBezTo>
                <a:close/>
                <a:moveTo>
                  <a:pt x="285" y="106"/>
                </a:moveTo>
                <a:cubicBezTo>
                  <a:pt x="284" y="107"/>
                  <a:pt x="282" y="105"/>
                  <a:pt x="280" y="105"/>
                </a:cubicBezTo>
                <a:cubicBezTo>
                  <a:pt x="281" y="104"/>
                  <a:pt x="284" y="105"/>
                  <a:pt x="285" y="106"/>
                </a:cubicBezTo>
                <a:close/>
                <a:moveTo>
                  <a:pt x="277" y="102"/>
                </a:moveTo>
                <a:cubicBezTo>
                  <a:pt x="276" y="102"/>
                  <a:pt x="275" y="101"/>
                  <a:pt x="274" y="101"/>
                </a:cubicBezTo>
                <a:cubicBezTo>
                  <a:pt x="275" y="99"/>
                  <a:pt x="277" y="101"/>
                  <a:pt x="277" y="102"/>
                </a:cubicBezTo>
                <a:close/>
                <a:moveTo>
                  <a:pt x="275" y="102"/>
                </a:moveTo>
                <a:cubicBezTo>
                  <a:pt x="273" y="102"/>
                  <a:pt x="271" y="103"/>
                  <a:pt x="272" y="101"/>
                </a:cubicBezTo>
                <a:cubicBezTo>
                  <a:pt x="273" y="101"/>
                  <a:pt x="275" y="101"/>
                  <a:pt x="275" y="102"/>
                </a:cubicBezTo>
                <a:close/>
                <a:moveTo>
                  <a:pt x="271" y="100"/>
                </a:moveTo>
                <a:cubicBezTo>
                  <a:pt x="271" y="103"/>
                  <a:pt x="269" y="99"/>
                  <a:pt x="267" y="99"/>
                </a:cubicBezTo>
                <a:cubicBezTo>
                  <a:pt x="268" y="98"/>
                  <a:pt x="270" y="101"/>
                  <a:pt x="271" y="100"/>
                </a:cubicBezTo>
                <a:close/>
                <a:moveTo>
                  <a:pt x="233" y="70"/>
                </a:moveTo>
                <a:cubicBezTo>
                  <a:pt x="234" y="70"/>
                  <a:pt x="233" y="69"/>
                  <a:pt x="233" y="68"/>
                </a:cubicBezTo>
                <a:cubicBezTo>
                  <a:pt x="234" y="68"/>
                  <a:pt x="234" y="70"/>
                  <a:pt x="235" y="70"/>
                </a:cubicBezTo>
                <a:cubicBezTo>
                  <a:pt x="234" y="70"/>
                  <a:pt x="233" y="70"/>
                  <a:pt x="231" y="70"/>
                </a:cubicBezTo>
                <a:cubicBezTo>
                  <a:pt x="231" y="70"/>
                  <a:pt x="231" y="69"/>
                  <a:pt x="230" y="69"/>
                </a:cubicBezTo>
                <a:cubicBezTo>
                  <a:pt x="231" y="67"/>
                  <a:pt x="232" y="70"/>
                  <a:pt x="233" y="70"/>
                </a:cubicBezTo>
                <a:close/>
                <a:moveTo>
                  <a:pt x="232" y="90"/>
                </a:moveTo>
                <a:cubicBezTo>
                  <a:pt x="232" y="88"/>
                  <a:pt x="236" y="87"/>
                  <a:pt x="238" y="88"/>
                </a:cubicBezTo>
                <a:cubicBezTo>
                  <a:pt x="238" y="89"/>
                  <a:pt x="236" y="90"/>
                  <a:pt x="235" y="90"/>
                </a:cubicBezTo>
                <a:cubicBezTo>
                  <a:pt x="235" y="91"/>
                  <a:pt x="236" y="90"/>
                  <a:pt x="237" y="90"/>
                </a:cubicBezTo>
                <a:cubicBezTo>
                  <a:pt x="233" y="93"/>
                  <a:pt x="240" y="91"/>
                  <a:pt x="240" y="94"/>
                </a:cubicBezTo>
                <a:cubicBezTo>
                  <a:pt x="236" y="93"/>
                  <a:pt x="233" y="92"/>
                  <a:pt x="229" y="90"/>
                </a:cubicBezTo>
                <a:cubicBezTo>
                  <a:pt x="229" y="88"/>
                  <a:pt x="232" y="89"/>
                  <a:pt x="232" y="90"/>
                </a:cubicBezTo>
                <a:close/>
                <a:moveTo>
                  <a:pt x="224" y="76"/>
                </a:moveTo>
                <a:cubicBezTo>
                  <a:pt x="226" y="76"/>
                  <a:pt x="226" y="76"/>
                  <a:pt x="224" y="76"/>
                </a:cubicBezTo>
                <a:cubicBezTo>
                  <a:pt x="223" y="77"/>
                  <a:pt x="221" y="78"/>
                  <a:pt x="217" y="78"/>
                </a:cubicBezTo>
                <a:cubicBezTo>
                  <a:pt x="218" y="76"/>
                  <a:pt x="222" y="76"/>
                  <a:pt x="224" y="76"/>
                </a:cubicBezTo>
                <a:close/>
                <a:moveTo>
                  <a:pt x="217" y="77"/>
                </a:moveTo>
                <a:cubicBezTo>
                  <a:pt x="216" y="79"/>
                  <a:pt x="213" y="79"/>
                  <a:pt x="211" y="79"/>
                </a:cubicBezTo>
                <a:cubicBezTo>
                  <a:pt x="211" y="77"/>
                  <a:pt x="215" y="78"/>
                  <a:pt x="217" y="77"/>
                </a:cubicBezTo>
                <a:close/>
                <a:moveTo>
                  <a:pt x="134" y="61"/>
                </a:moveTo>
                <a:cubicBezTo>
                  <a:pt x="134" y="62"/>
                  <a:pt x="132" y="62"/>
                  <a:pt x="131" y="62"/>
                </a:cubicBezTo>
                <a:cubicBezTo>
                  <a:pt x="130" y="60"/>
                  <a:pt x="133" y="61"/>
                  <a:pt x="134" y="61"/>
                </a:cubicBezTo>
                <a:close/>
                <a:moveTo>
                  <a:pt x="12" y="199"/>
                </a:moveTo>
                <a:cubicBezTo>
                  <a:pt x="12" y="198"/>
                  <a:pt x="12" y="197"/>
                  <a:pt x="12" y="197"/>
                </a:cubicBezTo>
                <a:cubicBezTo>
                  <a:pt x="14" y="197"/>
                  <a:pt x="13" y="199"/>
                  <a:pt x="12" y="199"/>
                </a:cubicBezTo>
                <a:close/>
                <a:moveTo>
                  <a:pt x="12" y="238"/>
                </a:moveTo>
                <a:cubicBezTo>
                  <a:pt x="11" y="237"/>
                  <a:pt x="11" y="237"/>
                  <a:pt x="10" y="237"/>
                </a:cubicBezTo>
                <a:cubicBezTo>
                  <a:pt x="10" y="237"/>
                  <a:pt x="11" y="237"/>
                  <a:pt x="11" y="235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2" y="237"/>
                  <a:pt x="12" y="237"/>
                  <a:pt x="12" y="238"/>
                </a:cubicBezTo>
                <a:close/>
                <a:moveTo>
                  <a:pt x="12" y="233"/>
                </a:moveTo>
                <a:cubicBezTo>
                  <a:pt x="11" y="232"/>
                  <a:pt x="12" y="230"/>
                  <a:pt x="13" y="228"/>
                </a:cubicBezTo>
                <a:cubicBezTo>
                  <a:pt x="15" y="229"/>
                  <a:pt x="12" y="232"/>
                  <a:pt x="12" y="233"/>
                </a:cubicBezTo>
                <a:close/>
                <a:moveTo>
                  <a:pt x="34" y="268"/>
                </a:moveTo>
                <a:cubicBezTo>
                  <a:pt x="34" y="268"/>
                  <a:pt x="34" y="267"/>
                  <a:pt x="34" y="267"/>
                </a:cubicBezTo>
                <a:cubicBezTo>
                  <a:pt x="35" y="267"/>
                  <a:pt x="35" y="267"/>
                  <a:pt x="35" y="268"/>
                </a:cubicBezTo>
                <a:cubicBezTo>
                  <a:pt x="34" y="268"/>
                  <a:pt x="34" y="268"/>
                  <a:pt x="34" y="268"/>
                </a:cubicBezTo>
                <a:close/>
                <a:moveTo>
                  <a:pt x="38" y="274"/>
                </a:moveTo>
                <a:cubicBezTo>
                  <a:pt x="38" y="273"/>
                  <a:pt x="38" y="271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0"/>
                  <a:pt x="37" y="270"/>
                  <a:pt x="37" y="270"/>
                </a:cubicBezTo>
                <a:cubicBezTo>
                  <a:pt x="37" y="270"/>
                  <a:pt x="37" y="270"/>
                  <a:pt x="37" y="269"/>
                </a:cubicBezTo>
                <a:cubicBezTo>
                  <a:pt x="37" y="269"/>
                  <a:pt x="37" y="269"/>
                  <a:pt x="37" y="269"/>
                </a:cubicBezTo>
                <a:cubicBezTo>
                  <a:pt x="37" y="269"/>
                  <a:pt x="37" y="269"/>
                  <a:pt x="37" y="268"/>
                </a:cubicBezTo>
                <a:cubicBezTo>
                  <a:pt x="37" y="269"/>
                  <a:pt x="37" y="269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1"/>
                  <a:pt x="38" y="272"/>
                  <a:pt x="39" y="274"/>
                </a:cubicBezTo>
                <a:cubicBezTo>
                  <a:pt x="39" y="274"/>
                  <a:pt x="38" y="274"/>
                  <a:pt x="38" y="274"/>
                </a:cubicBezTo>
                <a:close/>
                <a:moveTo>
                  <a:pt x="52" y="307"/>
                </a:moveTo>
                <a:cubicBezTo>
                  <a:pt x="52" y="307"/>
                  <a:pt x="52" y="306"/>
                  <a:pt x="52" y="306"/>
                </a:cubicBezTo>
                <a:cubicBezTo>
                  <a:pt x="52" y="306"/>
                  <a:pt x="52" y="307"/>
                  <a:pt x="52" y="307"/>
                </a:cubicBezTo>
                <a:close/>
                <a:moveTo>
                  <a:pt x="50" y="307"/>
                </a:move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lose/>
                <a:moveTo>
                  <a:pt x="69" y="159"/>
                </a:moveTo>
                <a:cubicBezTo>
                  <a:pt x="68" y="158"/>
                  <a:pt x="70" y="157"/>
                  <a:pt x="70" y="157"/>
                </a:cubicBezTo>
                <a:cubicBezTo>
                  <a:pt x="72" y="157"/>
                  <a:pt x="70" y="158"/>
                  <a:pt x="69" y="159"/>
                </a:cubicBezTo>
                <a:close/>
                <a:moveTo>
                  <a:pt x="81" y="146"/>
                </a:moveTo>
                <a:cubicBezTo>
                  <a:pt x="81" y="146"/>
                  <a:pt x="81" y="146"/>
                  <a:pt x="81" y="146"/>
                </a:cubicBezTo>
                <a:cubicBezTo>
                  <a:pt x="80" y="146"/>
                  <a:pt x="79" y="149"/>
                  <a:pt x="78" y="149"/>
                </a:cubicBezTo>
                <a:cubicBezTo>
                  <a:pt x="78" y="148"/>
                  <a:pt x="79" y="147"/>
                  <a:pt x="81" y="146"/>
                </a:cubicBezTo>
                <a:cubicBezTo>
                  <a:pt x="81" y="146"/>
                  <a:pt x="81" y="146"/>
                  <a:pt x="81" y="146"/>
                </a:cubicBezTo>
                <a:close/>
                <a:moveTo>
                  <a:pt x="114" y="81"/>
                </a:moveTo>
                <a:cubicBezTo>
                  <a:pt x="114" y="80"/>
                  <a:pt x="115" y="80"/>
                  <a:pt x="116" y="79"/>
                </a:cubicBezTo>
                <a:cubicBezTo>
                  <a:pt x="116" y="81"/>
                  <a:pt x="115" y="81"/>
                  <a:pt x="114" y="81"/>
                </a:cubicBezTo>
                <a:close/>
                <a:moveTo>
                  <a:pt x="120" y="79"/>
                </a:moveTo>
                <a:cubicBezTo>
                  <a:pt x="120" y="78"/>
                  <a:pt x="119" y="78"/>
                  <a:pt x="119" y="78"/>
                </a:cubicBezTo>
                <a:cubicBezTo>
                  <a:pt x="120" y="77"/>
                  <a:pt x="121" y="77"/>
                  <a:pt x="123" y="76"/>
                </a:cubicBezTo>
                <a:cubicBezTo>
                  <a:pt x="123" y="78"/>
                  <a:pt x="121" y="78"/>
                  <a:pt x="120" y="79"/>
                </a:cubicBezTo>
                <a:close/>
                <a:moveTo>
                  <a:pt x="168" y="98"/>
                </a:moveTo>
                <a:cubicBezTo>
                  <a:pt x="169" y="97"/>
                  <a:pt x="170" y="96"/>
                  <a:pt x="171" y="96"/>
                </a:cubicBezTo>
                <a:cubicBezTo>
                  <a:pt x="171" y="97"/>
                  <a:pt x="169" y="98"/>
                  <a:pt x="168" y="98"/>
                </a:cubicBezTo>
                <a:close/>
                <a:moveTo>
                  <a:pt x="172" y="98"/>
                </a:moveTo>
                <a:cubicBezTo>
                  <a:pt x="170" y="98"/>
                  <a:pt x="172" y="96"/>
                  <a:pt x="174" y="96"/>
                </a:cubicBezTo>
                <a:cubicBezTo>
                  <a:pt x="173" y="97"/>
                  <a:pt x="172" y="97"/>
                  <a:pt x="172" y="98"/>
                </a:cubicBezTo>
                <a:close/>
                <a:moveTo>
                  <a:pt x="177" y="95"/>
                </a:moveTo>
                <a:cubicBezTo>
                  <a:pt x="176" y="96"/>
                  <a:pt x="174" y="96"/>
                  <a:pt x="174" y="94"/>
                </a:cubicBezTo>
                <a:cubicBezTo>
                  <a:pt x="175" y="94"/>
                  <a:pt x="177" y="93"/>
                  <a:pt x="177" y="95"/>
                </a:cubicBezTo>
                <a:close/>
                <a:moveTo>
                  <a:pt x="185" y="87"/>
                </a:moveTo>
                <a:cubicBezTo>
                  <a:pt x="186" y="85"/>
                  <a:pt x="189" y="85"/>
                  <a:pt x="191" y="84"/>
                </a:cubicBezTo>
                <a:cubicBezTo>
                  <a:pt x="190" y="86"/>
                  <a:pt x="187" y="87"/>
                  <a:pt x="185" y="87"/>
                </a:cubicBezTo>
                <a:close/>
                <a:moveTo>
                  <a:pt x="206" y="94"/>
                </a:moveTo>
                <a:cubicBezTo>
                  <a:pt x="204" y="95"/>
                  <a:pt x="204" y="94"/>
                  <a:pt x="204" y="94"/>
                </a:cubicBezTo>
                <a:cubicBezTo>
                  <a:pt x="204" y="92"/>
                  <a:pt x="206" y="93"/>
                  <a:pt x="206" y="94"/>
                </a:cubicBezTo>
                <a:close/>
                <a:moveTo>
                  <a:pt x="206" y="80"/>
                </a:moveTo>
                <a:cubicBezTo>
                  <a:pt x="205" y="81"/>
                  <a:pt x="204" y="81"/>
                  <a:pt x="202" y="81"/>
                </a:cubicBezTo>
                <a:cubicBezTo>
                  <a:pt x="203" y="80"/>
                  <a:pt x="205" y="80"/>
                  <a:pt x="206" y="80"/>
                </a:cubicBezTo>
                <a:close/>
                <a:moveTo>
                  <a:pt x="201" y="97"/>
                </a:moveTo>
                <a:cubicBezTo>
                  <a:pt x="199" y="96"/>
                  <a:pt x="199" y="95"/>
                  <a:pt x="199" y="94"/>
                </a:cubicBezTo>
                <a:cubicBezTo>
                  <a:pt x="200" y="94"/>
                  <a:pt x="203" y="94"/>
                  <a:pt x="202" y="97"/>
                </a:cubicBezTo>
                <a:cubicBezTo>
                  <a:pt x="202" y="97"/>
                  <a:pt x="201" y="96"/>
                  <a:pt x="201" y="97"/>
                </a:cubicBezTo>
                <a:close/>
                <a:moveTo>
                  <a:pt x="346" y="166"/>
                </a:moveTo>
                <a:cubicBezTo>
                  <a:pt x="345" y="159"/>
                  <a:pt x="340" y="153"/>
                  <a:pt x="337" y="146"/>
                </a:cubicBezTo>
                <a:cubicBezTo>
                  <a:pt x="336" y="147"/>
                  <a:pt x="336" y="144"/>
                  <a:pt x="335" y="146"/>
                </a:cubicBezTo>
                <a:cubicBezTo>
                  <a:pt x="340" y="152"/>
                  <a:pt x="341" y="162"/>
                  <a:pt x="346" y="168"/>
                </a:cubicBezTo>
                <a:cubicBezTo>
                  <a:pt x="347" y="167"/>
                  <a:pt x="346" y="167"/>
                  <a:pt x="346" y="166"/>
                </a:cubicBezTo>
                <a:close/>
                <a:moveTo>
                  <a:pt x="333" y="189"/>
                </a:moveTo>
                <a:cubicBezTo>
                  <a:pt x="336" y="189"/>
                  <a:pt x="334" y="192"/>
                  <a:pt x="336" y="192"/>
                </a:cubicBezTo>
                <a:cubicBezTo>
                  <a:pt x="336" y="191"/>
                  <a:pt x="336" y="190"/>
                  <a:pt x="335" y="188"/>
                </a:cubicBezTo>
                <a:cubicBezTo>
                  <a:pt x="334" y="189"/>
                  <a:pt x="332" y="188"/>
                  <a:pt x="333" y="189"/>
                </a:cubicBezTo>
                <a:close/>
                <a:moveTo>
                  <a:pt x="182" y="47"/>
                </a:moveTo>
                <a:cubicBezTo>
                  <a:pt x="183" y="47"/>
                  <a:pt x="184" y="47"/>
                  <a:pt x="184" y="46"/>
                </a:cubicBezTo>
                <a:cubicBezTo>
                  <a:pt x="183" y="47"/>
                  <a:pt x="181" y="46"/>
                  <a:pt x="182" y="47"/>
                </a:cubicBezTo>
                <a:close/>
                <a:moveTo>
                  <a:pt x="337" y="272"/>
                </a:moveTo>
                <a:cubicBezTo>
                  <a:pt x="337" y="273"/>
                  <a:pt x="336" y="275"/>
                  <a:pt x="337" y="275"/>
                </a:cubicBezTo>
                <a:cubicBezTo>
                  <a:pt x="338" y="275"/>
                  <a:pt x="338" y="273"/>
                  <a:pt x="337" y="272"/>
                </a:cubicBezTo>
                <a:close/>
                <a:moveTo>
                  <a:pt x="331" y="126"/>
                </a:moveTo>
                <a:cubicBezTo>
                  <a:pt x="331" y="128"/>
                  <a:pt x="330" y="128"/>
                  <a:pt x="329" y="127"/>
                </a:cubicBezTo>
                <a:cubicBezTo>
                  <a:pt x="329" y="129"/>
                  <a:pt x="330" y="129"/>
                  <a:pt x="331" y="130"/>
                </a:cubicBezTo>
                <a:cubicBezTo>
                  <a:pt x="331" y="128"/>
                  <a:pt x="333" y="127"/>
                  <a:pt x="331" y="126"/>
                </a:cubicBezTo>
                <a:close/>
                <a:moveTo>
                  <a:pt x="342" y="195"/>
                </a:moveTo>
                <a:cubicBezTo>
                  <a:pt x="341" y="196"/>
                  <a:pt x="340" y="196"/>
                  <a:pt x="339" y="195"/>
                </a:cubicBezTo>
                <a:cubicBezTo>
                  <a:pt x="339" y="196"/>
                  <a:pt x="339" y="197"/>
                  <a:pt x="340" y="197"/>
                </a:cubicBezTo>
                <a:cubicBezTo>
                  <a:pt x="341" y="197"/>
                  <a:pt x="342" y="197"/>
                  <a:pt x="342" y="195"/>
                </a:cubicBezTo>
                <a:close/>
                <a:moveTo>
                  <a:pt x="340" y="192"/>
                </a:moveTo>
                <a:cubicBezTo>
                  <a:pt x="340" y="188"/>
                  <a:pt x="338" y="186"/>
                  <a:pt x="337" y="184"/>
                </a:cubicBezTo>
                <a:cubicBezTo>
                  <a:pt x="336" y="187"/>
                  <a:pt x="337" y="190"/>
                  <a:pt x="340" y="192"/>
                </a:cubicBezTo>
                <a:close/>
                <a:moveTo>
                  <a:pt x="230" y="62"/>
                </a:moveTo>
                <a:cubicBezTo>
                  <a:pt x="231" y="60"/>
                  <a:pt x="234" y="63"/>
                  <a:pt x="237" y="63"/>
                </a:cubicBezTo>
                <a:cubicBezTo>
                  <a:pt x="236" y="61"/>
                  <a:pt x="230" y="59"/>
                  <a:pt x="230" y="62"/>
                </a:cubicBezTo>
                <a:close/>
                <a:moveTo>
                  <a:pt x="230" y="57"/>
                </a:moveTo>
                <a:cubicBezTo>
                  <a:pt x="230" y="56"/>
                  <a:pt x="228" y="56"/>
                  <a:pt x="227" y="56"/>
                </a:cubicBezTo>
                <a:cubicBezTo>
                  <a:pt x="227" y="58"/>
                  <a:pt x="228" y="58"/>
                  <a:pt x="230" y="57"/>
                </a:cubicBezTo>
                <a:close/>
                <a:moveTo>
                  <a:pt x="337" y="135"/>
                </a:moveTo>
                <a:cubicBezTo>
                  <a:pt x="337" y="134"/>
                  <a:pt x="336" y="133"/>
                  <a:pt x="335" y="132"/>
                </a:cubicBezTo>
                <a:cubicBezTo>
                  <a:pt x="335" y="133"/>
                  <a:pt x="336" y="135"/>
                  <a:pt x="337" y="135"/>
                </a:cubicBezTo>
                <a:close/>
                <a:moveTo>
                  <a:pt x="168" y="50"/>
                </a:moveTo>
                <a:cubicBezTo>
                  <a:pt x="167" y="50"/>
                  <a:pt x="164" y="48"/>
                  <a:pt x="165" y="50"/>
                </a:cubicBezTo>
                <a:cubicBezTo>
                  <a:pt x="166" y="51"/>
                  <a:pt x="167" y="50"/>
                  <a:pt x="168" y="50"/>
                </a:cubicBezTo>
                <a:close/>
                <a:moveTo>
                  <a:pt x="230" y="51"/>
                </a:moveTo>
                <a:cubicBezTo>
                  <a:pt x="228" y="51"/>
                  <a:pt x="225" y="50"/>
                  <a:pt x="224" y="50"/>
                </a:cubicBezTo>
                <a:cubicBezTo>
                  <a:pt x="226" y="51"/>
                  <a:pt x="223" y="52"/>
                  <a:pt x="224" y="53"/>
                </a:cubicBezTo>
                <a:cubicBezTo>
                  <a:pt x="226" y="53"/>
                  <a:pt x="227" y="54"/>
                  <a:pt x="227" y="55"/>
                </a:cubicBezTo>
                <a:cubicBezTo>
                  <a:pt x="229" y="54"/>
                  <a:pt x="230" y="55"/>
                  <a:pt x="231" y="56"/>
                </a:cubicBezTo>
                <a:cubicBezTo>
                  <a:pt x="231" y="57"/>
                  <a:pt x="230" y="57"/>
                  <a:pt x="231" y="58"/>
                </a:cubicBezTo>
                <a:cubicBezTo>
                  <a:pt x="238" y="58"/>
                  <a:pt x="243" y="59"/>
                  <a:pt x="249" y="61"/>
                </a:cubicBezTo>
                <a:cubicBezTo>
                  <a:pt x="250" y="61"/>
                  <a:pt x="249" y="60"/>
                  <a:pt x="250" y="60"/>
                </a:cubicBezTo>
                <a:cubicBezTo>
                  <a:pt x="251" y="61"/>
                  <a:pt x="254" y="61"/>
                  <a:pt x="255" y="61"/>
                </a:cubicBezTo>
                <a:cubicBezTo>
                  <a:pt x="255" y="60"/>
                  <a:pt x="253" y="61"/>
                  <a:pt x="253" y="60"/>
                </a:cubicBezTo>
                <a:cubicBezTo>
                  <a:pt x="254" y="59"/>
                  <a:pt x="256" y="60"/>
                  <a:pt x="255" y="59"/>
                </a:cubicBezTo>
                <a:cubicBezTo>
                  <a:pt x="254" y="58"/>
                  <a:pt x="251" y="58"/>
                  <a:pt x="251" y="57"/>
                </a:cubicBezTo>
                <a:cubicBezTo>
                  <a:pt x="254" y="57"/>
                  <a:pt x="257" y="57"/>
                  <a:pt x="259" y="57"/>
                </a:cubicBezTo>
                <a:cubicBezTo>
                  <a:pt x="257" y="54"/>
                  <a:pt x="251" y="53"/>
                  <a:pt x="247" y="54"/>
                </a:cubicBezTo>
                <a:cubicBezTo>
                  <a:pt x="247" y="55"/>
                  <a:pt x="247" y="56"/>
                  <a:pt x="246" y="56"/>
                </a:cubicBezTo>
                <a:cubicBezTo>
                  <a:pt x="242" y="55"/>
                  <a:pt x="237" y="54"/>
                  <a:pt x="231" y="54"/>
                </a:cubicBezTo>
                <a:cubicBezTo>
                  <a:pt x="231" y="52"/>
                  <a:pt x="231" y="53"/>
                  <a:pt x="230" y="51"/>
                </a:cubicBezTo>
                <a:close/>
                <a:moveTo>
                  <a:pt x="244" y="65"/>
                </a:moveTo>
                <a:cubicBezTo>
                  <a:pt x="253" y="67"/>
                  <a:pt x="264" y="69"/>
                  <a:pt x="270" y="71"/>
                </a:cubicBezTo>
                <a:cubicBezTo>
                  <a:pt x="264" y="68"/>
                  <a:pt x="253" y="59"/>
                  <a:pt x="244" y="65"/>
                </a:cubicBezTo>
                <a:close/>
                <a:moveTo>
                  <a:pt x="247" y="68"/>
                </a:moveTo>
                <a:cubicBezTo>
                  <a:pt x="248" y="68"/>
                  <a:pt x="248" y="68"/>
                  <a:pt x="249" y="68"/>
                </a:cubicBezTo>
                <a:cubicBezTo>
                  <a:pt x="249" y="66"/>
                  <a:pt x="248" y="66"/>
                  <a:pt x="247" y="66"/>
                </a:cubicBezTo>
                <a:lnTo>
                  <a:pt x="247" y="68"/>
                </a:lnTo>
                <a:close/>
                <a:moveTo>
                  <a:pt x="227" y="101"/>
                </a:moveTo>
                <a:cubicBezTo>
                  <a:pt x="225" y="101"/>
                  <a:pt x="221" y="99"/>
                  <a:pt x="219" y="101"/>
                </a:cubicBezTo>
                <a:cubicBezTo>
                  <a:pt x="219" y="101"/>
                  <a:pt x="219" y="100"/>
                  <a:pt x="218" y="100"/>
                </a:cubicBezTo>
                <a:cubicBezTo>
                  <a:pt x="220" y="103"/>
                  <a:pt x="215" y="101"/>
                  <a:pt x="216" y="102"/>
                </a:cubicBezTo>
                <a:cubicBezTo>
                  <a:pt x="217" y="102"/>
                  <a:pt x="218" y="102"/>
                  <a:pt x="218" y="103"/>
                </a:cubicBezTo>
                <a:cubicBezTo>
                  <a:pt x="220" y="103"/>
                  <a:pt x="222" y="104"/>
                  <a:pt x="224" y="104"/>
                </a:cubicBezTo>
                <a:cubicBezTo>
                  <a:pt x="226" y="104"/>
                  <a:pt x="227" y="104"/>
                  <a:pt x="229" y="104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7" y="104"/>
                  <a:pt x="227" y="103"/>
                  <a:pt x="227" y="101"/>
                </a:cubicBezTo>
                <a:close/>
                <a:moveTo>
                  <a:pt x="229" y="105"/>
                </a:moveTo>
                <a:cubicBezTo>
                  <a:pt x="230" y="106"/>
                  <a:pt x="230" y="106"/>
                  <a:pt x="231" y="106"/>
                </a:cubicBezTo>
                <a:cubicBezTo>
                  <a:pt x="231" y="106"/>
                  <a:pt x="231" y="106"/>
                  <a:pt x="231" y="106"/>
                </a:cubicBezTo>
                <a:cubicBezTo>
                  <a:pt x="231" y="105"/>
                  <a:pt x="230" y="105"/>
                  <a:pt x="229" y="105"/>
                </a:cubicBezTo>
                <a:close/>
                <a:moveTo>
                  <a:pt x="224" y="97"/>
                </a:moveTo>
                <a:cubicBezTo>
                  <a:pt x="228" y="99"/>
                  <a:pt x="233" y="100"/>
                  <a:pt x="233" y="97"/>
                </a:cubicBezTo>
                <a:cubicBezTo>
                  <a:pt x="230" y="96"/>
                  <a:pt x="228" y="97"/>
                  <a:pt x="224" y="97"/>
                </a:cubicBezTo>
                <a:close/>
                <a:moveTo>
                  <a:pt x="284" y="98"/>
                </a:moveTo>
                <a:cubicBezTo>
                  <a:pt x="284" y="99"/>
                  <a:pt x="285" y="99"/>
                  <a:pt x="284" y="100"/>
                </a:cubicBezTo>
                <a:cubicBezTo>
                  <a:pt x="285" y="100"/>
                  <a:pt x="286" y="100"/>
                  <a:pt x="286" y="99"/>
                </a:cubicBezTo>
                <a:cubicBezTo>
                  <a:pt x="285" y="100"/>
                  <a:pt x="285" y="98"/>
                  <a:pt x="284" y="98"/>
                </a:cubicBezTo>
                <a:close/>
                <a:moveTo>
                  <a:pt x="228" y="105"/>
                </a:moveTo>
                <a:cubicBezTo>
                  <a:pt x="228" y="105"/>
                  <a:pt x="227" y="105"/>
                  <a:pt x="227" y="105"/>
                </a:cubicBezTo>
                <a:cubicBezTo>
                  <a:pt x="227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lose/>
                <a:moveTo>
                  <a:pt x="162" y="59"/>
                </a:moveTo>
                <a:cubicBezTo>
                  <a:pt x="162" y="58"/>
                  <a:pt x="165" y="59"/>
                  <a:pt x="165" y="57"/>
                </a:cubicBezTo>
                <a:cubicBezTo>
                  <a:pt x="164" y="58"/>
                  <a:pt x="161" y="58"/>
                  <a:pt x="162" y="59"/>
                </a:cubicBezTo>
                <a:close/>
                <a:moveTo>
                  <a:pt x="223" y="50"/>
                </a:moveTo>
                <a:cubicBezTo>
                  <a:pt x="222" y="50"/>
                  <a:pt x="223" y="49"/>
                  <a:pt x="224" y="49"/>
                </a:cubicBezTo>
                <a:cubicBezTo>
                  <a:pt x="227" y="48"/>
                  <a:pt x="230" y="51"/>
                  <a:pt x="231" y="49"/>
                </a:cubicBezTo>
                <a:cubicBezTo>
                  <a:pt x="229" y="47"/>
                  <a:pt x="224" y="47"/>
                  <a:pt x="222" y="45"/>
                </a:cubicBezTo>
                <a:cubicBezTo>
                  <a:pt x="222" y="46"/>
                  <a:pt x="221" y="46"/>
                  <a:pt x="221" y="47"/>
                </a:cubicBezTo>
                <a:cubicBezTo>
                  <a:pt x="222" y="47"/>
                  <a:pt x="222" y="48"/>
                  <a:pt x="222" y="49"/>
                </a:cubicBezTo>
                <a:cubicBezTo>
                  <a:pt x="221" y="50"/>
                  <a:pt x="218" y="48"/>
                  <a:pt x="218" y="50"/>
                </a:cubicBezTo>
                <a:cubicBezTo>
                  <a:pt x="220" y="50"/>
                  <a:pt x="222" y="51"/>
                  <a:pt x="223" y="50"/>
                </a:cubicBezTo>
                <a:close/>
                <a:moveTo>
                  <a:pt x="217" y="100"/>
                </a:moveTo>
                <a:cubicBezTo>
                  <a:pt x="216" y="100"/>
                  <a:pt x="215" y="99"/>
                  <a:pt x="214" y="99"/>
                </a:cubicBezTo>
                <a:cubicBezTo>
                  <a:pt x="214" y="99"/>
                  <a:pt x="213" y="101"/>
                  <a:pt x="212" y="102"/>
                </a:cubicBezTo>
                <a:cubicBezTo>
                  <a:pt x="213" y="102"/>
                  <a:pt x="213" y="102"/>
                  <a:pt x="214" y="102"/>
                </a:cubicBezTo>
                <a:cubicBezTo>
                  <a:pt x="215" y="100"/>
                  <a:pt x="216" y="102"/>
                  <a:pt x="217" y="100"/>
                </a:cubicBezTo>
                <a:close/>
                <a:moveTo>
                  <a:pt x="243" y="103"/>
                </a:moveTo>
                <a:cubicBezTo>
                  <a:pt x="241" y="103"/>
                  <a:pt x="240" y="101"/>
                  <a:pt x="237" y="10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9" y="102"/>
                  <a:pt x="242" y="104"/>
                  <a:pt x="243" y="103"/>
                </a:cubicBezTo>
                <a:close/>
                <a:moveTo>
                  <a:pt x="197" y="100"/>
                </a:move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lose/>
                <a:moveTo>
                  <a:pt x="1" y="62"/>
                </a:moveTo>
                <a:cubicBezTo>
                  <a:pt x="2" y="61"/>
                  <a:pt x="4" y="62"/>
                  <a:pt x="4" y="60"/>
                </a:cubicBezTo>
                <a:cubicBezTo>
                  <a:pt x="3" y="59"/>
                  <a:pt x="2" y="61"/>
                  <a:pt x="1" y="62"/>
                </a:cubicBezTo>
                <a:close/>
                <a:moveTo>
                  <a:pt x="368" y="214"/>
                </a:moveTo>
                <a:cubicBezTo>
                  <a:pt x="368" y="216"/>
                  <a:pt x="368" y="217"/>
                  <a:pt x="369" y="218"/>
                </a:cubicBezTo>
                <a:cubicBezTo>
                  <a:pt x="369" y="217"/>
                  <a:pt x="369" y="215"/>
                  <a:pt x="368" y="214"/>
                </a:cubicBezTo>
                <a:close/>
                <a:moveTo>
                  <a:pt x="369" y="223"/>
                </a:moveTo>
                <a:cubicBezTo>
                  <a:pt x="370" y="225"/>
                  <a:pt x="369" y="228"/>
                  <a:pt x="371" y="229"/>
                </a:cubicBezTo>
                <a:cubicBezTo>
                  <a:pt x="370" y="227"/>
                  <a:pt x="371" y="223"/>
                  <a:pt x="369" y="223"/>
                </a:cubicBezTo>
                <a:close/>
                <a:moveTo>
                  <a:pt x="371" y="229"/>
                </a:moveTo>
                <a:cubicBezTo>
                  <a:pt x="370" y="233"/>
                  <a:pt x="371" y="236"/>
                  <a:pt x="371" y="236"/>
                </a:cubicBezTo>
                <a:cubicBezTo>
                  <a:pt x="372" y="238"/>
                  <a:pt x="372" y="239"/>
                  <a:pt x="372" y="237"/>
                </a:cubicBezTo>
                <a:cubicBezTo>
                  <a:pt x="372" y="234"/>
                  <a:pt x="372" y="230"/>
                  <a:pt x="371" y="229"/>
                </a:cubicBezTo>
                <a:close/>
                <a:moveTo>
                  <a:pt x="9" y="40"/>
                </a:moveTo>
                <a:cubicBezTo>
                  <a:pt x="13" y="42"/>
                  <a:pt x="17" y="37"/>
                  <a:pt x="19" y="37"/>
                </a:cubicBezTo>
                <a:cubicBezTo>
                  <a:pt x="17" y="40"/>
                  <a:pt x="17" y="40"/>
                  <a:pt x="14" y="42"/>
                </a:cubicBezTo>
                <a:cubicBezTo>
                  <a:pt x="19" y="47"/>
                  <a:pt x="23" y="40"/>
                  <a:pt x="26" y="36"/>
                </a:cubicBezTo>
                <a:cubicBezTo>
                  <a:pt x="34" y="27"/>
                  <a:pt x="43" y="18"/>
                  <a:pt x="52" y="14"/>
                </a:cubicBezTo>
                <a:cubicBezTo>
                  <a:pt x="54" y="9"/>
                  <a:pt x="59" y="8"/>
                  <a:pt x="62" y="3"/>
                </a:cubicBezTo>
                <a:cubicBezTo>
                  <a:pt x="57" y="4"/>
                  <a:pt x="56" y="8"/>
                  <a:pt x="52" y="9"/>
                </a:cubicBezTo>
                <a:cubicBezTo>
                  <a:pt x="53" y="8"/>
                  <a:pt x="52" y="7"/>
                  <a:pt x="53" y="6"/>
                </a:cubicBezTo>
                <a:cubicBezTo>
                  <a:pt x="51" y="6"/>
                  <a:pt x="50" y="8"/>
                  <a:pt x="48" y="8"/>
                </a:cubicBezTo>
                <a:cubicBezTo>
                  <a:pt x="49" y="5"/>
                  <a:pt x="53" y="4"/>
                  <a:pt x="52" y="0"/>
                </a:cubicBezTo>
                <a:cubicBezTo>
                  <a:pt x="46" y="0"/>
                  <a:pt x="44" y="5"/>
                  <a:pt x="39" y="7"/>
                </a:cubicBezTo>
                <a:cubicBezTo>
                  <a:pt x="38" y="6"/>
                  <a:pt x="38" y="5"/>
                  <a:pt x="37" y="5"/>
                </a:cubicBezTo>
                <a:cubicBezTo>
                  <a:pt x="34" y="8"/>
                  <a:pt x="30" y="10"/>
                  <a:pt x="26" y="12"/>
                </a:cubicBezTo>
                <a:cubicBezTo>
                  <a:pt x="26" y="16"/>
                  <a:pt x="23" y="19"/>
                  <a:pt x="20" y="21"/>
                </a:cubicBezTo>
                <a:cubicBezTo>
                  <a:pt x="14" y="25"/>
                  <a:pt x="5" y="28"/>
                  <a:pt x="0" y="34"/>
                </a:cubicBezTo>
                <a:cubicBezTo>
                  <a:pt x="3" y="35"/>
                  <a:pt x="3" y="33"/>
                  <a:pt x="5" y="33"/>
                </a:cubicBezTo>
                <a:cubicBezTo>
                  <a:pt x="6" y="35"/>
                  <a:pt x="2" y="36"/>
                  <a:pt x="3" y="39"/>
                </a:cubicBezTo>
                <a:cubicBezTo>
                  <a:pt x="5" y="41"/>
                  <a:pt x="9" y="38"/>
                  <a:pt x="11" y="37"/>
                </a:cubicBezTo>
                <a:cubicBezTo>
                  <a:pt x="11" y="39"/>
                  <a:pt x="9" y="39"/>
                  <a:pt x="9" y="40"/>
                </a:cubicBezTo>
                <a:close/>
                <a:moveTo>
                  <a:pt x="194" y="97"/>
                </a:moveTo>
                <a:cubicBezTo>
                  <a:pt x="190" y="96"/>
                  <a:pt x="188" y="98"/>
                  <a:pt x="186" y="97"/>
                </a:cubicBezTo>
                <a:cubicBezTo>
                  <a:pt x="185" y="99"/>
                  <a:pt x="188" y="98"/>
                  <a:pt x="188" y="99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100"/>
                  <a:pt x="189" y="100"/>
                  <a:pt x="190" y="100"/>
                </a:cubicBezTo>
                <a:cubicBezTo>
                  <a:pt x="191" y="100"/>
                  <a:pt x="193" y="100"/>
                  <a:pt x="195" y="100"/>
                </a:cubicBezTo>
                <a:cubicBezTo>
                  <a:pt x="194" y="100"/>
                  <a:pt x="193" y="100"/>
                  <a:pt x="192" y="100"/>
                </a:cubicBezTo>
                <a:cubicBezTo>
                  <a:pt x="192" y="99"/>
                  <a:pt x="194" y="99"/>
                  <a:pt x="194" y="97"/>
                </a:cubicBezTo>
                <a:close/>
                <a:moveTo>
                  <a:pt x="12" y="45"/>
                </a:moveTo>
                <a:cubicBezTo>
                  <a:pt x="12" y="47"/>
                  <a:pt x="11" y="48"/>
                  <a:pt x="9" y="48"/>
                </a:cubicBezTo>
                <a:cubicBezTo>
                  <a:pt x="11" y="49"/>
                  <a:pt x="13" y="47"/>
                  <a:pt x="15" y="45"/>
                </a:cubicBezTo>
                <a:cubicBezTo>
                  <a:pt x="13" y="46"/>
                  <a:pt x="14" y="45"/>
                  <a:pt x="12" y="45"/>
                </a:cubicBezTo>
                <a:close/>
                <a:moveTo>
                  <a:pt x="7" y="213"/>
                </a:moveTo>
                <a:cubicBezTo>
                  <a:pt x="6" y="213"/>
                  <a:pt x="6" y="215"/>
                  <a:pt x="7" y="216"/>
                </a:cubicBezTo>
                <a:cubicBezTo>
                  <a:pt x="8" y="215"/>
                  <a:pt x="8" y="213"/>
                  <a:pt x="7" y="213"/>
                </a:cubicBezTo>
                <a:close/>
                <a:moveTo>
                  <a:pt x="26" y="80"/>
                </a:moveTo>
                <a:cubicBezTo>
                  <a:pt x="26" y="81"/>
                  <a:pt x="26" y="81"/>
                  <a:pt x="27" y="81"/>
                </a:cubicBezTo>
                <a:cubicBezTo>
                  <a:pt x="27" y="80"/>
                  <a:pt x="29" y="80"/>
                  <a:pt x="29" y="78"/>
                </a:cubicBezTo>
                <a:cubicBezTo>
                  <a:pt x="27" y="79"/>
                  <a:pt x="28" y="78"/>
                  <a:pt x="27" y="76"/>
                </a:cubicBezTo>
                <a:cubicBezTo>
                  <a:pt x="24" y="80"/>
                  <a:pt x="21" y="83"/>
                  <a:pt x="18" y="87"/>
                </a:cubicBezTo>
                <a:cubicBezTo>
                  <a:pt x="20" y="87"/>
                  <a:pt x="21" y="87"/>
                  <a:pt x="22" y="86"/>
                </a:cubicBezTo>
                <a:cubicBezTo>
                  <a:pt x="22" y="85"/>
                  <a:pt x="21" y="85"/>
                  <a:pt x="21" y="84"/>
                </a:cubicBezTo>
                <a:cubicBezTo>
                  <a:pt x="22" y="83"/>
                  <a:pt x="24" y="84"/>
                  <a:pt x="25" y="84"/>
                </a:cubicBezTo>
                <a:cubicBezTo>
                  <a:pt x="24" y="83"/>
                  <a:pt x="26" y="82"/>
                  <a:pt x="25" y="81"/>
                </a:cubicBezTo>
                <a:cubicBezTo>
                  <a:pt x="25" y="82"/>
                  <a:pt x="24" y="83"/>
                  <a:pt x="23" y="82"/>
                </a:cubicBezTo>
                <a:cubicBezTo>
                  <a:pt x="24" y="81"/>
                  <a:pt x="25" y="80"/>
                  <a:pt x="26" y="80"/>
                </a:cubicBezTo>
                <a:close/>
                <a:moveTo>
                  <a:pt x="21" y="264"/>
                </a:moveTo>
                <a:cubicBezTo>
                  <a:pt x="20" y="264"/>
                  <a:pt x="20" y="264"/>
                  <a:pt x="19" y="264"/>
                </a:cubicBezTo>
                <a:cubicBezTo>
                  <a:pt x="19" y="264"/>
                  <a:pt x="18" y="265"/>
                  <a:pt x="18" y="265"/>
                </a:cubicBezTo>
                <a:cubicBezTo>
                  <a:pt x="19" y="266"/>
                  <a:pt x="21" y="266"/>
                  <a:pt x="21" y="264"/>
                </a:cubicBezTo>
                <a:close/>
                <a:moveTo>
                  <a:pt x="23" y="77"/>
                </a:moveTo>
                <a:cubicBezTo>
                  <a:pt x="21" y="79"/>
                  <a:pt x="18" y="82"/>
                  <a:pt x="18" y="84"/>
                </a:cubicBezTo>
                <a:cubicBezTo>
                  <a:pt x="19" y="81"/>
                  <a:pt x="25" y="80"/>
                  <a:pt x="23" y="77"/>
                </a:cubicBezTo>
                <a:close/>
                <a:moveTo>
                  <a:pt x="21" y="76"/>
                </a:moveTo>
                <a:cubicBezTo>
                  <a:pt x="23" y="76"/>
                  <a:pt x="24" y="75"/>
                  <a:pt x="24" y="73"/>
                </a:cubicBezTo>
                <a:cubicBezTo>
                  <a:pt x="22" y="74"/>
                  <a:pt x="22" y="75"/>
                  <a:pt x="21" y="76"/>
                </a:cubicBezTo>
                <a:close/>
                <a:moveTo>
                  <a:pt x="363" y="197"/>
                </a:moveTo>
                <a:cubicBezTo>
                  <a:pt x="363" y="199"/>
                  <a:pt x="364" y="202"/>
                  <a:pt x="365" y="203"/>
                </a:cubicBezTo>
                <a:cubicBezTo>
                  <a:pt x="365" y="201"/>
                  <a:pt x="365" y="197"/>
                  <a:pt x="363" y="197"/>
                </a:cubicBezTo>
                <a:close/>
                <a:moveTo>
                  <a:pt x="343" y="286"/>
                </a:moveTo>
                <a:cubicBezTo>
                  <a:pt x="344" y="286"/>
                  <a:pt x="344" y="284"/>
                  <a:pt x="344" y="282"/>
                </a:cubicBezTo>
                <a:cubicBezTo>
                  <a:pt x="342" y="282"/>
                  <a:pt x="343" y="284"/>
                  <a:pt x="343" y="286"/>
                </a:cubicBezTo>
                <a:close/>
                <a:moveTo>
                  <a:pt x="341" y="143"/>
                </a:moveTo>
                <a:cubicBezTo>
                  <a:pt x="340" y="141"/>
                  <a:pt x="340" y="139"/>
                  <a:pt x="339" y="138"/>
                </a:cubicBezTo>
                <a:cubicBezTo>
                  <a:pt x="338" y="140"/>
                  <a:pt x="340" y="142"/>
                  <a:pt x="341" y="143"/>
                </a:cubicBezTo>
                <a:close/>
                <a:moveTo>
                  <a:pt x="343" y="152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6" y="152"/>
                  <a:pt x="345" y="158"/>
                  <a:pt x="348" y="157"/>
                </a:cubicBezTo>
                <a:cubicBezTo>
                  <a:pt x="346" y="155"/>
                  <a:pt x="346" y="152"/>
                  <a:pt x="344" y="149"/>
                </a:cubicBezTo>
                <a:cubicBezTo>
                  <a:pt x="344" y="150"/>
                  <a:pt x="342" y="151"/>
                  <a:pt x="343" y="152"/>
                </a:cubicBezTo>
                <a:close/>
                <a:moveTo>
                  <a:pt x="343" y="249"/>
                </a:moveTo>
                <a:cubicBezTo>
                  <a:pt x="344" y="242"/>
                  <a:pt x="344" y="235"/>
                  <a:pt x="343" y="230"/>
                </a:cubicBezTo>
                <a:cubicBezTo>
                  <a:pt x="343" y="237"/>
                  <a:pt x="342" y="243"/>
                  <a:pt x="343" y="249"/>
                </a:cubicBezTo>
                <a:close/>
                <a:moveTo>
                  <a:pt x="341" y="250"/>
                </a:moveTo>
                <a:cubicBezTo>
                  <a:pt x="341" y="251"/>
                  <a:pt x="340" y="254"/>
                  <a:pt x="341" y="254"/>
                </a:cubicBezTo>
                <a:cubicBezTo>
                  <a:pt x="342" y="253"/>
                  <a:pt x="342" y="251"/>
                  <a:pt x="341" y="250"/>
                </a:cubicBezTo>
                <a:close/>
                <a:moveTo>
                  <a:pt x="339" y="296"/>
                </a:moveTo>
                <a:cubicBezTo>
                  <a:pt x="340" y="295"/>
                  <a:pt x="341" y="292"/>
                  <a:pt x="340" y="290"/>
                </a:cubicBezTo>
                <a:cubicBezTo>
                  <a:pt x="340" y="292"/>
                  <a:pt x="338" y="294"/>
                  <a:pt x="339" y="296"/>
                </a:cubicBezTo>
                <a:close/>
                <a:moveTo>
                  <a:pt x="344" y="227"/>
                </a:moveTo>
                <a:cubicBezTo>
                  <a:pt x="344" y="225"/>
                  <a:pt x="345" y="223"/>
                  <a:pt x="343" y="223"/>
                </a:cubicBezTo>
                <a:cubicBezTo>
                  <a:pt x="344" y="224"/>
                  <a:pt x="343" y="227"/>
                  <a:pt x="344" y="227"/>
                </a:cubicBezTo>
                <a:close/>
                <a:moveTo>
                  <a:pt x="353" y="183"/>
                </a:moveTo>
                <a:cubicBezTo>
                  <a:pt x="353" y="183"/>
                  <a:pt x="354" y="184"/>
                  <a:pt x="354" y="185"/>
                </a:cubicBezTo>
                <a:cubicBezTo>
                  <a:pt x="355" y="184"/>
                  <a:pt x="353" y="181"/>
                  <a:pt x="353" y="183"/>
                </a:cubicBezTo>
                <a:close/>
                <a:moveTo>
                  <a:pt x="355" y="183"/>
                </a:moveTo>
                <a:cubicBezTo>
                  <a:pt x="355" y="181"/>
                  <a:pt x="354" y="180"/>
                  <a:pt x="353" y="179"/>
                </a:cubicBezTo>
                <a:cubicBezTo>
                  <a:pt x="354" y="180"/>
                  <a:pt x="354" y="182"/>
                  <a:pt x="355" y="183"/>
                </a:cubicBezTo>
                <a:close/>
                <a:moveTo>
                  <a:pt x="357" y="186"/>
                </a:moveTo>
                <a:cubicBezTo>
                  <a:pt x="355" y="185"/>
                  <a:pt x="355" y="187"/>
                  <a:pt x="356" y="188"/>
                </a:cubicBezTo>
                <a:cubicBezTo>
                  <a:pt x="357" y="188"/>
                  <a:pt x="356" y="187"/>
                  <a:pt x="357" y="186"/>
                </a:cubicBezTo>
                <a:close/>
                <a:moveTo>
                  <a:pt x="343" y="276"/>
                </a:moveTo>
                <a:cubicBezTo>
                  <a:pt x="344" y="276"/>
                  <a:pt x="344" y="278"/>
                  <a:pt x="345" y="278"/>
                </a:cubicBezTo>
                <a:cubicBezTo>
                  <a:pt x="344" y="276"/>
                  <a:pt x="346" y="277"/>
                  <a:pt x="346" y="275"/>
                </a:cubicBezTo>
                <a:cubicBezTo>
                  <a:pt x="344" y="275"/>
                  <a:pt x="343" y="275"/>
                  <a:pt x="343" y="276"/>
                </a:cubicBezTo>
                <a:close/>
                <a:moveTo>
                  <a:pt x="346" y="209"/>
                </a:moveTo>
                <a:cubicBezTo>
                  <a:pt x="348" y="212"/>
                  <a:pt x="345" y="208"/>
                  <a:pt x="344" y="206"/>
                </a:cubicBezTo>
                <a:cubicBezTo>
                  <a:pt x="344" y="203"/>
                  <a:pt x="344" y="200"/>
                  <a:pt x="343" y="199"/>
                </a:cubicBezTo>
                <a:cubicBezTo>
                  <a:pt x="341" y="199"/>
                  <a:pt x="341" y="200"/>
                  <a:pt x="340" y="199"/>
                </a:cubicBezTo>
                <a:cubicBezTo>
                  <a:pt x="341" y="204"/>
                  <a:pt x="342" y="206"/>
                  <a:pt x="345" y="209"/>
                </a:cubicBezTo>
                <a:cubicBezTo>
                  <a:pt x="344" y="212"/>
                  <a:pt x="345" y="216"/>
                  <a:pt x="346" y="219"/>
                </a:cubicBezTo>
                <a:cubicBezTo>
                  <a:pt x="349" y="215"/>
                  <a:pt x="344" y="212"/>
                  <a:pt x="346" y="209"/>
                </a:cubicBezTo>
                <a:close/>
                <a:moveTo>
                  <a:pt x="346" y="180"/>
                </a:moveTo>
                <a:cubicBezTo>
                  <a:pt x="348" y="179"/>
                  <a:pt x="347" y="181"/>
                  <a:pt x="349" y="181"/>
                </a:cubicBezTo>
                <a:cubicBezTo>
                  <a:pt x="349" y="180"/>
                  <a:pt x="348" y="179"/>
                  <a:pt x="348" y="178"/>
                </a:cubicBezTo>
                <a:cubicBezTo>
                  <a:pt x="347" y="178"/>
                  <a:pt x="346" y="179"/>
                  <a:pt x="346" y="180"/>
                </a:cubicBezTo>
                <a:close/>
                <a:moveTo>
                  <a:pt x="258" y="101"/>
                </a:moveTo>
                <a:cubicBezTo>
                  <a:pt x="256" y="101"/>
                  <a:pt x="255" y="100"/>
                  <a:pt x="254" y="100"/>
                </a:cubicBezTo>
                <a:cubicBezTo>
                  <a:pt x="254" y="102"/>
                  <a:pt x="258" y="102"/>
                  <a:pt x="258" y="101"/>
                </a:cubicBezTo>
                <a:close/>
                <a:moveTo>
                  <a:pt x="328" y="130"/>
                </a:moveTo>
                <a:cubicBezTo>
                  <a:pt x="327" y="128"/>
                  <a:pt x="326" y="125"/>
                  <a:pt x="324" y="124"/>
                </a:cubicBezTo>
                <a:cubicBezTo>
                  <a:pt x="324" y="126"/>
                  <a:pt x="326" y="129"/>
                  <a:pt x="328" y="130"/>
                </a:cubicBezTo>
                <a:close/>
                <a:moveTo>
                  <a:pt x="324" y="135"/>
                </a:moveTo>
                <a:cubicBezTo>
                  <a:pt x="326" y="137"/>
                  <a:pt x="328" y="141"/>
                  <a:pt x="330" y="141"/>
                </a:cubicBezTo>
                <a:cubicBezTo>
                  <a:pt x="328" y="140"/>
                  <a:pt x="327" y="138"/>
                  <a:pt x="328" y="136"/>
                </a:cubicBezTo>
                <a:cubicBezTo>
                  <a:pt x="326" y="137"/>
                  <a:pt x="325" y="134"/>
                  <a:pt x="324" y="135"/>
                </a:cubicBezTo>
                <a:close/>
                <a:moveTo>
                  <a:pt x="333" y="131"/>
                </a:moveTo>
                <a:cubicBezTo>
                  <a:pt x="335" y="131"/>
                  <a:pt x="333" y="129"/>
                  <a:pt x="332" y="128"/>
                </a:cubicBezTo>
                <a:cubicBezTo>
                  <a:pt x="332" y="130"/>
                  <a:pt x="334" y="130"/>
                  <a:pt x="333" y="131"/>
                </a:cubicBezTo>
                <a:close/>
                <a:moveTo>
                  <a:pt x="273" y="126"/>
                </a:moveTo>
                <a:cubicBezTo>
                  <a:pt x="273" y="126"/>
                  <a:pt x="274" y="126"/>
                  <a:pt x="274" y="127"/>
                </a:cubicBezTo>
                <a:cubicBezTo>
                  <a:pt x="275" y="127"/>
                  <a:pt x="275" y="126"/>
                  <a:pt x="274" y="126"/>
                </a:cubicBezTo>
                <a:cubicBezTo>
                  <a:pt x="274" y="126"/>
                  <a:pt x="273" y="125"/>
                  <a:pt x="273" y="126"/>
                </a:cubicBezTo>
                <a:close/>
                <a:moveTo>
                  <a:pt x="270" y="118"/>
                </a:moveTo>
                <a:cubicBezTo>
                  <a:pt x="269" y="118"/>
                  <a:pt x="268" y="115"/>
                  <a:pt x="267" y="116"/>
                </a:cubicBezTo>
                <a:cubicBezTo>
                  <a:pt x="269" y="116"/>
                  <a:pt x="269" y="119"/>
                  <a:pt x="267" y="119"/>
                </a:cubicBezTo>
                <a:cubicBezTo>
                  <a:pt x="266" y="118"/>
                  <a:pt x="264" y="116"/>
                  <a:pt x="263" y="115"/>
                </a:cubicBezTo>
                <a:cubicBezTo>
                  <a:pt x="263" y="115"/>
                  <a:pt x="264" y="115"/>
                  <a:pt x="264" y="114"/>
                </a:cubicBezTo>
                <a:cubicBezTo>
                  <a:pt x="261" y="114"/>
                  <a:pt x="260" y="114"/>
                  <a:pt x="259" y="112"/>
                </a:cubicBezTo>
                <a:cubicBezTo>
                  <a:pt x="257" y="118"/>
                  <a:pt x="267" y="121"/>
                  <a:pt x="270" y="118"/>
                </a:cubicBezTo>
                <a:close/>
                <a:moveTo>
                  <a:pt x="251" y="105"/>
                </a:moveTo>
                <a:cubicBezTo>
                  <a:pt x="249" y="105"/>
                  <a:pt x="248" y="103"/>
                  <a:pt x="248" y="105"/>
                </a:cubicBezTo>
                <a:cubicBezTo>
                  <a:pt x="248" y="105"/>
                  <a:pt x="250" y="105"/>
                  <a:pt x="251" y="105"/>
                </a:cubicBezTo>
                <a:close/>
                <a:moveTo>
                  <a:pt x="275" y="63"/>
                </a:moveTo>
                <a:cubicBezTo>
                  <a:pt x="273" y="62"/>
                  <a:pt x="270" y="58"/>
                  <a:pt x="266" y="59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70" y="60"/>
                  <a:pt x="272" y="64"/>
                  <a:pt x="275" y="63"/>
                </a:cubicBezTo>
                <a:close/>
                <a:moveTo>
                  <a:pt x="260" y="107"/>
                </a:moveTo>
                <a:cubicBezTo>
                  <a:pt x="260" y="106"/>
                  <a:pt x="261" y="105"/>
                  <a:pt x="262" y="105"/>
                </a:cubicBezTo>
                <a:cubicBezTo>
                  <a:pt x="257" y="105"/>
                  <a:pt x="254" y="101"/>
                  <a:pt x="251" y="101"/>
                </a:cubicBezTo>
                <a:cubicBezTo>
                  <a:pt x="253" y="105"/>
                  <a:pt x="257" y="105"/>
                  <a:pt x="260" y="107"/>
                </a:cubicBezTo>
                <a:close/>
                <a:moveTo>
                  <a:pt x="278" y="114"/>
                </a:moveTo>
                <a:cubicBezTo>
                  <a:pt x="275" y="112"/>
                  <a:pt x="270" y="103"/>
                  <a:pt x="263" y="106"/>
                </a:cubicBezTo>
                <a:cubicBezTo>
                  <a:pt x="265" y="107"/>
                  <a:pt x="267" y="108"/>
                  <a:pt x="268" y="109"/>
                </a:cubicBezTo>
                <a:cubicBezTo>
                  <a:pt x="267" y="110"/>
                  <a:pt x="265" y="109"/>
                  <a:pt x="264" y="110"/>
                </a:cubicBezTo>
                <a:cubicBezTo>
                  <a:pt x="261" y="109"/>
                  <a:pt x="255" y="107"/>
                  <a:pt x="251" y="109"/>
                </a:cubicBezTo>
                <a:cubicBezTo>
                  <a:pt x="249" y="107"/>
                  <a:pt x="246" y="107"/>
                  <a:pt x="244" y="106"/>
                </a:cubicBezTo>
                <a:cubicBezTo>
                  <a:pt x="246" y="109"/>
                  <a:pt x="251" y="109"/>
                  <a:pt x="253" y="112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6" y="113"/>
                  <a:pt x="257" y="115"/>
                  <a:pt x="257" y="113"/>
                </a:cubicBezTo>
                <a:cubicBezTo>
                  <a:pt x="257" y="113"/>
                  <a:pt x="256" y="112"/>
                  <a:pt x="257" y="112"/>
                </a:cubicBezTo>
                <a:cubicBezTo>
                  <a:pt x="258" y="113"/>
                  <a:pt x="262" y="111"/>
                  <a:pt x="261" y="113"/>
                </a:cubicBezTo>
                <a:cubicBezTo>
                  <a:pt x="263" y="111"/>
                  <a:pt x="265" y="115"/>
                  <a:pt x="266" y="114"/>
                </a:cubicBezTo>
                <a:cubicBezTo>
                  <a:pt x="263" y="113"/>
                  <a:pt x="267" y="113"/>
                  <a:pt x="268" y="112"/>
                </a:cubicBezTo>
                <a:cubicBezTo>
                  <a:pt x="267" y="112"/>
                  <a:pt x="266" y="111"/>
                  <a:pt x="267" y="111"/>
                </a:cubicBezTo>
                <a:cubicBezTo>
                  <a:pt x="270" y="110"/>
                  <a:pt x="274" y="109"/>
                  <a:pt x="275" y="113"/>
                </a:cubicBezTo>
                <a:cubicBezTo>
                  <a:pt x="273" y="114"/>
                  <a:pt x="272" y="112"/>
                  <a:pt x="271" y="113"/>
                </a:cubicBezTo>
                <a:cubicBezTo>
                  <a:pt x="272" y="114"/>
                  <a:pt x="274" y="115"/>
                  <a:pt x="276" y="115"/>
                </a:cubicBezTo>
                <a:cubicBezTo>
                  <a:pt x="275" y="112"/>
                  <a:pt x="278" y="114"/>
                  <a:pt x="278" y="114"/>
                </a:cubicBezTo>
                <a:close/>
                <a:moveTo>
                  <a:pt x="272" y="121"/>
                </a:moveTo>
                <a:cubicBezTo>
                  <a:pt x="271" y="121"/>
                  <a:pt x="271" y="121"/>
                  <a:pt x="270" y="121"/>
                </a:cubicBezTo>
                <a:cubicBezTo>
                  <a:pt x="270" y="122"/>
                  <a:pt x="270" y="122"/>
                  <a:pt x="270" y="122"/>
                </a:cubicBezTo>
                <a:cubicBezTo>
                  <a:pt x="270" y="122"/>
                  <a:pt x="271" y="122"/>
                  <a:pt x="272" y="121"/>
                </a:cubicBezTo>
                <a:close/>
                <a:moveTo>
                  <a:pt x="291" y="136"/>
                </a:moveTo>
                <a:cubicBezTo>
                  <a:pt x="292" y="138"/>
                  <a:pt x="297" y="142"/>
                  <a:pt x="297" y="141"/>
                </a:cubicBezTo>
                <a:cubicBezTo>
                  <a:pt x="297" y="139"/>
                  <a:pt x="290" y="136"/>
                  <a:pt x="293" y="133"/>
                </a:cubicBezTo>
                <a:cubicBezTo>
                  <a:pt x="291" y="133"/>
                  <a:pt x="291" y="134"/>
                  <a:pt x="289" y="134"/>
                </a:cubicBezTo>
                <a:cubicBezTo>
                  <a:pt x="289" y="132"/>
                  <a:pt x="287" y="133"/>
                  <a:pt x="286" y="132"/>
                </a:cubicBezTo>
                <a:cubicBezTo>
                  <a:pt x="286" y="130"/>
                  <a:pt x="286" y="130"/>
                  <a:pt x="286" y="128"/>
                </a:cubicBezTo>
                <a:cubicBezTo>
                  <a:pt x="284" y="128"/>
                  <a:pt x="284" y="128"/>
                  <a:pt x="284" y="128"/>
                </a:cubicBezTo>
                <a:cubicBezTo>
                  <a:pt x="285" y="130"/>
                  <a:pt x="285" y="129"/>
                  <a:pt x="284" y="132"/>
                </a:cubicBezTo>
                <a:cubicBezTo>
                  <a:pt x="288" y="132"/>
                  <a:pt x="288" y="136"/>
                  <a:pt x="291" y="136"/>
                </a:cubicBezTo>
                <a:close/>
                <a:moveTo>
                  <a:pt x="320" y="159"/>
                </a:moveTo>
                <a:cubicBezTo>
                  <a:pt x="320" y="160"/>
                  <a:pt x="319" y="160"/>
                  <a:pt x="319" y="161"/>
                </a:cubicBezTo>
                <a:cubicBezTo>
                  <a:pt x="320" y="162"/>
                  <a:pt x="321" y="163"/>
                  <a:pt x="322" y="164"/>
                </a:cubicBezTo>
                <a:cubicBezTo>
                  <a:pt x="322" y="162"/>
                  <a:pt x="321" y="161"/>
                  <a:pt x="320" y="159"/>
                </a:cubicBezTo>
                <a:close/>
                <a:moveTo>
                  <a:pt x="301" y="137"/>
                </a:moveTo>
                <a:cubicBezTo>
                  <a:pt x="303" y="139"/>
                  <a:pt x="305" y="142"/>
                  <a:pt x="309" y="144"/>
                </a:cubicBezTo>
                <a:cubicBezTo>
                  <a:pt x="307" y="141"/>
                  <a:pt x="302" y="137"/>
                  <a:pt x="301" y="137"/>
                </a:cubicBezTo>
                <a:close/>
                <a:moveTo>
                  <a:pt x="279" y="123"/>
                </a:moveTo>
                <a:cubicBezTo>
                  <a:pt x="279" y="122"/>
                  <a:pt x="279" y="121"/>
                  <a:pt x="278" y="120"/>
                </a:cubicBezTo>
                <a:cubicBezTo>
                  <a:pt x="277" y="121"/>
                  <a:pt x="278" y="123"/>
                  <a:pt x="279" y="123"/>
                </a:cubicBezTo>
                <a:close/>
                <a:moveTo>
                  <a:pt x="323" y="160"/>
                </a:moveTo>
                <a:cubicBezTo>
                  <a:pt x="325" y="162"/>
                  <a:pt x="325" y="164"/>
                  <a:pt x="327" y="165"/>
                </a:cubicBezTo>
                <a:cubicBezTo>
                  <a:pt x="326" y="163"/>
                  <a:pt x="325" y="160"/>
                  <a:pt x="323" y="160"/>
                </a:cubicBezTo>
                <a:close/>
                <a:moveTo>
                  <a:pt x="327" y="156"/>
                </a:moveTo>
                <a:cubicBezTo>
                  <a:pt x="326" y="157"/>
                  <a:pt x="324" y="156"/>
                  <a:pt x="324" y="157"/>
                </a:cubicBezTo>
                <a:cubicBezTo>
                  <a:pt x="325" y="157"/>
                  <a:pt x="326" y="159"/>
                  <a:pt x="327" y="159"/>
                </a:cubicBezTo>
                <a:cubicBezTo>
                  <a:pt x="327" y="158"/>
                  <a:pt x="326" y="157"/>
                  <a:pt x="327" y="156"/>
                </a:cubicBezTo>
                <a:close/>
                <a:moveTo>
                  <a:pt x="303" y="146"/>
                </a:moveTo>
                <a:cubicBezTo>
                  <a:pt x="302" y="147"/>
                  <a:pt x="304" y="149"/>
                  <a:pt x="305" y="149"/>
                </a:cubicBezTo>
                <a:cubicBezTo>
                  <a:pt x="304" y="148"/>
                  <a:pt x="305" y="146"/>
                  <a:pt x="303" y="146"/>
                </a:cubicBezTo>
                <a:close/>
                <a:moveTo>
                  <a:pt x="294" y="132"/>
                </a:moveTo>
                <a:cubicBezTo>
                  <a:pt x="294" y="131"/>
                  <a:pt x="292" y="130"/>
                  <a:pt x="292" y="132"/>
                </a:cubicBezTo>
                <a:cubicBezTo>
                  <a:pt x="293" y="131"/>
                  <a:pt x="294" y="133"/>
                  <a:pt x="294" y="132"/>
                </a:cubicBezTo>
                <a:close/>
                <a:moveTo>
                  <a:pt x="280" y="119"/>
                </a:moveTo>
                <a:cubicBezTo>
                  <a:pt x="279" y="118"/>
                  <a:pt x="279" y="117"/>
                  <a:pt x="277" y="117"/>
                </a:cubicBezTo>
                <a:cubicBezTo>
                  <a:pt x="277" y="118"/>
                  <a:pt x="279" y="120"/>
                  <a:pt x="280" y="119"/>
                </a:cubicBezTo>
                <a:close/>
                <a:moveTo>
                  <a:pt x="316" y="137"/>
                </a:moveTo>
                <a:cubicBezTo>
                  <a:pt x="311" y="132"/>
                  <a:pt x="302" y="121"/>
                  <a:pt x="292" y="118"/>
                </a:cubicBezTo>
                <a:cubicBezTo>
                  <a:pt x="293" y="119"/>
                  <a:pt x="292" y="120"/>
                  <a:pt x="291" y="120"/>
                </a:cubicBezTo>
                <a:cubicBezTo>
                  <a:pt x="290" y="119"/>
                  <a:pt x="288" y="118"/>
                  <a:pt x="288" y="117"/>
                </a:cubicBezTo>
                <a:cubicBezTo>
                  <a:pt x="285" y="119"/>
                  <a:pt x="282" y="114"/>
                  <a:pt x="279" y="115"/>
                </a:cubicBezTo>
                <a:cubicBezTo>
                  <a:pt x="279" y="117"/>
                  <a:pt x="282" y="117"/>
                  <a:pt x="284" y="118"/>
                </a:cubicBezTo>
                <a:cubicBezTo>
                  <a:pt x="284" y="119"/>
                  <a:pt x="285" y="123"/>
                  <a:pt x="287" y="122"/>
                </a:cubicBezTo>
                <a:cubicBezTo>
                  <a:pt x="286" y="121"/>
                  <a:pt x="285" y="120"/>
                  <a:pt x="286" y="120"/>
                </a:cubicBezTo>
                <a:cubicBezTo>
                  <a:pt x="287" y="120"/>
                  <a:pt x="288" y="120"/>
                  <a:pt x="288" y="122"/>
                </a:cubicBezTo>
                <a:cubicBezTo>
                  <a:pt x="289" y="122"/>
                  <a:pt x="291" y="121"/>
                  <a:pt x="292" y="123"/>
                </a:cubicBezTo>
                <a:cubicBezTo>
                  <a:pt x="291" y="124"/>
                  <a:pt x="288" y="124"/>
                  <a:pt x="287" y="126"/>
                </a:cubicBezTo>
                <a:cubicBezTo>
                  <a:pt x="290" y="127"/>
                  <a:pt x="291" y="130"/>
                  <a:pt x="295" y="130"/>
                </a:cubicBezTo>
                <a:cubicBezTo>
                  <a:pt x="296" y="129"/>
                  <a:pt x="292" y="128"/>
                  <a:pt x="295" y="127"/>
                </a:cubicBezTo>
                <a:cubicBezTo>
                  <a:pt x="298" y="130"/>
                  <a:pt x="301" y="135"/>
                  <a:pt x="306" y="134"/>
                </a:cubicBezTo>
                <a:cubicBezTo>
                  <a:pt x="306" y="132"/>
                  <a:pt x="304" y="132"/>
                  <a:pt x="303" y="131"/>
                </a:cubicBezTo>
                <a:cubicBezTo>
                  <a:pt x="304" y="131"/>
                  <a:pt x="304" y="130"/>
                  <a:pt x="304" y="130"/>
                </a:cubicBezTo>
                <a:cubicBezTo>
                  <a:pt x="309" y="134"/>
                  <a:pt x="314" y="136"/>
                  <a:pt x="317" y="141"/>
                </a:cubicBezTo>
                <a:cubicBezTo>
                  <a:pt x="316" y="141"/>
                  <a:pt x="314" y="138"/>
                  <a:pt x="313" y="139"/>
                </a:cubicBezTo>
                <a:cubicBezTo>
                  <a:pt x="315" y="142"/>
                  <a:pt x="318" y="143"/>
                  <a:pt x="320" y="146"/>
                </a:cubicBezTo>
                <a:cubicBezTo>
                  <a:pt x="319" y="148"/>
                  <a:pt x="323" y="150"/>
                  <a:pt x="323" y="153"/>
                </a:cubicBezTo>
                <a:cubicBezTo>
                  <a:pt x="325" y="153"/>
                  <a:pt x="325" y="154"/>
                  <a:pt x="326" y="154"/>
                </a:cubicBezTo>
                <a:cubicBezTo>
                  <a:pt x="326" y="155"/>
                  <a:pt x="328" y="157"/>
                  <a:pt x="329" y="156"/>
                </a:cubicBezTo>
                <a:cubicBezTo>
                  <a:pt x="327" y="151"/>
                  <a:pt x="325" y="145"/>
                  <a:pt x="320" y="144"/>
                </a:cubicBezTo>
                <a:cubicBezTo>
                  <a:pt x="322" y="141"/>
                  <a:pt x="317" y="140"/>
                  <a:pt x="316" y="137"/>
                </a:cubicBezTo>
                <a:close/>
                <a:moveTo>
                  <a:pt x="292" y="128"/>
                </a:moveTo>
                <a:cubicBezTo>
                  <a:pt x="291" y="127"/>
                  <a:pt x="290" y="127"/>
                  <a:pt x="291" y="125"/>
                </a:cubicBezTo>
                <a:cubicBezTo>
                  <a:pt x="292" y="125"/>
                  <a:pt x="292" y="124"/>
                  <a:pt x="294" y="125"/>
                </a:cubicBezTo>
                <a:cubicBezTo>
                  <a:pt x="294" y="127"/>
                  <a:pt x="293" y="127"/>
                  <a:pt x="292" y="128"/>
                </a:cubicBezTo>
                <a:close/>
                <a:moveTo>
                  <a:pt x="294" y="126"/>
                </a:moveTo>
                <a:cubicBezTo>
                  <a:pt x="296" y="124"/>
                  <a:pt x="300" y="125"/>
                  <a:pt x="300" y="128"/>
                </a:cubicBezTo>
                <a:cubicBezTo>
                  <a:pt x="298" y="128"/>
                  <a:pt x="297" y="125"/>
                  <a:pt x="294" y="126"/>
                </a:cubicBezTo>
                <a:close/>
                <a:moveTo>
                  <a:pt x="328" y="169"/>
                </a:moveTo>
                <a:cubicBezTo>
                  <a:pt x="329" y="167"/>
                  <a:pt x="328" y="171"/>
                  <a:pt x="329" y="170"/>
                </a:cubicBezTo>
                <a:cubicBezTo>
                  <a:pt x="330" y="169"/>
                  <a:pt x="328" y="167"/>
                  <a:pt x="328" y="166"/>
                </a:cubicBezTo>
                <a:cubicBezTo>
                  <a:pt x="328" y="167"/>
                  <a:pt x="327" y="169"/>
                  <a:pt x="328" y="169"/>
                </a:cubicBezTo>
                <a:close/>
                <a:moveTo>
                  <a:pt x="263" y="120"/>
                </a:move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lose/>
                <a:moveTo>
                  <a:pt x="300" y="78"/>
                </a:moveTo>
                <a:cubicBezTo>
                  <a:pt x="300" y="78"/>
                  <a:pt x="299" y="76"/>
                  <a:pt x="298" y="77"/>
                </a:cubicBezTo>
                <a:cubicBezTo>
                  <a:pt x="299" y="78"/>
                  <a:pt x="300" y="80"/>
                  <a:pt x="300" y="78"/>
                </a:cubicBezTo>
                <a:close/>
                <a:moveTo>
                  <a:pt x="310" y="89"/>
                </a:moveTo>
                <a:cubicBezTo>
                  <a:pt x="310" y="88"/>
                  <a:pt x="309" y="87"/>
                  <a:pt x="307" y="86"/>
                </a:cubicBezTo>
                <a:cubicBezTo>
                  <a:pt x="307" y="87"/>
                  <a:pt x="310" y="89"/>
                  <a:pt x="310" y="89"/>
                </a:cubicBezTo>
                <a:close/>
                <a:moveTo>
                  <a:pt x="308" y="94"/>
                </a:moveTo>
                <a:cubicBezTo>
                  <a:pt x="306" y="92"/>
                  <a:pt x="303" y="88"/>
                  <a:pt x="302" y="89"/>
                </a:cubicBezTo>
                <a:cubicBezTo>
                  <a:pt x="304" y="90"/>
                  <a:pt x="305" y="93"/>
                  <a:pt x="308" y="94"/>
                </a:cubicBezTo>
                <a:close/>
                <a:moveTo>
                  <a:pt x="310" y="89"/>
                </a:moveTo>
                <a:cubicBezTo>
                  <a:pt x="310" y="89"/>
                  <a:pt x="310" y="89"/>
                  <a:pt x="310" y="89"/>
                </a:cubicBezTo>
                <a:cubicBezTo>
                  <a:pt x="311" y="89"/>
                  <a:pt x="311" y="89"/>
                  <a:pt x="310" y="89"/>
                </a:cubicBezTo>
                <a:close/>
                <a:moveTo>
                  <a:pt x="309" y="96"/>
                </a:moveTo>
                <a:cubicBezTo>
                  <a:pt x="310" y="96"/>
                  <a:pt x="311" y="99"/>
                  <a:pt x="312" y="98"/>
                </a:cubicBezTo>
                <a:cubicBezTo>
                  <a:pt x="311" y="98"/>
                  <a:pt x="311" y="94"/>
                  <a:pt x="309" y="96"/>
                </a:cubicBezTo>
                <a:close/>
                <a:moveTo>
                  <a:pt x="301" y="109"/>
                </a:moveTo>
                <a:cubicBezTo>
                  <a:pt x="299" y="108"/>
                  <a:pt x="296" y="103"/>
                  <a:pt x="295" y="105"/>
                </a:cubicBezTo>
                <a:cubicBezTo>
                  <a:pt x="298" y="105"/>
                  <a:pt x="298" y="110"/>
                  <a:pt x="301" y="109"/>
                </a:cubicBezTo>
                <a:close/>
                <a:moveTo>
                  <a:pt x="297" y="81"/>
                </a:moveTo>
                <a:cubicBezTo>
                  <a:pt x="298" y="81"/>
                  <a:pt x="299" y="82"/>
                  <a:pt x="300" y="82"/>
                </a:cubicBezTo>
                <a:cubicBezTo>
                  <a:pt x="300" y="81"/>
                  <a:pt x="297" y="79"/>
                  <a:pt x="297" y="81"/>
                </a:cubicBezTo>
                <a:close/>
                <a:moveTo>
                  <a:pt x="305" y="102"/>
                </a:moveTo>
                <a:cubicBezTo>
                  <a:pt x="305" y="103"/>
                  <a:pt x="304" y="104"/>
                  <a:pt x="304" y="105"/>
                </a:cubicBezTo>
                <a:cubicBezTo>
                  <a:pt x="309" y="106"/>
                  <a:pt x="310" y="110"/>
                  <a:pt x="314" y="112"/>
                </a:cubicBezTo>
                <a:cubicBezTo>
                  <a:pt x="313" y="108"/>
                  <a:pt x="308" y="105"/>
                  <a:pt x="305" y="102"/>
                </a:cubicBezTo>
                <a:close/>
                <a:moveTo>
                  <a:pt x="305" y="103"/>
                </a:moveTo>
                <a:cubicBezTo>
                  <a:pt x="307" y="103"/>
                  <a:pt x="306" y="105"/>
                  <a:pt x="307" y="105"/>
                </a:cubicBezTo>
                <a:cubicBezTo>
                  <a:pt x="307" y="106"/>
                  <a:pt x="305" y="104"/>
                  <a:pt x="305" y="103"/>
                </a:cubicBezTo>
                <a:close/>
                <a:moveTo>
                  <a:pt x="284" y="73"/>
                </a:moveTo>
                <a:cubicBezTo>
                  <a:pt x="283" y="71"/>
                  <a:pt x="285" y="73"/>
                  <a:pt x="285" y="72"/>
                </a:cubicBezTo>
                <a:cubicBezTo>
                  <a:pt x="284" y="71"/>
                  <a:pt x="284" y="70"/>
                  <a:pt x="282" y="70"/>
                </a:cubicBezTo>
                <a:cubicBezTo>
                  <a:pt x="282" y="71"/>
                  <a:pt x="281" y="71"/>
                  <a:pt x="281" y="72"/>
                </a:cubicBezTo>
                <a:cubicBezTo>
                  <a:pt x="283" y="71"/>
                  <a:pt x="282" y="73"/>
                  <a:pt x="284" y="73"/>
                </a:cubicBezTo>
                <a:close/>
                <a:moveTo>
                  <a:pt x="301" y="88"/>
                </a:moveTo>
                <a:cubicBezTo>
                  <a:pt x="299" y="86"/>
                  <a:pt x="298" y="85"/>
                  <a:pt x="295" y="84"/>
                </a:cubicBezTo>
                <a:cubicBezTo>
                  <a:pt x="297" y="86"/>
                  <a:pt x="298" y="87"/>
                  <a:pt x="301" y="88"/>
                </a:cubicBezTo>
                <a:close/>
                <a:moveTo>
                  <a:pt x="261" y="108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4" y="107"/>
                  <a:pt x="264" y="107"/>
                </a:cubicBezTo>
                <a:cubicBezTo>
                  <a:pt x="263" y="108"/>
                  <a:pt x="260" y="107"/>
                  <a:pt x="261" y="108"/>
                </a:cubicBezTo>
                <a:close/>
                <a:moveTo>
                  <a:pt x="277" y="81"/>
                </a:moveTo>
                <a:cubicBezTo>
                  <a:pt x="276" y="79"/>
                  <a:pt x="274" y="79"/>
                  <a:pt x="272" y="78"/>
                </a:cubicBezTo>
                <a:cubicBezTo>
                  <a:pt x="272" y="80"/>
                  <a:pt x="275" y="80"/>
                  <a:pt x="277" y="81"/>
                </a:cubicBezTo>
                <a:close/>
                <a:moveTo>
                  <a:pt x="288" y="114"/>
                </a:moveTo>
                <a:cubicBezTo>
                  <a:pt x="286" y="114"/>
                  <a:pt x="286" y="114"/>
                  <a:pt x="286" y="114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7" y="115"/>
                  <a:pt x="287" y="116"/>
                  <a:pt x="288" y="116"/>
                </a:cubicBezTo>
                <a:lnTo>
                  <a:pt x="288" y="114"/>
                </a:lnTo>
                <a:close/>
                <a:moveTo>
                  <a:pt x="298" y="116"/>
                </a:moveTo>
                <a:cubicBezTo>
                  <a:pt x="300" y="118"/>
                  <a:pt x="303" y="122"/>
                  <a:pt x="306" y="122"/>
                </a:cubicBezTo>
                <a:cubicBezTo>
                  <a:pt x="304" y="119"/>
                  <a:pt x="300" y="117"/>
                  <a:pt x="298" y="116"/>
                </a:cubicBezTo>
                <a:close/>
                <a:moveTo>
                  <a:pt x="275" y="110"/>
                </a:moveTo>
                <a:cubicBezTo>
                  <a:pt x="278" y="110"/>
                  <a:pt x="281" y="113"/>
                  <a:pt x="284" y="113"/>
                </a:cubicBezTo>
                <a:cubicBezTo>
                  <a:pt x="282" y="112"/>
                  <a:pt x="279" y="110"/>
                  <a:pt x="277" y="109"/>
                </a:cubicBezTo>
                <a:cubicBezTo>
                  <a:pt x="277" y="111"/>
                  <a:pt x="275" y="108"/>
                  <a:pt x="275" y="110"/>
                </a:cubicBezTo>
                <a:close/>
                <a:moveTo>
                  <a:pt x="309" y="125"/>
                </a:moveTo>
                <a:cubicBezTo>
                  <a:pt x="312" y="129"/>
                  <a:pt x="308" y="122"/>
                  <a:pt x="306" y="123"/>
                </a:cubicBezTo>
                <a:cubicBezTo>
                  <a:pt x="307" y="124"/>
                  <a:pt x="307" y="126"/>
                  <a:pt x="309" y="125"/>
                </a:cubicBezTo>
                <a:close/>
                <a:moveTo>
                  <a:pt x="321" y="123"/>
                </a:moveTo>
                <a:cubicBezTo>
                  <a:pt x="322" y="122"/>
                  <a:pt x="323" y="123"/>
                  <a:pt x="323" y="123"/>
                </a:cubicBezTo>
                <a:cubicBezTo>
                  <a:pt x="321" y="121"/>
                  <a:pt x="320" y="115"/>
                  <a:pt x="317" y="117"/>
                </a:cubicBezTo>
                <a:cubicBezTo>
                  <a:pt x="318" y="119"/>
                  <a:pt x="320" y="121"/>
                  <a:pt x="321" y="123"/>
                </a:cubicBezTo>
                <a:close/>
                <a:moveTo>
                  <a:pt x="317" y="115"/>
                </a:moveTo>
                <a:cubicBezTo>
                  <a:pt x="317" y="113"/>
                  <a:pt x="316" y="113"/>
                  <a:pt x="315" y="112"/>
                </a:cubicBezTo>
                <a:cubicBezTo>
                  <a:pt x="316" y="114"/>
                  <a:pt x="316" y="113"/>
                  <a:pt x="315" y="115"/>
                </a:cubicBezTo>
                <a:lnTo>
                  <a:pt x="317" y="115"/>
                </a:lnTo>
                <a:close/>
                <a:moveTo>
                  <a:pt x="313" y="130"/>
                </a:moveTo>
                <a:cubicBezTo>
                  <a:pt x="315" y="130"/>
                  <a:pt x="315" y="131"/>
                  <a:pt x="316" y="131"/>
                </a:cubicBezTo>
                <a:cubicBezTo>
                  <a:pt x="316" y="130"/>
                  <a:pt x="313" y="128"/>
                  <a:pt x="313" y="130"/>
                </a:cubicBezTo>
                <a:close/>
                <a:moveTo>
                  <a:pt x="337" y="183"/>
                </a:moveTo>
                <a:cubicBezTo>
                  <a:pt x="337" y="180"/>
                  <a:pt x="335" y="178"/>
                  <a:pt x="335" y="175"/>
                </a:cubicBezTo>
                <a:cubicBezTo>
                  <a:pt x="332" y="177"/>
                  <a:pt x="336" y="181"/>
                  <a:pt x="337" y="183"/>
                </a:cubicBezTo>
                <a:close/>
                <a:moveTo>
                  <a:pt x="39" y="302"/>
                </a:moveTo>
                <a:cubicBezTo>
                  <a:pt x="39" y="302"/>
                  <a:pt x="38" y="302"/>
                  <a:pt x="38" y="303"/>
                </a:cubicBezTo>
                <a:cubicBezTo>
                  <a:pt x="38" y="303"/>
                  <a:pt x="39" y="303"/>
                  <a:pt x="39" y="303"/>
                </a:cubicBezTo>
                <a:cubicBezTo>
                  <a:pt x="39" y="303"/>
                  <a:pt x="39" y="302"/>
                  <a:pt x="39" y="302"/>
                </a:cubicBezTo>
                <a:close/>
                <a:moveTo>
                  <a:pt x="40" y="292"/>
                </a:moveTo>
                <a:cubicBezTo>
                  <a:pt x="40" y="291"/>
                  <a:pt x="40" y="291"/>
                  <a:pt x="40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2"/>
                  <a:pt x="39" y="292"/>
                  <a:pt x="40" y="292"/>
                </a:cubicBezTo>
                <a:close/>
                <a:moveTo>
                  <a:pt x="37" y="287"/>
                </a:moveTo>
                <a:cubicBezTo>
                  <a:pt x="37" y="287"/>
                  <a:pt x="37" y="288"/>
                  <a:pt x="37" y="288"/>
                </a:cubicBezTo>
                <a:cubicBezTo>
                  <a:pt x="37" y="288"/>
                  <a:pt x="38" y="287"/>
                  <a:pt x="38" y="287"/>
                </a:cubicBezTo>
                <a:cubicBezTo>
                  <a:pt x="37" y="287"/>
                  <a:pt x="37" y="287"/>
                  <a:pt x="37" y="287"/>
                </a:cubicBezTo>
                <a:close/>
                <a:moveTo>
                  <a:pt x="35" y="292"/>
                </a:moveTo>
                <a:cubicBezTo>
                  <a:pt x="35" y="292"/>
                  <a:pt x="36" y="292"/>
                  <a:pt x="36" y="291"/>
                </a:cubicBezTo>
                <a:cubicBezTo>
                  <a:pt x="36" y="292"/>
                  <a:pt x="35" y="291"/>
                  <a:pt x="35" y="292"/>
                </a:cubicBezTo>
                <a:close/>
                <a:moveTo>
                  <a:pt x="40" y="295"/>
                </a:moveTo>
                <a:cubicBezTo>
                  <a:pt x="39" y="295"/>
                  <a:pt x="39" y="295"/>
                  <a:pt x="39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9" y="295"/>
                  <a:pt x="38" y="295"/>
                  <a:pt x="39" y="296"/>
                </a:cubicBezTo>
                <a:cubicBezTo>
                  <a:pt x="39" y="295"/>
                  <a:pt x="40" y="296"/>
                  <a:pt x="40" y="295"/>
                </a:cubicBezTo>
                <a:close/>
                <a:moveTo>
                  <a:pt x="52" y="320"/>
                </a:moveTo>
                <a:cubicBezTo>
                  <a:pt x="52" y="320"/>
                  <a:pt x="51" y="320"/>
                  <a:pt x="51" y="320"/>
                </a:cubicBezTo>
                <a:cubicBezTo>
                  <a:pt x="51" y="321"/>
                  <a:pt x="51" y="322"/>
                  <a:pt x="52" y="322"/>
                </a:cubicBezTo>
                <a:cubicBezTo>
                  <a:pt x="52" y="321"/>
                  <a:pt x="52" y="321"/>
                  <a:pt x="53" y="321"/>
                </a:cubicBezTo>
                <a:cubicBezTo>
                  <a:pt x="53" y="321"/>
                  <a:pt x="52" y="321"/>
                  <a:pt x="52" y="320"/>
                </a:cubicBezTo>
                <a:close/>
                <a:moveTo>
                  <a:pt x="40" y="294"/>
                </a:moveTo>
                <a:cubicBezTo>
                  <a:pt x="40" y="293"/>
                  <a:pt x="39" y="292"/>
                  <a:pt x="39" y="293"/>
                </a:cubicBezTo>
                <a:cubicBezTo>
                  <a:pt x="39" y="293"/>
                  <a:pt x="40" y="294"/>
                  <a:pt x="40" y="294"/>
                </a:cubicBezTo>
                <a:close/>
                <a:moveTo>
                  <a:pt x="37" y="293"/>
                </a:moveTo>
                <a:cubicBezTo>
                  <a:pt x="37" y="292"/>
                  <a:pt x="37" y="292"/>
                  <a:pt x="37" y="292"/>
                </a:cubicBezTo>
                <a:cubicBezTo>
                  <a:pt x="37" y="292"/>
                  <a:pt x="37" y="293"/>
                  <a:pt x="36" y="293"/>
                </a:cubicBezTo>
                <a:cubicBezTo>
                  <a:pt x="36" y="293"/>
                  <a:pt x="37" y="293"/>
                  <a:pt x="37" y="293"/>
                </a:cubicBezTo>
                <a:close/>
                <a:moveTo>
                  <a:pt x="48" y="310"/>
                </a:moveTo>
                <a:cubicBezTo>
                  <a:pt x="48" y="310"/>
                  <a:pt x="47" y="310"/>
                  <a:pt x="47" y="311"/>
                </a:cubicBezTo>
                <a:cubicBezTo>
                  <a:pt x="48" y="311"/>
                  <a:pt x="48" y="312"/>
                  <a:pt x="48" y="311"/>
                </a:cubicBezTo>
                <a:cubicBezTo>
                  <a:pt x="47" y="311"/>
                  <a:pt x="48" y="311"/>
                  <a:pt x="48" y="310"/>
                </a:cubicBezTo>
                <a:close/>
                <a:moveTo>
                  <a:pt x="39" y="285"/>
                </a:moveTo>
                <a:cubicBezTo>
                  <a:pt x="38" y="285"/>
                  <a:pt x="38" y="286"/>
                  <a:pt x="38" y="286"/>
                </a:cubicBezTo>
                <a:cubicBezTo>
                  <a:pt x="38" y="286"/>
                  <a:pt x="37" y="286"/>
                  <a:pt x="37" y="286"/>
                </a:cubicBezTo>
                <a:cubicBezTo>
                  <a:pt x="37" y="287"/>
                  <a:pt x="40" y="286"/>
                  <a:pt x="39" y="289"/>
                </a:cubicBezTo>
                <a:cubicBezTo>
                  <a:pt x="39" y="289"/>
                  <a:pt x="39" y="289"/>
                  <a:pt x="39" y="289"/>
                </a:cubicBezTo>
                <a:cubicBezTo>
                  <a:pt x="40" y="288"/>
                  <a:pt x="37" y="286"/>
                  <a:pt x="40" y="286"/>
                </a:cubicBezTo>
                <a:cubicBezTo>
                  <a:pt x="40" y="286"/>
                  <a:pt x="40" y="287"/>
                  <a:pt x="40" y="287"/>
                </a:cubicBezTo>
                <a:cubicBezTo>
                  <a:pt x="41" y="286"/>
                  <a:pt x="40" y="286"/>
                  <a:pt x="40" y="285"/>
                </a:cubicBezTo>
                <a:cubicBezTo>
                  <a:pt x="40" y="285"/>
                  <a:pt x="39" y="285"/>
                  <a:pt x="39" y="285"/>
                </a:cubicBezTo>
                <a:cubicBezTo>
                  <a:pt x="40" y="284"/>
                  <a:pt x="39" y="283"/>
                  <a:pt x="40" y="282"/>
                </a:cubicBezTo>
                <a:cubicBezTo>
                  <a:pt x="39" y="283"/>
                  <a:pt x="39" y="284"/>
                  <a:pt x="39" y="285"/>
                </a:cubicBezTo>
                <a:close/>
                <a:moveTo>
                  <a:pt x="35" y="280"/>
                </a:moveTo>
                <a:cubicBezTo>
                  <a:pt x="35" y="280"/>
                  <a:pt x="35" y="281"/>
                  <a:pt x="35" y="282"/>
                </a:cubicBezTo>
                <a:cubicBezTo>
                  <a:pt x="35" y="282"/>
                  <a:pt x="36" y="281"/>
                  <a:pt x="36" y="282"/>
                </a:cubicBezTo>
                <a:cubicBezTo>
                  <a:pt x="37" y="283"/>
                  <a:pt x="36" y="282"/>
                  <a:pt x="36" y="283"/>
                </a:cubicBezTo>
                <a:cubicBezTo>
                  <a:pt x="37" y="283"/>
                  <a:pt x="37" y="284"/>
                  <a:pt x="37" y="285"/>
                </a:cubicBezTo>
                <a:cubicBezTo>
                  <a:pt x="39" y="284"/>
                  <a:pt x="36" y="283"/>
                  <a:pt x="38" y="281"/>
                </a:cubicBezTo>
                <a:cubicBezTo>
                  <a:pt x="37" y="280"/>
                  <a:pt x="36" y="280"/>
                  <a:pt x="35" y="280"/>
                </a:cubicBezTo>
                <a:close/>
                <a:moveTo>
                  <a:pt x="35" y="289"/>
                </a:moveTo>
                <a:cubicBezTo>
                  <a:pt x="35" y="290"/>
                  <a:pt x="36" y="291"/>
                  <a:pt x="37" y="29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7" y="291"/>
                  <a:pt x="37" y="291"/>
                  <a:pt x="37" y="290"/>
                </a:cubicBezTo>
                <a:cubicBezTo>
                  <a:pt x="36" y="291"/>
                  <a:pt x="36" y="289"/>
                  <a:pt x="35" y="289"/>
                </a:cubicBezTo>
                <a:close/>
                <a:moveTo>
                  <a:pt x="41" y="306"/>
                </a:moveTo>
                <a:cubicBezTo>
                  <a:pt x="41" y="307"/>
                  <a:pt x="41" y="307"/>
                  <a:pt x="41" y="307"/>
                </a:cubicBezTo>
                <a:cubicBezTo>
                  <a:pt x="41" y="307"/>
                  <a:pt x="42" y="307"/>
                  <a:pt x="42" y="306"/>
                </a:cubicBezTo>
                <a:lnTo>
                  <a:pt x="41" y="306"/>
                </a:lnTo>
                <a:close/>
                <a:moveTo>
                  <a:pt x="45" y="306"/>
                </a:moveTo>
                <a:cubicBezTo>
                  <a:pt x="45" y="307"/>
                  <a:pt x="45" y="307"/>
                  <a:pt x="46" y="307"/>
                </a:cubicBezTo>
                <a:cubicBezTo>
                  <a:pt x="46" y="307"/>
                  <a:pt x="46" y="307"/>
                  <a:pt x="46" y="306"/>
                </a:cubicBezTo>
                <a:cubicBezTo>
                  <a:pt x="46" y="307"/>
                  <a:pt x="45" y="306"/>
                  <a:pt x="45" y="306"/>
                </a:cubicBezTo>
                <a:close/>
                <a:moveTo>
                  <a:pt x="48" y="322"/>
                </a:moveTo>
                <a:cubicBezTo>
                  <a:pt x="48" y="323"/>
                  <a:pt x="49" y="323"/>
                  <a:pt x="50" y="323"/>
                </a:cubicBezTo>
                <a:cubicBezTo>
                  <a:pt x="49" y="322"/>
                  <a:pt x="49" y="322"/>
                  <a:pt x="48" y="322"/>
                </a:cubicBezTo>
                <a:close/>
                <a:moveTo>
                  <a:pt x="46" y="303"/>
                </a:moveTo>
                <a:cubicBezTo>
                  <a:pt x="46" y="304"/>
                  <a:pt x="47" y="304"/>
                  <a:pt x="47" y="304"/>
                </a:cubicBezTo>
                <a:cubicBezTo>
                  <a:pt x="47" y="303"/>
                  <a:pt x="47" y="303"/>
                  <a:pt x="46" y="303"/>
                </a:cubicBezTo>
                <a:close/>
                <a:moveTo>
                  <a:pt x="45" y="303"/>
                </a:moveTo>
                <a:cubicBezTo>
                  <a:pt x="45" y="304"/>
                  <a:pt x="45" y="304"/>
                  <a:pt x="46" y="305"/>
                </a:cubicBezTo>
                <a:cubicBezTo>
                  <a:pt x="45" y="304"/>
                  <a:pt x="47" y="303"/>
                  <a:pt x="45" y="303"/>
                </a:cubicBezTo>
                <a:close/>
                <a:moveTo>
                  <a:pt x="44" y="306"/>
                </a:moveTo>
                <a:cubicBezTo>
                  <a:pt x="45" y="306"/>
                  <a:pt x="46" y="306"/>
                  <a:pt x="46" y="306"/>
                </a:cubicBezTo>
                <a:cubicBezTo>
                  <a:pt x="46" y="306"/>
                  <a:pt x="44" y="306"/>
                  <a:pt x="44" y="306"/>
                </a:cubicBezTo>
                <a:close/>
                <a:moveTo>
                  <a:pt x="49" y="309"/>
                </a:moveTo>
                <a:cubicBezTo>
                  <a:pt x="49" y="309"/>
                  <a:pt x="50" y="309"/>
                  <a:pt x="50" y="308"/>
                </a:cubicBezTo>
                <a:cubicBezTo>
                  <a:pt x="49" y="308"/>
                  <a:pt x="49" y="309"/>
                  <a:pt x="49" y="309"/>
                </a:cubicBezTo>
                <a:close/>
                <a:moveTo>
                  <a:pt x="42" y="299"/>
                </a:moveTo>
                <a:cubicBezTo>
                  <a:pt x="40" y="298"/>
                  <a:pt x="40" y="300"/>
                  <a:pt x="40" y="301"/>
                </a:cubicBezTo>
                <a:cubicBezTo>
                  <a:pt x="40" y="301"/>
                  <a:pt x="41" y="300"/>
                  <a:pt x="41" y="301"/>
                </a:cubicBezTo>
                <a:cubicBezTo>
                  <a:pt x="42" y="301"/>
                  <a:pt x="42" y="300"/>
                  <a:pt x="42" y="300"/>
                </a:cubicBezTo>
                <a:cubicBezTo>
                  <a:pt x="41" y="300"/>
                  <a:pt x="41" y="299"/>
                  <a:pt x="42" y="299"/>
                </a:cubicBezTo>
                <a:close/>
                <a:moveTo>
                  <a:pt x="44" y="302"/>
                </a:moveTo>
                <a:cubicBezTo>
                  <a:pt x="43" y="302"/>
                  <a:pt x="43" y="302"/>
                  <a:pt x="43" y="301"/>
                </a:cubicBezTo>
                <a:cubicBezTo>
                  <a:pt x="43" y="302"/>
                  <a:pt x="42" y="302"/>
                  <a:pt x="42" y="303"/>
                </a:cubicBezTo>
                <a:cubicBezTo>
                  <a:pt x="43" y="303"/>
                  <a:pt x="43" y="302"/>
                  <a:pt x="44" y="302"/>
                </a:cubicBezTo>
                <a:close/>
                <a:moveTo>
                  <a:pt x="43" y="303"/>
                </a:moveTo>
                <a:cubicBezTo>
                  <a:pt x="43" y="303"/>
                  <a:pt x="43" y="304"/>
                  <a:pt x="44" y="304"/>
                </a:cubicBezTo>
                <a:cubicBezTo>
                  <a:pt x="44" y="303"/>
                  <a:pt x="44" y="303"/>
                  <a:pt x="43" y="303"/>
                </a:cubicBezTo>
                <a:close/>
                <a:moveTo>
                  <a:pt x="43" y="308"/>
                </a:moveTo>
                <a:cubicBezTo>
                  <a:pt x="43" y="309"/>
                  <a:pt x="43" y="309"/>
                  <a:pt x="43" y="309"/>
                </a:cubicBezTo>
                <a:cubicBezTo>
                  <a:pt x="44" y="310"/>
                  <a:pt x="44" y="308"/>
                  <a:pt x="43" y="308"/>
                </a:cubicBezTo>
                <a:close/>
                <a:moveTo>
                  <a:pt x="45" y="313"/>
                </a:moveTo>
                <a:cubicBezTo>
                  <a:pt x="45" y="312"/>
                  <a:pt x="45" y="312"/>
                  <a:pt x="45" y="312"/>
                </a:cubicBezTo>
                <a:cubicBezTo>
                  <a:pt x="44" y="312"/>
                  <a:pt x="45" y="314"/>
                  <a:pt x="46" y="313"/>
                </a:cubicBezTo>
                <a:cubicBezTo>
                  <a:pt x="45" y="313"/>
                  <a:pt x="45" y="313"/>
                  <a:pt x="45" y="313"/>
                </a:cubicBezTo>
                <a:close/>
                <a:moveTo>
                  <a:pt x="305" y="342"/>
                </a:move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7" y="341"/>
                  <a:pt x="307" y="340"/>
                </a:cubicBezTo>
                <a:cubicBezTo>
                  <a:pt x="307" y="341"/>
                  <a:pt x="306" y="341"/>
                  <a:pt x="305" y="342"/>
                </a:cubicBezTo>
                <a:close/>
                <a:moveTo>
                  <a:pt x="309" y="339"/>
                </a:moveTo>
                <a:cubicBezTo>
                  <a:pt x="309" y="339"/>
                  <a:pt x="309" y="338"/>
                  <a:pt x="309" y="338"/>
                </a:cubicBezTo>
                <a:cubicBezTo>
                  <a:pt x="308" y="339"/>
                  <a:pt x="308" y="339"/>
                  <a:pt x="308" y="340"/>
                </a:cubicBezTo>
                <a:cubicBezTo>
                  <a:pt x="308" y="339"/>
                  <a:pt x="308" y="339"/>
                  <a:pt x="309" y="339"/>
                </a:cubicBezTo>
                <a:close/>
                <a:moveTo>
                  <a:pt x="307" y="347"/>
                </a:moveTo>
                <a:cubicBezTo>
                  <a:pt x="305" y="347"/>
                  <a:pt x="307" y="345"/>
                  <a:pt x="306" y="344"/>
                </a:cubicBezTo>
                <a:cubicBezTo>
                  <a:pt x="305" y="344"/>
                  <a:pt x="304" y="346"/>
                  <a:pt x="303" y="345"/>
                </a:cubicBezTo>
                <a:cubicBezTo>
                  <a:pt x="304" y="344"/>
                  <a:pt x="305" y="345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4" y="344"/>
                  <a:pt x="303" y="345"/>
                  <a:pt x="302" y="346"/>
                </a:cubicBezTo>
                <a:cubicBezTo>
                  <a:pt x="302" y="346"/>
                  <a:pt x="302" y="346"/>
                  <a:pt x="303" y="346"/>
                </a:cubicBezTo>
                <a:cubicBezTo>
                  <a:pt x="303" y="346"/>
                  <a:pt x="303" y="347"/>
                  <a:pt x="304" y="347"/>
                </a:cubicBezTo>
                <a:cubicBezTo>
                  <a:pt x="304" y="346"/>
                  <a:pt x="304" y="345"/>
                  <a:pt x="304" y="345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6" y="346"/>
                  <a:pt x="305" y="346"/>
                  <a:pt x="305" y="347"/>
                </a:cubicBezTo>
                <a:cubicBezTo>
                  <a:pt x="305" y="347"/>
                  <a:pt x="306" y="347"/>
                  <a:pt x="306" y="348"/>
                </a:cubicBezTo>
                <a:cubicBezTo>
                  <a:pt x="306" y="347"/>
                  <a:pt x="307" y="347"/>
                  <a:pt x="307" y="347"/>
                </a:cubicBezTo>
                <a:close/>
                <a:moveTo>
                  <a:pt x="34" y="285"/>
                </a:move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3" y="285"/>
                </a:cubicBezTo>
                <a:cubicBezTo>
                  <a:pt x="33" y="286"/>
                  <a:pt x="33" y="286"/>
                  <a:pt x="33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4" y="285"/>
                </a:cubicBezTo>
                <a:close/>
                <a:moveTo>
                  <a:pt x="312" y="339"/>
                </a:moveTo>
                <a:cubicBezTo>
                  <a:pt x="311" y="339"/>
                  <a:pt x="311" y="339"/>
                  <a:pt x="311" y="339"/>
                </a:cubicBezTo>
                <a:cubicBezTo>
                  <a:pt x="311" y="340"/>
                  <a:pt x="312" y="339"/>
                  <a:pt x="312" y="339"/>
                </a:cubicBezTo>
                <a:close/>
                <a:moveTo>
                  <a:pt x="287" y="361"/>
                </a:moveTo>
                <a:cubicBezTo>
                  <a:pt x="287" y="361"/>
                  <a:pt x="287" y="361"/>
                  <a:pt x="287" y="361"/>
                </a:cubicBezTo>
                <a:cubicBezTo>
                  <a:pt x="286" y="361"/>
                  <a:pt x="286" y="361"/>
                  <a:pt x="286" y="361"/>
                </a:cubicBezTo>
                <a:cubicBezTo>
                  <a:pt x="286" y="361"/>
                  <a:pt x="287" y="361"/>
                  <a:pt x="287" y="361"/>
                </a:cubicBezTo>
                <a:close/>
                <a:moveTo>
                  <a:pt x="256" y="381"/>
                </a:moveTo>
                <a:cubicBezTo>
                  <a:pt x="257" y="380"/>
                  <a:pt x="257" y="380"/>
                  <a:pt x="258" y="380"/>
                </a:cubicBezTo>
                <a:cubicBezTo>
                  <a:pt x="257" y="380"/>
                  <a:pt x="257" y="380"/>
                  <a:pt x="256" y="380"/>
                </a:cubicBezTo>
                <a:cubicBezTo>
                  <a:pt x="256" y="380"/>
                  <a:pt x="256" y="381"/>
                  <a:pt x="256" y="381"/>
                </a:cubicBezTo>
                <a:close/>
                <a:moveTo>
                  <a:pt x="51" y="315"/>
                </a:moveTo>
                <a:cubicBezTo>
                  <a:pt x="52" y="315"/>
                  <a:pt x="51" y="315"/>
                  <a:pt x="51" y="316"/>
                </a:cubicBezTo>
                <a:cubicBezTo>
                  <a:pt x="52" y="316"/>
                  <a:pt x="52" y="316"/>
                  <a:pt x="52" y="316"/>
                </a:cubicBezTo>
                <a:cubicBezTo>
                  <a:pt x="52" y="315"/>
                  <a:pt x="52" y="314"/>
                  <a:pt x="51" y="315"/>
                </a:cubicBezTo>
                <a:close/>
                <a:moveTo>
                  <a:pt x="298" y="351"/>
                </a:moveTo>
                <a:cubicBezTo>
                  <a:pt x="297" y="351"/>
                  <a:pt x="297" y="351"/>
                  <a:pt x="296" y="352"/>
                </a:cubicBezTo>
                <a:cubicBezTo>
                  <a:pt x="296" y="352"/>
                  <a:pt x="297" y="352"/>
                  <a:pt x="297" y="352"/>
                </a:cubicBezTo>
                <a:cubicBezTo>
                  <a:pt x="296" y="352"/>
                  <a:pt x="296" y="352"/>
                  <a:pt x="296" y="352"/>
                </a:cubicBezTo>
                <a:cubicBezTo>
                  <a:pt x="296" y="352"/>
                  <a:pt x="296" y="352"/>
                  <a:pt x="296" y="353"/>
                </a:cubicBezTo>
                <a:cubicBezTo>
                  <a:pt x="296" y="353"/>
                  <a:pt x="296" y="353"/>
                  <a:pt x="296" y="353"/>
                </a:cubicBezTo>
                <a:cubicBezTo>
                  <a:pt x="297" y="353"/>
                  <a:pt x="298" y="352"/>
                  <a:pt x="298" y="351"/>
                </a:cubicBezTo>
                <a:close/>
                <a:moveTo>
                  <a:pt x="296" y="355"/>
                </a:moveTo>
                <a:cubicBezTo>
                  <a:pt x="295" y="354"/>
                  <a:pt x="295" y="355"/>
                  <a:pt x="295" y="355"/>
                </a:cubicBezTo>
                <a:cubicBezTo>
                  <a:pt x="295" y="355"/>
                  <a:pt x="295" y="356"/>
                  <a:pt x="296" y="355"/>
                </a:cubicBezTo>
                <a:cubicBezTo>
                  <a:pt x="295" y="355"/>
                  <a:pt x="296" y="355"/>
                  <a:pt x="296" y="355"/>
                </a:cubicBezTo>
                <a:close/>
                <a:moveTo>
                  <a:pt x="314" y="332"/>
                </a:moveTo>
                <a:cubicBezTo>
                  <a:pt x="314" y="332"/>
                  <a:pt x="314" y="332"/>
                  <a:pt x="314" y="332"/>
                </a:cubicBezTo>
                <a:cubicBezTo>
                  <a:pt x="313" y="332"/>
                  <a:pt x="313" y="332"/>
                  <a:pt x="313" y="332"/>
                </a:cubicBezTo>
                <a:lnTo>
                  <a:pt x="314" y="332"/>
                </a:lnTo>
                <a:close/>
                <a:moveTo>
                  <a:pt x="310" y="336"/>
                </a:moveTo>
                <a:cubicBezTo>
                  <a:pt x="310" y="336"/>
                  <a:pt x="310" y="337"/>
                  <a:pt x="309" y="337"/>
                </a:cubicBezTo>
                <a:cubicBezTo>
                  <a:pt x="309" y="338"/>
                  <a:pt x="310" y="338"/>
                  <a:pt x="310" y="338"/>
                </a:cubicBezTo>
                <a:cubicBezTo>
                  <a:pt x="310" y="338"/>
                  <a:pt x="309" y="338"/>
                  <a:pt x="309" y="339"/>
                </a:cubicBezTo>
                <a:cubicBezTo>
                  <a:pt x="310" y="339"/>
                  <a:pt x="310" y="337"/>
                  <a:pt x="311" y="337"/>
                </a:cubicBezTo>
                <a:cubicBezTo>
                  <a:pt x="311" y="338"/>
                  <a:pt x="311" y="338"/>
                  <a:pt x="311" y="338"/>
                </a:cubicBezTo>
                <a:cubicBezTo>
                  <a:pt x="313" y="338"/>
                  <a:pt x="311" y="337"/>
                  <a:pt x="310" y="336"/>
                </a:cubicBezTo>
                <a:close/>
                <a:moveTo>
                  <a:pt x="28" y="275"/>
                </a:moveTo>
                <a:cubicBezTo>
                  <a:pt x="27" y="275"/>
                  <a:pt x="27" y="275"/>
                  <a:pt x="27" y="276"/>
                </a:cubicBezTo>
                <a:cubicBezTo>
                  <a:pt x="27" y="275"/>
                  <a:pt x="27" y="277"/>
                  <a:pt x="27" y="276"/>
                </a:cubicBezTo>
                <a:cubicBezTo>
                  <a:pt x="27" y="276"/>
                  <a:pt x="28" y="276"/>
                  <a:pt x="28" y="275"/>
                </a:cubicBezTo>
                <a:close/>
                <a:moveTo>
                  <a:pt x="318" y="330"/>
                </a:moveTo>
                <a:cubicBezTo>
                  <a:pt x="318" y="330"/>
                  <a:pt x="317" y="330"/>
                  <a:pt x="317" y="330"/>
                </a:cubicBezTo>
                <a:cubicBezTo>
                  <a:pt x="317" y="330"/>
                  <a:pt x="317" y="331"/>
                  <a:pt x="317" y="332"/>
                </a:cubicBezTo>
                <a:cubicBezTo>
                  <a:pt x="318" y="332"/>
                  <a:pt x="318" y="331"/>
                  <a:pt x="318" y="330"/>
                </a:cubicBezTo>
                <a:close/>
                <a:moveTo>
                  <a:pt x="32" y="286"/>
                </a:moveTo>
                <a:cubicBezTo>
                  <a:pt x="32" y="288"/>
                  <a:pt x="32" y="288"/>
                  <a:pt x="32" y="288"/>
                </a:cubicBezTo>
                <a:cubicBezTo>
                  <a:pt x="33" y="288"/>
                  <a:pt x="34" y="288"/>
                  <a:pt x="34" y="287"/>
                </a:cubicBezTo>
                <a:cubicBezTo>
                  <a:pt x="34" y="286"/>
                  <a:pt x="33" y="287"/>
                  <a:pt x="32" y="286"/>
                </a:cubicBezTo>
                <a:close/>
                <a:moveTo>
                  <a:pt x="25" y="268"/>
                </a:moveTo>
                <a:cubicBezTo>
                  <a:pt x="25" y="269"/>
                  <a:pt x="24" y="269"/>
                  <a:pt x="25" y="270"/>
                </a:cubicBezTo>
                <a:cubicBezTo>
                  <a:pt x="25" y="269"/>
                  <a:pt x="26" y="268"/>
                  <a:pt x="25" y="268"/>
                </a:cubicBezTo>
                <a:close/>
                <a:moveTo>
                  <a:pt x="32" y="298"/>
                </a:moveTo>
                <a:cubicBezTo>
                  <a:pt x="33" y="298"/>
                  <a:pt x="33" y="298"/>
                  <a:pt x="34" y="298"/>
                </a:cubicBezTo>
                <a:cubicBezTo>
                  <a:pt x="34" y="297"/>
                  <a:pt x="32" y="297"/>
                  <a:pt x="32" y="298"/>
                </a:cubicBezTo>
                <a:close/>
                <a:moveTo>
                  <a:pt x="27" y="287"/>
                </a:moveTo>
                <a:cubicBezTo>
                  <a:pt x="27" y="288"/>
                  <a:pt x="28" y="288"/>
                  <a:pt x="29" y="288"/>
                </a:cubicBezTo>
                <a:cubicBezTo>
                  <a:pt x="29" y="287"/>
                  <a:pt x="28" y="287"/>
                  <a:pt x="27" y="287"/>
                </a:cubicBezTo>
                <a:close/>
                <a:moveTo>
                  <a:pt x="24" y="271"/>
                </a:moveTo>
                <a:cubicBezTo>
                  <a:pt x="24" y="271"/>
                  <a:pt x="25" y="271"/>
                  <a:pt x="26" y="271"/>
                </a:cubicBezTo>
                <a:cubicBezTo>
                  <a:pt x="26" y="271"/>
                  <a:pt x="24" y="271"/>
                  <a:pt x="24" y="271"/>
                </a:cubicBezTo>
                <a:close/>
                <a:moveTo>
                  <a:pt x="322" y="319"/>
                </a:moveTo>
                <a:cubicBezTo>
                  <a:pt x="322" y="319"/>
                  <a:pt x="322" y="319"/>
                  <a:pt x="321" y="319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19"/>
                  <a:pt x="321" y="319"/>
                  <a:pt x="322" y="319"/>
                </a:cubicBezTo>
                <a:close/>
                <a:moveTo>
                  <a:pt x="319" y="323"/>
                </a:moveTo>
                <a:cubicBezTo>
                  <a:pt x="319" y="323"/>
                  <a:pt x="319" y="323"/>
                  <a:pt x="320" y="323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22"/>
                  <a:pt x="320" y="322"/>
                  <a:pt x="320" y="322"/>
                </a:cubicBezTo>
                <a:lnTo>
                  <a:pt x="319" y="323"/>
                </a:lnTo>
                <a:close/>
                <a:moveTo>
                  <a:pt x="20" y="271"/>
                </a:moveTo>
                <a:cubicBezTo>
                  <a:pt x="20" y="272"/>
                  <a:pt x="20" y="272"/>
                  <a:pt x="20" y="272"/>
                </a:cubicBezTo>
                <a:cubicBezTo>
                  <a:pt x="20" y="272"/>
                  <a:pt x="21" y="272"/>
                  <a:pt x="21" y="271"/>
                </a:cubicBezTo>
                <a:lnTo>
                  <a:pt x="20" y="271"/>
                </a:lnTo>
                <a:close/>
                <a:moveTo>
                  <a:pt x="24" y="278"/>
                </a:moveTo>
                <a:cubicBezTo>
                  <a:pt x="24" y="277"/>
                  <a:pt x="25" y="277"/>
                  <a:pt x="24" y="277"/>
                </a:cubicBezTo>
                <a:cubicBezTo>
                  <a:pt x="23" y="277"/>
                  <a:pt x="24" y="279"/>
                  <a:pt x="25" y="278"/>
                </a:cubicBezTo>
                <a:cubicBezTo>
                  <a:pt x="25" y="278"/>
                  <a:pt x="24" y="278"/>
                  <a:pt x="24" y="278"/>
                </a:cubicBezTo>
                <a:close/>
                <a:moveTo>
                  <a:pt x="302" y="359"/>
                </a:moveTo>
                <a:cubicBezTo>
                  <a:pt x="302" y="361"/>
                  <a:pt x="303" y="361"/>
                  <a:pt x="303" y="361"/>
                </a:cubicBezTo>
                <a:cubicBezTo>
                  <a:pt x="303" y="360"/>
                  <a:pt x="304" y="360"/>
                  <a:pt x="304" y="359"/>
                </a:cubicBezTo>
                <a:cubicBezTo>
                  <a:pt x="303" y="360"/>
                  <a:pt x="303" y="359"/>
                  <a:pt x="302" y="359"/>
                </a:cubicBezTo>
                <a:close/>
                <a:moveTo>
                  <a:pt x="289" y="366"/>
                </a:moveTo>
                <a:cubicBezTo>
                  <a:pt x="289" y="367"/>
                  <a:pt x="289" y="367"/>
                  <a:pt x="289" y="367"/>
                </a:cubicBezTo>
                <a:cubicBezTo>
                  <a:pt x="290" y="367"/>
                  <a:pt x="291" y="367"/>
                  <a:pt x="292" y="367"/>
                </a:cubicBezTo>
                <a:cubicBezTo>
                  <a:pt x="292" y="365"/>
                  <a:pt x="290" y="367"/>
                  <a:pt x="289" y="366"/>
                </a:cubicBezTo>
                <a:close/>
                <a:moveTo>
                  <a:pt x="290" y="362"/>
                </a:moveTo>
                <a:cubicBezTo>
                  <a:pt x="291" y="362"/>
                  <a:pt x="291" y="362"/>
                  <a:pt x="291" y="363"/>
                </a:cubicBezTo>
                <a:cubicBezTo>
                  <a:pt x="290" y="363"/>
                  <a:pt x="289" y="363"/>
                  <a:pt x="289" y="363"/>
                </a:cubicBezTo>
                <a:cubicBezTo>
                  <a:pt x="289" y="364"/>
                  <a:pt x="288" y="365"/>
                  <a:pt x="289" y="365"/>
                </a:cubicBezTo>
                <a:cubicBezTo>
                  <a:pt x="290" y="364"/>
                  <a:pt x="291" y="364"/>
                  <a:pt x="292" y="364"/>
                </a:cubicBezTo>
                <a:cubicBezTo>
                  <a:pt x="292" y="364"/>
                  <a:pt x="293" y="363"/>
                  <a:pt x="293" y="363"/>
                </a:cubicBezTo>
                <a:cubicBezTo>
                  <a:pt x="292" y="363"/>
                  <a:pt x="291" y="361"/>
                  <a:pt x="290" y="362"/>
                </a:cubicBezTo>
                <a:close/>
                <a:moveTo>
                  <a:pt x="248" y="390"/>
                </a:moveTo>
                <a:cubicBezTo>
                  <a:pt x="249" y="389"/>
                  <a:pt x="250" y="389"/>
                  <a:pt x="250" y="388"/>
                </a:cubicBezTo>
                <a:cubicBezTo>
                  <a:pt x="249" y="387"/>
                  <a:pt x="248" y="389"/>
                  <a:pt x="248" y="390"/>
                </a:cubicBezTo>
                <a:close/>
                <a:moveTo>
                  <a:pt x="282" y="376"/>
                </a:moveTo>
                <a:cubicBezTo>
                  <a:pt x="283" y="377"/>
                  <a:pt x="283" y="377"/>
                  <a:pt x="284" y="377"/>
                </a:cubicBezTo>
                <a:cubicBezTo>
                  <a:pt x="283" y="376"/>
                  <a:pt x="283" y="375"/>
                  <a:pt x="282" y="374"/>
                </a:cubicBezTo>
                <a:cubicBezTo>
                  <a:pt x="282" y="375"/>
                  <a:pt x="282" y="375"/>
                  <a:pt x="282" y="376"/>
                </a:cubicBezTo>
                <a:close/>
                <a:moveTo>
                  <a:pt x="295" y="357"/>
                </a:moveTo>
                <a:cubicBezTo>
                  <a:pt x="295" y="357"/>
                  <a:pt x="295" y="357"/>
                  <a:pt x="295" y="356"/>
                </a:cubicBezTo>
                <a:cubicBezTo>
                  <a:pt x="294" y="356"/>
                  <a:pt x="294" y="357"/>
                  <a:pt x="293" y="356"/>
                </a:cubicBezTo>
                <a:cubicBezTo>
                  <a:pt x="293" y="356"/>
                  <a:pt x="293" y="356"/>
                  <a:pt x="293" y="355"/>
                </a:cubicBezTo>
                <a:cubicBezTo>
                  <a:pt x="294" y="355"/>
                  <a:pt x="295" y="354"/>
                  <a:pt x="295" y="353"/>
                </a:cubicBezTo>
                <a:cubicBezTo>
                  <a:pt x="295" y="353"/>
                  <a:pt x="295" y="353"/>
                  <a:pt x="295" y="353"/>
                </a:cubicBezTo>
                <a:cubicBezTo>
                  <a:pt x="294" y="355"/>
                  <a:pt x="292" y="356"/>
                  <a:pt x="291" y="357"/>
                </a:cubicBezTo>
                <a:cubicBezTo>
                  <a:pt x="291" y="357"/>
                  <a:pt x="291" y="358"/>
                  <a:pt x="291" y="358"/>
                </a:cubicBezTo>
                <a:cubicBezTo>
                  <a:pt x="292" y="358"/>
                  <a:pt x="292" y="357"/>
                  <a:pt x="292" y="357"/>
                </a:cubicBezTo>
                <a:cubicBezTo>
                  <a:pt x="293" y="359"/>
                  <a:pt x="292" y="359"/>
                  <a:pt x="292" y="361"/>
                </a:cubicBezTo>
                <a:cubicBezTo>
                  <a:pt x="294" y="361"/>
                  <a:pt x="294" y="363"/>
                  <a:pt x="295" y="363"/>
                </a:cubicBezTo>
                <a:cubicBezTo>
                  <a:pt x="295" y="361"/>
                  <a:pt x="293" y="359"/>
                  <a:pt x="295" y="357"/>
                </a:cubicBezTo>
                <a:close/>
                <a:moveTo>
                  <a:pt x="294" y="360"/>
                </a:moveTo>
                <a:cubicBezTo>
                  <a:pt x="294" y="360"/>
                  <a:pt x="294" y="361"/>
                  <a:pt x="294" y="361"/>
                </a:cubicBezTo>
                <a:cubicBezTo>
                  <a:pt x="294" y="361"/>
                  <a:pt x="293" y="361"/>
                  <a:pt x="294" y="360"/>
                </a:cubicBezTo>
                <a:close/>
                <a:moveTo>
                  <a:pt x="283" y="373"/>
                </a:moveTo>
                <a:cubicBezTo>
                  <a:pt x="284" y="372"/>
                  <a:pt x="285" y="372"/>
                  <a:pt x="284" y="371"/>
                </a:cubicBezTo>
                <a:cubicBezTo>
                  <a:pt x="284" y="372"/>
                  <a:pt x="283" y="373"/>
                  <a:pt x="283" y="373"/>
                </a:cubicBezTo>
                <a:close/>
                <a:moveTo>
                  <a:pt x="284" y="364"/>
                </a:moveTo>
                <a:cubicBezTo>
                  <a:pt x="284" y="363"/>
                  <a:pt x="285" y="363"/>
                  <a:pt x="285" y="363"/>
                </a:cubicBezTo>
                <a:cubicBezTo>
                  <a:pt x="285" y="362"/>
                  <a:pt x="285" y="362"/>
                  <a:pt x="285" y="362"/>
                </a:cubicBezTo>
                <a:cubicBezTo>
                  <a:pt x="285" y="362"/>
                  <a:pt x="284" y="363"/>
                  <a:pt x="283" y="364"/>
                </a:cubicBezTo>
                <a:cubicBezTo>
                  <a:pt x="283" y="364"/>
                  <a:pt x="283" y="364"/>
                  <a:pt x="282" y="364"/>
                </a:cubicBezTo>
                <a:cubicBezTo>
                  <a:pt x="282" y="364"/>
                  <a:pt x="282" y="365"/>
                  <a:pt x="282" y="365"/>
                </a:cubicBezTo>
                <a:cubicBezTo>
                  <a:pt x="282" y="365"/>
                  <a:pt x="281" y="366"/>
                  <a:pt x="281" y="366"/>
                </a:cubicBezTo>
                <a:cubicBezTo>
                  <a:pt x="281" y="366"/>
                  <a:pt x="281" y="366"/>
                  <a:pt x="281" y="365"/>
                </a:cubicBezTo>
                <a:cubicBezTo>
                  <a:pt x="281" y="366"/>
                  <a:pt x="280" y="366"/>
                  <a:pt x="280" y="366"/>
                </a:cubicBezTo>
                <a:cubicBezTo>
                  <a:pt x="281" y="367"/>
                  <a:pt x="279" y="369"/>
                  <a:pt x="279" y="370"/>
                </a:cubicBezTo>
                <a:cubicBezTo>
                  <a:pt x="278" y="368"/>
                  <a:pt x="280" y="368"/>
                  <a:pt x="280" y="366"/>
                </a:cubicBezTo>
                <a:cubicBezTo>
                  <a:pt x="279" y="367"/>
                  <a:pt x="278" y="367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6" y="369"/>
                </a:cubicBezTo>
                <a:cubicBezTo>
                  <a:pt x="277" y="369"/>
                  <a:pt x="277" y="369"/>
                  <a:pt x="277" y="369"/>
                </a:cubicBezTo>
                <a:cubicBezTo>
                  <a:pt x="278" y="370"/>
                  <a:pt x="276" y="369"/>
                  <a:pt x="276" y="369"/>
                </a:cubicBezTo>
                <a:cubicBezTo>
                  <a:pt x="272" y="371"/>
                  <a:pt x="268" y="374"/>
                  <a:pt x="264" y="376"/>
                </a:cubicBezTo>
                <a:cubicBezTo>
                  <a:pt x="265" y="377"/>
                  <a:pt x="266" y="378"/>
                  <a:pt x="266" y="380"/>
                </a:cubicBezTo>
                <a:cubicBezTo>
                  <a:pt x="267" y="380"/>
                  <a:pt x="268" y="379"/>
                  <a:pt x="268" y="379"/>
                </a:cubicBezTo>
                <a:cubicBezTo>
                  <a:pt x="268" y="378"/>
                  <a:pt x="268" y="378"/>
                  <a:pt x="268" y="378"/>
                </a:cubicBezTo>
                <a:cubicBezTo>
                  <a:pt x="268" y="378"/>
                  <a:pt x="267" y="377"/>
                  <a:pt x="268" y="377"/>
                </a:cubicBezTo>
                <a:cubicBezTo>
                  <a:pt x="269" y="377"/>
                  <a:pt x="269" y="378"/>
                  <a:pt x="270" y="379"/>
                </a:cubicBezTo>
                <a:cubicBezTo>
                  <a:pt x="269" y="379"/>
                  <a:pt x="270" y="380"/>
                  <a:pt x="270" y="381"/>
                </a:cubicBezTo>
                <a:cubicBezTo>
                  <a:pt x="269" y="381"/>
                  <a:pt x="269" y="381"/>
                  <a:pt x="269" y="382"/>
                </a:cubicBezTo>
                <a:cubicBezTo>
                  <a:pt x="268" y="381"/>
                  <a:pt x="267" y="381"/>
                  <a:pt x="267" y="380"/>
                </a:cubicBezTo>
                <a:cubicBezTo>
                  <a:pt x="266" y="381"/>
                  <a:pt x="265" y="382"/>
                  <a:pt x="265" y="383"/>
                </a:cubicBezTo>
                <a:cubicBezTo>
                  <a:pt x="265" y="384"/>
                  <a:pt x="264" y="383"/>
                  <a:pt x="264" y="383"/>
                </a:cubicBezTo>
                <a:cubicBezTo>
                  <a:pt x="264" y="384"/>
                  <a:pt x="265" y="383"/>
                  <a:pt x="265" y="384"/>
                </a:cubicBezTo>
                <a:cubicBezTo>
                  <a:pt x="265" y="384"/>
                  <a:pt x="264" y="384"/>
                  <a:pt x="264" y="385"/>
                </a:cubicBezTo>
                <a:cubicBezTo>
                  <a:pt x="265" y="386"/>
                  <a:pt x="266" y="386"/>
                  <a:pt x="265" y="388"/>
                </a:cubicBezTo>
                <a:cubicBezTo>
                  <a:pt x="266" y="387"/>
                  <a:pt x="267" y="387"/>
                  <a:pt x="268" y="386"/>
                </a:cubicBezTo>
                <a:cubicBezTo>
                  <a:pt x="267" y="386"/>
                  <a:pt x="266" y="386"/>
                  <a:pt x="266" y="386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7" y="384"/>
                  <a:pt x="267" y="383"/>
                  <a:pt x="268" y="383"/>
                </a:cubicBezTo>
                <a:cubicBezTo>
                  <a:pt x="267" y="384"/>
                  <a:pt x="269" y="383"/>
                  <a:pt x="269" y="383"/>
                </a:cubicBezTo>
                <a:cubicBezTo>
                  <a:pt x="270" y="384"/>
                  <a:pt x="269" y="382"/>
                  <a:pt x="270" y="383"/>
                </a:cubicBezTo>
                <a:cubicBezTo>
                  <a:pt x="271" y="383"/>
                  <a:pt x="270" y="382"/>
                  <a:pt x="272" y="382"/>
                </a:cubicBezTo>
                <a:cubicBezTo>
                  <a:pt x="271" y="383"/>
                  <a:pt x="273" y="383"/>
                  <a:pt x="273" y="384"/>
                </a:cubicBezTo>
                <a:cubicBezTo>
                  <a:pt x="273" y="385"/>
                  <a:pt x="272" y="385"/>
                  <a:pt x="272" y="385"/>
                </a:cubicBezTo>
                <a:cubicBezTo>
                  <a:pt x="272" y="384"/>
                  <a:pt x="271" y="385"/>
                  <a:pt x="270" y="385"/>
                </a:cubicBezTo>
                <a:cubicBezTo>
                  <a:pt x="270" y="385"/>
                  <a:pt x="270" y="384"/>
                  <a:pt x="270" y="384"/>
                </a:cubicBezTo>
                <a:cubicBezTo>
                  <a:pt x="270" y="385"/>
                  <a:pt x="269" y="385"/>
                  <a:pt x="269" y="385"/>
                </a:cubicBezTo>
                <a:cubicBezTo>
                  <a:pt x="270" y="385"/>
                  <a:pt x="270" y="386"/>
                  <a:pt x="271" y="386"/>
                </a:cubicBezTo>
                <a:cubicBezTo>
                  <a:pt x="272" y="385"/>
                  <a:pt x="274" y="386"/>
                  <a:pt x="274" y="384"/>
                </a:cubicBezTo>
                <a:cubicBezTo>
                  <a:pt x="274" y="384"/>
                  <a:pt x="273" y="384"/>
                  <a:pt x="273" y="383"/>
                </a:cubicBezTo>
                <a:cubicBezTo>
                  <a:pt x="273" y="383"/>
                  <a:pt x="273" y="383"/>
                  <a:pt x="273" y="382"/>
                </a:cubicBezTo>
                <a:cubicBezTo>
                  <a:pt x="273" y="382"/>
                  <a:pt x="272" y="382"/>
                  <a:pt x="272" y="381"/>
                </a:cubicBezTo>
                <a:cubicBezTo>
                  <a:pt x="271" y="381"/>
                  <a:pt x="271" y="381"/>
                  <a:pt x="270" y="381"/>
                </a:cubicBezTo>
                <a:cubicBezTo>
                  <a:pt x="270" y="380"/>
                  <a:pt x="271" y="380"/>
                  <a:pt x="272" y="379"/>
                </a:cubicBezTo>
                <a:cubicBezTo>
                  <a:pt x="272" y="378"/>
                  <a:pt x="272" y="378"/>
                  <a:pt x="272" y="377"/>
                </a:cubicBezTo>
                <a:cubicBezTo>
                  <a:pt x="273" y="378"/>
                  <a:pt x="272" y="377"/>
                  <a:pt x="273" y="377"/>
                </a:cubicBezTo>
                <a:cubicBezTo>
                  <a:pt x="274" y="377"/>
                  <a:pt x="274" y="377"/>
                  <a:pt x="274" y="378"/>
                </a:cubicBezTo>
                <a:cubicBezTo>
                  <a:pt x="276" y="377"/>
                  <a:pt x="277" y="375"/>
                  <a:pt x="278" y="374"/>
                </a:cubicBezTo>
                <a:cubicBezTo>
                  <a:pt x="278" y="375"/>
                  <a:pt x="279" y="375"/>
                  <a:pt x="279" y="376"/>
                </a:cubicBezTo>
                <a:cubicBezTo>
                  <a:pt x="279" y="376"/>
                  <a:pt x="277" y="376"/>
                  <a:pt x="277" y="377"/>
                </a:cubicBezTo>
                <a:cubicBezTo>
                  <a:pt x="277" y="377"/>
                  <a:pt x="277" y="377"/>
                  <a:pt x="277" y="377"/>
                </a:cubicBezTo>
                <a:cubicBezTo>
                  <a:pt x="276" y="378"/>
                  <a:pt x="276" y="379"/>
                  <a:pt x="275" y="380"/>
                </a:cubicBezTo>
                <a:cubicBezTo>
                  <a:pt x="276" y="380"/>
                  <a:pt x="276" y="379"/>
                  <a:pt x="277" y="380"/>
                </a:cubicBezTo>
                <a:cubicBezTo>
                  <a:pt x="277" y="380"/>
                  <a:pt x="277" y="380"/>
                  <a:pt x="277" y="381"/>
                </a:cubicBezTo>
                <a:cubicBezTo>
                  <a:pt x="277" y="381"/>
                  <a:pt x="277" y="382"/>
                  <a:pt x="276" y="382"/>
                </a:cubicBezTo>
                <a:cubicBezTo>
                  <a:pt x="276" y="381"/>
                  <a:pt x="275" y="381"/>
                  <a:pt x="275" y="381"/>
                </a:cubicBezTo>
                <a:cubicBezTo>
                  <a:pt x="274" y="381"/>
                  <a:pt x="275" y="380"/>
                  <a:pt x="274" y="379"/>
                </a:cubicBezTo>
                <a:cubicBezTo>
                  <a:pt x="275" y="379"/>
                  <a:pt x="275" y="379"/>
                  <a:pt x="275" y="378"/>
                </a:cubicBezTo>
                <a:cubicBezTo>
                  <a:pt x="274" y="378"/>
                  <a:pt x="273" y="379"/>
                  <a:pt x="272" y="379"/>
                </a:cubicBezTo>
                <a:cubicBezTo>
                  <a:pt x="274" y="380"/>
                  <a:pt x="274" y="381"/>
                  <a:pt x="273" y="382"/>
                </a:cubicBezTo>
                <a:cubicBezTo>
                  <a:pt x="275" y="383"/>
                  <a:pt x="274" y="382"/>
                  <a:pt x="275" y="382"/>
                </a:cubicBezTo>
                <a:cubicBezTo>
                  <a:pt x="275" y="383"/>
                  <a:pt x="276" y="382"/>
                  <a:pt x="276" y="383"/>
                </a:cubicBezTo>
                <a:cubicBezTo>
                  <a:pt x="277" y="382"/>
                  <a:pt x="278" y="382"/>
                  <a:pt x="278" y="380"/>
                </a:cubicBezTo>
                <a:cubicBezTo>
                  <a:pt x="277" y="380"/>
                  <a:pt x="277" y="378"/>
                  <a:pt x="277" y="377"/>
                </a:cubicBezTo>
                <a:cubicBezTo>
                  <a:pt x="278" y="378"/>
                  <a:pt x="279" y="377"/>
                  <a:pt x="279" y="378"/>
                </a:cubicBezTo>
                <a:cubicBezTo>
                  <a:pt x="280" y="379"/>
                  <a:pt x="280" y="377"/>
                  <a:pt x="280" y="377"/>
                </a:cubicBezTo>
                <a:cubicBezTo>
                  <a:pt x="280" y="377"/>
                  <a:pt x="281" y="377"/>
                  <a:pt x="281" y="378"/>
                </a:cubicBezTo>
                <a:cubicBezTo>
                  <a:pt x="281" y="378"/>
                  <a:pt x="281" y="378"/>
                  <a:pt x="281" y="378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2" y="378"/>
                  <a:pt x="282" y="378"/>
                  <a:pt x="282" y="377"/>
                </a:cubicBezTo>
                <a:cubicBezTo>
                  <a:pt x="281" y="377"/>
                  <a:pt x="281" y="376"/>
                  <a:pt x="282" y="375"/>
                </a:cubicBezTo>
                <a:cubicBezTo>
                  <a:pt x="281" y="375"/>
                  <a:pt x="281" y="375"/>
                  <a:pt x="281" y="374"/>
                </a:cubicBezTo>
                <a:cubicBezTo>
                  <a:pt x="280" y="374"/>
                  <a:pt x="280" y="372"/>
                  <a:pt x="280" y="372"/>
                </a:cubicBezTo>
                <a:cubicBezTo>
                  <a:pt x="280" y="372"/>
                  <a:pt x="280" y="373"/>
                  <a:pt x="279" y="373"/>
                </a:cubicBezTo>
                <a:cubicBezTo>
                  <a:pt x="279" y="372"/>
                  <a:pt x="279" y="372"/>
                  <a:pt x="279" y="372"/>
                </a:cubicBezTo>
                <a:cubicBezTo>
                  <a:pt x="279" y="372"/>
                  <a:pt x="278" y="372"/>
                  <a:pt x="278" y="371"/>
                </a:cubicBezTo>
                <a:cubicBezTo>
                  <a:pt x="279" y="372"/>
                  <a:pt x="279" y="371"/>
                  <a:pt x="279" y="370"/>
                </a:cubicBezTo>
                <a:cubicBezTo>
                  <a:pt x="280" y="371"/>
                  <a:pt x="281" y="371"/>
                  <a:pt x="282" y="372"/>
                </a:cubicBezTo>
                <a:cubicBezTo>
                  <a:pt x="282" y="370"/>
                  <a:pt x="282" y="370"/>
                  <a:pt x="282" y="370"/>
                </a:cubicBezTo>
                <a:cubicBezTo>
                  <a:pt x="283" y="370"/>
                  <a:pt x="282" y="369"/>
                  <a:pt x="283" y="369"/>
                </a:cubicBezTo>
                <a:cubicBezTo>
                  <a:pt x="284" y="369"/>
                  <a:pt x="285" y="370"/>
                  <a:pt x="285" y="371"/>
                </a:cubicBezTo>
                <a:cubicBezTo>
                  <a:pt x="286" y="370"/>
                  <a:pt x="287" y="370"/>
                  <a:pt x="287" y="368"/>
                </a:cubicBezTo>
                <a:cubicBezTo>
                  <a:pt x="285" y="368"/>
                  <a:pt x="285" y="368"/>
                  <a:pt x="283" y="368"/>
                </a:cubicBezTo>
                <a:cubicBezTo>
                  <a:pt x="283" y="368"/>
                  <a:pt x="283" y="367"/>
                  <a:pt x="283" y="367"/>
                </a:cubicBezTo>
                <a:cubicBezTo>
                  <a:pt x="284" y="367"/>
                  <a:pt x="286" y="366"/>
                  <a:pt x="287" y="367"/>
                </a:cubicBezTo>
                <a:cubicBezTo>
                  <a:pt x="287" y="366"/>
                  <a:pt x="287" y="365"/>
                  <a:pt x="287" y="365"/>
                </a:cubicBezTo>
                <a:cubicBezTo>
                  <a:pt x="285" y="366"/>
                  <a:pt x="285" y="364"/>
                  <a:pt x="284" y="364"/>
                </a:cubicBezTo>
                <a:close/>
                <a:moveTo>
                  <a:pt x="271" y="376"/>
                </a:moveTo>
                <a:cubicBezTo>
                  <a:pt x="269" y="376"/>
                  <a:pt x="269" y="376"/>
                  <a:pt x="269" y="376"/>
                </a:cubicBezTo>
                <a:cubicBezTo>
                  <a:pt x="270" y="375"/>
                  <a:pt x="269" y="375"/>
                  <a:pt x="269" y="374"/>
                </a:cubicBezTo>
                <a:cubicBezTo>
                  <a:pt x="270" y="374"/>
                  <a:pt x="270" y="375"/>
                  <a:pt x="271" y="375"/>
                </a:cubicBezTo>
                <a:lnTo>
                  <a:pt x="271" y="376"/>
                </a:lnTo>
                <a:close/>
                <a:moveTo>
                  <a:pt x="273" y="375"/>
                </a:moveTo>
                <a:cubicBezTo>
                  <a:pt x="272" y="375"/>
                  <a:pt x="272" y="375"/>
                  <a:pt x="272" y="376"/>
                </a:cubicBezTo>
                <a:cubicBezTo>
                  <a:pt x="271" y="375"/>
                  <a:pt x="272" y="375"/>
                  <a:pt x="272" y="374"/>
                </a:cubicBezTo>
                <a:cubicBezTo>
                  <a:pt x="274" y="374"/>
                  <a:pt x="274" y="374"/>
                  <a:pt x="274" y="375"/>
                </a:cubicBezTo>
                <a:cubicBezTo>
                  <a:pt x="274" y="376"/>
                  <a:pt x="274" y="375"/>
                  <a:pt x="273" y="375"/>
                </a:cubicBezTo>
                <a:close/>
                <a:moveTo>
                  <a:pt x="274" y="374"/>
                </a:moveTo>
                <a:cubicBezTo>
                  <a:pt x="274" y="373"/>
                  <a:pt x="274" y="372"/>
                  <a:pt x="275" y="372"/>
                </a:cubicBezTo>
                <a:cubicBezTo>
                  <a:pt x="275" y="372"/>
                  <a:pt x="274" y="370"/>
                  <a:pt x="276" y="370"/>
                </a:cubicBezTo>
                <a:cubicBezTo>
                  <a:pt x="275" y="371"/>
                  <a:pt x="276" y="372"/>
                  <a:pt x="277" y="372"/>
                </a:cubicBezTo>
                <a:cubicBezTo>
                  <a:pt x="276" y="372"/>
                  <a:pt x="275" y="373"/>
                  <a:pt x="274" y="374"/>
                </a:cubicBezTo>
                <a:close/>
                <a:moveTo>
                  <a:pt x="281" y="370"/>
                </a:moveTo>
                <a:cubicBezTo>
                  <a:pt x="281" y="370"/>
                  <a:pt x="281" y="369"/>
                  <a:pt x="280" y="369"/>
                </a:cubicBezTo>
                <a:cubicBezTo>
                  <a:pt x="280" y="369"/>
                  <a:pt x="280" y="368"/>
                  <a:pt x="280" y="368"/>
                </a:cubicBezTo>
                <a:cubicBezTo>
                  <a:pt x="281" y="368"/>
                  <a:pt x="281" y="368"/>
                  <a:pt x="281" y="368"/>
                </a:cubicBezTo>
                <a:cubicBezTo>
                  <a:pt x="281" y="369"/>
                  <a:pt x="282" y="369"/>
                  <a:pt x="281" y="370"/>
                </a:cubicBezTo>
                <a:close/>
                <a:moveTo>
                  <a:pt x="301" y="364"/>
                </a:moveTo>
                <a:cubicBezTo>
                  <a:pt x="302" y="365"/>
                  <a:pt x="301" y="365"/>
                  <a:pt x="301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02" y="365"/>
                  <a:pt x="303" y="364"/>
                  <a:pt x="301" y="364"/>
                </a:cubicBezTo>
                <a:close/>
                <a:moveTo>
                  <a:pt x="304" y="356"/>
                </a:moveTo>
                <a:cubicBezTo>
                  <a:pt x="302" y="356"/>
                  <a:pt x="302" y="359"/>
                  <a:pt x="301" y="358"/>
                </a:cubicBezTo>
                <a:cubicBezTo>
                  <a:pt x="300" y="358"/>
                  <a:pt x="299" y="359"/>
                  <a:pt x="300" y="359"/>
                </a:cubicBezTo>
                <a:cubicBezTo>
                  <a:pt x="300" y="358"/>
                  <a:pt x="301" y="359"/>
                  <a:pt x="300" y="359"/>
                </a:cubicBezTo>
                <a:cubicBezTo>
                  <a:pt x="302" y="359"/>
                  <a:pt x="303" y="357"/>
                  <a:pt x="304" y="358"/>
                </a:cubicBezTo>
                <a:cubicBezTo>
                  <a:pt x="304" y="357"/>
                  <a:pt x="304" y="357"/>
                  <a:pt x="304" y="356"/>
                </a:cubicBezTo>
                <a:close/>
                <a:moveTo>
                  <a:pt x="274" y="390"/>
                </a:moveTo>
                <a:cubicBezTo>
                  <a:pt x="275" y="390"/>
                  <a:pt x="275" y="391"/>
                  <a:pt x="276" y="390"/>
                </a:cubicBezTo>
                <a:cubicBezTo>
                  <a:pt x="276" y="390"/>
                  <a:pt x="275" y="389"/>
                  <a:pt x="274" y="390"/>
                </a:cubicBezTo>
                <a:close/>
                <a:moveTo>
                  <a:pt x="304" y="354"/>
                </a:moveTo>
                <a:cubicBezTo>
                  <a:pt x="305" y="355"/>
                  <a:pt x="304" y="356"/>
                  <a:pt x="305" y="356"/>
                </a:cubicBezTo>
                <a:cubicBezTo>
                  <a:pt x="305" y="355"/>
                  <a:pt x="305" y="355"/>
                  <a:pt x="305" y="354"/>
                </a:cubicBezTo>
                <a:lnTo>
                  <a:pt x="304" y="354"/>
                </a:lnTo>
                <a:close/>
                <a:moveTo>
                  <a:pt x="300" y="360"/>
                </a:moveTo>
                <a:cubicBezTo>
                  <a:pt x="300" y="361"/>
                  <a:pt x="301" y="361"/>
                  <a:pt x="301" y="361"/>
                </a:cubicBezTo>
                <a:cubicBezTo>
                  <a:pt x="300" y="362"/>
                  <a:pt x="299" y="363"/>
                  <a:pt x="300" y="363"/>
                </a:cubicBezTo>
                <a:cubicBezTo>
                  <a:pt x="301" y="363"/>
                  <a:pt x="300" y="362"/>
                  <a:pt x="301" y="362"/>
                </a:cubicBezTo>
                <a:cubicBezTo>
                  <a:pt x="301" y="361"/>
                  <a:pt x="302" y="360"/>
                  <a:pt x="300" y="360"/>
                </a:cubicBezTo>
                <a:close/>
                <a:moveTo>
                  <a:pt x="296" y="359"/>
                </a:moveTo>
                <a:cubicBezTo>
                  <a:pt x="296" y="359"/>
                  <a:pt x="295" y="359"/>
                  <a:pt x="296" y="360"/>
                </a:cubicBezTo>
                <a:cubicBezTo>
                  <a:pt x="296" y="360"/>
                  <a:pt x="297" y="360"/>
                  <a:pt x="297" y="359"/>
                </a:cubicBezTo>
                <a:cubicBezTo>
                  <a:pt x="296" y="360"/>
                  <a:pt x="297" y="359"/>
                  <a:pt x="296" y="359"/>
                </a:cubicBezTo>
                <a:close/>
                <a:moveTo>
                  <a:pt x="298" y="362"/>
                </a:moveTo>
                <a:cubicBezTo>
                  <a:pt x="298" y="363"/>
                  <a:pt x="298" y="363"/>
                  <a:pt x="298" y="364"/>
                </a:cubicBezTo>
                <a:cubicBezTo>
                  <a:pt x="298" y="363"/>
                  <a:pt x="298" y="364"/>
                  <a:pt x="299" y="363"/>
                </a:cubicBezTo>
                <a:cubicBezTo>
                  <a:pt x="299" y="363"/>
                  <a:pt x="299" y="362"/>
                  <a:pt x="298" y="362"/>
                </a:cubicBezTo>
                <a:close/>
                <a:moveTo>
                  <a:pt x="260" y="386"/>
                </a:moveTo>
                <a:cubicBezTo>
                  <a:pt x="259" y="386"/>
                  <a:pt x="259" y="386"/>
                  <a:pt x="259" y="386"/>
                </a:cubicBezTo>
                <a:cubicBezTo>
                  <a:pt x="259" y="386"/>
                  <a:pt x="258" y="386"/>
                  <a:pt x="258" y="385"/>
                </a:cubicBezTo>
                <a:cubicBezTo>
                  <a:pt x="259" y="384"/>
                  <a:pt x="258" y="383"/>
                  <a:pt x="259" y="382"/>
                </a:cubicBezTo>
                <a:cubicBezTo>
                  <a:pt x="259" y="382"/>
                  <a:pt x="259" y="382"/>
                  <a:pt x="260" y="382"/>
                </a:cubicBezTo>
                <a:cubicBezTo>
                  <a:pt x="259" y="381"/>
                  <a:pt x="259" y="380"/>
                  <a:pt x="258" y="380"/>
                </a:cubicBezTo>
                <a:cubicBezTo>
                  <a:pt x="259" y="381"/>
                  <a:pt x="258" y="382"/>
                  <a:pt x="257" y="382"/>
                </a:cubicBezTo>
                <a:cubicBezTo>
                  <a:pt x="256" y="384"/>
                  <a:pt x="258" y="385"/>
                  <a:pt x="258" y="386"/>
                </a:cubicBezTo>
                <a:cubicBezTo>
                  <a:pt x="258" y="387"/>
                  <a:pt x="256" y="387"/>
                  <a:pt x="255" y="387"/>
                </a:cubicBezTo>
                <a:cubicBezTo>
                  <a:pt x="254" y="387"/>
                  <a:pt x="254" y="387"/>
                  <a:pt x="254" y="388"/>
                </a:cubicBezTo>
                <a:cubicBezTo>
                  <a:pt x="254" y="388"/>
                  <a:pt x="254" y="388"/>
                  <a:pt x="254" y="389"/>
                </a:cubicBezTo>
                <a:cubicBezTo>
                  <a:pt x="255" y="389"/>
                  <a:pt x="255" y="389"/>
                  <a:pt x="256" y="389"/>
                </a:cubicBezTo>
                <a:cubicBezTo>
                  <a:pt x="256" y="389"/>
                  <a:pt x="257" y="389"/>
                  <a:pt x="257" y="389"/>
                </a:cubicBezTo>
                <a:cubicBezTo>
                  <a:pt x="256" y="389"/>
                  <a:pt x="256" y="388"/>
                  <a:pt x="256" y="388"/>
                </a:cubicBezTo>
                <a:cubicBezTo>
                  <a:pt x="258" y="388"/>
                  <a:pt x="258" y="388"/>
                  <a:pt x="258" y="388"/>
                </a:cubicBezTo>
                <a:cubicBezTo>
                  <a:pt x="258" y="388"/>
                  <a:pt x="258" y="389"/>
                  <a:pt x="259" y="389"/>
                </a:cubicBezTo>
                <a:cubicBezTo>
                  <a:pt x="258" y="388"/>
                  <a:pt x="259" y="388"/>
                  <a:pt x="260" y="387"/>
                </a:cubicBezTo>
                <a:cubicBezTo>
                  <a:pt x="260" y="387"/>
                  <a:pt x="260" y="387"/>
                  <a:pt x="260" y="386"/>
                </a:cubicBezTo>
                <a:close/>
                <a:moveTo>
                  <a:pt x="257" y="393"/>
                </a:moveTo>
                <a:cubicBezTo>
                  <a:pt x="257" y="393"/>
                  <a:pt x="256" y="393"/>
                  <a:pt x="256" y="394"/>
                </a:cubicBezTo>
                <a:cubicBezTo>
                  <a:pt x="257" y="394"/>
                  <a:pt x="257" y="394"/>
                  <a:pt x="257" y="394"/>
                </a:cubicBezTo>
                <a:cubicBezTo>
                  <a:pt x="257" y="393"/>
                  <a:pt x="258" y="393"/>
                  <a:pt x="257" y="393"/>
                </a:cubicBezTo>
                <a:close/>
                <a:moveTo>
                  <a:pt x="252" y="391"/>
                </a:moveTo>
                <a:cubicBezTo>
                  <a:pt x="252" y="391"/>
                  <a:pt x="254" y="392"/>
                  <a:pt x="254" y="391"/>
                </a:cubicBezTo>
                <a:cubicBezTo>
                  <a:pt x="253" y="391"/>
                  <a:pt x="253" y="390"/>
                  <a:pt x="252" y="391"/>
                </a:cubicBezTo>
                <a:close/>
                <a:moveTo>
                  <a:pt x="254" y="396"/>
                </a:moveTo>
                <a:cubicBezTo>
                  <a:pt x="254" y="396"/>
                  <a:pt x="253" y="396"/>
                  <a:pt x="253" y="396"/>
                </a:cubicBezTo>
                <a:cubicBezTo>
                  <a:pt x="253" y="397"/>
                  <a:pt x="253" y="397"/>
                  <a:pt x="253" y="397"/>
                </a:cubicBezTo>
                <a:cubicBezTo>
                  <a:pt x="254" y="397"/>
                  <a:pt x="254" y="397"/>
                  <a:pt x="254" y="396"/>
                </a:cubicBezTo>
                <a:close/>
                <a:moveTo>
                  <a:pt x="253" y="399"/>
                </a:moveTo>
                <a:cubicBezTo>
                  <a:pt x="255" y="400"/>
                  <a:pt x="254" y="398"/>
                  <a:pt x="254" y="398"/>
                </a:cubicBezTo>
                <a:cubicBezTo>
                  <a:pt x="254" y="398"/>
                  <a:pt x="254" y="398"/>
                  <a:pt x="254" y="398"/>
                </a:cubicBezTo>
                <a:cubicBezTo>
                  <a:pt x="254" y="399"/>
                  <a:pt x="253" y="399"/>
                  <a:pt x="253" y="399"/>
                </a:cubicBezTo>
                <a:close/>
                <a:moveTo>
                  <a:pt x="251" y="391"/>
                </a:moveTo>
                <a:cubicBezTo>
                  <a:pt x="251" y="390"/>
                  <a:pt x="251" y="390"/>
                  <a:pt x="251" y="390"/>
                </a:cubicBezTo>
                <a:cubicBezTo>
                  <a:pt x="250" y="390"/>
                  <a:pt x="250" y="390"/>
                  <a:pt x="250" y="390"/>
                </a:cubicBezTo>
                <a:cubicBezTo>
                  <a:pt x="250" y="391"/>
                  <a:pt x="250" y="391"/>
                  <a:pt x="251" y="391"/>
                </a:cubicBezTo>
                <a:close/>
                <a:moveTo>
                  <a:pt x="252" y="388"/>
                </a:moveTo>
                <a:cubicBezTo>
                  <a:pt x="252" y="388"/>
                  <a:pt x="251" y="389"/>
                  <a:pt x="251" y="389"/>
                </a:cubicBezTo>
                <a:cubicBezTo>
                  <a:pt x="251" y="390"/>
                  <a:pt x="252" y="389"/>
                  <a:pt x="252" y="388"/>
                </a:cubicBezTo>
                <a:close/>
                <a:moveTo>
                  <a:pt x="253" y="394"/>
                </a:moveTo>
                <a:cubicBezTo>
                  <a:pt x="253" y="394"/>
                  <a:pt x="252" y="393"/>
                  <a:pt x="252" y="394"/>
                </a:cubicBezTo>
                <a:cubicBezTo>
                  <a:pt x="252" y="395"/>
                  <a:pt x="254" y="395"/>
                  <a:pt x="253" y="394"/>
                </a:cubicBezTo>
                <a:close/>
                <a:moveTo>
                  <a:pt x="258" y="390"/>
                </a:moveTo>
                <a:cubicBezTo>
                  <a:pt x="258" y="391"/>
                  <a:pt x="259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59" y="389"/>
                  <a:pt x="259" y="390"/>
                  <a:pt x="258" y="390"/>
                </a:cubicBezTo>
                <a:close/>
                <a:moveTo>
                  <a:pt x="264" y="385"/>
                </a:moveTo>
                <a:cubicBezTo>
                  <a:pt x="263" y="385"/>
                  <a:pt x="263" y="384"/>
                  <a:pt x="263" y="383"/>
                </a:cubicBezTo>
                <a:cubicBezTo>
                  <a:pt x="263" y="383"/>
                  <a:pt x="263" y="383"/>
                  <a:pt x="263" y="383"/>
                </a:cubicBezTo>
                <a:cubicBezTo>
                  <a:pt x="264" y="382"/>
                  <a:pt x="263" y="382"/>
                  <a:pt x="263" y="382"/>
                </a:cubicBezTo>
                <a:cubicBezTo>
                  <a:pt x="263" y="381"/>
                  <a:pt x="263" y="381"/>
                  <a:pt x="264" y="381"/>
                </a:cubicBezTo>
                <a:cubicBezTo>
                  <a:pt x="264" y="380"/>
                  <a:pt x="263" y="380"/>
                  <a:pt x="263" y="379"/>
                </a:cubicBezTo>
                <a:cubicBezTo>
                  <a:pt x="264" y="379"/>
                  <a:pt x="264" y="378"/>
                  <a:pt x="264" y="377"/>
                </a:cubicBezTo>
                <a:cubicBezTo>
                  <a:pt x="264" y="377"/>
                  <a:pt x="263" y="377"/>
                  <a:pt x="263" y="377"/>
                </a:cubicBezTo>
                <a:cubicBezTo>
                  <a:pt x="262" y="377"/>
                  <a:pt x="261" y="378"/>
                  <a:pt x="259" y="379"/>
                </a:cubicBezTo>
                <a:cubicBezTo>
                  <a:pt x="259" y="379"/>
                  <a:pt x="260" y="379"/>
                  <a:pt x="260" y="380"/>
                </a:cubicBezTo>
                <a:cubicBezTo>
                  <a:pt x="261" y="380"/>
                  <a:pt x="260" y="379"/>
                  <a:pt x="261" y="379"/>
                </a:cubicBezTo>
                <a:cubicBezTo>
                  <a:pt x="261" y="380"/>
                  <a:pt x="261" y="380"/>
                  <a:pt x="261" y="381"/>
                </a:cubicBezTo>
                <a:cubicBezTo>
                  <a:pt x="261" y="381"/>
                  <a:pt x="260" y="381"/>
                  <a:pt x="261" y="382"/>
                </a:cubicBezTo>
                <a:cubicBezTo>
                  <a:pt x="261" y="382"/>
                  <a:pt x="262" y="382"/>
                  <a:pt x="262" y="382"/>
                </a:cubicBezTo>
                <a:cubicBezTo>
                  <a:pt x="262" y="383"/>
                  <a:pt x="261" y="384"/>
                  <a:pt x="262" y="386"/>
                </a:cubicBezTo>
                <a:cubicBezTo>
                  <a:pt x="263" y="386"/>
                  <a:pt x="263" y="386"/>
                  <a:pt x="264" y="385"/>
                </a:cubicBezTo>
                <a:close/>
                <a:moveTo>
                  <a:pt x="264" y="387"/>
                </a:moveTo>
                <a:cubicBezTo>
                  <a:pt x="264" y="388"/>
                  <a:pt x="262" y="388"/>
                  <a:pt x="263" y="388"/>
                </a:cubicBezTo>
                <a:cubicBezTo>
                  <a:pt x="263" y="389"/>
                  <a:pt x="263" y="388"/>
                  <a:pt x="264" y="388"/>
                </a:cubicBezTo>
                <a:cubicBezTo>
                  <a:pt x="264" y="389"/>
                  <a:pt x="265" y="389"/>
                  <a:pt x="266" y="389"/>
                </a:cubicBezTo>
                <a:cubicBezTo>
                  <a:pt x="266" y="389"/>
                  <a:pt x="266" y="389"/>
                  <a:pt x="266" y="388"/>
                </a:cubicBezTo>
                <a:cubicBezTo>
                  <a:pt x="264" y="389"/>
                  <a:pt x="265" y="387"/>
                  <a:pt x="264" y="387"/>
                </a:cubicBezTo>
                <a:close/>
                <a:moveTo>
                  <a:pt x="258" y="391"/>
                </a:moveTo>
                <a:cubicBezTo>
                  <a:pt x="258" y="391"/>
                  <a:pt x="258" y="392"/>
                  <a:pt x="258" y="392"/>
                </a:cubicBezTo>
                <a:cubicBezTo>
                  <a:pt x="258" y="391"/>
                  <a:pt x="259" y="392"/>
                  <a:pt x="259" y="391"/>
                </a:cubicBezTo>
                <a:lnTo>
                  <a:pt x="258" y="391"/>
                </a:lnTo>
                <a:close/>
                <a:moveTo>
                  <a:pt x="259" y="384"/>
                </a:moveTo>
                <a:cubicBezTo>
                  <a:pt x="260" y="385"/>
                  <a:pt x="259" y="385"/>
                  <a:pt x="259" y="385"/>
                </a:cubicBezTo>
                <a:cubicBezTo>
                  <a:pt x="260" y="386"/>
                  <a:pt x="260" y="384"/>
                  <a:pt x="259" y="384"/>
                </a:cubicBezTo>
                <a:close/>
                <a:moveTo>
                  <a:pt x="268" y="384"/>
                </a:moveTo>
                <a:cubicBezTo>
                  <a:pt x="267" y="385"/>
                  <a:pt x="268" y="385"/>
                  <a:pt x="269" y="385"/>
                </a:cubicBezTo>
                <a:cubicBezTo>
                  <a:pt x="268" y="384"/>
                  <a:pt x="268" y="384"/>
                  <a:pt x="268" y="384"/>
                </a:cubicBezTo>
                <a:close/>
                <a:moveTo>
                  <a:pt x="304" y="352"/>
                </a:moveTo>
                <a:cubicBezTo>
                  <a:pt x="306" y="351"/>
                  <a:pt x="303" y="349"/>
                  <a:pt x="305" y="348"/>
                </a:cubicBezTo>
                <a:cubicBezTo>
                  <a:pt x="305" y="348"/>
                  <a:pt x="305" y="347"/>
                  <a:pt x="304" y="347"/>
                </a:cubicBezTo>
                <a:cubicBezTo>
                  <a:pt x="303" y="348"/>
                  <a:pt x="303" y="347"/>
                  <a:pt x="302" y="347"/>
                </a:cubicBezTo>
                <a:cubicBezTo>
                  <a:pt x="302" y="348"/>
                  <a:pt x="303" y="347"/>
                  <a:pt x="303" y="348"/>
                </a:cubicBezTo>
                <a:cubicBezTo>
                  <a:pt x="302" y="348"/>
                  <a:pt x="302" y="348"/>
                  <a:pt x="302" y="348"/>
                </a:cubicBezTo>
                <a:cubicBezTo>
                  <a:pt x="302" y="350"/>
                  <a:pt x="303" y="349"/>
                  <a:pt x="304" y="349"/>
                </a:cubicBezTo>
                <a:cubicBezTo>
                  <a:pt x="303" y="350"/>
                  <a:pt x="304" y="350"/>
                  <a:pt x="304" y="351"/>
                </a:cubicBezTo>
                <a:cubicBezTo>
                  <a:pt x="304" y="351"/>
                  <a:pt x="304" y="352"/>
                  <a:pt x="303" y="352"/>
                </a:cubicBezTo>
                <a:cubicBezTo>
                  <a:pt x="302" y="351"/>
                  <a:pt x="304" y="350"/>
                  <a:pt x="302" y="350"/>
                </a:cubicBezTo>
                <a:cubicBezTo>
                  <a:pt x="302" y="350"/>
                  <a:pt x="303" y="351"/>
                  <a:pt x="301" y="352"/>
                </a:cubicBezTo>
                <a:cubicBezTo>
                  <a:pt x="302" y="351"/>
                  <a:pt x="302" y="351"/>
                  <a:pt x="301" y="350"/>
                </a:cubicBezTo>
                <a:cubicBezTo>
                  <a:pt x="301" y="350"/>
                  <a:pt x="301" y="351"/>
                  <a:pt x="300" y="351"/>
                </a:cubicBezTo>
                <a:cubicBezTo>
                  <a:pt x="300" y="351"/>
                  <a:pt x="300" y="351"/>
                  <a:pt x="300" y="351"/>
                </a:cubicBezTo>
                <a:cubicBezTo>
                  <a:pt x="300" y="350"/>
                  <a:pt x="301" y="350"/>
                  <a:pt x="301" y="349"/>
                </a:cubicBezTo>
                <a:cubicBezTo>
                  <a:pt x="301" y="349"/>
                  <a:pt x="301" y="349"/>
                  <a:pt x="301" y="348"/>
                </a:cubicBezTo>
                <a:cubicBezTo>
                  <a:pt x="302" y="348"/>
                  <a:pt x="301" y="348"/>
                  <a:pt x="301" y="347"/>
                </a:cubicBezTo>
                <a:cubicBezTo>
                  <a:pt x="300" y="348"/>
                  <a:pt x="300" y="349"/>
                  <a:pt x="299" y="349"/>
                </a:cubicBezTo>
                <a:cubicBezTo>
                  <a:pt x="299" y="350"/>
                  <a:pt x="299" y="351"/>
                  <a:pt x="298" y="351"/>
                </a:cubicBezTo>
                <a:cubicBezTo>
                  <a:pt x="298" y="351"/>
                  <a:pt x="298" y="351"/>
                  <a:pt x="298" y="352"/>
                </a:cubicBezTo>
                <a:cubicBezTo>
                  <a:pt x="298" y="353"/>
                  <a:pt x="297" y="353"/>
                  <a:pt x="296" y="353"/>
                </a:cubicBezTo>
                <a:cubicBezTo>
                  <a:pt x="297" y="354"/>
                  <a:pt x="298" y="352"/>
                  <a:pt x="299" y="354"/>
                </a:cubicBezTo>
                <a:cubicBezTo>
                  <a:pt x="295" y="353"/>
                  <a:pt x="297" y="357"/>
                  <a:pt x="295" y="358"/>
                </a:cubicBezTo>
                <a:cubicBezTo>
                  <a:pt x="296" y="358"/>
                  <a:pt x="296" y="358"/>
                  <a:pt x="296" y="358"/>
                </a:cubicBezTo>
                <a:cubicBezTo>
                  <a:pt x="297" y="358"/>
                  <a:pt x="298" y="358"/>
                  <a:pt x="298" y="359"/>
                </a:cubicBezTo>
                <a:cubicBezTo>
                  <a:pt x="298" y="359"/>
                  <a:pt x="297" y="359"/>
                  <a:pt x="298" y="360"/>
                </a:cubicBezTo>
                <a:cubicBezTo>
                  <a:pt x="298" y="360"/>
                  <a:pt x="299" y="360"/>
                  <a:pt x="300" y="360"/>
                </a:cubicBezTo>
                <a:cubicBezTo>
                  <a:pt x="298" y="360"/>
                  <a:pt x="300" y="358"/>
                  <a:pt x="298" y="357"/>
                </a:cubicBezTo>
                <a:cubicBezTo>
                  <a:pt x="299" y="357"/>
                  <a:pt x="300" y="354"/>
                  <a:pt x="301" y="356"/>
                </a:cubicBezTo>
                <a:cubicBezTo>
                  <a:pt x="300" y="356"/>
                  <a:pt x="299" y="358"/>
                  <a:pt x="300" y="357"/>
                </a:cubicBezTo>
                <a:cubicBezTo>
                  <a:pt x="300" y="356"/>
                  <a:pt x="301" y="357"/>
                  <a:pt x="301" y="356"/>
                </a:cubicBezTo>
                <a:cubicBezTo>
                  <a:pt x="301" y="356"/>
                  <a:pt x="302" y="354"/>
                  <a:pt x="302" y="355"/>
                </a:cubicBezTo>
                <a:cubicBezTo>
                  <a:pt x="302" y="354"/>
                  <a:pt x="303" y="353"/>
                  <a:pt x="302" y="354"/>
                </a:cubicBezTo>
                <a:cubicBezTo>
                  <a:pt x="302" y="354"/>
                  <a:pt x="302" y="354"/>
                  <a:pt x="301" y="354"/>
                </a:cubicBezTo>
                <a:cubicBezTo>
                  <a:pt x="301" y="353"/>
                  <a:pt x="299" y="353"/>
                  <a:pt x="300" y="352"/>
                </a:cubicBezTo>
                <a:cubicBezTo>
                  <a:pt x="301" y="353"/>
                  <a:pt x="302" y="352"/>
                  <a:pt x="303" y="352"/>
                </a:cubicBezTo>
                <a:cubicBezTo>
                  <a:pt x="303" y="352"/>
                  <a:pt x="303" y="353"/>
                  <a:pt x="303" y="353"/>
                </a:cubicBezTo>
                <a:cubicBezTo>
                  <a:pt x="304" y="353"/>
                  <a:pt x="304" y="353"/>
                  <a:pt x="304" y="353"/>
                </a:cubicBezTo>
                <a:cubicBezTo>
                  <a:pt x="304" y="352"/>
                  <a:pt x="305" y="353"/>
                  <a:pt x="306" y="352"/>
                </a:cubicBezTo>
                <a:cubicBezTo>
                  <a:pt x="305" y="352"/>
                  <a:pt x="304" y="352"/>
                  <a:pt x="304" y="352"/>
                </a:cubicBezTo>
                <a:close/>
                <a:moveTo>
                  <a:pt x="291" y="361"/>
                </a:moveTo>
                <a:cubicBezTo>
                  <a:pt x="290" y="360"/>
                  <a:pt x="290" y="360"/>
                  <a:pt x="290" y="360"/>
                </a:cubicBezTo>
                <a:cubicBezTo>
                  <a:pt x="290" y="359"/>
                  <a:pt x="290" y="359"/>
                  <a:pt x="291" y="359"/>
                </a:cubicBezTo>
                <a:cubicBezTo>
                  <a:pt x="291" y="358"/>
                  <a:pt x="290" y="358"/>
                  <a:pt x="290" y="358"/>
                </a:cubicBezTo>
                <a:cubicBezTo>
                  <a:pt x="290" y="358"/>
                  <a:pt x="289" y="359"/>
                  <a:pt x="288" y="360"/>
                </a:cubicBezTo>
                <a:cubicBezTo>
                  <a:pt x="288" y="360"/>
                  <a:pt x="289" y="361"/>
                  <a:pt x="289" y="362"/>
                </a:cubicBezTo>
                <a:cubicBezTo>
                  <a:pt x="288" y="362"/>
                  <a:pt x="287" y="362"/>
                  <a:pt x="287" y="361"/>
                </a:cubicBezTo>
                <a:cubicBezTo>
                  <a:pt x="287" y="362"/>
                  <a:pt x="286" y="364"/>
                  <a:pt x="286" y="363"/>
                </a:cubicBezTo>
                <a:cubicBezTo>
                  <a:pt x="287" y="363"/>
                  <a:pt x="286" y="362"/>
                  <a:pt x="287" y="362"/>
                </a:cubicBezTo>
                <a:cubicBezTo>
                  <a:pt x="288" y="362"/>
                  <a:pt x="288" y="363"/>
                  <a:pt x="288" y="363"/>
                </a:cubicBezTo>
                <a:cubicBezTo>
                  <a:pt x="289" y="363"/>
                  <a:pt x="289" y="361"/>
                  <a:pt x="291" y="361"/>
                </a:cubicBezTo>
                <a:close/>
                <a:moveTo>
                  <a:pt x="327" y="320"/>
                </a:moveTo>
                <a:cubicBezTo>
                  <a:pt x="328" y="320"/>
                  <a:pt x="329" y="319"/>
                  <a:pt x="328" y="319"/>
                </a:cubicBezTo>
                <a:cubicBezTo>
                  <a:pt x="328" y="319"/>
                  <a:pt x="327" y="319"/>
                  <a:pt x="327" y="320"/>
                </a:cubicBezTo>
                <a:close/>
                <a:moveTo>
                  <a:pt x="328" y="313"/>
                </a:moveTo>
                <a:cubicBezTo>
                  <a:pt x="328" y="314"/>
                  <a:pt x="327" y="314"/>
                  <a:pt x="328" y="314"/>
                </a:cubicBezTo>
                <a:cubicBezTo>
                  <a:pt x="328" y="314"/>
                  <a:pt x="329" y="313"/>
                  <a:pt x="328" y="313"/>
                </a:cubicBezTo>
                <a:close/>
                <a:moveTo>
                  <a:pt x="329" y="309"/>
                </a:moveTo>
                <a:cubicBezTo>
                  <a:pt x="329" y="309"/>
                  <a:pt x="328" y="309"/>
                  <a:pt x="328" y="308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27" y="309"/>
                  <a:pt x="328" y="309"/>
                  <a:pt x="328" y="310"/>
                </a:cubicBezTo>
                <a:cubicBezTo>
                  <a:pt x="328" y="309"/>
                  <a:pt x="329" y="310"/>
                  <a:pt x="329" y="309"/>
                </a:cubicBezTo>
                <a:close/>
                <a:moveTo>
                  <a:pt x="329" y="327"/>
                </a:moveTo>
                <a:cubicBezTo>
                  <a:pt x="329" y="328"/>
                  <a:pt x="329" y="327"/>
                  <a:pt x="330" y="328"/>
                </a:cubicBezTo>
                <a:cubicBezTo>
                  <a:pt x="330" y="326"/>
                  <a:pt x="329" y="327"/>
                  <a:pt x="329" y="327"/>
                </a:cubicBezTo>
                <a:close/>
                <a:moveTo>
                  <a:pt x="323" y="323"/>
                </a:moveTo>
                <a:cubicBezTo>
                  <a:pt x="324" y="323"/>
                  <a:pt x="324" y="322"/>
                  <a:pt x="324" y="322"/>
                </a:cubicBezTo>
                <a:cubicBezTo>
                  <a:pt x="324" y="322"/>
                  <a:pt x="323" y="321"/>
                  <a:pt x="323" y="321"/>
                </a:cubicBezTo>
                <a:lnTo>
                  <a:pt x="323" y="323"/>
                </a:lnTo>
                <a:close/>
                <a:moveTo>
                  <a:pt x="324" y="318"/>
                </a:moveTo>
                <a:cubicBezTo>
                  <a:pt x="323" y="318"/>
                  <a:pt x="322" y="318"/>
                  <a:pt x="323" y="318"/>
                </a:cubicBezTo>
                <a:cubicBezTo>
                  <a:pt x="323" y="318"/>
                  <a:pt x="324" y="319"/>
                  <a:pt x="324" y="318"/>
                </a:cubicBezTo>
                <a:close/>
                <a:moveTo>
                  <a:pt x="324" y="320"/>
                </a:moveTo>
                <a:cubicBezTo>
                  <a:pt x="324" y="320"/>
                  <a:pt x="324" y="320"/>
                  <a:pt x="325" y="320"/>
                </a:cubicBezTo>
                <a:cubicBezTo>
                  <a:pt x="325" y="319"/>
                  <a:pt x="324" y="319"/>
                  <a:pt x="324" y="320"/>
                </a:cubicBezTo>
                <a:close/>
                <a:moveTo>
                  <a:pt x="326" y="312"/>
                </a:moveTo>
                <a:cubicBezTo>
                  <a:pt x="326" y="312"/>
                  <a:pt x="326" y="312"/>
                  <a:pt x="326" y="313"/>
                </a:cubicBezTo>
                <a:cubicBezTo>
                  <a:pt x="327" y="313"/>
                  <a:pt x="327" y="312"/>
                  <a:pt x="326" y="312"/>
                </a:cubicBezTo>
                <a:close/>
                <a:moveTo>
                  <a:pt x="338" y="301"/>
                </a:moveTo>
                <a:cubicBezTo>
                  <a:pt x="338" y="302"/>
                  <a:pt x="337" y="301"/>
                  <a:pt x="338" y="302"/>
                </a:cubicBezTo>
                <a:cubicBezTo>
                  <a:pt x="339" y="302"/>
                  <a:pt x="339" y="301"/>
                  <a:pt x="338" y="301"/>
                </a:cubicBezTo>
                <a:close/>
                <a:moveTo>
                  <a:pt x="339" y="306"/>
                </a:moveTo>
                <a:cubicBezTo>
                  <a:pt x="339" y="307"/>
                  <a:pt x="339" y="307"/>
                  <a:pt x="340" y="307"/>
                </a:cubicBezTo>
                <a:cubicBezTo>
                  <a:pt x="340" y="307"/>
                  <a:pt x="340" y="306"/>
                  <a:pt x="339" y="306"/>
                </a:cubicBezTo>
                <a:close/>
                <a:moveTo>
                  <a:pt x="306" y="350"/>
                </a:moveTo>
                <a:cubicBezTo>
                  <a:pt x="306" y="350"/>
                  <a:pt x="306" y="350"/>
                  <a:pt x="307" y="350"/>
                </a:cubicBezTo>
                <a:cubicBezTo>
                  <a:pt x="307" y="350"/>
                  <a:pt x="307" y="349"/>
                  <a:pt x="307" y="349"/>
                </a:cubicBezTo>
                <a:cubicBezTo>
                  <a:pt x="308" y="349"/>
                  <a:pt x="308" y="350"/>
                  <a:pt x="309" y="350"/>
                </a:cubicBezTo>
                <a:cubicBezTo>
                  <a:pt x="309" y="349"/>
                  <a:pt x="309" y="349"/>
                  <a:pt x="309" y="349"/>
                </a:cubicBezTo>
                <a:cubicBezTo>
                  <a:pt x="307" y="348"/>
                  <a:pt x="306" y="349"/>
                  <a:pt x="306" y="350"/>
                </a:cubicBezTo>
                <a:close/>
                <a:moveTo>
                  <a:pt x="336" y="295"/>
                </a:moveTo>
                <a:cubicBezTo>
                  <a:pt x="336" y="294"/>
                  <a:pt x="336" y="294"/>
                  <a:pt x="336" y="293"/>
                </a:cubicBezTo>
                <a:cubicBezTo>
                  <a:pt x="335" y="293"/>
                  <a:pt x="335" y="292"/>
                  <a:pt x="334" y="292"/>
                </a:cubicBezTo>
                <a:cubicBezTo>
                  <a:pt x="334" y="293"/>
                  <a:pt x="335" y="293"/>
                  <a:pt x="334" y="294"/>
                </a:cubicBezTo>
                <a:cubicBezTo>
                  <a:pt x="334" y="295"/>
                  <a:pt x="335" y="295"/>
                  <a:pt x="336" y="295"/>
                </a:cubicBezTo>
                <a:close/>
                <a:moveTo>
                  <a:pt x="53" y="333"/>
                </a:moveTo>
                <a:cubicBezTo>
                  <a:pt x="53" y="333"/>
                  <a:pt x="54" y="333"/>
                  <a:pt x="54" y="333"/>
                </a:cubicBezTo>
                <a:cubicBezTo>
                  <a:pt x="54" y="332"/>
                  <a:pt x="53" y="332"/>
                  <a:pt x="53" y="333"/>
                </a:cubicBezTo>
                <a:close/>
                <a:moveTo>
                  <a:pt x="335" y="297"/>
                </a:moveTo>
                <a:cubicBezTo>
                  <a:pt x="336" y="297"/>
                  <a:pt x="336" y="297"/>
                  <a:pt x="336" y="296"/>
                </a:cubicBezTo>
                <a:cubicBezTo>
                  <a:pt x="335" y="296"/>
                  <a:pt x="335" y="297"/>
                  <a:pt x="335" y="297"/>
                </a:cubicBezTo>
                <a:close/>
                <a:moveTo>
                  <a:pt x="341" y="310"/>
                </a:moveTo>
                <a:cubicBezTo>
                  <a:pt x="341" y="310"/>
                  <a:pt x="341" y="311"/>
                  <a:pt x="342" y="311"/>
                </a:cubicBezTo>
                <a:cubicBezTo>
                  <a:pt x="342" y="311"/>
                  <a:pt x="342" y="310"/>
                  <a:pt x="341" y="310"/>
                </a:cubicBezTo>
                <a:close/>
                <a:moveTo>
                  <a:pt x="312" y="342"/>
                </a:moveTo>
                <a:cubicBezTo>
                  <a:pt x="312" y="341"/>
                  <a:pt x="310" y="342"/>
                  <a:pt x="310" y="343"/>
                </a:cubicBezTo>
                <a:cubicBezTo>
                  <a:pt x="311" y="343"/>
                  <a:pt x="312" y="343"/>
                  <a:pt x="312" y="342"/>
                </a:cubicBezTo>
                <a:close/>
                <a:moveTo>
                  <a:pt x="311" y="347"/>
                </a:moveTo>
                <a:cubicBezTo>
                  <a:pt x="312" y="347"/>
                  <a:pt x="313" y="347"/>
                  <a:pt x="313" y="346"/>
                </a:cubicBezTo>
                <a:cubicBezTo>
                  <a:pt x="312" y="346"/>
                  <a:pt x="311" y="346"/>
                  <a:pt x="311" y="347"/>
                </a:cubicBezTo>
                <a:close/>
                <a:moveTo>
                  <a:pt x="314" y="348"/>
                </a:moveTo>
                <a:cubicBezTo>
                  <a:pt x="314" y="349"/>
                  <a:pt x="313" y="349"/>
                  <a:pt x="314" y="350"/>
                </a:cubicBezTo>
                <a:cubicBezTo>
                  <a:pt x="314" y="349"/>
                  <a:pt x="315" y="349"/>
                  <a:pt x="314" y="348"/>
                </a:cubicBezTo>
                <a:close/>
                <a:moveTo>
                  <a:pt x="310" y="341"/>
                </a:moveTo>
                <a:cubicBezTo>
                  <a:pt x="309" y="341"/>
                  <a:pt x="309" y="341"/>
                  <a:pt x="309" y="342"/>
                </a:cubicBezTo>
                <a:cubicBezTo>
                  <a:pt x="310" y="342"/>
                  <a:pt x="310" y="341"/>
                  <a:pt x="310" y="341"/>
                </a:cubicBezTo>
                <a:close/>
                <a:moveTo>
                  <a:pt x="315" y="346"/>
                </a:moveTo>
                <a:cubicBezTo>
                  <a:pt x="314" y="346"/>
                  <a:pt x="314" y="346"/>
                  <a:pt x="314" y="346"/>
                </a:cubicBezTo>
                <a:cubicBezTo>
                  <a:pt x="314" y="347"/>
                  <a:pt x="314" y="347"/>
                  <a:pt x="314" y="347"/>
                </a:cubicBezTo>
                <a:cubicBezTo>
                  <a:pt x="315" y="347"/>
                  <a:pt x="315" y="346"/>
                  <a:pt x="315" y="346"/>
                </a:cubicBezTo>
                <a:close/>
                <a:moveTo>
                  <a:pt x="307" y="341"/>
                </a:moveTo>
                <a:cubicBezTo>
                  <a:pt x="308" y="342"/>
                  <a:pt x="308" y="341"/>
                  <a:pt x="308" y="341"/>
                </a:cubicBezTo>
                <a:cubicBezTo>
                  <a:pt x="307" y="343"/>
                  <a:pt x="307" y="343"/>
                  <a:pt x="307" y="345"/>
                </a:cubicBezTo>
                <a:cubicBezTo>
                  <a:pt x="307" y="345"/>
                  <a:pt x="308" y="346"/>
                  <a:pt x="308" y="346"/>
                </a:cubicBezTo>
                <a:cubicBezTo>
                  <a:pt x="309" y="344"/>
                  <a:pt x="309" y="342"/>
                  <a:pt x="308" y="340"/>
                </a:cubicBezTo>
                <a:cubicBezTo>
                  <a:pt x="308" y="340"/>
                  <a:pt x="307" y="340"/>
                  <a:pt x="307" y="341"/>
                </a:cubicBezTo>
                <a:close/>
                <a:moveTo>
                  <a:pt x="316" y="330"/>
                </a:moveTo>
                <a:cubicBezTo>
                  <a:pt x="315" y="329"/>
                  <a:pt x="316" y="328"/>
                  <a:pt x="317" y="327"/>
                </a:cubicBezTo>
                <a:cubicBezTo>
                  <a:pt x="316" y="328"/>
                  <a:pt x="316" y="328"/>
                  <a:pt x="315" y="329"/>
                </a:cubicBezTo>
                <a:cubicBezTo>
                  <a:pt x="316" y="330"/>
                  <a:pt x="316" y="331"/>
                  <a:pt x="315" y="331"/>
                </a:cubicBezTo>
                <a:cubicBezTo>
                  <a:pt x="316" y="332"/>
                  <a:pt x="316" y="330"/>
                  <a:pt x="316" y="330"/>
                </a:cubicBezTo>
                <a:close/>
                <a:moveTo>
                  <a:pt x="321" y="334"/>
                </a:moveTo>
                <a:cubicBezTo>
                  <a:pt x="321" y="333"/>
                  <a:pt x="320" y="333"/>
                  <a:pt x="319" y="333"/>
                </a:cubicBezTo>
                <a:cubicBezTo>
                  <a:pt x="319" y="333"/>
                  <a:pt x="319" y="334"/>
                  <a:pt x="319" y="334"/>
                </a:cubicBezTo>
                <a:cubicBezTo>
                  <a:pt x="320" y="334"/>
                  <a:pt x="320" y="334"/>
                  <a:pt x="321" y="334"/>
                </a:cubicBezTo>
                <a:close/>
                <a:moveTo>
                  <a:pt x="315" y="332"/>
                </a:moveTo>
                <a:cubicBezTo>
                  <a:pt x="315" y="332"/>
                  <a:pt x="315" y="332"/>
                  <a:pt x="315" y="332"/>
                </a:cubicBezTo>
                <a:cubicBezTo>
                  <a:pt x="315" y="332"/>
                  <a:pt x="315" y="332"/>
                  <a:pt x="314" y="332"/>
                </a:cubicBezTo>
                <a:cubicBezTo>
                  <a:pt x="314" y="332"/>
                  <a:pt x="313" y="333"/>
                  <a:pt x="313" y="333"/>
                </a:cubicBezTo>
                <a:cubicBezTo>
                  <a:pt x="314" y="332"/>
                  <a:pt x="314" y="334"/>
                  <a:pt x="314" y="334"/>
                </a:cubicBezTo>
                <a:cubicBezTo>
                  <a:pt x="313" y="334"/>
                  <a:pt x="312" y="334"/>
                  <a:pt x="311" y="335"/>
                </a:cubicBezTo>
                <a:cubicBezTo>
                  <a:pt x="312" y="335"/>
                  <a:pt x="312" y="335"/>
                  <a:pt x="312" y="335"/>
                </a:cubicBezTo>
                <a:cubicBezTo>
                  <a:pt x="313" y="335"/>
                  <a:pt x="313" y="334"/>
                  <a:pt x="314" y="334"/>
                </a:cubicBezTo>
                <a:cubicBezTo>
                  <a:pt x="314" y="335"/>
                  <a:pt x="313" y="335"/>
                  <a:pt x="314" y="335"/>
                </a:cubicBezTo>
                <a:cubicBezTo>
                  <a:pt x="314" y="335"/>
                  <a:pt x="314" y="336"/>
                  <a:pt x="315" y="336"/>
                </a:cubicBezTo>
                <a:cubicBezTo>
                  <a:pt x="314" y="335"/>
                  <a:pt x="315" y="335"/>
                  <a:pt x="315" y="334"/>
                </a:cubicBezTo>
                <a:cubicBezTo>
                  <a:pt x="314" y="335"/>
                  <a:pt x="314" y="332"/>
                  <a:pt x="315" y="332"/>
                </a:cubicBezTo>
                <a:close/>
                <a:moveTo>
                  <a:pt x="320" y="327"/>
                </a:moveTo>
                <a:cubicBezTo>
                  <a:pt x="320" y="327"/>
                  <a:pt x="320" y="327"/>
                  <a:pt x="320" y="327"/>
                </a:cubicBezTo>
                <a:cubicBezTo>
                  <a:pt x="319" y="327"/>
                  <a:pt x="318" y="329"/>
                  <a:pt x="319" y="329"/>
                </a:cubicBezTo>
                <a:cubicBezTo>
                  <a:pt x="319" y="328"/>
                  <a:pt x="320" y="328"/>
                  <a:pt x="320" y="327"/>
                </a:cubicBezTo>
                <a:close/>
                <a:moveTo>
                  <a:pt x="320" y="342"/>
                </a:moveTo>
                <a:cubicBezTo>
                  <a:pt x="320" y="343"/>
                  <a:pt x="321" y="343"/>
                  <a:pt x="321" y="342"/>
                </a:cubicBezTo>
                <a:lnTo>
                  <a:pt x="320" y="342"/>
                </a:lnTo>
                <a:close/>
                <a:moveTo>
                  <a:pt x="322" y="320"/>
                </a:moveTo>
                <a:cubicBezTo>
                  <a:pt x="322" y="321"/>
                  <a:pt x="321" y="320"/>
                  <a:pt x="321" y="321"/>
                </a:cubicBezTo>
                <a:cubicBezTo>
                  <a:pt x="322" y="321"/>
                  <a:pt x="321" y="322"/>
                  <a:pt x="322" y="322"/>
                </a:cubicBezTo>
                <a:cubicBezTo>
                  <a:pt x="322" y="320"/>
                  <a:pt x="323" y="320"/>
                  <a:pt x="322" y="320"/>
                </a:cubicBezTo>
                <a:close/>
                <a:moveTo>
                  <a:pt x="317" y="333"/>
                </a:moveTo>
                <a:cubicBezTo>
                  <a:pt x="317" y="333"/>
                  <a:pt x="316" y="334"/>
                  <a:pt x="316" y="335"/>
                </a:cubicBezTo>
                <a:cubicBezTo>
                  <a:pt x="317" y="335"/>
                  <a:pt x="318" y="334"/>
                  <a:pt x="318" y="333"/>
                </a:cubicBezTo>
                <a:cubicBezTo>
                  <a:pt x="318" y="333"/>
                  <a:pt x="318" y="333"/>
                  <a:pt x="317" y="333"/>
                </a:cubicBezTo>
                <a:close/>
                <a:moveTo>
                  <a:pt x="332" y="295"/>
                </a:moveTo>
                <a:cubicBezTo>
                  <a:pt x="332" y="295"/>
                  <a:pt x="332" y="296"/>
                  <a:pt x="332" y="296"/>
                </a:cubicBezTo>
                <a:cubicBezTo>
                  <a:pt x="332" y="296"/>
                  <a:pt x="332" y="296"/>
                  <a:pt x="332" y="296"/>
                </a:cubicBezTo>
                <a:cubicBezTo>
                  <a:pt x="332" y="295"/>
                  <a:pt x="334" y="295"/>
                  <a:pt x="334" y="294"/>
                </a:cubicBezTo>
                <a:cubicBezTo>
                  <a:pt x="333" y="294"/>
                  <a:pt x="333" y="295"/>
                  <a:pt x="332" y="295"/>
                </a:cubicBezTo>
                <a:close/>
                <a:moveTo>
                  <a:pt x="64" y="326"/>
                </a:moveTo>
                <a:cubicBezTo>
                  <a:pt x="65" y="328"/>
                  <a:pt x="64" y="329"/>
                  <a:pt x="64" y="331"/>
                </a:cubicBezTo>
                <a:cubicBezTo>
                  <a:pt x="65" y="331"/>
                  <a:pt x="65" y="331"/>
                  <a:pt x="65" y="331"/>
                </a:cubicBezTo>
                <a:cubicBezTo>
                  <a:pt x="65" y="330"/>
                  <a:pt x="65" y="327"/>
                  <a:pt x="64" y="326"/>
                </a:cubicBezTo>
                <a:close/>
                <a:moveTo>
                  <a:pt x="64" y="338"/>
                </a:moveTo>
                <a:cubicBezTo>
                  <a:pt x="63" y="338"/>
                  <a:pt x="63" y="339"/>
                  <a:pt x="64" y="339"/>
                </a:cubicBezTo>
                <a:cubicBezTo>
                  <a:pt x="64" y="338"/>
                  <a:pt x="64" y="338"/>
                  <a:pt x="64" y="338"/>
                </a:cubicBezTo>
                <a:close/>
                <a:moveTo>
                  <a:pt x="65" y="325"/>
                </a:moveTo>
                <a:cubicBezTo>
                  <a:pt x="65" y="325"/>
                  <a:pt x="65" y="325"/>
                  <a:pt x="65" y="325"/>
                </a:cubicBezTo>
                <a:cubicBezTo>
                  <a:pt x="64" y="326"/>
                  <a:pt x="65" y="327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66" y="326"/>
                  <a:pt x="65" y="326"/>
                  <a:pt x="65" y="325"/>
                </a:cubicBezTo>
                <a:close/>
                <a:moveTo>
                  <a:pt x="62" y="334"/>
                </a:moveTo>
                <a:cubicBezTo>
                  <a:pt x="61" y="333"/>
                  <a:pt x="61" y="335"/>
                  <a:pt x="60" y="336"/>
                </a:cubicBezTo>
                <a:cubicBezTo>
                  <a:pt x="61" y="337"/>
                  <a:pt x="62" y="335"/>
                  <a:pt x="61" y="336"/>
                </a:cubicBezTo>
                <a:cubicBezTo>
                  <a:pt x="62" y="336"/>
                  <a:pt x="63" y="336"/>
                  <a:pt x="63" y="335"/>
                </a:cubicBezTo>
                <a:cubicBezTo>
                  <a:pt x="62" y="335"/>
                  <a:pt x="61" y="334"/>
                  <a:pt x="62" y="334"/>
                </a:cubicBezTo>
                <a:close/>
                <a:moveTo>
                  <a:pt x="63" y="321"/>
                </a:moveTo>
                <a:cubicBezTo>
                  <a:pt x="62" y="321"/>
                  <a:pt x="62" y="320"/>
                  <a:pt x="62" y="320"/>
                </a:cubicBezTo>
                <a:cubicBezTo>
                  <a:pt x="62" y="320"/>
                  <a:pt x="61" y="320"/>
                  <a:pt x="61" y="320"/>
                </a:cubicBezTo>
                <a:cubicBezTo>
                  <a:pt x="62" y="320"/>
                  <a:pt x="62" y="321"/>
                  <a:pt x="63" y="321"/>
                </a:cubicBezTo>
                <a:cubicBezTo>
                  <a:pt x="63" y="321"/>
                  <a:pt x="63" y="321"/>
                  <a:pt x="63" y="321"/>
                </a:cubicBezTo>
                <a:close/>
                <a:moveTo>
                  <a:pt x="61" y="322"/>
                </a:moveTo>
                <a:cubicBezTo>
                  <a:pt x="62" y="322"/>
                  <a:pt x="62" y="323"/>
                  <a:pt x="62" y="323"/>
                </a:cubicBezTo>
                <a:cubicBezTo>
                  <a:pt x="62" y="322"/>
                  <a:pt x="63" y="323"/>
                  <a:pt x="62" y="322"/>
                </a:cubicBezTo>
                <a:cubicBezTo>
                  <a:pt x="62" y="322"/>
                  <a:pt x="62" y="322"/>
                  <a:pt x="61" y="322"/>
                </a:cubicBezTo>
                <a:close/>
                <a:moveTo>
                  <a:pt x="64" y="343"/>
                </a:moveTo>
                <a:cubicBezTo>
                  <a:pt x="64" y="344"/>
                  <a:pt x="63" y="344"/>
                  <a:pt x="63" y="344"/>
                </a:cubicBezTo>
                <a:cubicBezTo>
                  <a:pt x="65" y="345"/>
                  <a:pt x="65" y="343"/>
                  <a:pt x="64" y="343"/>
                </a:cubicBezTo>
                <a:close/>
                <a:moveTo>
                  <a:pt x="63" y="332"/>
                </a:moveTo>
                <a:cubicBezTo>
                  <a:pt x="63" y="333"/>
                  <a:pt x="64" y="333"/>
                  <a:pt x="64" y="334"/>
                </a:cubicBezTo>
                <a:cubicBezTo>
                  <a:pt x="65" y="334"/>
                  <a:pt x="65" y="333"/>
                  <a:pt x="66" y="333"/>
                </a:cubicBezTo>
                <a:cubicBezTo>
                  <a:pt x="65" y="333"/>
                  <a:pt x="64" y="332"/>
                  <a:pt x="63" y="332"/>
                </a:cubicBezTo>
                <a:close/>
                <a:moveTo>
                  <a:pt x="66" y="341"/>
                </a:moveTo>
                <a:cubicBezTo>
                  <a:pt x="66" y="342"/>
                  <a:pt x="66" y="342"/>
                  <a:pt x="66" y="343"/>
                </a:cubicBezTo>
                <a:cubicBezTo>
                  <a:pt x="66" y="342"/>
                  <a:pt x="67" y="342"/>
                  <a:pt x="67" y="342"/>
                </a:cubicBezTo>
                <a:cubicBezTo>
                  <a:pt x="66" y="342"/>
                  <a:pt x="66" y="341"/>
                  <a:pt x="66" y="341"/>
                </a:cubicBezTo>
                <a:close/>
                <a:moveTo>
                  <a:pt x="68" y="334"/>
                </a:moveTo>
                <a:cubicBezTo>
                  <a:pt x="67" y="334"/>
                  <a:pt x="68" y="334"/>
                  <a:pt x="67" y="334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4"/>
                  <a:pt x="68" y="335"/>
                  <a:pt x="68" y="334"/>
                </a:cubicBezTo>
                <a:close/>
                <a:moveTo>
                  <a:pt x="68" y="344"/>
                </a:moveTo>
                <a:cubicBezTo>
                  <a:pt x="69" y="343"/>
                  <a:pt x="70" y="342"/>
                  <a:pt x="70" y="342"/>
                </a:cubicBezTo>
                <a:cubicBezTo>
                  <a:pt x="69" y="342"/>
                  <a:pt x="68" y="342"/>
                  <a:pt x="68" y="344"/>
                </a:cubicBezTo>
                <a:close/>
                <a:moveTo>
                  <a:pt x="69" y="335"/>
                </a:moveTo>
                <a:cubicBezTo>
                  <a:pt x="68" y="335"/>
                  <a:pt x="66" y="337"/>
                  <a:pt x="67" y="337"/>
                </a:cubicBezTo>
                <a:cubicBezTo>
                  <a:pt x="68" y="337"/>
                  <a:pt x="69" y="336"/>
                  <a:pt x="69" y="335"/>
                </a:cubicBezTo>
                <a:close/>
                <a:moveTo>
                  <a:pt x="68" y="332"/>
                </a:moveTo>
                <a:cubicBezTo>
                  <a:pt x="67" y="332"/>
                  <a:pt x="66" y="333"/>
                  <a:pt x="67" y="333"/>
                </a:cubicBezTo>
                <a:cubicBezTo>
                  <a:pt x="67" y="333"/>
                  <a:pt x="68" y="333"/>
                  <a:pt x="68" y="332"/>
                </a:cubicBezTo>
                <a:close/>
                <a:moveTo>
                  <a:pt x="67" y="329"/>
                </a:moveTo>
                <a:cubicBezTo>
                  <a:pt x="67" y="329"/>
                  <a:pt x="66" y="329"/>
                  <a:pt x="66" y="329"/>
                </a:cubicBezTo>
                <a:cubicBezTo>
                  <a:pt x="67" y="329"/>
                  <a:pt x="67" y="329"/>
                  <a:pt x="68" y="329"/>
                </a:cubicBezTo>
                <a:cubicBezTo>
                  <a:pt x="68" y="329"/>
                  <a:pt x="68" y="329"/>
                  <a:pt x="67" y="329"/>
                </a:cubicBezTo>
                <a:close/>
                <a:moveTo>
                  <a:pt x="57" y="317"/>
                </a:moveTo>
                <a:cubicBezTo>
                  <a:pt x="57" y="317"/>
                  <a:pt x="57" y="317"/>
                  <a:pt x="57" y="317"/>
                </a:cubicBezTo>
                <a:cubicBezTo>
                  <a:pt x="56" y="317"/>
                  <a:pt x="56" y="318"/>
                  <a:pt x="56" y="318"/>
                </a:cubicBezTo>
                <a:cubicBezTo>
                  <a:pt x="56" y="318"/>
                  <a:pt x="56" y="318"/>
                  <a:pt x="56" y="319"/>
                </a:cubicBezTo>
                <a:cubicBezTo>
                  <a:pt x="58" y="318"/>
                  <a:pt x="57" y="319"/>
                  <a:pt x="58" y="320"/>
                </a:cubicBezTo>
                <a:cubicBezTo>
                  <a:pt x="60" y="319"/>
                  <a:pt x="57" y="318"/>
                  <a:pt x="58" y="316"/>
                </a:cubicBezTo>
                <a:cubicBezTo>
                  <a:pt x="57" y="316"/>
                  <a:pt x="57" y="315"/>
                  <a:pt x="56" y="315"/>
                </a:cubicBezTo>
                <a:cubicBezTo>
                  <a:pt x="56" y="315"/>
                  <a:pt x="56" y="316"/>
                  <a:pt x="55" y="317"/>
                </a:cubicBezTo>
                <a:cubicBezTo>
                  <a:pt x="56" y="317"/>
                  <a:pt x="57" y="316"/>
                  <a:pt x="57" y="317"/>
                </a:cubicBezTo>
                <a:close/>
                <a:moveTo>
                  <a:pt x="55" y="327"/>
                </a:moveTo>
                <a:cubicBezTo>
                  <a:pt x="56" y="327"/>
                  <a:pt x="57" y="328"/>
                  <a:pt x="57" y="326"/>
                </a:cubicBezTo>
                <a:cubicBezTo>
                  <a:pt x="56" y="327"/>
                  <a:pt x="55" y="326"/>
                  <a:pt x="55" y="327"/>
                </a:cubicBezTo>
                <a:close/>
                <a:moveTo>
                  <a:pt x="58" y="328"/>
                </a:moveTo>
                <a:cubicBezTo>
                  <a:pt x="58" y="327"/>
                  <a:pt x="58" y="327"/>
                  <a:pt x="58" y="327"/>
                </a:cubicBezTo>
                <a:cubicBezTo>
                  <a:pt x="57" y="327"/>
                  <a:pt x="57" y="328"/>
                  <a:pt x="57" y="328"/>
                </a:cubicBezTo>
                <a:cubicBezTo>
                  <a:pt x="57" y="328"/>
                  <a:pt x="57" y="328"/>
                  <a:pt x="58" y="328"/>
                </a:cubicBezTo>
                <a:close/>
                <a:moveTo>
                  <a:pt x="61" y="317"/>
                </a:moveTo>
                <a:cubicBezTo>
                  <a:pt x="60" y="318"/>
                  <a:pt x="59" y="319"/>
                  <a:pt x="59" y="320"/>
                </a:cubicBezTo>
                <a:cubicBezTo>
                  <a:pt x="59" y="320"/>
                  <a:pt x="59" y="321"/>
                  <a:pt x="58" y="321"/>
                </a:cubicBezTo>
                <a:cubicBezTo>
                  <a:pt x="58" y="321"/>
                  <a:pt x="58" y="321"/>
                  <a:pt x="57" y="321"/>
                </a:cubicBezTo>
                <a:cubicBezTo>
                  <a:pt x="58" y="322"/>
                  <a:pt x="60" y="322"/>
                  <a:pt x="59" y="324"/>
                </a:cubicBezTo>
                <a:cubicBezTo>
                  <a:pt x="60" y="324"/>
                  <a:pt x="60" y="324"/>
                  <a:pt x="60" y="324"/>
                </a:cubicBezTo>
                <a:cubicBezTo>
                  <a:pt x="61" y="323"/>
                  <a:pt x="58" y="321"/>
                  <a:pt x="60" y="321"/>
                </a:cubicBezTo>
                <a:cubicBezTo>
                  <a:pt x="60" y="321"/>
                  <a:pt x="60" y="322"/>
                  <a:pt x="61" y="322"/>
                </a:cubicBezTo>
                <a:cubicBezTo>
                  <a:pt x="61" y="321"/>
                  <a:pt x="60" y="321"/>
                  <a:pt x="61" y="320"/>
                </a:cubicBezTo>
                <a:cubicBezTo>
                  <a:pt x="60" y="321"/>
                  <a:pt x="60" y="320"/>
                  <a:pt x="60" y="320"/>
                </a:cubicBezTo>
                <a:cubicBezTo>
                  <a:pt x="61" y="319"/>
                  <a:pt x="60" y="319"/>
                  <a:pt x="61" y="317"/>
                </a:cubicBezTo>
                <a:cubicBezTo>
                  <a:pt x="61" y="317"/>
                  <a:pt x="61" y="317"/>
                  <a:pt x="61" y="317"/>
                </a:cubicBezTo>
                <a:close/>
                <a:moveTo>
                  <a:pt x="55" y="324"/>
                </a:moveTo>
                <a:cubicBezTo>
                  <a:pt x="56" y="325"/>
                  <a:pt x="57" y="326"/>
                  <a:pt x="57" y="326"/>
                </a:cubicBezTo>
                <a:cubicBezTo>
                  <a:pt x="57" y="326"/>
                  <a:pt x="57" y="326"/>
                  <a:pt x="57" y="326"/>
                </a:cubicBezTo>
                <a:cubicBezTo>
                  <a:pt x="57" y="326"/>
                  <a:pt x="58" y="326"/>
                  <a:pt x="58" y="325"/>
                </a:cubicBezTo>
                <a:cubicBezTo>
                  <a:pt x="57" y="326"/>
                  <a:pt x="57" y="324"/>
                  <a:pt x="55" y="324"/>
                </a:cubicBezTo>
                <a:close/>
                <a:moveTo>
                  <a:pt x="53" y="321"/>
                </a:moveTo>
                <a:cubicBezTo>
                  <a:pt x="53" y="323"/>
                  <a:pt x="53" y="323"/>
                  <a:pt x="53" y="323"/>
                </a:cubicBezTo>
                <a:cubicBezTo>
                  <a:pt x="54" y="323"/>
                  <a:pt x="55" y="323"/>
                  <a:pt x="55" y="322"/>
                </a:cubicBezTo>
                <a:cubicBezTo>
                  <a:pt x="54" y="321"/>
                  <a:pt x="53" y="322"/>
                  <a:pt x="53" y="321"/>
                </a:cubicBezTo>
                <a:close/>
                <a:moveTo>
                  <a:pt x="55" y="320"/>
                </a:moveTo>
                <a:cubicBezTo>
                  <a:pt x="54" y="320"/>
                  <a:pt x="54" y="320"/>
                  <a:pt x="54" y="320"/>
                </a:cubicBezTo>
                <a:cubicBezTo>
                  <a:pt x="54" y="320"/>
                  <a:pt x="54" y="321"/>
                  <a:pt x="54" y="320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55" y="320"/>
                  <a:pt x="55" y="320"/>
                  <a:pt x="55" y="320"/>
                </a:cubicBezTo>
                <a:close/>
                <a:moveTo>
                  <a:pt x="57" y="322"/>
                </a:moveTo>
                <a:cubicBezTo>
                  <a:pt x="58" y="323"/>
                  <a:pt x="58" y="323"/>
                  <a:pt x="58" y="323"/>
                </a:cubicBezTo>
                <a:cubicBezTo>
                  <a:pt x="58" y="323"/>
                  <a:pt x="58" y="322"/>
                  <a:pt x="58" y="322"/>
                </a:cubicBezTo>
                <a:cubicBezTo>
                  <a:pt x="58" y="322"/>
                  <a:pt x="57" y="322"/>
                  <a:pt x="57" y="322"/>
                </a:cubicBezTo>
                <a:close/>
                <a:moveTo>
                  <a:pt x="58" y="314"/>
                </a:moveTo>
                <a:cubicBezTo>
                  <a:pt x="58" y="314"/>
                  <a:pt x="58" y="314"/>
                  <a:pt x="59" y="314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7" y="313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13"/>
                  <a:pt x="56" y="313"/>
                  <a:pt x="56" y="312"/>
                </a:cubicBezTo>
                <a:cubicBezTo>
                  <a:pt x="56" y="313"/>
                  <a:pt x="56" y="313"/>
                  <a:pt x="55" y="314"/>
                </a:cubicBezTo>
                <a:cubicBezTo>
                  <a:pt x="56" y="314"/>
                  <a:pt x="56" y="315"/>
                  <a:pt x="56" y="315"/>
                </a:cubicBezTo>
                <a:cubicBezTo>
                  <a:pt x="57" y="314"/>
                  <a:pt x="58" y="314"/>
                  <a:pt x="58" y="314"/>
                </a:cubicBezTo>
                <a:close/>
                <a:moveTo>
                  <a:pt x="61" y="329"/>
                </a:moveTo>
                <a:cubicBezTo>
                  <a:pt x="61" y="328"/>
                  <a:pt x="60" y="327"/>
                  <a:pt x="59" y="328"/>
                </a:cubicBezTo>
                <a:cubicBezTo>
                  <a:pt x="60" y="329"/>
                  <a:pt x="60" y="329"/>
                  <a:pt x="61" y="329"/>
                </a:cubicBezTo>
                <a:close/>
                <a:moveTo>
                  <a:pt x="59" y="337"/>
                </a:moveTo>
                <a:cubicBezTo>
                  <a:pt x="59" y="337"/>
                  <a:pt x="58" y="337"/>
                  <a:pt x="59" y="338"/>
                </a:cubicBezTo>
                <a:cubicBezTo>
                  <a:pt x="59" y="338"/>
                  <a:pt x="59" y="338"/>
                  <a:pt x="60" y="338"/>
                </a:cubicBezTo>
                <a:cubicBezTo>
                  <a:pt x="60" y="338"/>
                  <a:pt x="60" y="337"/>
                  <a:pt x="59" y="337"/>
                </a:cubicBezTo>
                <a:close/>
                <a:moveTo>
                  <a:pt x="60" y="330"/>
                </a:moveTo>
                <a:cubicBezTo>
                  <a:pt x="60" y="330"/>
                  <a:pt x="60" y="330"/>
                  <a:pt x="60" y="329"/>
                </a:cubicBezTo>
                <a:cubicBezTo>
                  <a:pt x="59" y="329"/>
                  <a:pt x="59" y="329"/>
                  <a:pt x="59" y="329"/>
                </a:cubicBezTo>
                <a:cubicBezTo>
                  <a:pt x="59" y="330"/>
                  <a:pt x="59" y="330"/>
                  <a:pt x="59" y="331"/>
                </a:cubicBezTo>
                <a:cubicBezTo>
                  <a:pt x="59" y="330"/>
                  <a:pt x="61" y="331"/>
                  <a:pt x="60" y="330"/>
                </a:cubicBezTo>
                <a:close/>
                <a:moveTo>
                  <a:pt x="70" y="336"/>
                </a:moveTo>
                <a:cubicBezTo>
                  <a:pt x="70" y="337"/>
                  <a:pt x="69" y="337"/>
                  <a:pt x="69" y="338"/>
                </a:cubicBezTo>
                <a:cubicBezTo>
                  <a:pt x="70" y="338"/>
                  <a:pt x="71" y="337"/>
                  <a:pt x="70" y="336"/>
                </a:cubicBezTo>
                <a:close/>
                <a:moveTo>
                  <a:pt x="60" y="327"/>
                </a:moveTo>
                <a:cubicBezTo>
                  <a:pt x="60" y="326"/>
                  <a:pt x="60" y="326"/>
                  <a:pt x="60" y="326"/>
                </a:cubicBezTo>
                <a:cubicBezTo>
                  <a:pt x="60" y="326"/>
                  <a:pt x="60" y="326"/>
                  <a:pt x="59" y="326"/>
                </a:cubicBezTo>
                <a:cubicBezTo>
                  <a:pt x="59" y="327"/>
                  <a:pt x="60" y="327"/>
                  <a:pt x="60" y="327"/>
                </a:cubicBezTo>
                <a:close/>
                <a:moveTo>
                  <a:pt x="241" y="391"/>
                </a:moveTo>
                <a:cubicBezTo>
                  <a:pt x="242" y="391"/>
                  <a:pt x="243" y="390"/>
                  <a:pt x="243" y="389"/>
                </a:cubicBezTo>
                <a:cubicBezTo>
                  <a:pt x="242" y="390"/>
                  <a:pt x="242" y="390"/>
                  <a:pt x="241" y="391"/>
                </a:cubicBezTo>
                <a:close/>
                <a:moveTo>
                  <a:pt x="227" y="394"/>
                </a:moveTo>
                <a:cubicBezTo>
                  <a:pt x="227" y="393"/>
                  <a:pt x="228" y="393"/>
                  <a:pt x="228" y="393"/>
                </a:cubicBezTo>
                <a:cubicBezTo>
                  <a:pt x="227" y="392"/>
                  <a:pt x="226" y="394"/>
                  <a:pt x="227" y="394"/>
                </a:cubicBezTo>
                <a:close/>
                <a:moveTo>
                  <a:pt x="69" y="344"/>
                </a:moveTo>
                <a:cubicBezTo>
                  <a:pt x="70" y="344"/>
                  <a:pt x="71" y="344"/>
                  <a:pt x="71" y="343"/>
                </a:cubicBezTo>
                <a:cubicBezTo>
                  <a:pt x="70" y="343"/>
                  <a:pt x="70" y="344"/>
                  <a:pt x="69" y="344"/>
                </a:cubicBezTo>
                <a:close/>
                <a:moveTo>
                  <a:pt x="250" y="388"/>
                </a:moveTo>
                <a:cubicBezTo>
                  <a:pt x="251" y="388"/>
                  <a:pt x="251" y="387"/>
                  <a:pt x="252" y="386"/>
                </a:cubicBezTo>
                <a:cubicBezTo>
                  <a:pt x="251" y="386"/>
                  <a:pt x="251" y="385"/>
                  <a:pt x="250" y="385"/>
                </a:cubicBezTo>
                <a:cubicBezTo>
                  <a:pt x="250" y="386"/>
                  <a:pt x="249" y="387"/>
                  <a:pt x="250" y="388"/>
                </a:cubicBezTo>
                <a:close/>
                <a:moveTo>
                  <a:pt x="236" y="390"/>
                </a:moveTo>
                <a:cubicBezTo>
                  <a:pt x="237" y="390"/>
                  <a:pt x="236" y="389"/>
                  <a:pt x="237" y="388"/>
                </a:cubicBezTo>
                <a:cubicBezTo>
                  <a:pt x="236" y="388"/>
                  <a:pt x="236" y="388"/>
                  <a:pt x="236" y="389"/>
                </a:cubicBezTo>
                <a:cubicBezTo>
                  <a:pt x="235" y="389"/>
                  <a:pt x="235" y="390"/>
                  <a:pt x="236" y="390"/>
                </a:cubicBezTo>
                <a:close/>
                <a:moveTo>
                  <a:pt x="232" y="390"/>
                </a:moveTo>
                <a:cubicBezTo>
                  <a:pt x="232" y="390"/>
                  <a:pt x="233" y="390"/>
                  <a:pt x="233" y="390"/>
                </a:cubicBezTo>
                <a:cubicBezTo>
                  <a:pt x="233" y="389"/>
                  <a:pt x="233" y="389"/>
                  <a:pt x="234" y="389"/>
                </a:cubicBezTo>
                <a:cubicBezTo>
                  <a:pt x="234" y="389"/>
                  <a:pt x="234" y="389"/>
                  <a:pt x="234" y="389"/>
                </a:cubicBezTo>
                <a:cubicBezTo>
                  <a:pt x="233" y="389"/>
                  <a:pt x="233" y="389"/>
                  <a:pt x="232" y="390"/>
                </a:cubicBezTo>
                <a:close/>
                <a:moveTo>
                  <a:pt x="235" y="392"/>
                </a:moveTo>
                <a:cubicBezTo>
                  <a:pt x="235" y="391"/>
                  <a:pt x="235" y="390"/>
                  <a:pt x="235" y="390"/>
                </a:cubicBezTo>
                <a:cubicBezTo>
                  <a:pt x="235" y="390"/>
                  <a:pt x="234" y="390"/>
                  <a:pt x="234" y="391"/>
                </a:cubicBezTo>
                <a:cubicBezTo>
                  <a:pt x="234" y="391"/>
                  <a:pt x="234" y="392"/>
                  <a:pt x="235" y="392"/>
                </a:cubicBezTo>
                <a:close/>
                <a:moveTo>
                  <a:pt x="234" y="395"/>
                </a:moveTo>
                <a:cubicBezTo>
                  <a:pt x="234" y="394"/>
                  <a:pt x="235" y="394"/>
                  <a:pt x="235" y="394"/>
                </a:cubicBezTo>
                <a:cubicBezTo>
                  <a:pt x="234" y="393"/>
                  <a:pt x="234" y="394"/>
                  <a:pt x="234" y="395"/>
                </a:cubicBezTo>
                <a:close/>
                <a:moveTo>
                  <a:pt x="238" y="392"/>
                </a:moveTo>
                <a:cubicBezTo>
                  <a:pt x="238" y="393"/>
                  <a:pt x="237" y="394"/>
                  <a:pt x="238" y="394"/>
                </a:cubicBezTo>
                <a:cubicBezTo>
                  <a:pt x="239" y="393"/>
                  <a:pt x="238" y="392"/>
                  <a:pt x="238" y="392"/>
                </a:cubicBezTo>
                <a:close/>
                <a:moveTo>
                  <a:pt x="238" y="390"/>
                </a:moveTo>
                <a:cubicBezTo>
                  <a:pt x="239" y="391"/>
                  <a:pt x="239" y="390"/>
                  <a:pt x="239" y="389"/>
                </a:cubicBezTo>
                <a:cubicBezTo>
                  <a:pt x="239" y="389"/>
                  <a:pt x="239" y="389"/>
                  <a:pt x="239" y="389"/>
                </a:cubicBezTo>
                <a:cubicBezTo>
                  <a:pt x="239" y="389"/>
                  <a:pt x="238" y="390"/>
                  <a:pt x="238" y="390"/>
                </a:cubicBezTo>
                <a:close/>
                <a:moveTo>
                  <a:pt x="249" y="388"/>
                </a:moveTo>
                <a:cubicBezTo>
                  <a:pt x="249" y="387"/>
                  <a:pt x="248" y="387"/>
                  <a:pt x="248" y="386"/>
                </a:cubicBezTo>
                <a:cubicBezTo>
                  <a:pt x="248" y="386"/>
                  <a:pt x="248" y="386"/>
                  <a:pt x="249" y="385"/>
                </a:cubicBezTo>
                <a:cubicBezTo>
                  <a:pt x="249" y="386"/>
                  <a:pt x="248" y="387"/>
                  <a:pt x="249" y="387"/>
                </a:cubicBezTo>
                <a:cubicBezTo>
                  <a:pt x="250" y="386"/>
                  <a:pt x="250" y="385"/>
                  <a:pt x="250" y="385"/>
                </a:cubicBezTo>
                <a:cubicBezTo>
                  <a:pt x="252" y="385"/>
                  <a:pt x="252" y="386"/>
                  <a:pt x="253" y="387"/>
                </a:cubicBezTo>
                <a:cubicBezTo>
                  <a:pt x="253" y="385"/>
                  <a:pt x="254" y="385"/>
                  <a:pt x="254" y="384"/>
                </a:cubicBezTo>
                <a:cubicBezTo>
                  <a:pt x="255" y="385"/>
                  <a:pt x="254" y="386"/>
                  <a:pt x="254" y="386"/>
                </a:cubicBezTo>
                <a:cubicBezTo>
                  <a:pt x="255" y="386"/>
                  <a:pt x="256" y="384"/>
                  <a:pt x="256" y="383"/>
                </a:cubicBezTo>
                <a:cubicBezTo>
                  <a:pt x="256" y="384"/>
                  <a:pt x="255" y="384"/>
                  <a:pt x="255" y="383"/>
                </a:cubicBezTo>
                <a:cubicBezTo>
                  <a:pt x="257" y="383"/>
                  <a:pt x="255" y="382"/>
                  <a:pt x="256" y="381"/>
                </a:cubicBezTo>
                <a:cubicBezTo>
                  <a:pt x="256" y="381"/>
                  <a:pt x="256" y="381"/>
                  <a:pt x="255" y="381"/>
                </a:cubicBezTo>
                <a:cubicBezTo>
                  <a:pt x="254" y="381"/>
                  <a:pt x="254" y="382"/>
                  <a:pt x="253" y="382"/>
                </a:cubicBezTo>
                <a:cubicBezTo>
                  <a:pt x="253" y="382"/>
                  <a:pt x="253" y="383"/>
                  <a:pt x="252" y="383"/>
                </a:cubicBezTo>
                <a:cubicBezTo>
                  <a:pt x="252" y="383"/>
                  <a:pt x="252" y="383"/>
                  <a:pt x="252" y="382"/>
                </a:cubicBezTo>
                <a:cubicBezTo>
                  <a:pt x="252" y="383"/>
                  <a:pt x="251" y="383"/>
                  <a:pt x="251" y="383"/>
                </a:cubicBezTo>
                <a:cubicBezTo>
                  <a:pt x="251" y="383"/>
                  <a:pt x="251" y="383"/>
                  <a:pt x="252" y="383"/>
                </a:cubicBezTo>
                <a:cubicBezTo>
                  <a:pt x="252" y="384"/>
                  <a:pt x="252" y="384"/>
                  <a:pt x="252" y="384"/>
                </a:cubicBezTo>
                <a:cubicBezTo>
                  <a:pt x="251" y="384"/>
                  <a:pt x="250" y="384"/>
                  <a:pt x="250" y="383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5"/>
                  <a:pt x="248" y="385"/>
                  <a:pt x="247" y="387"/>
                </a:cubicBezTo>
                <a:cubicBezTo>
                  <a:pt x="248" y="387"/>
                  <a:pt x="248" y="387"/>
                  <a:pt x="249" y="388"/>
                </a:cubicBezTo>
                <a:close/>
                <a:moveTo>
                  <a:pt x="244" y="388"/>
                </a:moveTo>
                <a:cubicBezTo>
                  <a:pt x="244" y="389"/>
                  <a:pt x="243" y="390"/>
                  <a:pt x="244" y="390"/>
                </a:cubicBezTo>
                <a:cubicBezTo>
                  <a:pt x="244" y="389"/>
                  <a:pt x="246" y="389"/>
                  <a:pt x="245" y="387"/>
                </a:cubicBezTo>
                <a:cubicBezTo>
                  <a:pt x="245" y="388"/>
                  <a:pt x="244" y="388"/>
                  <a:pt x="244" y="388"/>
                </a:cubicBezTo>
                <a:close/>
                <a:moveTo>
                  <a:pt x="245" y="385"/>
                </a:moveTo>
                <a:cubicBezTo>
                  <a:pt x="245" y="386"/>
                  <a:pt x="244" y="386"/>
                  <a:pt x="244" y="387"/>
                </a:cubicBezTo>
                <a:cubicBezTo>
                  <a:pt x="245" y="387"/>
                  <a:pt x="245" y="386"/>
                  <a:pt x="246" y="386"/>
                </a:cubicBezTo>
                <a:cubicBezTo>
                  <a:pt x="246" y="386"/>
                  <a:pt x="246" y="385"/>
                  <a:pt x="245" y="385"/>
                </a:cubicBezTo>
                <a:close/>
                <a:moveTo>
                  <a:pt x="239" y="388"/>
                </a:moveTo>
                <a:cubicBezTo>
                  <a:pt x="239" y="388"/>
                  <a:pt x="241" y="388"/>
                  <a:pt x="241" y="387"/>
                </a:cubicBezTo>
                <a:cubicBezTo>
                  <a:pt x="240" y="387"/>
                  <a:pt x="240" y="387"/>
                  <a:pt x="239" y="387"/>
                </a:cubicBezTo>
                <a:cubicBezTo>
                  <a:pt x="239" y="388"/>
                  <a:pt x="239" y="388"/>
                  <a:pt x="239" y="388"/>
                </a:cubicBezTo>
                <a:close/>
                <a:moveTo>
                  <a:pt x="245" y="393"/>
                </a:moveTo>
                <a:cubicBezTo>
                  <a:pt x="244" y="393"/>
                  <a:pt x="244" y="393"/>
                  <a:pt x="243" y="393"/>
                </a:cubicBezTo>
                <a:cubicBezTo>
                  <a:pt x="243" y="395"/>
                  <a:pt x="241" y="394"/>
                  <a:pt x="241" y="395"/>
                </a:cubicBezTo>
                <a:cubicBezTo>
                  <a:pt x="242" y="396"/>
                  <a:pt x="243" y="394"/>
                  <a:pt x="245" y="394"/>
                </a:cubicBezTo>
                <a:cubicBezTo>
                  <a:pt x="244" y="394"/>
                  <a:pt x="245" y="394"/>
                  <a:pt x="245" y="393"/>
                </a:cubicBezTo>
                <a:close/>
                <a:moveTo>
                  <a:pt x="243" y="386"/>
                </a:moveTo>
                <a:cubicBezTo>
                  <a:pt x="242" y="386"/>
                  <a:pt x="242" y="386"/>
                  <a:pt x="241" y="387"/>
                </a:cubicBezTo>
                <a:cubicBezTo>
                  <a:pt x="241" y="387"/>
                  <a:pt x="241" y="387"/>
                  <a:pt x="241" y="387"/>
                </a:cubicBezTo>
                <a:cubicBezTo>
                  <a:pt x="242" y="387"/>
                  <a:pt x="242" y="387"/>
                  <a:pt x="243" y="387"/>
                </a:cubicBezTo>
                <a:cubicBezTo>
                  <a:pt x="243" y="387"/>
                  <a:pt x="243" y="386"/>
                  <a:pt x="243" y="386"/>
                </a:cubicBezTo>
                <a:close/>
                <a:moveTo>
                  <a:pt x="77" y="353"/>
                </a:moveTo>
                <a:cubicBezTo>
                  <a:pt x="77" y="353"/>
                  <a:pt x="78" y="353"/>
                  <a:pt x="78" y="352"/>
                </a:cubicBezTo>
                <a:cubicBezTo>
                  <a:pt x="77" y="352"/>
                  <a:pt x="77" y="353"/>
                  <a:pt x="77" y="353"/>
                </a:cubicBezTo>
                <a:close/>
                <a:moveTo>
                  <a:pt x="75" y="344"/>
                </a:moveTo>
                <a:cubicBezTo>
                  <a:pt x="75" y="345"/>
                  <a:pt x="75" y="345"/>
                  <a:pt x="76" y="345"/>
                </a:cubicBezTo>
                <a:cubicBezTo>
                  <a:pt x="76" y="345"/>
                  <a:pt x="76" y="345"/>
                  <a:pt x="76" y="344"/>
                </a:cubicBezTo>
                <a:cubicBezTo>
                  <a:pt x="76" y="344"/>
                  <a:pt x="76" y="344"/>
                  <a:pt x="75" y="344"/>
                </a:cubicBezTo>
                <a:close/>
                <a:moveTo>
                  <a:pt x="78" y="343"/>
                </a:moveTo>
                <a:cubicBezTo>
                  <a:pt x="78" y="342"/>
                  <a:pt x="78" y="342"/>
                  <a:pt x="77" y="342"/>
                </a:cubicBezTo>
                <a:cubicBezTo>
                  <a:pt x="77" y="342"/>
                  <a:pt x="77" y="342"/>
                  <a:pt x="77" y="343"/>
                </a:cubicBezTo>
                <a:cubicBezTo>
                  <a:pt x="78" y="343"/>
                  <a:pt x="78" y="343"/>
                  <a:pt x="78" y="343"/>
                </a:cubicBezTo>
                <a:close/>
                <a:moveTo>
                  <a:pt x="78" y="349"/>
                </a:moveTo>
                <a:cubicBezTo>
                  <a:pt x="79" y="349"/>
                  <a:pt x="79" y="348"/>
                  <a:pt x="79" y="348"/>
                </a:cubicBezTo>
                <a:cubicBezTo>
                  <a:pt x="78" y="348"/>
                  <a:pt x="78" y="348"/>
                  <a:pt x="78" y="348"/>
                </a:cubicBezTo>
                <a:cubicBezTo>
                  <a:pt x="78" y="348"/>
                  <a:pt x="78" y="349"/>
                  <a:pt x="78" y="349"/>
                </a:cubicBezTo>
                <a:close/>
                <a:moveTo>
                  <a:pt x="70" y="334"/>
                </a:moveTo>
                <a:cubicBezTo>
                  <a:pt x="70" y="334"/>
                  <a:pt x="71" y="334"/>
                  <a:pt x="71" y="334"/>
                </a:cubicBezTo>
                <a:cubicBezTo>
                  <a:pt x="71" y="333"/>
                  <a:pt x="71" y="333"/>
                  <a:pt x="70" y="333"/>
                </a:cubicBezTo>
                <a:cubicBezTo>
                  <a:pt x="70" y="333"/>
                  <a:pt x="70" y="334"/>
                  <a:pt x="70" y="334"/>
                </a:cubicBezTo>
                <a:close/>
                <a:moveTo>
                  <a:pt x="75" y="340"/>
                </a:moveTo>
                <a:cubicBezTo>
                  <a:pt x="75" y="340"/>
                  <a:pt x="76" y="340"/>
                  <a:pt x="76" y="340"/>
                </a:cubicBezTo>
                <a:cubicBezTo>
                  <a:pt x="76" y="340"/>
                  <a:pt x="75" y="339"/>
                  <a:pt x="75" y="339"/>
                </a:cubicBezTo>
                <a:cubicBezTo>
                  <a:pt x="75" y="340"/>
                  <a:pt x="75" y="340"/>
                  <a:pt x="74" y="340"/>
                </a:cubicBezTo>
                <a:cubicBezTo>
                  <a:pt x="74" y="341"/>
                  <a:pt x="74" y="341"/>
                  <a:pt x="75" y="342"/>
                </a:cubicBezTo>
                <a:cubicBezTo>
                  <a:pt x="75" y="341"/>
                  <a:pt x="74" y="340"/>
                  <a:pt x="75" y="340"/>
                </a:cubicBezTo>
                <a:close/>
                <a:moveTo>
                  <a:pt x="200" y="395"/>
                </a:moveTo>
                <a:cubicBezTo>
                  <a:pt x="201" y="396"/>
                  <a:pt x="201" y="395"/>
                  <a:pt x="201" y="395"/>
                </a:cubicBezTo>
                <a:cubicBezTo>
                  <a:pt x="201" y="395"/>
                  <a:pt x="201" y="395"/>
                  <a:pt x="201" y="395"/>
                </a:cubicBezTo>
                <a:cubicBezTo>
                  <a:pt x="200" y="395"/>
                  <a:pt x="200" y="395"/>
                  <a:pt x="200" y="395"/>
                </a:cubicBezTo>
                <a:close/>
                <a:moveTo>
                  <a:pt x="88" y="355"/>
                </a:moveTo>
                <a:cubicBezTo>
                  <a:pt x="89" y="355"/>
                  <a:pt x="88" y="356"/>
                  <a:pt x="89" y="356"/>
                </a:cubicBezTo>
                <a:cubicBezTo>
                  <a:pt x="89" y="356"/>
                  <a:pt x="89" y="355"/>
                  <a:pt x="88" y="355"/>
                </a:cubicBezTo>
                <a:close/>
                <a:moveTo>
                  <a:pt x="49" y="293"/>
                </a:moveTo>
                <a:cubicBezTo>
                  <a:pt x="50" y="293"/>
                  <a:pt x="50" y="293"/>
                  <a:pt x="50" y="293"/>
                </a:cubicBezTo>
                <a:cubicBezTo>
                  <a:pt x="50" y="293"/>
                  <a:pt x="50" y="293"/>
                  <a:pt x="50" y="292"/>
                </a:cubicBezTo>
                <a:cubicBezTo>
                  <a:pt x="50" y="293"/>
                  <a:pt x="50" y="293"/>
                  <a:pt x="49" y="293"/>
                </a:cubicBezTo>
                <a:close/>
                <a:moveTo>
                  <a:pt x="79" y="344"/>
                </a:moveTo>
                <a:cubicBezTo>
                  <a:pt x="78" y="344"/>
                  <a:pt x="78" y="344"/>
                  <a:pt x="78" y="344"/>
                </a:cubicBezTo>
                <a:cubicBezTo>
                  <a:pt x="78" y="344"/>
                  <a:pt x="78" y="345"/>
                  <a:pt x="78" y="345"/>
                </a:cubicBezTo>
                <a:cubicBezTo>
                  <a:pt x="79" y="345"/>
                  <a:pt x="79" y="345"/>
                  <a:pt x="79" y="345"/>
                </a:cubicBezTo>
                <a:lnTo>
                  <a:pt x="79" y="344"/>
                </a:lnTo>
                <a:close/>
                <a:moveTo>
                  <a:pt x="87" y="359"/>
                </a:moveTo>
                <a:cubicBezTo>
                  <a:pt x="88" y="359"/>
                  <a:pt x="88" y="358"/>
                  <a:pt x="88" y="357"/>
                </a:cubicBezTo>
                <a:cubicBezTo>
                  <a:pt x="88" y="357"/>
                  <a:pt x="88" y="357"/>
                  <a:pt x="87" y="357"/>
                </a:cubicBezTo>
                <a:cubicBezTo>
                  <a:pt x="87" y="358"/>
                  <a:pt x="87" y="358"/>
                  <a:pt x="87" y="359"/>
                </a:cubicBezTo>
                <a:close/>
                <a:moveTo>
                  <a:pt x="83" y="349"/>
                </a:moveTo>
                <a:cubicBezTo>
                  <a:pt x="83" y="349"/>
                  <a:pt x="83" y="349"/>
                  <a:pt x="83" y="348"/>
                </a:cubicBezTo>
                <a:cubicBezTo>
                  <a:pt x="83" y="348"/>
                  <a:pt x="83" y="348"/>
                  <a:pt x="83" y="348"/>
                </a:cubicBezTo>
                <a:cubicBezTo>
                  <a:pt x="82" y="348"/>
                  <a:pt x="82" y="349"/>
                  <a:pt x="83" y="349"/>
                </a:cubicBezTo>
                <a:close/>
                <a:moveTo>
                  <a:pt x="79" y="345"/>
                </a:moveTo>
                <a:cubicBezTo>
                  <a:pt x="79" y="346"/>
                  <a:pt x="78" y="346"/>
                  <a:pt x="78" y="346"/>
                </a:cubicBezTo>
                <a:cubicBezTo>
                  <a:pt x="79" y="346"/>
                  <a:pt x="80" y="346"/>
                  <a:pt x="80" y="345"/>
                </a:cubicBezTo>
                <a:lnTo>
                  <a:pt x="79" y="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CDE1928-F0F2-43D8-ACD2-D741E4D476D6}"/>
              </a:ext>
            </a:extLst>
          </p:cNvPr>
          <p:cNvSpPr txBox="1"/>
          <p:nvPr/>
        </p:nvSpPr>
        <p:spPr>
          <a:xfrm>
            <a:off x="371475" y="523581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具体内容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69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6ECCD6C-4250-4520-A693-56FAFFD4C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E68A87-053D-4F01-9F19-9B6D7EE70D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DED21D01-D743-42D4-B7A0-87B29FC53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43069"/>
              </p:ext>
            </p:extLst>
          </p:nvPr>
        </p:nvGraphicFramePr>
        <p:xfrm>
          <a:off x="8504375" y="1130300"/>
          <a:ext cx="3319325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881210-2E02-4A0A-8757-A952050C8F6F}"/>
              </a:ext>
            </a:extLst>
          </p:cNvPr>
          <p:cNvGrpSpPr/>
          <p:nvPr/>
        </p:nvGrpSpPr>
        <p:grpSpPr>
          <a:xfrm>
            <a:off x="368300" y="4344058"/>
            <a:ext cx="8136075" cy="1790042"/>
            <a:chOff x="840900" y="951711"/>
            <a:chExt cx="3804600" cy="179004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2532A9E-DA93-48EA-90C3-A56A63DA1A90}"/>
                </a:ext>
              </a:extLst>
            </p:cNvPr>
            <p:cNvSpPr txBox="1"/>
            <p:nvPr/>
          </p:nvSpPr>
          <p:spPr>
            <a:xfrm>
              <a:off x="840900" y="1592656"/>
              <a:ext cx="3804600" cy="1149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方案一：仅获得了一位同事的支持。最重要的工作是开拓地区托盘商，并建立合作关系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方案二：获得了三位同事的支持。需要准备图片拍摄、性能参数、市场资料翻译等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方案三：获得了两位同事的支持。需要售后服务团队、在线销售团队等的积极配合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B54223F-3404-4BEE-8D0A-517A8D82397B}"/>
                </a:ext>
              </a:extLst>
            </p:cNvPr>
            <p:cNvGrpSpPr/>
            <p:nvPr/>
          </p:nvGrpSpPr>
          <p:grpSpPr>
            <a:xfrm>
              <a:off x="840900" y="951711"/>
              <a:ext cx="2733878" cy="658706"/>
              <a:chOff x="840900" y="1000872"/>
              <a:chExt cx="2733878" cy="65870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1872353-6BB8-4848-A826-CD72966103A9}"/>
                  </a:ext>
                </a:extLst>
              </p:cNvPr>
              <p:cNvSpPr txBox="1"/>
              <p:nvPr/>
            </p:nvSpPr>
            <p:spPr>
              <a:xfrm>
                <a:off x="882472" y="1000872"/>
                <a:ext cx="2692306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对比结果分析：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15C40D0-4CEA-4191-B842-0345F4AA02B4}"/>
                  </a:ext>
                </a:extLst>
              </p:cNvPr>
              <p:cNvSpPr/>
              <p:nvPr/>
            </p:nvSpPr>
            <p:spPr>
              <a:xfrm>
                <a:off x="840900" y="1236140"/>
                <a:ext cx="41572" cy="35956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C98DFA0-CAC0-47D4-BAC1-B6E3BE7A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63567"/>
              </p:ext>
            </p:extLst>
          </p:nvPr>
        </p:nvGraphicFramePr>
        <p:xfrm>
          <a:off x="368301" y="1315542"/>
          <a:ext cx="8136072" cy="2945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62296">
                  <a:extLst>
                    <a:ext uri="{9D8B030D-6E8A-4147-A177-3AD203B41FA5}">
                      <a16:colId xmlns:a16="http://schemas.microsoft.com/office/drawing/2014/main" val="2278636107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1382656138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2776489558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1699993715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2666914589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1197266545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3705631065"/>
                    </a:ext>
                  </a:extLst>
                </a:gridCol>
              </a:tblGrid>
              <a:tr h="5663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地区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日期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单价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数量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总价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盈利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19263"/>
                  </a:ext>
                </a:extLst>
              </a:tr>
              <a:tr h="475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7765"/>
                  </a:ext>
                </a:extLst>
              </a:tr>
              <a:tr h="475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PS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深圳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10339"/>
                  </a:ext>
                </a:extLst>
              </a:tr>
              <a:tr h="475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0192"/>
                  </a:ext>
                </a:extLst>
              </a:tr>
              <a:tr h="475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PS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深圳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463009"/>
                  </a:ext>
                </a:extLst>
              </a:tr>
              <a:tr h="475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69578" marR="69578" marT="34789" marB="34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784296"/>
                  </a:ext>
                </a:extLst>
              </a:tr>
            </a:tbl>
          </a:graphicData>
        </a:graphic>
      </p:graphicFrame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2FA9FA7-5BDC-4933-81D1-7FEA0932DFB6}"/>
              </a:ext>
            </a:extLst>
          </p:cNvPr>
          <p:cNvSpPr>
            <a:spLocks noEditPoints="1"/>
          </p:cNvSpPr>
          <p:nvPr/>
        </p:nvSpPr>
        <p:spPr bwMode="auto">
          <a:xfrm rot="6400182">
            <a:off x="1847737" y="422992"/>
            <a:ext cx="728868" cy="742083"/>
          </a:xfrm>
          <a:custGeom>
            <a:avLst/>
            <a:gdLst>
              <a:gd name="T0" fmla="*/ 226 w 372"/>
              <a:gd name="T1" fmla="*/ 91 h 400"/>
              <a:gd name="T2" fmla="*/ 243 w 372"/>
              <a:gd name="T3" fmla="*/ 72 h 400"/>
              <a:gd name="T4" fmla="*/ 196 w 372"/>
              <a:gd name="T5" fmla="*/ 54 h 400"/>
              <a:gd name="T6" fmla="*/ 168 w 372"/>
              <a:gd name="T7" fmla="*/ 56 h 400"/>
              <a:gd name="T8" fmla="*/ 179 w 372"/>
              <a:gd name="T9" fmla="*/ 29 h 400"/>
              <a:gd name="T10" fmla="*/ 21 w 372"/>
              <a:gd name="T11" fmla="*/ 112 h 400"/>
              <a:gd name="T12" fmla="*/ 7 w 372"/>
              <a:gd name="T13" fmla="*/ 235 h 400"/>
              <a:gd name="T14" fmla="*/ 30 w 372"/>
              <a:gd name="T15" fmla="*/ 285 h 400"/>
              <a:gd name="T16" fmla="*/ 39 w 372"/>
              <a:gd name="T17" fmla="*/ 278 h 400"/>
              <a:gd name="T18" fmla="*/ 47 w 372"/>
              <a:gd name="T19" fmla="*/ 300 h 400"/>
              <a:gd name="T20" fmla="*/ 56 w 372"/>
              <a:gd name="T21" fmla="*/ 312 h 400"/>
              <a:gd name="T22" fmla="*/ 74 w 372"/>
              <a:gd name="T23" fmla="*/ 157 h 400"/>
              <a:gd name="T24" fmla="*/ 275 w 372"/>
              <a:gd name="T25" fmla="*/ 102 h 400"/>
              <a:gd name="T26" fmla="*/ 12 w 372"/>
              <a:gd name="T27" fmla="*/ 199 h 400"/>
              <a:gd name="T28" fmla="*/ 50 w 372"/>
              <a:gd name="T29" fmla="*/ 307 h 400"/>
              <a:gd name="T30" fmla="*/ 185 w 372"/>
              <a:gd name="T31" fmla="*/ 87 h 400"/>
              <a:gd name="T32" fmla="*/ 331 w 372"/>
              <a:gd name="T33" fmla="*/ 126 h 400"/>
              <a:gd name="T34" fmla="*/ 253 w 372"/>
              <a:gd name="T35" fmla="*/ 60 h 400"/>
              <a:gd name="T36" fmla="*/ 233 w 372"/>
              <a:gd name="T37" fmla="*/ 97 h 400"/>
              <a:gd name="T38" fmla="*/ 237 w 372"/>
              <a:gd name="T39" fmla="*/ 104 h 400"/>
              <a:gd name="T40" fmla="*/ 39 w 372"/>
              <a:gd name="T41" fmla="*/ 7 h 400"/>
              <a:gd name="T42" fmla="*/ 22 w 372"/>
              <a:gd name="T43" fmla="*/ 86 h 400"/>
              <a:gd name="T44" fmla="*/ 343 w 372"/>
              <a:gd name="T45" fmla="*/ 152 h 400"/>
              <a:gd name="T46" fmla="*/ 340 w 372"/>
              <a:gd name="T47" fmla="*/ 199 h 400"/>
              <a:gd name="T48" fmla="*/ 264 w 372"/>
              <a:gd name="T49" fmla="*/ 114 h 400"/>
              <a:gd name="T50" fmla="*/ 271 w 372"/>
              <a:gd name="T51" fmla="*/ 113 h 400"/>
              <a:gd name="T52" fmla="*/ 327 w 372"/>
              <a:gd name="T53" fmla="*/ 156 h 400"/>
              <a:gd name="T54" fmla="*/ 317 w 372"/>
              <a:gd name="T55" fmla="*/ 141 h 400"/>
              <a:gd name="T56" fmla="*/ 308 w 372"/>
              <a:gd name="T57" fmla="*/ 94 h 400"/>
              <a:gd name="T58" fmla="*/ 301 w 372"/>
              <a:gd name="T59" fmla="*/ 88 h 400"/>
              <a:gd name="T60" fmla="*/ 315 w 372"/>
              <a:gd name="T61" fmla="*/ 112 h 400"/>
              <a:gd name="T62" fmla="*/ 52 w 372"/>
              <a:gd name="T63" fmla="*/ 320 h 400"/>
              <a:gd name="T64" fmla="*/ 36 w 372"/>
              <a:gd name="T65" fmla="*/ 282 h 400"/>
              <a:gd name="T66" fmla="*/ 44 w 372"/>
              <a:gd name="T67" fmla="*/ 306 h 400"/>
              <a:gd name="T68" fmla="*/ 308 w 372"/>
              <a:gd name="T69" fmla="*/ 340 h 400"/>
              <a:gd name="T70" fmla="*/ 287 w 372"/>
              <a:gd name="T71" fmla="*/ 361 h 400"/>
              <a:gd name="T72" fmla="*/ 309 w 372"/>
              <a:gd name="T73" fmla="*/ 339 h 400"/>
              <a:gd name="T74" fmla="*/ 321 w 372"/>
              <a:gd name="T75" fmla="*/ 319 h 400"/>
              <a:gd name="T76" fmla="*/ 293 w 372"/>
              <a:gd name="T77" fmla="*/ 363 h 400"/>
              <a:gd name="T78" fmla="*/ 285 w 372"/>
              <a:gd name="T79" fmla="*/ 362 h 400"/>
              <a:gd name="T80" fmla="*/ 268 w 372"/>
              <a:gd name="T81" fmla="*/ 386 h 400"/>
              <a:gd name="T82" fmla="*/ 276 w 372"/>
              <a:gd name="T83" fmla="*/ 382 h 400"/>
              <a:gd name="T84" fmla="*/ 283 w 372"/>
              <a:gd name="T85" fmla="*/ 367 h 400"/>
              <a:gd name="T86" fmla="*/ 301 w 372"/>
              <a:gd name="T87" fmla="*/ 358 h 400"/>
              <a:gd name="T88" fmla="*/ 260 w 372"/>
              <a:gd name="T89" fmla="*/ 382 h 400"/>
              <a:gd name="T90" fmla="*/ 251 w 372"/>
              <a:gd name="T91" fmla="*/ 391 h 400"/>
              <a:gd name="T92" fmla="*/ 264 w 372"/>
              <a:gd name="T93" fmla="*/ 385 h 400"/>
              <a:gd name="T94" fmla="*/ 300 w 372"/>
              <a:gd name="T95" fmla="*/ 351 h 400"/>
              <a:gd name="T96" fmla="*/ 290 w 372"/>
              <a:gd name="T97" fmla="*/ 360 h 400"/>
              <a:gd name="T98" fmla="*/ 323 w 372"/>
              <a:gd name="T99" fmla="*/ 318 h 400"/>
              <a:gd name="T100" fmla="*/ 336 w 372"/>
              <a:gd name="T101" fmla="*/ 296 h 400"/>
              <a:gd name="T102" fmla="*/ 315 w 372"/>
              <a:gd name="T103" fmla="*/ 329 h 400"/>
              <a:gd name="T104" fmla="*/ 322 w 372"/>
              <a:gd name="T105" fmla="*/ 320 h 400"/>
              <a:gd name="T106" fmla="*/ 61 w 372"/>
              <a:gd name="T107" fmla="*/ 320 h 400"/>
              <a:gd name="T108" fmla="*/ 68 w 372"/>
              <a:gd name="T109" fmla="*/ 332 h 400"/>
              <a:gd name="T110" fmla="*/ 60 w 372"/>
              <a:gd name="T111" fmla="*/ 321 h 400"/>
              <a:gd name="T112" fmla="*/ 59 w 372"/>
              <a:gd name="T113" fmla="*/ 314 h 400"/>
              <a:gd name="T114" fmla="*/ 243 w 372"/>
              <a:gd name="T115" fmla="*/ 389 h 400"/>
              <a:gd name="T116" fmla="*/ 238 w 372"/>
              <a:gd name="T117" fmla="*/ 394 h 400"/>
              <a:gd name="T118" fmla="*/ 244 w 372"/>
              <a:gd name="T119" fmla="*/ 388 h 400"/>
              <a:gd name="T120" fmla="*/ 78 w 372"/>
              <a:gd name="T121" fmla="*/ 343 h 400"/>
              <a:gd name="T122" fmla="*/ 79 w 372"/>
              <a:gd name="T123" fmla="*/ 34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2" h="400">
                <a:moveTo>
                  <a:pt x="334" y="171"/>
                </a:moveTo>
                <a:cubicBezTo>
                  <a:pt x="336" y="172"/>
                  <a:pt x="335" y="168"/>
                  <a:pt x="334" y="169"/>
                </a:cubicBezTo>
                <a:cubicBezTo>
                  <a:pt x="334" y="170"/>
                  <a:pt x="334" y="171"/>
                  <a:pt x="334" y="171"/>
                </a:cubicBezTo>
                <a:close/>
                <a:moveTo>
                  <a:pt x="330" y="156"/>
                </a:moveTo>
                <a:cubicBezTo>
                  <a:pt x="327" y="156"/>
                  <a:pt x="329" y="160"/>
                  <a:pt x="331" y="160"/>
                </a:cubicBezTo>
                <a:cubicBezTo>
                  <a:pt x="331" y="158"/>
                  <a:pt x="329" y="158"/>
                  <a:pt x="330" y="156"/>
                </a:cubicBezTo>
                <a:close/>
                <a:moveTo>
                  <a:pt x="336" y="153"/>
                </a:moveTo>
                <a:cubicBezTo>
                  <a:pt x="336" y="151"/>
                  <a:pt x="335" y="150"/>
                  <a:pt x="334" y="149"/>
                </a:cubicBezTo>
                <a:cubicBezTo>
                  <a:pt x="333" y="151"/>
                  <a:pt x="335" y="152"/>
                  <a:pt x="336" y="153"/>
                </a:cubicBezTo>
                <a:close/>
                <a:moveTo>
                  <a:pt x="216" y="50"/>
                </a:moveTo>
                <a:cubicBezTo>
                  <a:pt x="216" y="47"/>
                  <a:pt x="209" y="48"/>
                  <a:pt x="209" y="49"/>
                </a:cubicBezTo>
                <a:cubicBezTo>
                  <a:pt x="212" y="49"/>
                  <a:pt x="214" y="50"/>
                  <a:pt x="216" y="50"/>
                </a:cubicBezTo>
                <a:close/>
                <a:moveTo>
                  <a:pt x="212" y="100"/>
                </a:moveTo>
                <a:cubicBezTo>
                  <a:pt x="211" y="98"/>
                  <a:pt x="207" y="99"/>
                  <a:pt x="205" y="98"/>
                </a:cubicBezTo>
                <a:cubicBezTo>
                  <a:pt x="204" y="98"/>
                  <a:pt x="204" y="100"/>
                  <a:pt x="202" y="100"/>
                </a:cubicBezTo>
                <a:cubicBezTo>
                  <a:pt x="203" y="98"/>
                  <a:pt x="204" y="97"/>
                  <a:pt x="204" y="95"/>
                </a:cubicBezTo>
                <a:cubicBezTo>
                  <a:pt x="210" y="96"/>
                  <a:pt x="215" y="98"/>
                  <a:pt x="221" y="97"/>
                </a:cubicBezTo>
                <a:cubicBezTo>
                  <a:pt x="220" y="96"/>
                  <a:pt x="220" y="95"/>
                  <a:pt x="219" y="94"/>
                </a:cubicBezTo>
                <a:cubicBezTo>
                  <a:pt x="218" y="95"/>
                  <a:pt x="218" y="96"/>
                  <a:pt x="217" y="96"/>
                </a:cubicBezTo>
                <a:cubicBezTo>
                  <a:pt x="217" y="95"/>
                  <a:pt x="217" y="96"/>
                  <a:pt x="217" y="94"/>
                </a:cubicBezTo>
                <a:cubicBezTo>
                  <a:pt x="216" y="96"/>
                  <a:pt x="214" y="95"/>
                  <a:pt x="213" y="96"/>
                </a:cubicBezTo>
                <a:cubicBezTo>
                  <a:pt x="212" y="95"/>
                  <a:pt x="211" y="94"/>
                  <a:pt x="210" y="94"/>
                </a:cubicBezTo>
                <a:cubicBezTo>
                  <a:pt x="208" y="93"/>
                  <a:pt x="209" y="95"/>
                  <a:pt x="207" y="95"/>
                </a:cubicBezTo>
                <a:cubicBezTo>
                  <a:pt x="208" y="93"/>
                  <a:pt x="206" y="92"/>
                  <a:pt x="206" y="91"/>
                </a:cubicBezTo>
                <a:cubicBezTo>
                  <a:pt x="207" y="91"/>
                  <a:pt x="208" y="92"/>
                  <a:pt x="209" y="92"/>
                </a:cubicBezTo>
                <a:cubicBezTo>
                  <a:pt x="210" y="90"/>
                  <a:pt x="208" y="92"/>
                  <a:pt x="208" y="91"/>
                </a:cubicBezTo>
                <a:cubicBezTo>
                  <a:pt x="208" y="89"/>
                  <a:pt x="212" y="91"/>
                  <a:pt x="213" y="90"/>
                </a:cubicBezTo>
                <a:cubicBezTo>
                  <a:pt x="212" y="90"/>
                  <a:pt x="212" y="90"/>
                  <a:pt x="212" y="89"/>
                </a:cubicBezTo>
                <a:cubicBezTo>
                  <a:pt x="216" y="88"/>
                  <a:pt x="223" y="88"/>
                  <a:pt x="226" y="91"/>
                </a:cubicBezTo>
                <a:cubicBezTo>
                  <a:pt x="226" y="92"/>
                  <a:pt x="224" y="91"/>
                  <a:pt x="224" y="93"/>
                </a:cubicBezTo>
                <a:cubicBezTo>
                  <a:pt x="230" y="96"/>
                  <a:pt x="239" y="94"/>
                  <a:pt x="244" y="99"/>
                </a:cubicBezTo>
                <a:cubicBezTo>
                  <a:pt x="240" y="99"/>
                  <a:pt x="236" y="97"/>
                  <a:pt x="233" y="98"/>
                </a:cubicBezTo>
                <a:cubicBezTo>
                  <a:pt x="239" y="100"/>
                  <a:pt x="244" y="101"/>
                  <a:pt x="249" y="102"/>
                </a:cubicBezTo>
                <a:cubicBezTo>
                  <a:pt x="249" y="101"/>
                  <a:pt x="250" y="101"/>
                  <a:pt x="251" y="101"/>
                </a:cubicBezTo>
                <a:cubicBezTo>
                  <a:pt x="248" y="98"/>
                  <a:pt x="243" y="97"/>
                  <a:pt x="241" y="94"/>
                </a:cubicBezTo>
                <a:cubicBezTo>
                  <a:pt x="243" y="93"/>
                  <a:pt x="244" y="94"/>
                  <a:pt x="244" y="93"/>
                </a:cubicBezTo>
                <a:cubicBezTo>
                  <a:pt x="245" y="93"/>
                  <a:pt x="248" y="94"/>
                  <a:pt x="246" y="95"/>
                </a:cubicBezTo>
                <a:cubicBezTo>
                  <a:pt x="249" y="97"/>
                  <a:pt x="255" y="100"/>
                  <a:pt x="257" y="99"/>
                </a:cubicBezTo>
                <a:cubicBezTo>
                  <a:pt x="256" y="99"/>
                  <a:pt x="256" y="99"/>
                  <a:pt x="255" y="98"/>
                </a:cubicBezTo>
                <a:cubicBezTo>
                  <a:pt x="259" y="98"/>
                  <a:pt x="262" y="99"/>
                  <a:pt x="265" y="101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6" y="100"/>
                  <a:pt x="265" y="101"/>
                  <a:pt x="267" y="101"/>
                </a:cubicBezTo>
                <a:cubicBezTo>
                  <a:pt x="267" y="101"/>
                  <a:pt x="267" y="101"/>
                  <a:pt x="266" y="102"/>
                </a:cubicBezTo>
                <a:cubicBezTo>
                  <a:pt x="270" y="103"/>
                  <a:pt x="273" y="105"/>
                  <a:pt x="277" y="106"/>
                </a:cubicBezTo>
                <a:cubicBezTo>
                  <a:pt x="277" y="105"/>
                  <a:pt x="275" y="106"/>
                  <a:pt x="275" y="105"/>
                </a:cubicBezTo>
                <a:cubicBezTo>
                  <a:pt x="280" y="107"/>
                  <a:pt x="285" y="109"/>
                  <a:pt x="289" y="112"/>
                </a:cubicBezTo>
                <a:cubicBezTo>
                  <a:pt x="290" y="111"/>
                  <a:pt x="287" y="111"/>
                  <a:pt x="289" y="109"/>
                </a:cubicBezTo>
                <a:cubicBezTo>
                  <a:pt x="291" y="110"/>
                  <a:pt x="292" y="112"/>
                  <a:pt x="294" y="112"/>
                </a:cubicBezTo>
                <a:cubicBezTo>
                  <a:pt x="291" y="107"/>
                  <a:pt x="282" y="104"/>
                  <a:pt x="284" y="97"/>
                </a:cubicBezTo>
                <a:cubicBezTo>
                  <a:pt x="278" y="96"/>
                  <a:pt x="274" y="93"/>
                  <a:pt x="270" y="90"/>
                </a:cubicBezTo>
                <a:cubicBezTo>
                  <a:pt x="272" y="90"/>
                  <a:pt x="275" y="92"/>
                  <a:pt x="277" y="92"/>
                </a:cubicBezTo>
                <a:cubicBezTo>
                  <a:pt x="276" y="92"/>
                  <a:pt x="274" y="90"/>
                  <a:pt x="275" y="90"/>
                </a:cubicBezTo>
                <a:cubicBezTo>
                  <a:pt x="281" y="92"/>
                  <a:pt x="286" y="95"/>
                  <a:pt x="292" y="97"/>
                </a:cubicBezTo>
                <a:cubicBezTo>
                  <a:pt x="290" y="95"/>
                  <a:pt x="289" y="93"/>
                  <a:pt x="287" y="91"/>
                </a:cubicBezTo>
                <a:cubicBezTo>
                  <a:pt x="287" y="91"/>
                  <a:pt x="287" y="91"/>
                  <a:pt x="288" y="90"/>
                </a:cubicBezTo>
                <a:cubicBezTo>
                  <a:pt x="285" y="89"/>
                  <a:pt x="283" y="87"/>
                  <a:pt x="281" y="86"/>
                </a:cubicBezTo>
                <a:cubicBezTo>
                  <a:pt x="280" y="87"/>
                  <a:pt x="282" y="87"/>
                  <a:pt x="282" y="89"/>
                </a:cubicBezTo>
                <a:cubicBezTo>
                  <a:pt x="270" y="82"/>
                  <a:pt x="256" y="77"/>
                  <a:pt x="243" y="72"/>
                </a:cubicBezTo>
                <a:cubicBezTo>
                  <a:pt x="243" y="71"/>
                  <a:pt x="243" y="71"/>
                  <a:pt x="242" y="71"/>
                </a:cubicBezTo>
                <a:cubicBezTo>
                  <a:pt x="241" y="71"/>
                  <a:pt x="240" y="70"/>
                  <a:pt x="239" y="72"/>
                </a:cubicBezTo>
                <a:cubicBezTo>
                  <a:pt x="238" y="70"/>
                  <a:pt x="237" y="70"/>
                  <a:pt x="236" y="70"/>
                </a:cubicBezTo>
                <a:cubicBezTo>
                  <a:pt x="237" y="69"/>
                  <a:pt x="240" y="69"/>
                  <a:pt x="241" y="68"/>
                </a:cubicBezTo>
                <a:cubicBezTo>
                  <a:pt x="241" y="69"/>
                  <a:pt x="244" y="70"/>
                  <a:pt x="245" y="69"/>
                </a:cubicBezTo>
                <a:cubicBezTo>
                  <a:pt x="243" y="68"/>
                  <a:pt x="241" y="68"/>
                  <a:pt x="239" y="67"/>
                </a:cubicBezTo>
                <a:cubicBezTo>
                  <a:pt x="240" y="67"/>
                  <a:pt x="241" y="67"/>
                  <a:pt x="241" y="66"/>
                </a:cubicBezTo>
                <a:cubicBezTo>
                  <a:pt x="236" y="62"/>
                  <a:pt x="228" y="67"/>
                  <a:pt x="224" y="62"/>
                </a:cubicBezTo>
                <a:cubicBezTo>
                  <a:pt x="219" y="61"/>
                  <a:pt x="214" y="64"/>
                  <a:pt x="212" y="60"/>
                </a:cubicBezTo>
                <a:cubicBezTo>
                  <a:pt x="211" y="60"/>
                  <a:pt x="209" y="61"/>
                  <a:pt x="208" y="60"/>
                </a:cubicBezTo>
                <a:cubicBezTo>
                  <a:pt x="209" y="59"/>
                  <a:pt x="213" y="59"/>
                  <a:pt x="214" y="59"/>
                </a:cubicBezTo>
                <a:cubicBezTo>
                  <a:pt x="213" y="56"/>
                  <a:pt x="220" y="59"/>
                  <a:pt x="221" y="58"/>
                </a:cubicBezTo>
                <a:cubicBezTo>
                  <a:pt x="221" y="58"/>
                  <a:pt x="220" y="57"/>
                  <a:pt x="221" y="57"/>
                </a:cubicBezTo>
                <a:cubicBezTo>
                  <a:pt x="221" y="58"/>
                  <a:pt x="224" y="58"/>
                  <a:pt x="224" y="57"/>
                </a:cubicBezTo>
                <a:cubicBezTo>
                  <a:pt x="223" y="56"/>
                  <a:pt x="221" y="56"/>
                  <a:pt x="218" y="56"/>
                </a:cubicBezTo>
                <a:cubicBezTo>
                  <a:pt x="218" y="55"/>
                  <a:pt x="219" y="55"/>
                  <a:pt x="218" y="54"/>
                </a:cubicBezTo>
                <a:cubicBezTo>
                  <a:pt x="216" y="56"/>
                  <a:pt x="212" y="53"/>
                  <a:pt x="212" y="56"/>
                </a:cubicBezTo>
                <a:cubicBezTo>
                  <a:pt x="209" y="55"/>
                  <a:pt x="206" y="56"/>
                  <a:pt x="203" y="54"/>
                </a:cubicBezTo>
                <a:cubicBezTo>
                  <a:pt x="204" y="53"/>
                  <a:pt x="203" y="52"/>
                  <a:pt x="204" y="52"/>
                </a:cubicBezTo>
                <a:cubicBezTo>
                  <a:pt x="205" y="55"/>
                  <a:pt x="209" y="52"/>
                  <a:pt x="211" y="52"/>
                </a:cubicBezTo>
                <a:cubicBezTo>
                  <a:pt x="208" y="50"/>
                  <a:pt x="205" y="53"/>
                  <a:pt x="203" y="49"/>
                </a:cubicBezTo>
                <a:cubicBezTo>
                  <a:pt x="204" y="49"/>
                  <a:pt x="206" y="50"/>
                  <a:pt x="206" y="48"/>
                </a:cubicBezTo>
                <a:cubicBezTo>
                  <a:pt x="203" y="47"/>
                  <a:pt x="199" y="48"/>
                  <a:pt x="198" y="50"/>
                </a:cubicBezTo>
                <a:cubicBezTo>
                  <a:pt x="199" y="50"/>
                  <a:pt x="200" y="50"/>
                  <a:pt x="200" y="51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6" y="50"/>
                  <a:pt x="198" y="49"/>
                  <a:pt x="195" y="49"/>
                </a:cubicBezTo>
                <a:cubicBezTo>
                  <a:pt x="195" y="50"/>
                  <a:pt x="196" y="50"/>
                  <a:pt x="196" y="50"/>
                </a:cubicBezTo>
                <a:cubicBezTo>
                  <a:pt x="195" y="51"/>
                  <a:pt x="193" y="51"/>
                  <a:pt x="192" y="53"/>
                </a:cubicBezTo>
                <a:cubicBezTo>
                  <a:pt x="194" y="52"/>
                  <a:pt x="194" y="55"/>
                  <a:pt x="196" y="54"/>
                </a:cubicBezTo>
                <a:cubicBezTo>
                  <a:pt x="196" y="53"/>
                  <a:pt x="196" y="52"/>
                  <a:pt x="197" y="52"/>
                </a:cubicBezTo>
                <a:cubicBezTo>
                  <a:pt x="198" y="52"/>
                  <a:pt x="199" y="53"/>
                  <a:pt x="199" y="54"/>
                </a:cubicBezTo>
                <a:cubicBezTo>
                  <a:pt x="198" y="54"/>
                  <a:pt x="197" y="55"/>
                  <a:pt x="197" y="56"/>
                </a:cubicBezTo>
                <a:cubicBezTo>
                  <a:pt x="201" y="58"/>
                  <a:pt x="208" y="55"/>
                  <a:pt x="212" y="58"/>
                </a:cubicBezTo>
                <a:cubicBezTo>
                  <a:pt x="209" y="58"/>
                  <a:pt x="207" y="58"/>
                  <a:pt x="205" y="57"/>
                </a:cubicBezTo>
                <a:cubicBezTo>
                  <a:pt x="205" y="59"/>
                  <a:pt x="202" y="59"/>
                  <a:pt x="201" y="59"/>
                </a:cubicBezTo>
                <a:cubicBezTo>
                  <a:pt x="201" y="58"/>
                  <a:pt x="201" y="58"/>
                  <a:pt x="201" y="57"/>
                </a:cubicBezTo>
                <a:cubicBezTo>
                  <a:pt x="197" y="58"/>
                  <a:pt x="195" y="58"/>
                  <a:pt x="190" y="58"/>
                </a:cubicBezTo>
                <a:cubicBezTo>
                  <a:pt x="190" y="58"/>
                  <a:pt x="189" y="58"/>
                  <a:pt x="189" y="56"/>
                </a:cubicBezTo>
                <a:cubicBezTo>
                  <a:pt x="188" y="58"/>
                  <a:pt x="183" y="59"/>
                  <a:pt x="181" y="57"/>
                </a:cubicBezTo>
                <a:cubicBezTo>
                  <a:pt x="183" y="57"/>
                  <a:pt x="182" y="56"/>
                  <a:pt x="181" y="55"/>
                </a:cubicBezTo>
                <a:cubicBezTo>
                  <a:pt x="184" y="55"/>
                  <a:pt x="187" y="56"/>
                  <a:pt x="191" y="55"/>
                </a:cubicBezTo>
                <a:cubicBezTo>
                  <a:pt x="190" y="53"/>
                  <a:pt x="186" y="56"/>
                  <a:pt x="184" y="54"/>
                </a:cubicBezTo>
                <a:cubicBezTo>
                  <a:pt x="184" y="54"/>
                  <a:pt x="186" y="54"/>
                  <a:pt x="186" y="53"/>
                </a:cubicBezTo>
                <a:cubicBezTo>
                  <a:pt x="186" y="52"/>
                  <a:pt x="185" y="53"/>
                  <a:pt x="183" y="53"/>
                </a:cubicBezTo>
                <a:cubicBezTo>
                  <a:pt x="183" y="55"/>
                  <a:pt x="182" y="54"/>
                  <a:pt x="180" y="54"/>
                </a:cubicBezTo>
                <a:cubicBezTo>
                  <a:pt x="180" y="55"/>
                  <a:pt x="181" y="55"/>
                  <a:pt x="181" y="56"/>
                </a:cubicBezTo>
                <a:cubicBezTo>
                  <a:pt x="179" y="56"/>
                  <a:pt x="177" y="58"/>
                  <a:pt x="176" y="56"/>
                </a:cubicBezTo>
                <a:cubicBezTo>
                  <a:pt x="178" y="56"/>
                  <a:pt x="180" y="55"/>
                  <a:pt x="180" y="53"/>
                </a:cubicBezTo>
                <a:cubicBezTo>
                  <a:pt x="178" y="53"/>
                  <a:pt x="178" y="52"/>
                  <a:pt x="177" y="53"/>
                </a:cubicBezTo>
                <a:cubicBezTo>
                  <a:pt x="177" y="52"/>
                  <a:pt x="178" y="52"/>
                  <a:pt x="178" y="52"/>
                </a:cubicBezTo>
                <a:cubicBezTo>
                  <a:pt x="176" y="51"/>
                  <a:pt x="172" y="51"/>
                  <a:pt x="171" y="53"/>
                </a:cubicBezTo>
                <a:cubicBezTo>
                  <a:pt x="172" y="54"/>
                  <a:pt x="176" y="51"/>
                  <a:pt x="176" y="54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3" y="54"/>
                  <a:pt x="175" y="55"/>
                </a:cubicBezTo>
                <a:cubicBezTo>
                  <a:pt x="176" y="58"/>
                  <a:pt x="173" y="57"/>
                  <a:pt x="172" y="57"/>
                </a:cubicBezTo>
                <a:cubicBezTo>
                  <a:pt x="171" y="57"/>
                  <a:pt x="171" y="57"/>
                  <a:pt x="172" y="56"/>
                </a:cubicBezTo>
                <a:cubicBezTo>
                  <a:pt x="170" y="56"/>
                  <a:pt x="169" y="57"/>
                  <a:pt x="168" y="56"/>
                </a:cubicBezTo>
                <a:cubicBezTo>
                  <a:pt x="165" y="59"/>
                  <a:pt x="162" y="61"/>
                  <a:pt x="160" y="64"/>
                </a:cubicBezTo>
                <a:cubicBezTo>
                  <a:pt x="149" y="65"/>
                  <a:pt x="140" y="67"/>
                  <a:pt x="133" y="72"/>
                </a:cubicBezTo>
                <a:cubicBezTo>
                  <a:pt x="130" y="72"/>
                  <a:pt x="129" y="75"/>
                  <a:pt x="126" y="74"/>
                </a:cubicBezTo>
                <a:cubicBezTo>
                  <a:pt x="128" y="73"/>
                  <a:pt x="130" y="72"/>
                  <a:pt x="132" y="71"/>
                </a:cubicBezTo>
                <a:cubicBezTo>
                  <a:pt x="131" y="69"/>
                  <a:pt x="135" y="69"/>
                  <a:pt x="136" y="68"/>
                </a:cubicBezTo>
                <a:cubicBezTo>
                  <a:pt x="131" y="68"/>
                  <a:pt x="127" y="70"/>
                  <a:pt x="123" y="71"/>
                </a:cubicBezTo>
                <a:cubicBezTo>
                  <a:pt x="125" y="70"/>
                  <a:pt x="123" y="69"/>
                  <a:pt x="124" y="68"/>
                </a:cubicBezTo>
                <a:cubicBezTo>
                  <a:pt x="127" y="67"/>
                  <a:pt x="130" y="65"/>
                  <a:pt x="134" y="64"/>
                </a:cubicBezTo>
                <a:cubicBezTo>
                  <a:pt x="134" y="66"/>
                  <a:pt x="137" y="66"/>
                  <a:pt x="136" y="68"/>
                </a:cubicBezTo>
                <a:cubicBezTo>
                  <a:pt x="138" y="68"/>
                  <a:pt x="136" y="63"/>
                  <a:pt x="139" y="64"/>
                </a:cubicBezTo>
                <a:cubicBezTo>
                  <a:pt x="139" y="63"/>
                  <a:pt x="137" y="64"/>
                  <a:pt x="137" y="63"/>
                </a:cubicBezTo>
                <a:cubicBezTo>
                  <a:pt x="142" y="62"/>
                  <a:pt x="148" y="60"/>
                  <a:pt x="152" y="58"/>
                </a:cubicBezTo>
                <a:cubicBezTo>
                  <a:pt x="146" y="59"/>
                  <a:pt x="140" y="61"/>
                  <a:pt x="135" y="60"/>
                </a:cubicBezTo>
                <a:cubicBezTo>
                  <a:pt x="136" y="59"/>
                  <a:pt x="140" y="58"/>
                  <a:pt x="143" y="57"/>
                </a:cubicBezTo>
                <a:cubicBezTo>
                  <a:pt x="141" y="57"/>
                  <a:pt x="139" y="58"/>
                  <a:pt x="138" y="57"/>
                </a:cubicBezTo>
                <a:cubicBezTo>
                  <a:pt x="138" y="56"/>
                  <a:pt x="140" y="57"/>
                  <a:pt x="140" y="56"/>
                </a:cubicBezTo>
                <a:cubicBezTo>
                  <a:pt x="139" y="55"/>
                  <a:pt x="137" y="56"/>
                  <a:pt x="137" y="54"/>
                </a:cubicBezTo>
                <a:cubicBezTo>
                  <a:pt x="141" y="54"/>
                  <a:pt x="144" y="52"/>
                  <a:pt x="148" y="52"/>
                </a:cubicBezTo>
                <a:cubicBezTo>
                  <a:pt x="151" y="51"/>
                  <a:pt x="152" y="52"/>
                  <a:pt x="154" y="50"/>
                </a:cubicBezTo>
                <a:cubicBezTo>
                  <a:pt x="153" y="49"/>
                  <a:pt x="151" y="51"/>
                  <a:pt x="152" y="48"/>
                </a:cubicBezTo>
                <a:cubicBezTo>
                  <a:pt x="156" y="48"/>
                  <a:pt x="158" y="46"/>
                  <a:pt x="162" y="46"/>
                </a:cubicBezTo>
                <a:cubicBezTo>
                  <a:pt x="161" y="46"/>
                  <a:pt x="161" y="45"/>
                  <a:pt x="161" y="45"/>
                </a:cubicBezTo>
                <a:cubicBezTo>
                  <a:pt x="169" y="41"/>
                  <a:pt x="183" y="41"/>
                  <a:pt x="190" y="39"/>
                </a:cubicBezTo>
                <a:cubicBezTo>
                  <a:pt x="189" y="39"/>
                  <a:pt x="188" y="38"/>
                  <a:pt x="187" y="3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9" y="36"/>
                  <a:pt x="191" y="37"/>
                  <a:pt x="192" y="36"/>
                </a:cubicBezTo>
                <a:cubicBezTo>
                  <a:pt x="186" y="34"/>
                  <a:pt x="181" y="33"/>
                  <a:pt x="173" y="32"/>
                </a:cubicBezTo>
                <a:cubicBezTo>
                  <a:pt x="173" y="30"/>
                  <a:pt x="176" y="32"/>
                  <a:pt x="177" y="31"/>
                </a:cubicBezTo>
                <a:cubicBezTo>
                  <a:pt x="175" y="30"/>
                  <a:pt x="179" y="30"/>
                  <a:pt x="179" y="29"/>
                </a:cubicBezTo>
                <a:cubicBezTo>
                  <a:pt x="175" y="30"/>
                  <a:pt x="173" y="25"/>
                  <a:pt x="170" y="28"/>
                </a:cubicBezTo>
                <a:cubicBezTo>
                  <a:pt x="169" y="28"/>
                  <a:pt x="170" y="26"/>
                  <a:pt x="168" y="26"/>
                </a:cubicBezTo>
                <a:cubicBezTo>
                  <a:pt x="167" y="26"/>
                  <a:pt x="166" y="27"/>
                  <a:pt x="164" y="27"/>
                </a:cubicBezTo>
                <a:cubicBezTo>
                  <a:pt x="165" y="25"/>
                  <a:pt x="162" y="26"/>
                  <a:pt x="161" y="25"/>
                </a:cubicBezTo>
                <a:cubicBezTo>
                  <a:pt x="162" y="24"/>
                  <a:pt x="163" y="24"/>
                  <a:pt x="163" y="23"/>
                </a:cubicBezTo>
                <a:cubicBezTo>
                  <a:pt x="159" y="21"/>
                  <a:pt x="152" y="23"/>
                  <a:pt x="147" y="21"/>
                </a:cubicBezTo>
                <a:cubicBezTo>
                  <a:pt x="147" y="21"/>
                  <a:pt x="148" y="20"/>
                  <a:pt x="148" y="19"/>
                </a:cubicBezTo>
                <a:cubicBezTo>
                  <a:pt x="147" y="19"/>
                  <a:pt x="147" y="19"/>
                  <a:pt x="146" y="19"/>
                </a:cubicBezTo>
                <a:cubicBezTo>
                  <a:pt x="130" y="19"/>
                  <a:pt x="115" y="22"/>
                  <a:pt x="100" y="24"/>
                </a:cubicBezTo>
                <a:cubicBezTo>
                  <a:pt x="89" y="25"/>
                  <a:pt x="81" y="31"/>
                  <a:pt x="71" y="31"/>
                </a:cubicBezTo>
                <a:cubicBezTo>
                  <a:pt x="70" y="32"/>
                  <a:pt x="72" y="33"/>
                  <a:pt x="71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2" y="35"/>
                  <a:pt x="54" y="40"/>
                  <a:pt x="47" y="46"/>
                </a:cubicBezTo>
                <a:cubicBezTo>
                  <a:pt x="45" y="47"/>
                  <a:pt x="43" y="50"/>
                  <a:pt x="41" y="50"/>
                </a:cubicBezTo>
                <a:cubicBezTo>
                  <a:pt x="41" y="51"/>
                  <a:pt x="40" y="51"/>
                  <a:pt x="40" y="51"/>
                </a:cubicBezTo>
                <a:cubicBezTo>
                  <a:pt x="33" y="56"/>
                  <a:pt x="24" y="61"/>
                  <a:pt x="23" y="70"/>
                </a:cubicBezTo>
                <a:cubicBezTo>
                  <a:pt x="24" y="70"/>
                  <a:pt x="25" y="67"/>
                  <a:pt x="27" y="69"/>
                </a:cubicBezTo>
                <a:cubicBezTo>
                  <a:pt x="27" y="68"/>
                  <a:pt x="28" y="67"/>
                  <a:pt x="30" y="67"/>
                </a:cubicBezTo>
                <a:cubicBezTo>
                  <a:pt x="27" y="70"/>
                  <a:pt x="29" y="75"/>
                  <a:pt x="32" y="76"/>
                </a:cubicBezTo>
                <a:cubicBezTo>
                  <a:pt x="33" y="77"/>
                  <a:pt x="34" y="75"/>
                  <a:pt x="35" y="76"/>
                </a:cubicBezTo>
                <a:cubicBezTo>
                  <a:pt x="34" y="77"/>
                  <a:pt x="33" y="79"/>
                  <a:pt x="32" y="79"/>
                </a:cubicBezTo>
                <a:cubicBezTo>
                  <a:pt x="33" y="80"/>
                  <a:pt x="30" y="82"/>
                  <a:pt x="32" y="82"/>
                </a:cubicBezTo>
                <a:cubicBezTo>
                  <a:pt x="33" y="80"/>
                  <a:pt x="35" y="78"/>
                  <a:pt x="37" y="76"/>
                </a:cubicBezTo>
                <a:cubicBezTo>
                  <a:pt x="39" y="77"/>
                  <a:pt x="37" y="80"/>
                  <a:pt x="39" y="80"/>
                </a:cubicBezTo>
                <a:cubicBezTo>
                  <a:pt x="37" y="83"/>
                  <a:pt x="36" y="86"/>
                  <a:pt x="34" y="87"/>
                </a:cubicBezTo>
                <a:cubicBezTo>
                  <a:pt x="34" y="96"/>
                  <a:pt x="24" y="99"/>
                  <a:pt x="20" y="105"/>
                </a:cubicBezTo>
                <a:cubicBezTo>
                  <a:pt x="20" y="106"/>
                  <a:pt x="21" y="106"/>
                  <a:pt x="21" y="106"/>
                </a:cubicBezTo>
                <a:cubicBezTo>
                  <a:pt x="20" y="108"/>
                  <a:pt x="19" y="109"/>
                  <a:pt x="19" y="112"/>
                </a:cubicBezTo>
                <a:cubicBezTo>
                  <a:pt x="20" y="113"/>
                  <a:pt x="21" y="111"/>
                  <a:pt x="21" y="112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4" y="121"/>
                  <a:pt x="31" y="120"/>
                  <a:pt x="35" y="123"/>
                </a:cubicBezTo>
                <a:cubicBezTo>
                  <a:pt x="33" y="125"/>
                  <a:pt x="38" y="129"/>
                  <a:pt x="34" y="130"/>
                </a:cubicBezTo>
                <a:cubicBezTo>
                  <a:pt x="35" y="131"/>
                  <a:pt x="37" y="131"/>
                  <a:pt x="37" y="130"/>
                </a:cubicBezTo>
                <a:cubicBezTo>
                  <a:pt x="38" y="130"/>
                  <a:pt x="38" y="130"/>
                  <a:pt x="38" y="131"/>
                </a:cubicBezTo>
                <a:cubicBezTo>
                  <a:pt x="36" y="135"/>
                  <a:pt x="34" y="140"/>
                  <a:pt x="30" y="142"/>
                </a:cubicBezTo>
                <a:cubicBezTo>
                  <a:pt x="30" y="140"/>
                  <a:pt x="32" y="138"/>
                  <a:pt x="32" y="137"/>
                </a:cubicBezTo>
                <a:cubicBezTo>
                  <a:pt x="28" y="141"/>
                  <a:pt x="24" y="149"/>
                  <a:pt x="21" y="151"/>
                </a:cubicBezTo>
                <a:cubicBezTo>
                  <a:pt x="19" y="156"/>
                  <a:pt x="16" y="163"/>
                  <a:pt x="15" y="171"/>
                </a:cubicBezTo>
                <a:cubicBezTo>
                  <a:pt x="14" y="174"/>
                  <a:pt x="15" y="177"/>
                  <a:pt x="12" y="179"/>
                </a:cubicBezTo>
                <a:cubicBezTo>
                  <a:pt x="13" y="183"/>
                  <a:pt x="8" y="187"/>
                  <a:pt x="10" y="191"/>
                </a:cubicBezTo>
                <a:cubicBezTo>
                  <a:pt x="11" y="190"/>
                  <a:pt x="11" y="189"/>
                  <a:pt x="12" y="188"/>
                </a:cubicBezTo>
                <a:cubicBezTo>
                  <a:pt x="13" y="188"/>
                  <a:pt x="11" y="187"/>
                  <a:pt x="12" y="186"/>
                </a:cubicBezTo>
                <a:cubicBezTo>
                  <a:pt x="13" y="187"/>
                  <a:pt x="12" y="187"/>
                  <a:pt x="14" y="186"/>
                </a:cubicBezTo>
                <a:cubicBezTo>
                  <a:pt x="15" y="190"/>
                  <a:pt x="14" y="194"/>
                  <a:pt x="13" y="196"/>
                </a:cubicBezTo>
                <a:cubicBezTo>
                  <a:pt x="12" y="196"/>
                  <a:pt x="12" y="195"/>
                  <a:pt x="12" y="195"/>
                </a:cubicBezTo>
                <a:cubicBezTo>
                  <a:pt x="11" y="197"/>
                  <a:pt x="11" y="199"/>
                  <a:pt x="11" y="200"/>
                </a:cubicBezTo>
                <a:cubicBezTo>
                  <a:pt x="11" y="200"/>
                  <a:pt x="12" y="199"/>
                  <a:pt x="13" y="199"/>
                </a:cubicBezTo>
                <a:cubicBezTo>
                  <a:pt x="13" y="203"/>
                  <a:pt x="13" y="205"/>
                  <a:pt x="14" y="207"/>
                </a:cubicBezTo>
                <a:cubicBezTo>
                  <a:pt x="14" y="207"/>
                  <a:pt x="13" y="207"/>
                  <a:pt x="13" y="208"/>
                </a:cubicBezTo>
                <a:cubicBezTo>
                  <a:pt x="13" y="210"/>
                  <a:pt x="16" y="210"/>
                  <a:pt x="15" y="209"/>
                </a:cubicBezTo>
                <a:cubicBezTo>
                  <a:pt x="15" y="210"/>
                  <a:pt x="15" y="205"/>
                  <a:pt x="17" y="205"/>
                </a:cubicBezTo>
                <a:cubicBezTo>
                  <a:pt x="15" y="209"/>
                  <a:pt x="17" y="215"/>
                  <a:pt x="15" y="218"/>
                </a:cubicBezTo>
                <a:cubicBezTo>
                  <a:pt x="15" y="216"/>
                  <a:pt x="15" y="215"/>
                  <a:pt x="15" y="213"/>
                </a:cubicBezTo>
                <a:cubicBezTo>
                  <a:pt x="14" y="213"/>
                  <a:pt x="13" y="214"/>
                  <a:pt x="12" y="213"/>
                </a:cubicBezTo>
                <a:cubicBezTo>
                  <a:pt x="8" y="216"/>
                  <a:pt x="12" y="223"/>
                  <a:pt x="8" y="226"/>
                </a:cubicBezTo>
                <a:cubicBezTo>
                  <a:pt x="8" y="226"/>
                  <a:pt x="9" y="226"/>
                  <a:pt x="9" y="227"/>
                </a:cubicBezTo>
                <a:cubicBezTo>
                  <a:pt x="8" y="227"/>
                  <a:pt x="7" y="227"/>
                  <a:pt x="7" y="228"/>
                </a:cubicBezTo>
                <a:cubicBezTo>
                  <a:pt x="8" y="230"/>
                  <a:pt x="7" y="232"/>
                  <a:pt x="7" y="235"/>
                </a:cubicBezTo>
                <a:cubicBezTo>
                  <a:pt x="9" y="236"/>
                  <a:pt x="8" y="234"/>
                  <a:pt x="9" y="234"/>
                </a:cubicBezTo>
                <a:cubicBezTo>
                  <a:pt x="9" y="236"/>
                  <a:pt x="8" y="237"/>
                  <a:pt x="9" y="239"/>
                </a:cubicBezTo>
                <a:cubicBezTo>
                  <a:pt x="10" y="239"/>
                  <a:pt x="11" y="239"/>
                  <a:pt x="12" y="239"/>
                </a:cubicBezTo>
                <a:cubicBezTo>
                  <a:pt x="12" y="242"/>
                  <a:pt x="10" y="243"/>
                  <a:pt x="12" y="245"/>
                </a:cubicBezTo>
                <a:cubicBezTo>
                  <a:pt x="13" y="243"/>
                  <a:pt x="15" y="240"/>
                  <a:pt x="17" y="242"/>
                </a:cubicBezTo>
                <a:cubicBezTo>
                  <a:pt x="15" y="243"/>
                  <a:pt x="14" y="245"/>
                  <a:pt x="15" y="248"/>
                </a:cubicBezTo>
                <a:cubicBezTo>
                  <a:pt x="16" y="248"/>
                  <a:pt x="15" y="245"/>
                  <a:pt x="17" y="246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48"/>
                  <a:pt x="15" y="248"/>
                  <a:pt x="17" y="250"/>
                </a:cubicBezTo>
                <a:cubicBezTo>
                  <a:pt x="19" y="249"/>
                  <a:pt x="20" y="253"/>
                  <a:pt x="18" y="255"/>
                </a:cubicBezTo>
                <a:cubicBezTo>
                  <a:pt x="16" y="256"/>
                  <a:pt x="18" y="253"/>
                  <a:pt x="16" y="254"/>
                </a:cubicBezTo>
                <a:cubicBezTo>
                  <a:pt x="17" y="256"/>
                  <a:pt x="15" y="256"/>
                  <a:pt x="15" y="258"/>
                </a:cubicBezTo>
                <a:cubicBezTo>
                  <a:pt x="16" y="258"/>
                  <a:pt x="17" y="258"/>
                  <a:pt x="19" y="258"/>
                </a:cubicBezTo>
                <a:cubicBezTo>
                  <a:pt x="20" y="257"/>
                  <a:pt x="20" y="256"/>
                  <a:pt x="22" y="257"/>
                </a:cubicBezTo>
                <a:cubicBezTo>
                  <a:pt x="22" y="259"/>
                  <a:pt x="24" y="260"/>
                  <a:pt x="24" y="262"/>
                </a:cubicBezTo>
                <a:cubicBezTo>
                  <a:pt x="23" y="264"/>
                  <a:pt x="22" y="264"/>
                  <a:pt x="22" y="267"/>
                </a:cubicBezTo>
                <a:cubicBezTo>
                  <a:pt x="22" y="267"/>
                  <a:pt x="22" y="267"/>
                  <a:pt x="22" y="267"/>
                </a:cubicBezTo>
                <a:cubicBezTo>
                  <a:pt x="22" y="267"/>
                  <a:pt x="22" y="267"/>
                  <a:pt x="22" y="268"/>
                </a:cubicBezTo>
                <a:cubicBezTo>
                  <a:pt x="22" y="268"/>
                  <a:pt x="23" y="267"/>
                  <a:pt x="23" y="267"/>
                </a:cubicBezTo>
                <a:cubicBezTo>
                  <a:pt x="24" y="267"/>
                  <a:pt x="24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27" y="270"/>
                  <a:pt x="27" y="271"/>
                  <a:pt x="28" y="273"/>
                </a:cubicBezTo>
                <a:cubicBezTo>
                  <a:pt x="27" y="273"/>
                  <a:pt x="27" y="273"/>
                  <a:pt x="27" y="274"/>
                </a:cubicBezTo>
                <a:cubicBezTo>
                  <a:pt x="27" y="274"/>
                  <a:pt x="28" y="274"/>
                  <a:pt x="28" y="274"/>
                </a:cubicBezTo>
                <a:cubicBezTo>
                  <a:pt x="29" y="276"/>
                  <a:pt x="29" y="279"/>
                  <a:pt x="30" y="282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30" y="282"/>
                  <a:pt x="30" y="284"/>
                  <a:pt x="30" y="285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1" y="285"/>
                  <a:pt x="30" y="285"/>
                  <a:pt x="30" y="285"/>
                </a:cubicBezTo>
                <a:cubicBezTo>
                  <a:pt x="30" y="286"/>
                  <a:pt x="30" y="287"/>
                  <a:pt x="31" y="287"/>
                </a:cubicBezTo>
                <a:cubicBezTo>
                  <a:pt x="31" y="287"/>
                  <a:pt x="31" y="287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2" y="286"/>
                  <a:pt x="32" y="286"/>
                  <a:pt x="32" y="286"/>
                </a:cubicBezTo>
                <a:cubicBezTo>
                  <a:pt x="32" y="286"/>
                  <a:pt x="32" y="286"/>
                  <a:pt x="31" y="285"/>
                </a:cubicBezTo>
                <a:cubicBezTo>
                  <a:pt x="32" y="282"/>
                  <a:pt x="32" y="280"/>
                  <a:pt x="32" y="277"/>
                </a:cubicBezTo>
                <a:cubicBezTo>
                  <a:pt x="32" y="277"/>
                  <a:pt x="32" y="277"/>
                  <a:pt x="33" y="277"/>
                </a:cubicBezTo>
                <a:cubicBezTo>
                  <a:pt x="33" y="276"/>
                  <a:pt x="33" y="275"/>
                  <a:pt x="33" y="275"/>
                </a:cubicBezTo>
                <a:cubicBezTo>
                  <a:pt x="33" y="272"/>
                  <a:pt x="33" y="270"/>
                  <a:pt x="34" y="268"/>
                </a:cubicBezTo>
                <a:cubicBezTo>
                  <a:pt x="34" y="268"/>
                  <a:pt x="35" y="269"/>
                  <a:pt x="35" y="269"/>
                </a:cubicBezTo>
                <a:cubicBezTo>
                  <a:pt x="35" y="269"/>
                  <a:pt x="35" y="270"/>
                  <a:pt x="35" y="271"/>
                </a:cubicBezTo>
                <a:cubicBezTo>
                  <a:pt x="35" y="271"/>
                  <a:pt x="34" y="271"/>
                  <a:pt x="34" y="271"/>
                </a:cubicBezTo>
                <a:cubicBezTo>
                  <a:pt x="34" y="273"/>
                  <a:pt x="33" y="273"/>
                  <a:pt x="33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4" y="275"/>
                  <a:pt x="36" y="275"/>
                  <a:pt x="35" y="277"/>
                </a:cubicBezTo>
                <a:cubicBezTo>
                  <a:pt x="36" y="276"/>
                  <a:pt x="37" y="277"/>
                  <a:pt x="38" y="277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5" y="277"/>
                  <a:pt x="36" y="274"/>
                  <a:pt x="35" y="272"/>
                </a:cubicBezTo>
                <a:cubicBezTo>
                  <a:pt x="36" y="272"/>
                  <a:pt x="37" y="271"/>
                  <a:pt x="37" y="271"/>
                </a:cubicBezTo>
                <a:cubicBezTo>
                  <a:pt x="38" y="273"/>
                  <a:pt x="36" y="272"/>
                  <a:pt x="36" y="273"/>
                </a:cubicBezTo>
                <a:cubicBezTo>
                  <a:pt x="37" y="274"/>
                  <a:pt x="38" y="273"/>
                  <a:pt x="38" y="274"/>
                </a:cubicBezTo>
                <a:cubicBezTo>
                  <a:pt x="37" y="274"/>
                  <a:pt x="36" y="274"/>
                  <a:pt x="37" y="275"/>
                </a:cubicBezTo>
                <a:cubicBezTo>
                  <a:pt x="37" y="275"/>
                  <a:pt x="38" y="275"/>
                  <a:pt x="39" y="275"/>
                </a:cubicBezTo>
                <a:cubicBezTo>
                  <a:pt x="39" y="275"/>
                  <a:pt x="39" y="276"/>
                  <a:pt x="39" y="276"/>
                </a:cubicBezTo>
                <a:cubicBezTo>
                  <a:pt x="39" y="276"/>
                  <a:pt x="39" y="277"/>
                  <a:pt x="39" y="278"/>
                </a:cubicBezTo>
                <a:cubicBezTo>
                  <a:pt x="38" y="277"/>
                  <a:pt x="36" y="279"/>
                  <a:pt x="36" y="277"/>
                </a:cubicBezTo>
                <a:cubicBezTo>
                  <a:pt x="35" y="277"/>
                  <a:pt x="35" y="278"/>
                  <a:pt x="35" y="279"/>
                </a:cubicBezTo>
                <a:cubicBezTo>
                  <a:pt x="35" y="279"/>
                  <a:pt x="35" y="280"/>
                  <a:pt x="36" y="280"/>
                </a:cubicBezTo>
                <a:cubicBezTo>
                  <a:pt x="36" y="279"/>
                  <a:pt x="37" y="279"/>
                  <a:pt x="38" y="279"/>
                </a:cubicBezTo>
                <a:cubicBezTo>
                  <a:pt x="38" y="278"/>
                  <a:pt x="39" y="278"/>
                  <a:pt x="39" y="277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39" y="279"/>
                  <a:pt x="39" y="280"/>
                  <a:pt x="40" y="281"/>
                </a:cubicBezTo>
                <a:cubicBezTo>
                  <a:pt x="40" y="281"/>
                  <a:pt x="40" y="281"/>
                  <a:pt x="40" y="281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1" y="285"/>
                  <a:pt x="41" y="285"/>
                  <a:pt x="41" y="285"/>
                </a:cubicBezTo>
                <a:cubicBezTo>
                  <a:pt x="41" y="285"/>
                  <a:pt x="41" y="285"/>
                  <a:pt x="41" y="286"/>
                </a:cubicBezTo>
                <a:cubicBezTo>
                  <a:pt x="41" y="286"/>
                  <a:pt x="41" y="286"/>
                  <a:pt x="41" y="287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1" y="287"/>
                  <a:pt x="41" y="288"/>
                  <a:pt x="41" y="288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42" y="290"/>
                  <a:pt x="43" y="293"/>
                  <a:pt x="44" y="295"/>
                </a:cubicBezTo>
                <a:cubicBezTo>
                  <a:pt x="44" y="295"/>
                  <a:pt x="44" y="295"/>
                  <a:pt x="44" y="296"/>
                </a:cubicBezTo>
                <a:cubicBezTo>
                  <a:pt x="44" y="296"/>
                  <a:pt x="44" y="296"/>
                  <a:pt x="44" y="296"/>
                </a:cubicBezTo>
                <a:cubicBezTo>
                  <a:pt x="44" y="296"/>
                  <a:pt x="44" y="297"/>
                  <a:pt x="45" y="298"/>
                </a:cubicBezTo>
                <a:cubicBezTo>
                  <a:pt x="44" y="298"/>
                  <a:pt x="44" y="297"/>
                  <a:pt x="43" y="297"/>
                </a:cubicBezTo>
                <a:cubicBezTo>
                  <a:pt x="42" y="298"/>
                  <a:pt x="43" y="298"/>
                  <a:pt x="43" y="299"/>
                </a:cubicBezTo>
                <a:cubicBezTo>
                  <a:pt x="44" y="298"/>
                  <a:pt x="45" y="298"/>
                  <a:pt x="45" y="298"/>
                </a:cubicBezTo>
                <a:cubicBezTo>
                  <a:pt x="45" y="298"/>
                  <a:pt x="46" y="297"/>
                  <a:pt x="46" y="297"/>
                </a:cubicBezTo>
                <a:cubicBezTo>
                  <a:pt x="46" y="297"/>
                  <a:pt x="46" y="298"/>
                  <a:pt x="46" y="299"/>
                </a:cubicBezTo>
                <a:cubicBezTo>
                  <a:pt x="46" y="299"/>
                  <a:pt x="45" y="299"/>
                  <a:pt x="45" y="299"/>
                </a:cubicBezTo>
                <a:cubicBezTo>
                  <a:pt x="45" y="300"/>
                  <a:pt x="46" y="300"/>
                  <a:pt x="46" y="300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1"/>
                </a:cubicBezTo>
                <a:cubicBezTo>
                  <a:pt x="46" y="301"/>
                  <a:pt x="46" y="302"/>
                  <a:pt x="47" y="302"/>
                </a:cubicBezTo>
                <a:cubicBezTo>
                  <a:pt x="47" y="302"/>
                  <a:pt x="47" y="302"/>
                  <a:pt x="48" y="301"/>
                </a:cubicBezTo>
                <a:cubicBezTo>
                  <a:pt x="48" y="303"/>
                  <a:pt x="49" y="304"/>
                  <a:pt x="49" y="306"/>
                </a:cubicBezTo>
                <a:cubicBezTo>
                  <a:pt x="49" y="306"/>
                  <a:pt x="49" y="306"/>
                  <a:pt x="49" y="306"/>
                </a:cubicBezTo>
                <a:cubicBezTo>
                  <a:pt x="49" y="306"/>
                  <a:pt x="49" y="307"/>
                  <a:pt x="49" y="307"/>
                </a:cubicBezTo>
                <a:cubicBezTo>
                  <a:pt x="49" y="307"/>
                  <a:pt x="49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8"/>
                  <a:pt x="47" y="308"/>
                  <a:pt x="47" y="308"/>
                </a:cubicBezTo>
                <a:cubicBezTo>
                  <a:pt x="47" y="308"/>
                  <a:pt x="48" y="308"/>
                  <a:pt x="48" y="308"/>
                </a:cubicBezTo>
                <a:cubicBezTo>
                  <a:pt x="48" y="308"/>
                  <a:pt x="48" y="309"/>
                  <a:pt x="48" y="309"/>
                </a:cubicBezTo>
                <a:cubicBezTo>
                  <a:pt x="48" y="309"/>
                  <a:pt x="49" y="308"/>
                  <a:pt x="49" y="308"/>
                </a:cubicBezTo>
                <a:cubicBezTo>
                  <a:pt x="49" y="308"/>
                  <a:pt x="49" y="307"/>
                  <a:pt x="49" y="307"/>
                </a:cubicBezTo>
                <a:cubicBezTo>
                  <a:pt x="49" y="307"/>
                  <a:pt x="49" y="307"/>
                  <a:pt x="50" y="308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6"/>
                  <a:pt x="50" y="306"/>
                  <a:pt x="50" y="305"/>
                </a:cubicBezTo>
                <a:cubicBezTo>
                  <a:pt x="50" y="305"/>
                  <a:pt x="51" y="305"/>
                  <a:pt x="51" y="305"/>
                </a:cubicBezTo>
                <a:cubicBezTo>
                  <a:pt x="51" y="305"/>
                  <a:pt x="52" y="306"/>
                  <a:pt x="52" y="306"/>
                </a:cubicBezTo>
                <a:cubicBezTo>
                  <a:pt x="51" y="306"/>
                  <a:pt x="52" y="307"/>
                  <a:pt x="52" y="307"/>
                </a:cubicBezTo>
                <a:cubicBezTo>
                  <a:pt x="52" y="308"/>
                  <a:pt x="52" y="309"/>
                  <a:pt x="53" y="310"/>
                </a:cubicBezTo>
                <a:cubicBezTo>
                  <a:pt x="52" y="310"/>
                  <a:pt x="52" y="310"/>
                  <a:pt x="51" y="311"/>
                </a:cubicBezTo>
                <a:cubicBezTo>
                  <a:pt x="53" y="311"/>
                  <a:pt x="52" y="312"/>
                  <a:pt x="53" y="312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53" y="312"/>
                  <a:pt x="53" y="313"/>
                  <a:pt x="54" y="313"/>
                </a:cubicBezTo>
                <a:cubicBezTo>
                  <a:pt x="54" y="312"/>
                  <a:pt x="55" y="312"/>
                  <a:pt x="55" y="310"/>
                </a:cubicBezTo>
                <a:cubicBezTo>
                  <a:pt x="56" y="311"/>
                  <a:pt x="56" y="311"/>
                  <a:pt x="56" y="312"/>
                </a:cubicBezTo>
                <a:cubicBezTo>
                  <a:pt x="57" y="311"/>
                  <a:pt x="57" y="311"/>
                  <a:pt x="58" y="312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56" y="311"/>
                  <a:pt x="56" y="310"/>
                  <a:pt x="56" y="309"/>
                </a:cubicBezTo>
                <a:cubicBezTo>
                  <a:pt x="56" y="309"/>
                  <a:pt x="56" y="308"/>
                  <a:pt x="56" y="308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54" y="303"/>
                  <a:pt x="52" y="298"/>
                  <a:pt x="50" y="293"/>
                </a:cubicBezTo>
                <a:cubicBezTo>
                  <a:pt x="50" y="293"/>
                  <a:pt x="50" y="294"/>
                  <a:pt x="50" y="294"/>
                </a:cubicBezTo>
                <a:cubicBezTo>
                  <a:pt x="50" y="294"/>
                  <a:pt x="49" y="294"/>
                  <a:pt x="49" y="293"/>
                </a:cubicBezTo>
                <a:cubicBezTo>
                  <a:pt x="49" y="293"/>
                  <a:pt x="49" y="293"/>
                  <a:pt x="49" y="292"/>
                </a:cubicBezTo>
                <a:cubicBezTo>
                  <a:pt x="49" y="292"/>
                  <a:pt x="49" y="292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8" y="286"/>
                  <a:pt x="47" y="281"/>
                  <a:pt x="46" y="277"/>
                </a:cubicBezTo>
                <a:cubicBezTo>
                  <a:pt x="45" y="277"/>
                  <a:pt x="45" y="275"/>
                  <a:pt x="45" y="274"/>
                </a:cubicBezTo>
                <a:cubicBezTo>
                  <a:pt x="45" y="274"/>
                  <a:pt x="45" y="274"/>
                  <a:pt x="45" y="274"/>
                </a:cubicBezTo>
                <a:cubicBezTo>
                  <a:pt x="44" y="265"/>
                  <a:pt x="43" y="256"/>
                  <a:pt x="43" y="247"/>
                </a:cubicBezTo>
                <a:cubicBezTo>
                  <a:pt x="43" y="244"/>
                  <a:pt x="43" y="241"/>
                  <a:pt x="43" y="238"/>
                </a:cubicBezTo>
                <a:cubicBezTo>
                  <a:pt x="43" y="237"/>
                  <a:pt x="42" y="237"/>
                  <a:pt x="42" y="236"/>
                </a:cubicBezTo>
                <a:cubicBezTo>
                  <a:pt x="43" y="235"/>
                  <a:pt x="43" y="233"/>
                  <a:pt x="44" y="232"/>
                </a:cubicBezTo>
                <a:cubicBezTo>
                  <a:pt x="44" y="223"/>
                  <a:pt x="46" y="215"/>
                  <a:pt x="48" y="207"/>
                </a:cubicBezTo>
                <a:cubicBezTo>
                  <a:pt x="48" y="204"/>
                  <a:pt x="49" y="201"/>
                  <a:pt x="51" y="199"/>
                </a:cubicBezTo>
                <a:cubicBezTo>
                  <a:pt x="52" y="197"/>
                  <a:pt x="53" y="194"/>
                  <a:pt x="54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2" y="188"/>
                  <a:pt x="55" y="185"/>
                  <a:pt x="57" y="182"/>
                </a:cubicBezTo>
                <a:cubicBezTo>
                  <a:pt x="57" y="183"/>
                  <a:pt x="57" y="184"/>
                  <a:pt x="57" y="184"/>
                </a:cubicBezTo>
                <a:cubicBezTo>
                  <a:pt x="61" y="175"/>
                  <a:pt x="66" y="166"/>
                  <a:pt x="73" y="158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90" y="135"/>
                  <a:pt x="113" y="119"/>
                  <a:pt x="139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41" y="107"/>
                  <a:pt x="144" y="106"/>
                  <a:pt x="146" y="105"/>
                </a:cubicBezTo>
                <a:cubicBezTo>
                  <a:pt x="147" y="107"/>
                  <a:pt x="143" y="107"/>
                  <a:pt x="141" y="108"/>
                </a:cubicBezTo>
                <a:cubicBezTo>
                  <a:pt x="154" y="104"/>
                  <a:pt x="167" y="101"/>
                  <a:pt x="181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0" y="100"/>
                  <a:pt x="179" y="100"/>
                  <a:pt x="179" y="99"/>
                </a:cubicBezTo>
                <a:cubicBezTo>
                  <a:pt x="180" y="100"/>
                  <a:pt x="182" y="99"/>
                  <a:pt x="184" y="100"/>
                </a:cubicBezTo>
                <a:cubicBezTo>
                  <a:pt x="183" y="95"/>
                  <a:pt x="189" y="96"/>
                  <a:pt x="191" y="94"/>
                </a:cubicBezTo>
                <a:cubicBezTo>
                  <a:pt x="192" y="97"/>
                  <a:pt x="197" y="94"/>
                  <a:pt x="199" y="97"/>
                </a:cubicBezTo>
                <a:cubicBezTo>
                  <a:pt x="197" y="97"/>
                  <a:pt x="195" y="97"/>
                  <a:pt x="194" y="97"/>
                </a:cubicBezTo>
                <a:cubicBezTo>
                  <a:pt x="196" y="98"/>
                  <a:pt x="198" y="99"/>
                  <a:pt x="200" y="100"/>
                </a:cubicBezTo>
                <a:cubicBezTo>
                  <a:pt x="202" y="101"/>
                  <a:pt x="204" y="101"/>
                  <a:pt x="206" y="101"/>
                </a:cubicBezTo>
                <a:cubicBezTo>
                  <a:pt x="206" y="100"/>
                  <a:pt x="207" y="101"/>
                  <a:pt x="208" y="101"/>
                </a:cubicBezTo>
                <a:cubicBezTo>
                  <a:pt x="209" y="101"/>
                  <a:pt x="210" y="101"/>
                  <a:pt x="211" y="102"/>
                </a:cubicBezTo>
                <a:cubicBezTo>
                  <a:pt x="211" y="101"/>
                  <a:pt x="209" y="101"/>
                  <a:pt x="209" y="100"/>
                </a:cubicBezTo>
                <a:cubicBezTo>
                  <a:pt x="210" y="99"/>
                  <a:pt x="211" y="100"/>
                  <a:pt x="212" y="100"/>
                </a:cubicBezTo>
                <a:close/>
                <a:moveTo>
                  <a:pt x="244" y="98"/>
                </a:moveTo>
                <a:cubicBezTo>
                  <a:pt x="247" y="98"/>
                  <a:pt x="246" y="100"/>
                  <a:pt x="248" y="100"/>
                </a:cubicBezTo>
                <a:cubicBezTo>
                  <a:pt x="247" y="101"/>
                  <a:pt x="244" y="100"/>
                  <a:pt x="244" y="98"/>
                </a:cubicBezTo>
                <a:close/>
                <a:moveTo>
                  <a:pt x="285" y="106"/>
                </a:moveTo>
                <a:cubicBezTo>
                  <a:pt x="284" y="107"/>
                  <a:pt x="282" y="105"/>
                  <a:pt x="280" y="105"/>
                </a:cubicBezTo>
                <a:cubicBezTo>
                  <a:pt x="281" y="104"/>
                  <a:pt x="284" y="105"/>
                  <a:pt x="285" y="106"/>
                </a:cubicBezTo>
                <a:close/>
                <a:moveTo>
                  <a:pt x="277" y="102"/>
                </a:moveTo>
                <a:cubicBezTo>
                  <a:pt x="276" y="102"/>
                  <a:pt x="275" y="101"/>
                  <a:pt x="274" y="101"/>
                </a:cubicBezTo>
                <a:cubicBezTo>
                  <a:pt x="275" y="99"/>
                  <a:pt x="277" y="101"/>
                  <a:pt x="277" y="102"/>
                </a:cubicBezTo>
                <a:close/>
                <a:moveTo>
                  <a:pt x="275" y="102"/>
                </a:moveTo>
                <a:cubicBezTo>
                  <a:pt x="273" y="102"/>
                  <a:pt x="271" y="103"/>
                  <a:pt x="272" y="101"/>
                </a:cubicBezTo>
                <a:cubicBezTo>
                  <a:pt x="273" y="101"/>
                  <a:pt x="275" y="101"/>
                  <a:pt x="275" y="102"/>
                </a:cubicBezTo>
                <a:close/>
                <a:moveTo>
                  <a:pt x="271" y="100"/>
                </a:moveTo>
                <a:cubicBezTo>
                  <a:pt x="271" y="103"/>
                  <a:pt x="269" y="99"/>
                  <a:pt x="267" y="99"/>
                </a:cubicBezTo>
                <a:cubicBezTo>
                  <a:pt x="268" y="98"/>
                  <a:pt x="270" y="101"/>
                  <a:pt x="271" y="100"/>
                </a:cubicBezTo>
                <a:close/>
                <a:moveTo>
                  <a:pt x="233" y="70"/>
                </a:moveTo>
                <a:cubicBezTo>
                  <a:pt x="234" y="70"/>
                  <a:pt x="233" y="69"/>
                  <a:pt x="233" y="68"/>
                </a:cubicBezTo>
                <a:cubicBezTo>
                  <a:pt x="234" y="68"/>
                  <a:pt x="234" y="70"/>
                  <a:pt x="235" y="70"/>
                </a:cubicBezTo>
                <a:cubicBezTo>
                  <a:pt x="234" y="70"/>
                  <a:pt x="233" y="70"/>
                  <a:pt x="231" y="70"/>
                </a:cubicBezTo>
                <a:cubicBezTo>
                  <a:pt x="231" y="70"/>
                  <a:pt x="231" y="69"/>
                  <a:pt x="230" y="69"/>
                </a:cubicBezTo>
                <a:cubicBezTo>
                  <a:pt x="231" y="67"/>
                  <a:pt x="232" y="70"/>
                  <a:pt x="233" y="70"/>
                </a:cubicBezTo>
                <a:close/>
                <a:moveTo>
                  <a:pt x="232" y="90"/>
                </a:moveTo>
                <a:cubicBezTo>
                  <a:pt x="232" y="88"/>
                  <a:pt x="236" y="87"/>
                  <a:pt x="238" y="88"/>
                </a:cubicBezTo>
                <a:cubicBezTo>
                  <a:pt x="238" y="89"/>
                  <a:pt x="236" y="90"/>
                  <a:pt x="235" y="90"/>
                </a:cubicBezTo>
                <a:cubicBezTo>
                  <a:pt x="235" y="91"/>
                  <a:pt x="236" y="90"/>
                  <a:pt x="237" y="90"/>
                </a:cubicBezTo>
                <a:cubicBezTo>
                  <a:pt x="233" y="93"/>
                  <a:pt x="240" y="91"/>
                  <a:pt x="240" y="94"/>
                </a:cubicBezTo>
                <a:cubicBezTo>
                  <a:pt x="236" y="93"/>
                  <a:pt x="233" y="92"/>
                  <a:pt x="229" y="90"/>
                </a:cubicBezTo>
                <a:cubicBezTo>
                  <a:pt x="229" y="88"/>
                  <a:pt x="232" y="89"/>
                  <a:pt x="232" y="90"/>
                </a:cubicBezTo>
                <a:close/>
                <a:moveTo>
                  <a:pt x="224" y="76"/>
                </a:moveTo>
                <a:cubicBezTo>
                  <a:pt x="226" y="76"/>
                  <a:pt x="226" y="76"/>
                  <a:pt x="224" y="76"/>
                </a:cubicBezTo>
                <a:cubicBezTo>
                  <a:pt x="223" y="77"/>
                  <a:pt x="221" y="78"/>
                  <a:pt x="217" y="78"/>
                </a:cubicBezTo>
                <a:cubicBezTo>
                  <a:pt x="218" y="76"/>
                  <a:pt x="222" y="76"/>
                  <a:pt x="224" y="76"/>
                </a:cubicBezTo>
                <a:close/>
                <a:moveTo>
                  <a:pt x="217" y="77"/>
                </a:moveTo>
                <a:cubicBezTo>
                  <a:pt x="216" y="79"/>
                  <a:pt x="213" y="79"/>
                  <a:pt x="211" y="79"/>
                </a:cubicBezTo>
                <a:cubicBezTo>
                  <a:pt x="211" y="77"/>
                  <a:pt x="215" y="78"/>
                  <a:pt x="217" y="77"/>
                </a:cubicBezTo>
                <a:close/>
                <a:moveTo>
                  <a:pt x="134" y="61"/>
                </a:moveTo>
                <a:cubicBezTo>
                  <a:pt x="134" y="62"/>
                  <a:pt x="132" y="62"/>
                  <a:pt x="131" y="62"/>
                </a:cubicBezTo>
                <a:cubicBezTo>
                  <a:pt x="130" y="60"/>
                  <a:pt x="133" y="61"/>
                  <a:pt x="134" y="61"/>
                </a:cubicBezTo>
                <a:close/>
                <a:moveTo>
                  <a:pt x="12" y="199"/>
                </a:moveTo>
                <a:cubicBezTo>
                  <a:pt x="12" y="198"/>
                  <a:pt x="12" y="197"/>
                  <a:pt x="12" y="197"/>
                </a:cubicBezTo>
                <a:cubicBezTo>
                  <a:pt x="14" y="197"/>
                  <a:pt x="13" y="199"/>
                  <a:pt x="12" y="199"/>
                </a:cubicBezTo>
                <a:close/>
                <a:moveTo>
                  <a:pt x="12" y="238"/>
                </a:moveTo>
                <a:cubicBezTo>
                  <a:pt x="11" y="237"/>
                  <a:pt x="11" y="237"/>
                  <a:pt x="10" y="237"/>
                </a:cubicBezTo>
                <a:cubicBezTo>
                  <a:pt x="10" y="237"/>
                  <a:pt x="11" y="237"/>
                  <a:pt x="11" y="235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2" y="237"/>
                  <a:pt x="12" y="237"/>
                  <a:pt x="12" y="238"/>
                </a:cubicBezTo>
                <a:close/>
                <a:moveTo>
                  <a:pt x="12" y="233"/>
                </a:moveTo>
                <a:cubicBezTo>
                  <a:pt x="11" y="232"/>
                  <a:pt x="12" y="230"/>
                  <a:pt x="13" y="228"/>
                </a:cubicBezTo>
                <a:cubicBezTo>
                  <a:pt x="15" y="229"/>
                  <a:pt x="12" y="232"/>
                  <a:pt x="12" y="233"/>
                </a:cubicBezTo>
                <a:close/>
                <a:moveTo>
                  <a:pt x="34" y="268"/>
                </a:moveTo>
                <a:cubicBezTo>
                  <a:pt x="34" y="268"/>
                  <a:pt x="34" y="267"/>
                  <a:pt x="34" y="267"/>
                </a:cubicBezTo>
                <a:cubicBezTo>
                  <a:pt x="35" y="267"/>
                  <a:pt x="35" y="267"/>
                  <a:pt x="35" y="268"/>
                </a:cubicBezTo>
                <a:cubicBezTo>
                  <a:pt x="34" y="268"/>
                  <a:pt x="34" y="268"/>
                  <a:pt x="34" y="268"/>
                </a:cubicBezTo>
                <a:close/>
                <a:moveTo>
                  <a:pt x="38" y="274"/>
                </a:moveTo>
                <a:cubicBezTo>
                  <a:pt x="38" y="273"/>
                  <a:pt x="38" y="271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0"/>
                  <a:pt x="37" y="270"/>
                  <a:pt x="37" y="270"/>
                </a:cubicBezTo>
                <a:cubicBezTo>
                  <a:pt x="37" y="270"/>
                  <a:pt x="37" y="270"/>
                  <a:pt x="37" y="269"/>
                </a:cubicBezTo>
                <a:cubicBezTo>
                  <a:pt x="37" y="269"/>
                  <a:pt x="37" y="269"/>
                  <a:pt x="37" y="269"/>
                </a:cubicBezTo>
                <a:cubicBezTo>
                  <a:pt x="37" y="269"/>
                  <a:pt x="37" y="269"/>
                  <a:pt x="37" y="268"/>
                </a:cubicBezTo>
                <a:cubicBezTo>
                  <a:pt x="37" y="269"/>
                  <a:pt x="37" y="269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1"/>
                  <a:pt x="38" y="272"/>
                  <a:pt x="39" y="274"/>
                </a:cubicBezTo>
                <a:cubicBezTo>
                  <a:pt x="39" y="274"/>
                  <a:pt x="38" y="274"/>
                  <a:pt x="38" y="274"/>
                </a:cubicBezTo>
                <a:close/>
                <a:moveTo>
                  <a:pt x="52" y="307"/>
                </a:moveTo>
                <a:cubicBezTo>
                  <a:pt x="52" y="307"/>
                  <a:pt x="52" y="306"/>
                  <a:pt x="52" y="306"/>
                </a:cubicBezTo>
                <a:cubicBezTo>
                  <a:pt x="52" y="306"/>
                  <a:pt x="52" y="307"/>
                  <a:pt x="52" y="307"/>
                </a:cubicBezTo>
                <a:close/>
                <a:moveTo>
                  <a:pt x="50" y="307"/>
                </a:move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lose/>
                <a:moveTo>
                  <a:pt x="69" y="159"/>
                </a:moveTo>
                <a:cubicBezTo>
                  <a:pt x="68" y="158"/>
                  <a:pt x="70" y="157"/>
                  <a:pt x="70" y="157"/>
                </a:cubicBezTo>
                <a:cubicBezTo>
                  <a:pt x="72" y="157"/>
                  <a:pt x="70" y="158"/>
                  <a:pt x="69" y="159"/>
                </a:cubicBezTo>
                <a:close/>
                <a:moveTo>
                  <a:pt x="81" y="146"/>
                </a:moveTo>
                <a:cubicBezTo>
                  <a:pt x="81" y="146"/>
                  <a:pt x="81" y="146"/>
                  <a:pt x="81" y="146"/>
                </a:cubicBezTo>
                <a:cubicBezTo>
                  <a:pt x="80" y="146"/>
                  <a:pt x="79" y="149"/>
                  <a:pt x="78" y="149"/>
                </a:cubicBezTo>
                <a:cubicBezTo>
                  <a:pt x="78" y="148"/>
                  <a:pt x="79" y="147"/>
                  <a:pt x="81" y="146"/>
                </a:cubicBezTo>
                <a:cubicBezTo>
                  <a:pt x="81" y="146"/>
                  <a:pt x="81" y="146"/>
                  <a:pt x="81" y="146"/>
                </a:cubicBezTo>
                <a:close/>
                <a:moveTo>
                  <a:pt x="114" y="81"/>
                </a:moveTo>
                <a:cubicBezTo>
                  <a:pt x="114" y="80"/>
                  <a:pt x="115" y="80"/>
                  <a:pt x="116" y="79"/>
                </a:cubicBezTo>
                <a:cubicBezTo>
                  <a:pt x="116" y="81"/>
                  <a:pt x="115" y="81"/>
                  <a:pt x="114" y="81"/>
                </a:cubicBezTo>
                <a:close/>
                <a:moveTo>
                  <a:pt x="120" y="79"/>
                </a:moveTo>
                <a:cubicBezTo>
                  <a:pt x="120" y="78"/>
                  <a:pt x="119" y="78"/>
                  <a:pt x="119" y="78"/>
                </a:cubicBezTo>
                <a:cubicBezTo>
                  <a:pt x="120" y="77"/>
                  <a:pt x="121" y="77"/>
                  <a:pt x="123" y="76"/>
                </a:cubicBezTo>
                <a:cubicBezTo>
                  <a:pt x="123" y="78"/>
                  <a:pt x="121" y="78"/>
                  <a:pt x="120" y="79"/>
                </a:cubicBezTo>
                <a:close/>
                <a:moveTo>
                  <a:pt x="168" y="98"/>
                </a:moveTo>
                <a:cubicBezTo>
                  <a:pt x="169" y="97"/>
                  <a:pt x="170" y="96"/>
                  <a:pt x="171" y="96"/>
                </a:cubicBezTo>
                <a:cubicBezTo>
                  <a:pt x="171" y="97"/>
                  <a:pt x="169" y="98"/>
                  <a:pt x="168" y="98"/>
                </a:cubicBezTo>
                <a:close/>
                <a:moveTo>
                  <a:pt x="172" y="98"/>
                </a:moveTo>
                <a:cubicBezTo>
                  <a:pt x="170" y="98"/>
                  <a:pt x="172" y="96"/>
                  <a:pt x="174" y="96"/>
                </a:cubicBezTo>
                <a:cubicBezTo>
                  <a:pt x="173" y="97"/>
                  <a:pt x="172" y="97"/>
                  <a:pt x="172" y="98"/>
                </a:cubicBezTo>
                <a:close/>
                <a:moveTo>
                  <a:pt x="177" y="95"/>
                </a:moveTo>
                <a:cubicBezTo>
                  <a:pt x="176" y="96"/>
                  <a:pt x="174" y="96"/>
                  <a:pt x="174" y="94"/>
                </a:cubicBezTo>
                <a:cubicBezTo>
                  <a:pt x="175" y="94"/>
                  <a:pt x="177" y="93"/>
                  <a:pt x="177" y="95"/>
                </a:cubicBezTo>
                <a:close/>
                <a:moveTo>
                  <a:pt x="185" y="87"/>
                </a:moveTo>
                <a:cubicBezTo>
                  <a:pt x="186" y="85"/>
                  <a:pt x="189" y="85"/>
                  <a:pt x="191" y="84"/>
                </a:cubicBezTo>
                <a:cubicBezTo>
                  <a:pt x="190" y="86"/>
                  <a:pt x="187" y="87"/>
                  <a:pt x="185" y="87"/>
                </a:cubicBezTo>
                <a:close/>
                <a:moveTo>
                  <a:pt x="206" y="94"/>
                </a:moveTo>
                <a:cubicBezTo>
                  <a:pt x="204" y="95"/>
                  <a:pt x="204" y="94"/>
                  <a:pt x="204" y="94"/>
                </a:cubicBezTo>
                <a:cubicBezTo>
                  <a:pt x="204" y="92"/>
                  <a:pt x="206" y="93"/>
                  <a:pt x="206" y="94"/>
                </a:cubicBezTo>
                <a:close/>
                <a:moveTo>
                  <a:pt x="206" y="80"/>
                </a:moveTo>
                <a:cubicBezTo>
                  <a:pt x="205" y="81"/>
                  <a:pt x="204" y="81"/>
                  <a:pt x="202" y="81"/>
                </a:cubicBezTo>
                <a:cubicBezTo>
                  <a:pt x="203" y="80"/>
                  <a:pt x="205" y="80"/>
                  <a:pt x="206" y="80"/>
                </a:cubicBezTo>
                <a:close/>
                <a:moveTo>
                  <a:pt x="201" y="97"/>
                </a:moveTo>
                <a:cubicBezTo>
                  <a:pt x="199" y="96"/>
                  <a:pt x="199" y="95"/>
                  <a:pt x="199" y="94"/>
                </a:cubicBezTo>
                <a:cubicBezTo>
                  <a:pt x="200" y="94"/>
                  <a:pt x="203" y="94"/>
                  <a:pt x="202" y="97"/>
                </a:cubicBezTo>
                <a:cubicBezTo>
                  <a:pt x="202" y="97"/>
                  <a:pt x="201" y="96"/>
                  <a:pt x="201" y="97"/>
                </a:cubicBezTo>
                <a:close/>
                <a:moveTo>
                  <a:pt x="346" y="166"/>
                </a:moveTo>
                <a:cubicBezTo>
                  <a:pt x="345" y="159"/>
                  <a:pt x="340" y="153"/>
                  <a:pt x="337" y="146"/>
                </a:cubicBezTo>
                <a:cubicBezTo>
                  <a:pt x="336" y="147"/>
                  <a:pt x="336" y="144"/>
                  <a:pt x="335" y="146"/>
                </a:cubicBezTo>
                <a:cubicBezTo>
                  <a:pt x="340" y="152"/>
                  <a:pt x="341" y="162"/>
                  <a:pt x="346" y="168"/>
                </a:cubicBezTo>
                <a:cubicBezTo>
                  <a:pt x="347" y="167"/>
                  <a:pt x="346" y="167"/>
                  <a:pt x="346" y="166"/>
                </a:cubicBezTo>
                <a:close/>
                <a:moveTo>
                  <a:pt x="333" y="189"/>
                </a:moveTo>
                <a:cubicBezTo>
                  <a:pt x="336" y="189"/>
                  <a:pt x="334" y="192"/>
                  <a:pt x="336" y="192"/>
                </a:cubicBezTo>
                <a:cubicBezTo>
                  <a:pt x="336" y="191"/>
                  <a:pt x="336" y="190"/>
                  <a:pt x="335" y="188"/>
                </a:cubicBezTo>
                <a:cubicBezTo>
                  <a:pt x="334" y="189"/>
                  <a:pt x="332" y="188"/>
                  <a:pt x="333" y="189"/>
                </a:cubicBezTo>
                <a:close/>
                <a:moveTo>
                  <a:pt x="182" y="47"/>
                </a:moveTo>
                <a:cubicBezTo>
                  <a:pt x="183" y="47"/>
                  <a:pt x="184" y="47"/>
                  <a:pt x="184" y="46"/>
                </a:cubicBezTo>
                <a:cubicBezTo>
                  <a:pt x="183" y="47"/>
                  <a:pt x="181" y="46"/>
                  <a:pt x="182" y="47"/>
                </a:cubicBezTo>
                <a:close/>
                <a:moveTo>
                  <a:pt x="337" y="272"/>
                </a:moveTo>
                <a:cubicBezTo>
                  <a:pt x="337" y="273"/>
                  <a:pt x="336" y="275"/>
                  <a:pt x="337" y="275"/>
                </a:cubicBezTo>
                <a:cubicBezTo>
                  <a:pt x="338" y="275"/>
                  <a:pt x="338" y="273"/>
                  <a:pt x="337" y="272"/>
                </a:cubicBezTo>
                <a:close/>
                <a:moveTo>
                  <a:pt x="331" y="126"/>
                </a:moveTo>
                <a:cubicBezTo>
                  <a:pt x="331" y="128"/>
                  <a:pt x="330" y="128"/>
                  <a:pt x="329" y="127"/>
                </a:cubicBezTo>
                <a:cubicBezTo>
                  <a:pt x="329" y="129"/>
                  <a:pt x="330" y="129"/>
                  <a:pt x="331" y="130"/>
                </a:cubicBezTo>
                <a:cubicBezTo>
                  <a:pt x="331" y="128"/>
                  <a:pt x="333" y="127"/>
                  <a:pt x="331" y="126"/>
                </a:cubicBezTo>
                <a:close/>
                <a:moveTo>
                  <a:pt x="342" y="195"/>
                </a:moveTo>
                <a:cubicBezTo>
                  <a:pt x="341" y="196"/>
                  <a:pt x="340" y="196"/>
                  <a:pt x="339" y="195"/>
                </a:cubicBezTo>
                <a:cubicBezTo>
                  <a:pt x="339" y="196"/>
                  <a:pt x="339" y="197"/>
                  <a:pt x="340" y="197"/>
                </a:cubicBezTo>
                <a:cubicBezTo>
                  <a:pt x="341" y="197"/>
                  <a:pt x="342" y="197"/>
                  <a:pt x="342" y="195"/>
                </a:cubicBezTo>
                <a:close/>
                <a:moveTo>
                  <a:pt x="340" y="192"/>
                </a:moveTo>
                <a:cubicBezTo>
                  <a:pt x="340" y="188"/>
                  <a:pt x="338" y="186"/>
                  <a:pt x="337" y="184"/>
                </a:cubicBezTo>
                <a:cubicBezTo>
                  <a:pt x="336" y="187"/>
                  <a:pt x="337" y="190"/>
                  <a:pt x="340" y="192"/>
                </a:cubicBezTo>
                <a:close/>
                <a:moveTo>
                  <a:pt x="230" y="62"/>
                </a:moveTo>
                <a:cubicBezTo>
                  <a:pt x="231" y="60"/>
                  <a:pt x="234" y="63"/>
                  <a:pt x="237" y="63"/>
                </a:cubicBezTo>
                <a:cubicBezTo>
                  <a:pt x="236" y="61"/>
                  <a:pt x="230" y="59"/>
                  <a:pt x="230" y="62"/>
                </a:cubicBezTo>
                <a:close/>
                <a:moveTo>
                  <a:pt x="230" y="57"/>
                </a:moveTo>
                <a:cubicBezTo>
                  <a:pt x="230" y="56"/>
                  <a:pt x="228" y="56"/>
                  <a:pt x="227" y="56"/>
                </a:cubicBezTo>
                <a:cubicBezTo>
                  <a:pt x="227" y="58"/>
                  <a:pt x="228" y="58"/>
                  <a:pt x="230" y="57"/>
                </a:cubicBezTo>
                <a:close/>
                <a:moveTo>
                  <a:pt x="337" y="135"/>
                </a:moveTo>
                <a:cubicBezTo>
                  <a:pt x="337" y="134"/>
                  <a:pt x="336" y="133"/>
                  <a:pt x="335" y="132"/>
                </a:cubicBezTo>
                <a:cubicBezTo>
                  <a:pt x="335" y="133"/>
                  <a:pt x="336" y="135"/>
                  <a:pt x="337" y="135"/>
                </a:cubicBezTo>
                <a:close/>
                <a:moveTo>
                  <a:pt x="168" y="50"/>
                </a:moveTo>
                <a:cubicBezTo>
                  <a:pt x="167" y="50"/>
                  <a:pt x="164" y="48"/>
                  <a:pt x="165" y="50"/>
                </a:cubicBezTo>
                <a:cubicBezTo>
                  <a:pt x="166" y="51"/>
                  <a:pt x="167" y="50"/>
                  <a:pt x="168" y="50"/>
                </a:cubicBezTo>
                <a:close/>
                <a:moveTo>
                  <a:pt x="230" y="51"/>
                </a:moveTo>
                <a:cubicBezTo>
                  <a:pt x="228" y="51"/>
                  <a:pt x="225" y="50"/>
                  <a:pt x="224" y="50"/>
                </a:cubicBezTo>
                <a:cubicBezTo>
                  <a:pt x="226" y="51"/>
                  <a:pt x="223" y="52"/>
                  <a:pt x="224" y="53"/>
                </a:cubicBezTo>
                <a:cubicBezTo>
                  <a:pt x="226" y="53"/>
                  <a:pt x="227" y="54"/>
                  <a:pt x="227" y="55"/>
                </a:cubicBezTo>
                <a:cubicBezTo>
                  <a:pt x="229" y="54"/>
                  <a:pt x="230" y="55"/>
                  <a:pt x="231" y="56"/>
                </a:cubicBezTo>
                <a:cubicBezTo>
                  <a:pt x="231" y="57"/>
                  <a:pt x="230" y="57"/>
                  <a:pt x="231" y="58"/>
                </a:cubicBezTo>
                <a:cubicBezTo>
                  <a:pt x="238" y="58"/>
                  <a:pt x="243" y="59"/>
                  <a:pt x="249" y="61"/>
                </a:cubicBezTo>
                <a:cubicBezTo>
                  <a:pt x="250" y="61"/>
                  <a:pt x="249" y="60"/>
                  <a:pt x="250" y="60"/>
                </a:cubicBezTo>
                <a:cubicBezTo>
                  <a:pt x="251" y="61"/>
                  <a:pt x="254" y="61"/>
                  <a:pt x="255" y="61"/>
                </a:cubicBezTo>
                <a:cubicBezTo>
                  <a:pt x="255" y="60"/>
                  <a:pt x="253" y="61"/>
                  <a:pt x="253" y="60"/>
                </a:cubicBezTo>
                <a:cubicBezTo>
                  <a:pt x="254" y="59"/>
                  <a:pt x="256" y="60"/>
                  <a:pt x="255" y="59"/>
                </a:cubicBezTo>
                <a:cubicBezTo>
                  <a:pt x="254" y="58"/>
                  <a:pt x="251" y="58"/>
                  <a:pt x="251" y="57"/>
                </a:cubicBezTo>
                <a:cubicBezTo>
                  <a:pt x="254" y="57"/>
                  <a:pt x="257" y="57"/>
                  <a:pt x="259" y="57"/>
                </a:cubicBezTo>
                <a:cubicBezTo>
                  <a:pt x="257" y="54"/>
                  <a:pt x="251" y="53"/>
                  <a:pt x="247" y="54"/>
                </a:cubicBezTo>
                <a:cubicBezTo>
                  <a:pt x="247" y="55"/>
                  <a:pt x="247" y="56"/>
                  <a:pt x="246" y="56"/>
                </a:cubicBezTo>
                <a:cubicBezTo>
                  <a:pt x="242" y="55"/>
                  <a:pt x="237" y="54"/>
                  <a:pt x="231" y="54"/>
                </a:cubicBezTo>
                <a:cubicBezTo>
                  <a:pt x="231" y="52"/>
                  <a:pt x="231" y="53"/>
                  <a:pt x="230" y="51"/>
                </a:cubicBezTo>
                <a:close/>
                <a:moveTo>
                  <a:pt x="244" y="65"/>
                </a:moveTo>
                <a:cubicBezTo>
                  <a:pt x="253" y="67"/>
                  <a:pt x="264" y="69"/>
                  <a:pt x="270" y="71"/>
                </a:cubicBezTo>
                <a:cubicBezTo>
                  <a:pt x="264" y="68"/>
                  <a:pt x="253" y="59"/>
                  <a:pt x="244" y="65"/>
                </a:cubicBezTo>
                <a:close/>
                <a:moveTo>
                  <a:pt x="247" y="68"/>
                </a:moveTo>
                <a:cubicBezTo>
                  <a:pt x="248" y="68"/>
                  <a:pt x="248" y="68"/>
                  <a:pt x="249" y="68"/>
                </a:cubicBezTo>
                <a:cubicBezTo>
                  <a:pt x="249" y="66"/>
                  <a:pt x="248" y="66"/>
                  <a:pt x="247" y="66"/>
                </a:cubicBezTo>
                <a:lnTo>
                  <a:pt x="247" y="68"/>
                </a:lnTo>
                <a:close/>
                <a:moveTo>
                  <a:pt x="227" y="101"/>
                </a:moveTo>
                <a:cubicBezTo>
                  <a:pt x="225" y="101"/>
                  <a:pt x="221" y="99"/>
                  <a:pt x="219" y="101"/>
                </a:cubicBezTo>
                <a:cubicBezTo>
                  <a:pt x="219" y="101"/>
                  <a:pt x="219" y="100"/>
                  <a:pt x="218" y="100"/>
                </a:cubicBezTo>
                <a:cubicBezTo>
                  <a:pt x="220" y="103"/>
                  <a:pt x="215" y="101"/>
                  <a:pt x="216" y="102"/>
                </a:cubicBezTo>
                <a:cubicBezTo>
                  <a:pt x="217" y="102"/>
                  <a:pt x="218" y="102"/>
                  <a:pt x="218" y="103"/>
                </a:cubicBezTo>
                <a:cubicBezTo>
                  <a:pt x="220" y="103"/>
                  <a:pt x="222" y="104"/>
                  <a:pt x="224" y="104"/>
                </a:cubicBezTo>
                <a:cubicBezTo>
                  <a:pt x="226" y="104"/>
                  <a:pt x="227" y="104"/>
                  <a:pt x="229" y="104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7" y="104"/>
                  <a:pt x="227" y="103"/>
                  <a:pt x="227" y="101"/>
                </a:cubicBezTo>
                <a:close/>
                <a:moveTo>
                  <a:pt x="229" y="105"/>
                </a:moveTo>
                <a:cubicBezTo>
                  <a:pt x="230" y="106"/>
                  <a:pt x="230" y="106"/>
                  <a:pt x="231" y="106"/>
                </a:cubicBezTo>
                <a:cubicBezTo>
                  <a:pt x="231" y="106"/>
                  <a:pt x="231" y="106"/>
                  <a:pt x="231" y="106"/>
                </a:cubicBezTo>
                <a:cubicBezTo>
                  <a:pt x="231" y="105"/>
                  <a:pt x="230" y="105"/>
                  <a:pt x="229" y="105"/>
                </a:cubicBezTo>
                <a:close/>
                <a:moveTo>
                  <a:pt x="224" y="97"/>
                </a:moveTo>
                <a:cubicBezTo>
                  <a:pt x="228" y="99"/>
                  <a:pt x="233" y="100"/>
                  <a:pt x="233" y="97"/>
                </a:cubicBezTo>
                <a:cubicBezTo>
                  <a:pt x="230" y="96"/>
                  <a:pt x="228" y="97"/>
                  <a:pt x="224" y="97"/>
                </a:cubicBezTo>
                <a:close/>
                <a:moveTo>
                  <a:pt x="284" y="98"/>
                </a:moveTo>
                <a:cubicBezTo>
                  <a:pt x="284" y="99"/>
                  <a:pt x="285" y="99"/>
                  <a:pt x="284" y="100"/>
                </a:cubicBezTo>
                <a:cubicBezTo>
                  <a:pt x="285" y="100"/>
                  <a:pt x="286" y="100"/>
                  <a:pt x="286" y="99"/>
                </a:cubicBezTo>
                <a:cubicBezTo>
                  <a:pt x="285" y="100"/>
                  <a:pt x="285" y="98"/>
                  <a:pt x="284" y="98"/>
                </a:cubicBezTo>
                <a:close/>
                <a:moveTo>
                  <a:pt x="228" y="105"/>
                </a:moveTo>
                <a:cubicBezTo>
                  <a:pt x="228" y="105"/>
                  <a:pt x="227" y="105"/>
                  <a:pt x="227" y="105"/>
                </a:cubicBezTo>
                <a:cubicBezTo>
                  <a:pt x="227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lose/>
                <a:moveTo>
                  <a:pt x="162" y="59"/>
                </a:moveTo>
                <a:cubicBezTo>
                  <a:pt x="162" y="58"/>
                  <a:pt x="165" y="59"/>
                  <a:pt x="165" y="57"/>
                </a:cubicBezTo>
                <a:cubicBezTo>
                  <a:pt x="164" y="58"/>
                  <a:pt x="161" y="58"/>
                  <a:pt x="162" y="59"/>
                </a:cubicBezTo>
                <a:close/>
                <a:moveTo>
                  <a:pt x="223" y="50"/>
                </a:moveTo>
                <a:cubicBezTo>
                  <a:pt x="222" y="50"/>
                  <a:pt x="223" y="49"/>
                  <a:pt x="224" y="49"/>
                </a:cubicBezTo>
                <a:cubicBezTo>
                  <a:pt x="227" y="48"/>
                  <a:pt x="230" y="51"/>
                  <a:pt x="231" y="49"/>
                </a:cubicBezTo>
                <a:cubicBezTo>
                  <a:pt x="229" y="47"/>
                  <a:pt x="224" y="47"/>
                  <a:pt x="222" y="45"/>
                </a:cubicBezTo>
                <a:cubicBezTo>
                  <a:pt x="222" y="46"/>
                  <a:pt x="221" y="46"/>
                  <a:pt x="221" y="47"/>
                </a:cubicBezTo>
                <a:cubicBezTo>
                  <a:pt x="222" y="47"/>
                  <a:pt x="222" y="48"/>
                  <a:pt x="222" y="49"/>
                </a:cubicBezTo>
                <a:cubicBezTo>
                  <a:pt x="221" y="50"/>
                  <a:pt x="218" y="48"/>
                  <a:pt x="218" y="50"/>
                </a:cubicBezTo>
                <a:cubicBezTo>
                  <a:pt x="220" y="50"/>
                  <a:pt x="222" y="51"/>
                  <a:pt x="223" y="50"/>
                </a:cubicBezTo>
                <a:close/>
                <a:moveTo>
                  <a:pt x="217" y="100"/>
                </a:moveTo>
                <a:cubicBezTo>
                  <a:pt x="216" y="100"/>
                  <a:pt x="215" y="99"/>
                  <a:pt x="214" y="99"/>
                </a:cubicBezTo>
                <a:cubicBezTo>
                  <a:pt x="214" y="99"/>
                  <a:pt x="213" y="101"/>
                  <a:pt x="212" y="102"/>
                </a:cubicBezTo>
                <a:cubicBezTo>
                  <a:pt x="213" y="102"/>
                  <a:pt x="213" y="102"/>
                  <a:pt x="214" y="102"/>
                </a:cubicBezTo>
                <a:cubicBezTo>
                  <a:pt x="215" y="100"/>
                  <a:pt x="216" y="102"/>
                  <a:pt x="217" y="100"/>
                </a:cubicBezTo>
                <a:close/>
                <a:moveTo>
                  <a:pt x="243" y="103"/>
                </a:moveTo>
                <a:cubicBezTo>
                  <a:pt x="241" y="103"/>
                  <a:pt x="240" y="101"/>
                  <a:pt x="237" y="10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9" y="102"/>
                  <a:pt x="242" y="104"/>
                  <a:pt x="243" y="103"/>
                </a:cubicBezTo>
                <a:close/>
                <a:moveTo>
                  <a:pt x="197" y="100"/>
                </a:move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lose/>
                <a:moveTo>
                  <a:pt x="1" y="62"/>
                </a:moveTo>
                <a:cubicBezTo>
                  <a:pt x="2" y="61"/>
                  <a:pt x="4" y="62"/>
                  <a:pt x="4" y="60"/>
                </a:cubicBezTo>
                <a:cubicBezTo>
                  <a:pt x="3" y="59"/>
                  <a:pt x="2" y="61"/>
                  <a:pt x="1" y="62"/>
                </a:cubicBezTo>
                <a:close/>
                <a:moveTo>
                  <a:pt x="368" y="214"/>
                </a:moveTo>
                <a:cubicBezTo>
                  <a:pt x="368" y="216"/>
                  <a:pt x="368" y="217"/>
                  <a:pt x="369" y="218"/>
                </a:cubicBezTo>
                <a:cubicBezTo>
                  <a:pt x="369" y="217"/>
                  <a:pt x="369" y="215"/>
                  <a:pt x="368" y="214"/>
                </a:cubicBezTo>
                <a:close/>
                <a:moveTo>
                  <a:pt x="369" y="223"/>
                </a:moveTo>
                <a:cubicBezTo>
                  <a:pt x="370" y="225"/>
                  <a:pt x="369" y="228"/>
                  <a:pt x="371" y="229"/>
                </a:cubicBezTo>
                <a:cubicBezTo>
                  <a:pt x="370" y="227"/>
                  <a:pt x="371" y="223"/>
                  <a:pt x="369" y="223"/>
                </a:cubicBezTo>
                <a:close/>
                <a:moveTo>
                  <a:pt x="371" y="229"/>
                </a:moveTo>
                <a:cubicBezTo>
                  <a:pt x="370" y="233"/>
                  <a:pt x="371" y="236"/>
                  <a:pt x="371" y="236"/>
                </a:cubicBezTo>
                <a:cubicBezTo>
                  <a:pt x="372" y="238"/>
                  <a:pt x="372" y="239"/>
                  <a:pt x="372" y="237"/>
                </a:cubicBezTo>
                <a:cubicBezTo>
                  <a:pt x="372" y="234"/>
                  <a:pt x="372" y="230"/>
                  <a:pt x="371" y="229"/>
                </a:cubicBezTo>
                <a:close/>
                <a:moveTo>
                  <a:pt x="9" y="40"/>
                </a:moveTo>
                <a:cubicBezTo>
                  <a:pt x="13" y="42"/>
                  <a:pt x="17" y="37"/>
                  <a:pt x="19" y="37"/>
                </a:cubicBezTo>
                <a:cubicBezTo>
                  <a:pt x="17" y="40"/>
                  <a:pt x="17" y="40"/>
                  <a:pt x="14" y="42"/>
                </a:cubicBezTo>
                <a:cubicBezTo>
                  <a:pt x="19" y="47"/>
                  <a:pt x="23" y="40"/>
                  <a:pt x="26" y="36"/>
                </a:cubicBezTo>
                <a:cubicBezTo>
                  <a:pt x="34" y="27"/>
                  <a:pt x="43" y="18"/>
                  <a:pt x="52" y="14"/>
                </a:cubicBezTo>
                <a:cubicBezTo>
                  <a:pt x="54" y="9"/>
                  <a:pt x="59" y="8"/>
                  <a:pt x="62" y="3"/>
                </a:cubicBezTo>
                <a:cubicBezTo>
                  <a:pt x="57" y="4"/>
                  <a:pt x="56" y="8"/>
                  <a:pt x="52" y="9"/>
                </a:cubicBezTo>
                <a:cubicBezTo>
                  <a:pt x="53" y="8"/>
                  <a:pt x="52" y="7"/>
                  <a:pt x="53" y="6"/>
                </a:cubicBezTo>
                <a:cubicBezTo>
                  <a:pt x="51" y="6"/>
                  <a:pt x="50" y="8"/>
                  <a:pt x="48" y="8"/>
                </a:cubicBezTo>
                <a:cubicBezTo>
                  <a:pt x="49" y="5"/>
                  <a:pt x="53" y="4"/>
                  <a:pt x="52" y="0"/>
                </a:cubicBezTo>
                <a:cubicBezTo>
                  <a:pt x="46" y="0"/>
                  <a:pt x="44" y="5"/>
                  <a:pt x="39" y="7"/>
                </a:cubicBezTo>
                <a:cubicBezTo>
                  <a:pt x="38" y="6"/>
                  <a:pt x="38" y="5"/>
                  <a:pt x="37" y="5"/>
                </a:cubicBezTo>
                <a:cubicBezTo>
                  <a:pt x="34" y="8"/>
                  <a:pt x="30" y="10"/>
                  <a:pt x="26" y="12"/>
                </a:cubicBezTo>
                <a:cubicBezTo>
                  <a:pt x="26" y="16"/>
                  <a:pt x="23" y="19"/>
                  <a:pt x="20" y="21"/>
                </a:cubicBezTo>
                <a:cubicBezTo>
                  <a:pt x="14" y="25"/>
                  <a:pt x="5" y="28"/>
                  <a:pt x="0" y="34"/>
                </a:cubicBezTo>
                <a:cubicBezTo>
                  <a:pt x="3" y="35"/>
                  <a:pt x="3" y="33"/>
                  <a:pt x="5" y="33"/>
                </a:cubicBezTo>
                <a:cubicBezTo>
                  <a:pt x="6" y="35"/>
                  <a:pt x="2" y="36"/>
                  <a:pt x="3" y="39"/>
                </a:cubicBezTo>
                <a:cubicBezTo>
                  <a:pt x="5" y="41"/>
                  <a:pt x="9" y="38"/>
                  <a:pt x="11" y="37"/>
                </a:cubicBezTo>
                <a:cubicBezTo>
                  <a:pt x="11" y="39"/>
                  <a:pt x="9" y="39"/>
                  <a:pt x="9" y="40"/>
                </a:cubicBezTo>
                <a:close/>
                <a:moveTo>
                  <a:pt x="194" y="97"/>
                </a:moveTo>
                <a:cubicBezTo>
                  <a:pt x="190" y="96"/>
                  <a:pt x="188" y="98"/>
                  <a:pt x="186" y="97"/>
                </a:cubicBezTo>
                <a:cubicBezTo>
                  <a:pt x="185" y="99"/>
                  <a:pt x="188" y="98"/>
                  <a:pt x="188" y="99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100"/>
                  <a:pt x="189" y="100"/>
                  <a:pt x="190" y="100"/>
                </a:cubicBezTo>
                <a:cubicBezTo>
                  <a:pt x="191" y="100"/>
                  <a:pt x="193" y="100"/>
                  <a:pt x="195" y="100"/>
                </a:cubicBezTo>
                <a:cubicBezTo>
                  <a:pt x="194" y="100"/>
                  <a:pt x="193" y="100"/>
                  <a:pt x="192" y="100"/>
                </a:cubicBezTo>
                <a:cubicBezTo>
                  <a:pt x="192" y="99"/>
                  <a:pt x="194" y="99"/>
                  <a:pt x="194" y="97"/>
                </a:cubicBezTo>
                <a:close/>
                <a:moveTo>
                  <a:pt x="12" y="45"/>
                </a:moveTo>
                <a:cubicBezTo>
                  <a:pt x="12" y="47"/>
                  <a:pt x="11" y="48"/>
                  <a:pt x="9" y="48"/>
                </a:cubicBezTo>
                <a:cubicBezTo>
                  <a:pt x="11" y="49"/>
                  <a:pt x="13" y="47"/>
                  <a:pt x="15" y="45"/>
                </a:cubicBezTo>
                <a:cubicBezTo>
                  <a:pt x="13" y="46"/>
                  <a:pt x="14" y="45"/>
                  <a:pt x="12" y="45"/>
                </a:cubicBezTo>
                <a:close/>
                <a:moveTo>
                  <a:pt x="7" y="213"/>
                </a:moveTo>
                <a:cubicBezTo>
                  <a:pt x="6" y="213"/>
                  <a:pt x="6" y="215"/>
                  <a:pt x="7" y="216"/>
                </a:cubicBezTo>
                <a:cubicBezTo>
                  <a:pt x="8" y="215"/>
                  <a:pt x="8" y="213"/>
                  <a:pt x="7" y="213"/>
                </a:cubicBezTo>
                <a:close/>
                <a:moveTo>
                  <a:pt x="26" y="80"/>
                </a:moveTo>
                <a:cubicBezTo>
                  <a:pt x="26" y="81"/>
                  <a:pt x="26" y="81"/>
                  <a:pt x="27" y="81"/>
                </a:cubicBezTo>
                <a:cubicBezTo>
                  <a:pt x="27" y="80"/>
                  <a:pt x="29" y="80"/>
                  <a:pt x="29" y="78"/>
                </a:cubicBezTo>
                <a:cubicBezTo>
                  <a:pt x="27" y="79"/>
                  <a:pt x="28" y="78"/>
                  <a:pt x="27" y="76"/>
                </a:cubicBezTo>
                <a:cubicBezTo>
                  <a:pt x="24" y="80"/>
                  <a:pt x="21" y="83"/>
                  <a:pt x="18" y="87"/>
                </a:cubicBezTo>
                <a:cubicBezTo>
                  <a:pt x="20" y="87"/>
                  <a:pt x="21" y="87"/>
                  <a:pt x="22" y="86"/>
                </a:cubicBezTo>
                <a:cubicBezTo>
                  <a:pt x="22" y="85"/>
                  <a:pt x="21" y="85"/>
                  <a:pt x="21" y="84"/>
                </a:cubicBezTo>
                <a:cubicBezTo>
                  <a:pt x="22" y="83"/>
                  <a:pt x="24" y="84"/>
                  <a:pt x="25" y="84"/>
                </a:cubicBezTo>
                <a:cubicBezTo>
                  <a:pt x="24" y="83"/>
                  <a:pt x="26" y="82"/>
                  <a:pt x="25" y="81"/>
                </a:cubicBezTo>
                <a:cubicBezTo>
                  <a:pt x="25" y="82"/>
                  <a:pt x="24" y="83"/>
                  <a:pt x="23" y="82"/>
                </a:cubicBezTo>
                <a:cubicBezTo>
                  <a:pt x="24" y="81"/>
                  <a:pt x="25" y="80"/>
                  <a:pt x="26" y="80"/>
                </a:cubicBezTo>
                <a:close/>
                <a:moveTo>
                  <a:pt x="21" y="264"/>
                </a:moveTo>
                <a:cubicBezTo>
                  <a:pt x="20" y="264"/>
                  <a:pt x="20" y="264"/>
                  <a:pt x="19" y="264"/>
                </a:cubicBezTo>
                <a:cubicBezTo>
                  <a:pt x="19" y="264"/>
                  <a:pt x="18" y="265"/>
                  <a:pt x="18" y="265"/>
                </a:cubicBezTo>
                <a:cubicBezTo>
                  <a:pt x="19" y="266"/>
                  <a:pt x="21" y="266"/>
                  <a:pt x="21" y="264"/>
                </a:cubicBezTo>
                <a:close/>
                <a:moveTo>
                  <a:pt x="23" y="77"/>
                </a:moveTo>
                <a:cubicBezTo>
                  <a:pt x="21" y="79"/>
                  <a:pt x="18" y="82"/>
                  <a:pt x="18" y="84"/>
                </a:cubicBezTo>
                <a:cubicBezTo>
                  <a:pt x="19" y="81"/>
                  <a:pt x="25" y="80"/>
                  <a:pt x="23" y="77"/>
                </a:cubicBezTo>
                <a:close/>
                <a:moveTo>
                  <a:pt x="21" y="76"/>
                </a:moveTo>
                <a:cubicBezTo>
                  <a:pt x="23" y="76"/>
                  <a:pt x="24" y="75"/>
                  <a:pt x="24" y="73"/>
                </a:cubicBezTo>
                <a:cubicBezTo>
                  <a:pt x="22" y="74"/>
                  <a:pt x="22" y="75"/>
                  <a:pt x="21" y="76"/>
                </a:cubicBezTo>
                <a:close/>
                <a:moveTo>
                  <a:pt x="363" y="197"/>
                </a:moveTo>
                <a:cubicBezTo>
                  <a:pt x="363" y="199"/>
                  <a:pt x="364" y="202"/>
                  <a:pt x="365" y="203"/>
                </a:cubicBezTo>
                <a:cubicBezTo>
                  <a:pt x="365" y="201"/>
                  <a:pt x="365" y="197"/>
                  <a:pt x="363" y="197"/>
                </a:cubicBezTo>
                <a:close/>
                <a:moveTo>
                  <a:pt x="343" y="286"/>
                </a:moveTo>
                <a:cubicBezTo>
                  <a:pt x="344" y="286"/>
                  <a:pt x="344" y="284"/>
                  <a:pt x="344" y="282"/>
                </a:cubicBezTo>
                <a:cubicBezTo>
                  <a:pt x="342" y="282"/>
                  <a:pt x="343" y="284"/>
                  <a:pt x="343" y="286"/>
                </a:cubicBezTo>
                <a:close/>
                <a:moveTo>
                  <a:pt x="341" y="143"/>
                </a:moveTo>
                <a:cubicBezTo>
                  <a:pt x="340" y="141"/>
                  <a:pt x="340" y="139"/>
                  <a:pt x="339" y="138"/>
                </a:cubicBezTo>
                <a:cubicBezTo>
                  <a:pt x="338" y="140"/>
                  <a:pt x="340" y="142"/>
                  <a:pt x="341" y="143"/>
                </a:cubicBezTo>
                <a:close/>
                <a:moveTo>
                  <a:pt x="343" y="152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6" y="152"/>
                  <a:pt x="345" y="158"/>
                  <a:pt x="348" y="157"/>
                </a:cubicBezTo>
                <a:cubicBezTo>
                  <a:pt x="346" y="155"/>
                  <a:pt x="346" y="152"/>
                  <a:pt x="344" y="149"/>
                </a:cubicBezTo>
                <a:cubicBezTo>
                  <a:pt x="344" y="150"/>
                  <a:pt x="342" y="151"/>
                  <a:pt x="343" y="152"/>
                </a:cubicBezTo>
                <a:close/>
                <a:moveTo>
                  <a:pt x="343" y="249"/>
                </a:moveTo>
                <a:cubicBezTo>
                  <a:pt x="344" y="242"/>
                  <a:pt x="344" y="235"/>
                  <a:pt x="343" y="230"/>
                </a:cubicBezTo>
                <a:cubicBezTo>
                  <a:pt x="343" y="237"/>
                  <a:pt x="342" y="243"/>
                  <a:pt x="343" y="249"/>
                </a:cubicBezTo>
                <a:close/>
                <a:moveTo>
                  <a:pt x="341" y="250"/>
                </a:moveTo>
                <a:cubicBezTo>
                  <a:pt x="341" y="251"/>
                  <a:pt x="340" y="254"/>
                  <a:pt x="341" y="254"/>
                </a:cubicBezTo>
                <a:cubicBezTo>
                  <a:pt x="342" y="253"/>
                  <a:pt x="342" y="251"/>
                  <a:pt x="341" y="250"/>
                </a:cubicBezTo>
                <a:close/>
                <a:moveTo>
                  <a:pt x="339" y="296"/>
                </a:moveTo>
                <a:cubicBezTo>
                  <a:pt x="340" y="295"/>
                  <a:pt x="341" y="292"/>
                  <a:pt x="340" y="290"/>
                </a:cubicBezTo>
                <a:cubicBezTo>
                  <a:pt x="340" y="292"/>
                  <a:pt x="338" y="294"/>
                  <a:pt x="339" y="296"/>
                </a:cubicBezTo>
                <a:close/>
                <a:moveTo>
                  <a:pt x="344" y="227"/>
                </a:moveTo>
                <a:cubicBezTo>
                  <a:pt x="344" y="225"/>
                  <a:pt x="345" y="223"/>
                  <a:pt x="343" y="223"/>
                </a:cubicBezTo>
                <a:cubicBezTo>
                  <a:pt x="344" y="224"/>
                  <a:pt x="343" y="227"/>
                  <a:pt x="344" y="227"/>
                </a:cubicBezTo>
                <a:close/>
                <a:moveTo>
                  <a:pt x="353" y="183"/>
                </a:moveTo>
                <a:cubicBezTo>
                  <a:pt x="353" y="183"/>
                  <a:pt x="354" y="184"/>
                  <a:pt x="354" y="185"/>
                </a:cubicBezTo>
                <a:cubicBezTo>
                  <a:pt x="355" y="184"/>
                  <a:pt x="353" y="181"/>
                  <a:pt x="353" y="183"/>
                </a:cubicBezTo>
                <a:close/>
                <a:moveTo>
                  <a:pt x="355" y="183"/>
                </a:moveTo>
                <a:cubicBezTo>
                  <a:pt x="355" y="181"/>
                  <a:pt x="354" y="180"/>
                  <a:pt x="353" y="179"/>
                </a:cubicBezTo>
                <a:cubicBezTo>
                  <a:pt x="354" y="180"/>
                  <a:pt x="354" y="182"/>
                  <a:pt x="355" y="183"/>
                </a:cubicBezTo>
                <a:close/>
                <a:moveTo>
                  <a:pt x="357" y="186"/>
                </a:moveTo>
                <a:cubicBezTo>
                  <a:pt x="355" y="185"/>
                  <a:pt x="355" y="187"/>
                  <a:pt x="356" y="188"/>
                </a:cubicBezTo>
                <a:cubicBezTo>
                  <a:pt x="357" y="188"/>
                  <a:pt x="356" y="187"/>
                  <a:pt x="357" y="186"/>
                </a:cubicBezTo>
                <a:close/>
                <a:moveTo>
                  <a:pt x="343" y="276"/>
                </a:moveTo>
                <a:cubicBezTo>
                  <a:pt x="344" y="276"/>
                  <a:pt x="344" y="278"/>
                  <a:pt x="345" y="278"/>
                </a:cubicBezTo>
                <a:cubicBezTo>
                  <a:pt x="344" y="276"/>
                  <a:pt x="346" y="277"/>
                  <a:pt x="346" y="275"/>
                </a:cubicBezTo>
                <a:cubicBezTo>
                  <a:pt x="344" y="275"/>
                  <a:pt x="343" y="275"/>
                  <a:pt x="343" y="276"/>
                </a:cubicBezTo>
                <a:close/>
                <a:moveTo>
                  <a:pt x="346" y="209"/>
                </a:moveTo>
                <a:cubicBezTo>
                  <a:pt x="348" y="212"/>
                  <a:pt x="345" y="208"/>
                  <a:pt x="344" y="206"/>
                </a:cubicBezTo>
                <a:cubicBezTo>
                  <a:pt x="344" y="203"/>
                  <a:pt x="344" y="200"/>
                  <a:pt x="343" y="199"/>
                </a:cubicBezTo>
                <a:cubicBezTo>
                  <a:pt x="341" y="199"/>
                  <a:pt x="341" y="200"/>
                  <a:pt x="340" y="199"/>
                </a:cubicBezTo>
                <a:cubicBezTo>
                  <a:pt x="341" y="204"/>
                  <a:pt x="342" y="206"/>
                  <a:pt x="345" y="209"/>
                </a:cubicBezTo>
                <a:cubicBezTo>
                  <a:pt x="344" y="212"/>
                  <a:pt x="345" y="216"/>
                  <a:pt x="346" y="219"/>
                </a:cubicBezTo>
                <a:cubicBezTo>
                  <a:pt x="349" y="215"/>
                  <a:pt x="344" y="212"/>
                  <a:pt x="346" y="209"/>
                </a:cubicBezTo>
                <a:close/>
                <a:moveTo>
                  <a:pt x="346" y="180"/>
                </a:moveTo>
                <a:cubicBezTo>
                  <a:pt x="348" y="179"/>
                  <a:pt x="347" y="181"/>
                  <a:pt x="349" y="181"/>
                </a:cubicBezTo>
                <a:cubicBezTo>
                  <a:pt x="349" y="180"/>
                  <a:pt x="348" y="179"/>
                  <a:pt x="348" y="178"/>
                </a:cubicBezTo>
                <a:cubicBezTo>
                  <a:pt x="347" y="178"/>
                  <a:pt x="346" y="179"/>
                  <a:pt x="346" y="180"/>
                </a:cubicBezTo>
                <a:close/>
                <a:moveTo>
                  <a:pt x="258" y="101"/>
                </a:moveTo>
                <a:cubicBezTo>
                  <a:pt x="256" y="101"/>
                  <a:pt x="255" y="100"/>
                  <a:pt x="254" y="100"/>
                </a:cubicBezTo>
                <a:cubicBezTo>
                  <a:pt x="254" y="102"/>
                  <a:pt x="258" y="102"/>
                  <a:pt x="258" y="101"/>
                </a:cubicBezTo>
                <a:close/>
                <a:moveTo>
                  <a:pt x="328" y="130"/>
                </a:moveTo>
                <a:cubicBezTo>
                  <a:pt x="327" y="128"/>
                  <a:pt x="326" y="125"/>
                  <a:pt x="324" y="124"/>
                </a:cubicBezTo>
                <a:cubicBezTo>
                  <a:pt x="324" y="126"/>
                  <a:pt x="326" y="129"/>
                  <a:pt x="328" y="130"/>
                </a:cubicBezTo>
                <a:close/>
                <a:moveTo>
                  <a:pt x="324" y="135"/>
                </a:moveTo>
                <a:cubicBezTo>
                  <a:pt x="326" y="137"/>
                  <a:pt x="328" y="141"/>
                  <a:pt x="330" y="141"/>
                </a:cubicBezTo>
                <a:cubicBezTo>
                  <a:pt x="328" y="140"/>
                  <a:pt x="327" y="138"/>
                  <a:pt x="328" y="136"/>
                </a:cubicBezTo>
                <a:cubicBezTo>
                  <a:pt x="326" y="137"/>
                  <a:pt x="325" y="134"/>
                  <a:pt x="324" y="135"/>
                </a:cubicBezTo>
                <a:close/>
                <a:moveTo>
                  <a:pt x="333" y="131"/>
                </a:moveTo>
                <a:cubicBezTo>
                  <a:pt x="335" y="131"/>
                  <a:pt x="333" y="129"/>
                  <a:pt x="332" y="128"/>
                </a:cubicBezTo>
                <a:cubicBezTo>
                  <a:pt x="332" y="130"/>
                  <a:pt x="334" y="130"/>
                  <a:pt x="333" y="131"/>
                </a:cubicBezTo>
                <a:close/>
                <a:moveTo>
                  <a:pt x="273" y="126"/>
                </a:moveTo>
                <a:cubicBezTo>
                  <a:pt x="273" y="126"/>
                  <a:pt x="274" y="126"/>
                  <a:pt x="274" y="127"/>
                </a:cubicBezTo>
                <a:cubicBezTo>
                  <a:pt x="275" y="127"/>
                  <a:pt x="275" y="126"/>
                  <a:pt x="274" y="126"/>
                </a:cubicBezTo>
                <a:cubicBezTo>
                  <a:pt x="274" y="126"/>
                  <a:pt x="273" y="125"/>
                  <a:pt x="273" y="126"/>
                </a:cubicBezTo>
                <a:close/>
                <a:moveTo>
                  <a:pt x="270" y="118"/>
                </a:moveTo>
                <a:cubicBezTo>
                  <a:pt x="269" y="118"/>
                  <a:pt x="268" y="115"/>
                  <a:pt x="267" y="116"/>
                </a:cubicBezTo>
                <a:cubicBezTo>
                  <a:pt x="269" y="116"/>
                  <a:pt x="269" y="119"/>
                  <a:pt x="267" y="119"/>
                </a:cubicBezTo>
                <a:cubicBezTo>
                  <a:pt x="266" y="118"/>
                  <a:pt x="264" y="116"/>
                  <a:pt x="263" y="115"/>
                </a:cubicBezTo>
                <a:cubicBezTo>
                  <a:pt x="263" y="115"/>
                  <a:pt x="264" y="115"/>
                  <a:pt x="264" y="114"/>
                </a:cubicBezTo>
                <a:cubicBezTo>
                  <a:pt x="261" y="114"/>
                  <a:pt x="260" y="114"/>
                  <a:pt x="259" y="112"/>
                </a:cubicBezTo>
                <a:cubicBezTo>
                  <a:pt x="257" y="118"/>
                  <a:pt x="267" y="121"/>
                  <a:pt x="270" y="118"/>
                </a:cubicBezTo>
                <a:close/>
                <a:moveTo>
                  <a:pt x="251" y="105"/>
                </a:moveTo>
                <a:cubicBezTo>
                  <a:pt x="249" y="105"/>
                  <a:pt x="248" y="103"/>
                  <a:pt x="248" y="105"/>
                </a:cubicBezTo>
                <a:cubicBezTo>
                  <a:pt x="248" y="105"/>
                  <a:pt x="250" y="105"/>
                  <a:pt x="251" y="105"/>
                </a:cubicBezTo>
                <a:close/>
                <a:moveTo>
                  <a:pt x="275" y="63"/>
                </a:moveTo>
                <a:cubicBezTo>
                  <a:pt x="273" y="62"/>
                  <a:pt x="270" y="58"/>
                  <a:pt x="266" y="59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70" y="60"/>
                  <a:pt x="272" y="64"/>
                  <a:pt x="275" y="63"/>
                </a:cubicBezTo>
                <a:close/>
                <a:moveTo>
                  <a:pt x="260" y="107"/>
                </a:moveTo>
                <a:cubicBezTo>
                  <a:pt x="260" y="106"/>
                  <a:pt x="261" y="105"/>
                  <a:pt x="262" y="105"/>
                </a:cubicBezTo>
                <a:cubicBezTo>
                  <a:pt x="257" y="105"/>
                  <a:pt x="254" y="101"/>
                  <a:pt x="251" y="101"/>
                </a:cubicBezTo>
                <a:cubicBezTo>
                  <a:pt x="253" y="105"/>
                  <a:pt x="257" y="105"/>
                  <a:pt x="260" y="107"/>
                </a:cubicBezTo>
                <a:close/>
                <a:moveTo>
                  <a:pt x="278" y="114"/>
                </a:moveTo>
                <a:cubicBezTo>
                  <a:pt x="275" y="112"/>
                  <a:pt x="270" y="103"/>
                  <a:pt x="263" y="106"/>
                </a:cubicBezTo>
                <a:cubicBezTo>
                  <a:pt x="265" y="107"/>
                  <a:pt x="267" y="108"/>
                  <a:pt x="268" y="109"/>
                </a:cubicBezTo>
                <a:cubicBezTo>
                  <a:pt x="267" y="110"/>
                  <a:pt x="265" y="109"/>
                  <a:pt x="264" y="110"/>
                </a:cubicBezTo>
                <a:cubicBezTo>
                  <a:pt x="261" y="109"/>
                  <a:pt x="255" y="107"/>
                  <a:pt x="251" y="109"/>
                </a:cubicBezTo>
                <a:cubicBezTo>
                  <a:pt x="249" y="107"/>
                  <a:pt x="246" y="107"/>
                  <a:pt x="244" y="106"/>
                </a:cubicBezTo>
                <a:cubicBezTo>
                  <a:pt x="246" y="109"/>
                  <a:pt x="251" y="109"/>
                  <a:pt x="253" y="112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6" y="113"/>
                  <a:pt x="257" y="115"/>
                  <a:pt x="257" y="113"/>
                </a:cubicBezTo>
                <a:cubicBezTo>
                  <a:pt x="257" y="113"/>
                  <a:pt x="256" y="112"/>
                  <a:pt x="257" y="112"/>
                </a:cubicBezTo>
                <a:cubicBezTo>
                  <a:pt x="258" y="113"/>
                  <a:pt x="262" y="111"/>
                  <a:pt x="261" y="113"/>
                </a:cubicBezTo>
                <a:cubicBezTo>
                  <a:pt x="263" y="111"/>
                  <a:pt x="265" y="115"/>
                  <a:pt x="266" y="114"/>
                </a:cubicBezTo>
                <a:cubicBezTo>
                  <a:pt x="263" y="113"/>
                  <a:pt x="267" y="113"/>
                  <a:pt x="268" y="112"/>
                </a:cubicBezTo>
                <a:cubicBezTo>
                  <a:pt x="267" y="112"/>
                  <a:pt x="266" y="111"/>
                  <a:pt x="267" y="111"/>
                </a:cubicBezTo>
                <a:cubicBezTo>
                  <a:pt x="270" y="110"/>
                  <a:pt x="274" y="109"/>
                  <a:pt x="275" y="113"/>
                </a:cubicBezTo>
                <a:cubicBezTo>
                  <a:pt x="273" y="114"/>
                  <a:pt x="272" y="112"/>
                  <a:pt x="271" y="113"/>
                </a:cubicBezTo>
                <a:cubicBezTo>
                  <a:pt x="272" y="114"/>
                  <a:pt x="274" y="115"/>
                  <a:pt x="276" y="115"/>
                </a:cubicBezTo>
                <a:cubicBezTo>
                  <a:pt x="275" y="112"/>
                  <a:pt x="278" y="114"/>
                  <a:pt x="278" y="114"/>
                </a:cubicBezTo>
                <a:close/>
                <a:moveTo>
                  <a:pt x="272" y="121"/>
                </a:moveTo>
                <a:cubicBezTo>
                  <a:pt x="271" y="121"/>
                  <a:pt x="271" y="121"/>
                  <a:pt x="270" y="121"/>
                </a:cubicBezTo>
                <a:cubicBezTo>
                  <a:pt x="270" y="122"/>
                  <a:pt x="270" y="122"/>
                  <a:pt x="270" y="122"/>
                </a:cubicBezTo>
                <a:cubicBezTo>
                  <a:pt x="270" y="122"/>
                  <a:pt x="271" y="122"/>
                  <a:pt x="272" y="121"/>
                </a:cubicBezTo>
                <a:close/>
                <a:moveTo>
                  <a:pt x="291" y="136"/>
                </a:moveTo>
                <a:cubicBezTo>
                  <a:pt x="292" y="138"/>
                  <a:pt x="297" y="142"/>
                  <a:pt x="297" y="141"/>
                </a:cubicBezTo>
                <a:cubicBezTo>
                  <a:pt x="297" y="139"/>
                  <a:pt x="290" y="136"/>
                  <a:pt x="293" y="133"/>
                </a:cubicBezTo>
                <a:cubicBezTo>
                  <a:pt x="291" y="133"/>
                  <a:pt x="291" y="134"/>
                  <a:pt x="289" y="134"/>
                </a:cubicBezTo>
                <a:cubicBezTo>
                  <a:pt x="289" y="132"/>
                  <a:pt x="287" y="133"/>
                  <a:pt x="286" y="132"/>
                </a:cubicBezTo>
                <a:cubicBezTo>
                  <a:pt x="286" y="130"/>
                  <a:pt x="286" y="130"/>
                  <a:pt x="286" y="128"/>
                </a:cubicBezTo>
                <a:cubicBezTo>
                  <a:pt x="284" y="128"/>
                  <a:pt x="284" y="128"/>
                  <a:pt x="284" y="128"/>
                </a:cubicBezTo>
                <a:cubicBezTo>
                  <a:pt x="285" y="130"/>
                  <a:pt x="285" y="129"/>
                  <a:pt x="284" y="132"/>
                </a:cubicBezTo>
                <a:cubicBezTo>
                  <a:pt x="288" y="132"/>
                  <a:pt x="288" y="136"/>
                  <a:pt x="291" y="136"/>
                </a:cubicBezTo>
                <a:close/>
                <a:moveTo>
                  <a:pt x="320" y="159"/>
                </a:moveTo>
                <a:cubicBezTo>
                  <a:pt x="320" y="160"/>
                  <a:pt x="319" y="160"/>
                  <a:pt x="319" y="161"/>
                </a:cubicBezTo>
                <a:cubicBezTo>
                  <a:pt x="320" y="162"/>
                  <a:pt x="321" y="163"/>
                  <a:pt x="322" y="164"/>
                </a:cubicBezTo>
                <a:cubicBezTo>
                  <a:pt x="322" y="162"/>
                  <a:pt x="321" y="161"/>
                  <a:pt x="320" y="159"/>
                </a:cubicBezTo>
                <a:close/>
                <a:moveTo>
                  <a:pt x="301" y="137"/>
                </a:moveTo>
                <a:cubicBezTo>
                  <a:pt x="303" y="139"/>
                  <a:pt x="305" y="142"/>
                  <a:pt x="309" y="144"/>
                </a:cubicBezTo>
                <a:cubicBezTo>
                  <a:pt x="307" y="141"/>
                  <a:pt x="302" y="137"/>
                  <a:pt x="301" y="137"/>
                </a:cubicBezTo>
                <a:close/>
                <a:moveTo>
                  <a:pt x="279" y="123"/>
                </a:moveTo>
                <a:cubicBezTo>
                  <a:pt x="279" y="122"/>
                  <a:pt x="279" y="121"/>
                  <a:pt x="278" y="120"/>
                </a:cubicBezTo>
                <a:cubicBezTo>
                  <a:pt x="277" y="121"/>
                  <a:pt x="278" y="123"/>
                  <a:pt x="279" y="123"/>
                </a:cubicBezTo>
                <a:close/>
                <a:moveTo>
                  <a:pt x="323" y="160"/>
                </a:moveTo>
                <a:cubicBezTo>
                  <a:pt x="325" y="162"/>
                  <a:pt x="325" y="164"/>
                  <a:pt x="327" y="165"/>
                </a:cubicBezTo>
                <a:cubicBezTo>
                  <a:pt x="326" y="163"/>
                  <a:pt x="325" y="160"/>
                  <a:pt x="323" y="160"/>
                </a:cubicBezTo>
                <a:close/>
                <a:moveTo>
                  <a:pt x="327" y="156"/>
                </a:moveTo>
                <a:cubicBezTo>
                  <a:pt x="326" y="157"/>
                  <a:pt x="324" y="156"/>
                  <a:pt x="324" y="157"/>
                </a:cubicBezTo>
                <a:cubicBezTo>
                  <a:pt x="325" y="157"/>
                  <a:pt x="326" y="159"/>
                  <a:pt x="327" y="159"/>
                </a:cubicBezTo>
                <a:cubicBezTo>
                  <a:pt x="327" y="158"/>
                  <a:pt x="326" y="157"/>
                  <a:pt x="327" y="156"/>
                </a:cubicBezTo>
                <a:close/>
                <a:moveTo>
                  <a:pt x="303" y="146"/>
                </a:moveTo>
                <a:cubicBezTo>
                  <a:pt x="302" y="147"/>
                  <a:pt x="304" y="149"/>
                  <a:pt x="305" y="149"/>
                </a:cubicBezTo>
                <a:cubicBezTo>
                  <a:pt x="304" y="148"/>
                  <a:pt x="305" y="146"/>
                  <a:pt x="303" y="146"/>
                </a:cubicBezTo>
                <a:close/>
                <a:moveTo>
                  <a:pt x="294" y="132"/>
                </a:moveTo>
                <a:cubicBezTo>
                  <a:pt x="294" y="131"/>
                  <a:pt x="292" y="130"/>
                  <a:pt x="292" y="132"/>
                </a:cubicBezTo>
                <a:cubicBezTo>
                  <a:pt x="293" y="131"/>
                  <a:pt x="294" y="133"/>
                  <a:pt x="294" y="132"/>
                </a:cubicBezTo>
                <a:close/>
                <a:moveTo>
                  <a:pt x="280" y="119"/>
                </a:moveTo>
                <a:cubicBezTo>
                  <a:pt x="279" y="118"/>
                  <a:pt x="279" y="117"/>
                  <a:pt x="277" y="117"/>
                </a:cubicBezTo>
                <a:cubicBezTo>
                  <a:pt x="277" y="118"/>
                  <a:pt x="279" y="120"/>
                  <a:pt x="280" y="119"/>
                </a:cubicBezTo>
                <a:close/>
                <a:moveTo>
                  <a:pt x="316" y="137"/>
                </a:moveTo>
                <a:cubicBezTo>
                  <a:pt x="311" y="132"/>
                  <a:pt x="302" y="121"/>
                  <a:pt x="292" y="118"/>
                </a:cubicBezTo>
                <a:cubicBezTo>
                  <a:pt x="293" y="119"/>
                  <a:pt x="292" y="120"/>
                  <a:pt x="291" y="120"/>
                </a:cubicBezTo>
                <a:cubicBezTo>
                  <a:pt x="290" y="119"/>
                  <a:pt x="288" y="118"/>
                  <a:pt x="288" y="117"/>
                </a:cubicBezTo>
                <a:cubicBezTo>
                  <a:pt x="285" y="119"/>
                  <a:pt x="282" y="114"/>
                  <a:pt x="279" y="115"/>
                </a:cubicBezTo>
                <a:cubicBezTo>
                  <a:pt x="279" y="117"/>
                  <a:pt x="282" y="117"/>
                  <a:pt x="284" y="118"/>
                </a:cubicBezTo>
                <a:cubicBezTo>
                  <a:pt x="284" y="119"/>
                  <a:pt x="285" y="123"/>
                  <a:pt x="287" y="122"/>
                </a:cubicBezTo>
                <a:cubicBezTo>
                  <a:pt x="286" y="121"/>
                  <a:pt x="285" y="120"/>
                  <a:pt x="286" y="120"/>
                </a:cubicBezTo>
                <a:cubicBezTo>
                  <a:pt x="287" y="120"/>
                  <a:pt x="288" y="120"/>
                  <a:pt x="288" y="122"/>
                </a:cubicBezTo>
                <a:cubicBezTo>
                  <a:pt x="289" y="122"/>
                  <a:pt x="291" y="121"/>
                  <a:pt x="292" y="123"/>
                </a:cubicBezTo>
                <a:cubicBezTo>
                  <a:pt x="291" y="124"/>
                  <a:pt x="288" y="124"/>
                  <a:pt x="287" y="126"/>
                </a:cubicBezTo>
                <a:cubicBezTo>
                  <a:pt x="290" y="127"/>
                  <a:pt x="291" y="130"/>
                  <a:pt x="295" y="130"/>
                </a:cubicBezTo>
                <a:cubicBezTo>
                  <a:pt x="296" y="129"/>
                  <a:pt x="292" y="128"/>
                  <a:pt x="295" y="127"/>
                </a:cubicBezTo>
                <a:cubicBezTo>
                  <a:pt x="298" y="130"/>
                  <a:pt x="301" y="135"/>
                  <a:pt x="306" y="134"/>
                </a:cubicBezTo>
                <a:cubicBezTo>
                  <a:pt x="306" y="132"/>
                  <a:pt x="304" y="132"/>
                  <a:pt x="303" y="131"/>
                </a:cubicBezTo>
                <a:cubicBezTo>
                  <a:pt x="304" y="131"/>
                  <a:pt x="304" y="130"/>
                  <a:pt x="304" y="130"/>
                </a:cubicBezTo>
                <a:cubicBezTo>
                  <a:pt x="309" y="134"/>
                  <a:pt x="314" y="136"/>
                  <a:pt x="317" y="141"/>
                </a:cubicBezTo>
                <a:cubicBezTo>
                  <a:pt x="316" y="141"/>
                  <a:pt x="314" y="138"/>
                  <a:pt x="313" y="139"/>
                </a:cubicBezTo>
                <a:cubicBezTo>
                  <a:pt x="315" y="142"/>
                  <a:pt x="318" y="143"/>
                  <a:pt x="320" y="146"/>
                </a:cubicBezTo>
                <a:cubicBezTo>
                  <a:pt x="319" y="148"/>
                  <a:pt x="323" y="150"/>
                  <a:pt x="323" y="153"/>
                </a:cubicBezTo>
                <a:cubicBezTo>
                  <a:pt x="325" y="153"/>
                  <a:pt x="325" y="154"/>
                  <a:pt x="326" y="154"/>
                </a:cubicBezTo>
                <a:cubicBezTo>
                  <a:pt x="326" y="155"/>
                  <a:pt x="328" y="157"/>
                  <a:pt x="329" y="156"/>
                </a:cubicBezTo>
                <a:cubicBezTo>
                  <a:pt x="327" y="151"/>
                  <a:pt x="325" y="145"/>
                  <a:pt x="320" y="144"/>
                </a:cubicBezTo>
                <a:cubicBezTo>
                  <a:pt x="322" y="141"/>
                  <a:pt x="317" y="140"/>
                  <a:pt x="316" y="137"/>
                </a:cubicBezTo>
                <a:close/>
                <a:moveTo>
                  <a:pt x="292" y="128"/>
                </a:moveTo>
                <a:cubicBezTo>
                  <a:pt x="291" y="127"/>
                  <a:pt x="290" y="127"/>
                  <a:pt x="291" y="125"/>
                </a:cubicBezTo>
                <a:cubicBezTo>
                  <a:pt x="292" y="125"/>
                  <a:pt x="292" y="124"/>
                  <a:pt x="294" y="125"/>
                </a:cubicBezTo>
                <a:cubicBezTo>
                  <a:pt x="294" y="127"/>
                  <a:pt x="293" y="127"/>
                  <a:pt x="292" y="128"/>
                </a:cubicBezTo>
                <a:close/>
                <a:moveTo>
                  <a:pt x="294" y="126"/>
                </a:moveTo>
                <a:cubicBezTo>
                  <a:pt x="296" y="124"/>
                  <a:pt x="300" y="125"/>
                  <a:pt x="300" y="128"/>
                </a:cubicBezTo>
                <a:cubicBezTo>
                  <a:pt x="298" y="128"/>
                  <a:pt x="297" y="125"/>
                  <a:pt x="294" y="126"/>
                </a:cubicBezTo>
                <a:close/>
                <a:moveTo>
                  <a:pt x="328" y="169"/>
                </a:moveTo>
                <a:cubicBezTo>
                  <a:pt x="329" y="167"/>
                  <a:pt x="328" y="171"/>
                  <a:pt x="329" y="170"/>
                </a:cubicBezTo>
                <a:cubicBezTo>
                  <a:pt x="330" y="169"/>
                  <a:pt x="328" y="167"/>
                  <a:pt x="328" y="166"/>
                </a:cubicBezTo>
                <a:cubicBezTo>
                  <a:pt x="328" y="167"/>
                  <a:pt x="327" y="169"/>
                  <a:pt x="328" y="169"/>
                </a:cubicBezTo>
                <a:close/>
                <a:moveTo>
                  <a:pt x="263" y="120"/>
                </a:move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lose/>
                <a:moveTo>
                  <a:pt x="300" y="78"/>
                </a:moveTo>
                <a:cubicBezTo>
                  <a:pt x="300" y="78"/>
                  <a:pt x="299" y="76"/>
                  <a:pt x="298" y="77"/>
                </a:cubicBezTo>
                <a:cubicBezTo>
                  <a:pt x="299" y="78"/>
                  <a:pt x="300" y="80"/>
                  <a:pt x="300" y="78"/>
                </a:cubicBezTo>
                <a:close/>
                <a:moveTo>
                  <a:pt x="310" y="89"/>
                </a:moveTo>
                <a:cubicBezTo>
                  <a:pt x="310" y="88"/>
                  <a:pt x="309" y="87"/>
                  <a:pt x="307" y="86"/>
                </a:cubicBezTo>
                <a:cubicBezTo>
                  <a:pt x="307" y="87"/>
                  <a:pt x="310" y="89"/>
                  <a:pt x="310" y="89"/>
                </a:cubicBezTo>
                <a:close/>
                <a:moveTo>
                  <a:pt x="308" y="94"/>
                </a:moveTo>
                <a:cubicBezTo>
                  <a:pt x="306" y="92"/>
                  <a:pt x="303" y="88"/>
                  <a:pt x="302" y="89"/>
                </a:cubicBezTo>
                <a:cubicBezTo>
                  <a:pt x="304" y="90"/>
                  <a:pt x="305" y="93"/>
                  <a:pt x="308" y="94"/>
                </a:cubicBezTo>
                <a:close/>
                <a:moveTo>
                  <a:pt x="310" y="89"/>
                </a:moveTo>
                <a:cubicBezTo>
                  <a:pt x="310" y="89"/>
                  <a:pt x="310" y="89"/>
                  <a:pt x="310" y="89"/>
                </a:cubicBezTo>
                <a:cubicBezTo>
                  <a:pt x="311" y="89"/>
                  <a:pt x="311" y="89"/>
                  <a:pt x="310" y="89"/>
                </a:cubicBezTo>
                <a:close/>
                <a:moveTo>
                  <a:pt x="309" y="96"/>
                </a:moveTo>
                <a:cubicBezTo>
                  <a:pt x="310" y="96"/>
                  <a:pt x="311" y="99"/>
                  <a:pt x="312" y="98"/>
                </a:cubicBezTo>
                <a:cubicBezTo>
                  <a:pt x="311" y="98"/>
                  <a:pt x="311" y="94"/>
                  <a:pt x="309" y="96"/>
                </a:cubicBezTo>
                <a:close/>
                <a:moveTo>
                  <a:pt x="301" y="109"/>
                </a:moveTo>
                <a:cubicBezTo>
                  <a:pt x="299" y="108"/>
                  <a:pt x="296" y="103"/>
                  <a:pt x="295" y="105"/>
                </a:cubicBezTo>
                <a:cubicBezTo>
                  <a:pt x="298" y="105"/>
                  <a:pt x="298" y="110"/>
                  <a:pt x="301" y="109"/>
                </a:cubicBezTo>
                <a:close/>
                <a:moveTo>
                  <a:pt x="297" y="81"/>
                </a:moveTo>
                <a:cubicBezTo>
                  <a:pt x="298" y="81"/>
                  <a:pt x="299" y="82"/>
                  <a:pt x="300" y="82"/>
                </a:cubicBezTo>
                <a:cubicBezTo>
                  <a:pt x="300" y="81"/>
                  <a:pt x="297" y="79"/>
                  <a:pt x="297" y="81"/>
                </a:cubicBezTo>
                <a:close/>
                <a:moveTo>
                  <a:pt x="305" y="102"/>
                </a:moveTo>
                <a:cubicBezTo>
                  <a:pt x="305" y="103"/>
                  <a:pt x="304" y="104"/>
                  <a:pt x="304" y="105"/>
                </a:cubicBezTo>
                <a:cubicBezTo>
                  <a:pt x="309" y="106"/>
                  <a:pt x="310" y="110"/>
                  <a:pt x="314" y="112"/>
                </a:cubicBezTo>
                <a:cubicBezTo>
                  <a:pt x="313" y="108"/>
                  <a:pt x="308" y="105"/>
                  <a:pt x="305" y="102"/>
                </a:cubicBezTo>
                <a:close/>
                <a:moveTo>
                  <a:pt x="305" y="103"/>
                </a:moveTo>
                <a:cubicBezTo>
                  <a:pt x="307" y="103"/>
                  <a:pt x="306" y="105"/>
                  <a:pt x="307" y="105"/>
                </a:cubicBezTo>
                <a:cubicBezTo>
                  <a:pt x="307" y="106"/>
                  <a:pt x="305" y="104"/>
                  <a:pt x="305" y="103"/>
                </a:cubicBezTo>
                <a:close/>
                <a:moveTo>
                  <a:pt x="284" y="73"/>
                </a:moveTo>
                <a:cubicBezTo>
                  <a:pt x="283" y="71"/>
                  <a:pt x="285" y="73"/>
                  <a:pt x="285" y="72"/>
                </a:cubicBezTo>
                <a:cubicBezTo>
                  <a:pt x="284" y="71"/>
                  <a:pt x="284" y="70"/>
                  <a:pt x="282" y="70"/>
                </a:cubicBezTo>
                <a:cubicBezTo>
                  <a:pt x="282" y="71"/>
                  <a:pt x="281" y="71"/>
                  <a:pt x="281" y="72"/>
                </a:cubicBezTo>
                <a:cubicBezTo>
                  <a:pt x="283" y="71"/>
                  <a:pt x="282" y="73"/>
                  <a:pt x="284" y="73"/>
                </a:cubicBezTo>
                <a:close/>
                <a:moveTo>
                  <a:pt x="301" y="88"/>
                </a:moveTo>
                <a:cubicBezTo>
                  <a:pt x="299" y="86"/>
                  <a:pt x="298" y="85"/>
                  <a:pt x="295" y="84"/>
                </a:cubicBezTo>
                <a:cubicBezTo>
                  <a:pt x="297" y="86"/>
                  <a:pt x="298" y="87"/>
                  <a:pt x="301" y="88"/>
                </a:cubicBezTo>
                <a:close/>
                <a:moveTo>
                  <a:pt x="261" y="108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4" y="107"/>
                  <a:pt x="264" y="107"/>
                </a:cubicBezTo>
                <a:cubicBezTo>
                  <a:pt x="263" y="108"/>
                  <a:pt x="260" y="107"/>
                  <a:pt x="261" y="108"/>
                </a:cubicBezTo>
                <a:close/>
                <a:moveTo>
                  <a:pt x="277" y="81"/>
                </a:moveTo>
                <a:cubicBezTo>
                  <a:pt x="276" y="79"/>
                  <a:pt x="274" y="79"/>
                  <a:pt x="272" y="78"/>
                </a:cubicBezTo>
                <a:cubicBezTo>
                  <a:pt x="272" y="80"/>
                  <a:pt x="275" y="80"/>
                  <a:pt x="277" y="81"/>
                </a:cubicBezTo>
                <a:close/>
                <a:moveTo>
                  <a:pt x="288" y="114"/>
                </a:moveTo>
                <a:cubicBezTo>
                  <a:pt x="286" y="114"/>
                  <a:pt x="286" y="114"/>
                  <a:pt x="286" y="114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7" y="115"/>
                  <a:pt x="287" y="116"/>
                  <a:pt x="288" y="116"/>
                </a:cubicBezTo>
                <a:lnTo>
                  <a:pt x="288" y="114"/>
                </a:lnTo>
                <a:close/>
                <a:moveTo>
                  <a:pt x="298" y="116"/>
                </a:moveTo>
                <a:cubicBezTo>
                  <a:pt x="300" y="118"/>
                  <a:pt x="303" y="122"/>
                  <a:pt x="306" y="122"/>
                </a:cubicBezTo>
                <a:cubicBezTo>
                  <a:pt x="304" y="119"/>
                  <a:pt x="300" y="117"/>
                  <a:pt x="298" y="116"/>
                </a:cubicBezTo>
                <a:close/>
                <a:moveTo>
                  <a:pt x="275" y="110"/>
                </a:moveTo>
                <a:cubicBezTo>
                  <a:pt x="278" y="110"/>
                  <a:pt x="281" y="113"/>
                  <a:pt x="284" y="113"/>
                </a:cubicBezTo>
                <a:cubicBezTo>
                  <a:pt x="282" y="112"/>
                  <a:pt x="279" y="110"/>
                  <a:pt x="277" y="109"/>
                </a:cubicBezTo>
                <a:cubicBezTo>
                  <a:pt x="277" y="111"/>
                  <a:pt x="275" y="108"/>
                  <a:pt x="275" y="110"/>
                </a:cubicBezTo>
                <a:close/>
                <a:moveTo>
                  <a:pt x="309" y="125"/>
                </a:moveTo>
                <a:cubicBezTo>
                  <a:pt x="312" y="129"/>
                  <a:pt x="308" y="122"/>
                  <a:pt x="306" y="123"/>
                </a:cubicBezTo>
                <a:cubicBezTo>
                  <a:pt x="307" y="124"/>
                  <a:pt x="307" y="126"/>
                  <a:pt x="309" y="125"/>
                </a:cubicBezTo>
                <a:close/>
                <a:moveTo>
                  <a:pt x="321" y="123"/>
                </a:moveTo>
                <a:cubicBezTo>
                  <a:pt x="322" y="122"/>
                  <a:pt x="323" y="123"/>
                  <a:pt x="323" y="123"/>
                </a:cubicBezTo>
                <a:cubicBezTo>
                  <a:pt x="321" y="121"/>
                  <a:pt x="320" y="115"/>
                  <a:pt x="317" y="117"/>
                </a:cubicBezTo>
                <a:cubicBezTo>
                  <a:pt x="318" y="119"/>
                  <a:pt x="320" y="121"/>
                  <a:pt x="321" y="123"/>
                </a:cubicBezTo>
                <a:close/>
                <a:moveTo>
                  <a:pt x="317" y="115"/>
                </a:moveTo>
                <a:cubicBezTo>
                  <a:pt x="317" y="113"/>
                  <a:pt x="316" y="113"/>
                  <a:pt x="315" y="112"/>
                </a:cubicBezTo>
                <a:cubicBezTo>
                  <a:pt x="316" y="114"/>
                  <a:pt x="316" y="113"/>
                  <a:pt x="315" y="115"/>
                </a:cubicBezTo>
                <a:lnTo>
                  <a:pt x="317" y="115"/>
                </a:lnTo>
                <a:close/>
                <a:moveTo>
                  <a:pt x="313" y="130"/>
                </a:moveTo>
                <a:cubicBezTo>
                  <a:pt x="315" y="130"/>
                  <a:pt x="315" y="131"/>
                  <a:pt x="316" y="131"/>
                </a:cubicBezTo>
                <a:cubicBezTo>
                  <a:pt x="316" y="130"/>
                  <a:pt x="313" y="128"/>
                  <a:pt x="313" y="130"/>
                </a:cubicBezTo>
                <a:close/>
                <a:moveTo>
                  <a:pt x="337" y="183"/>
                </a:moveTo>
                <a:cubicBezTo>
                  <a:pt x="337" y="180"/>
                  <a:pt x="335" y="178"/>
                  <a:pt x="335" y="175"/>
                </a:cubicBezTo>
                <a:cubicBezTo>
                  <a:pt x="332" y="177"/>
                  <a:pt x="336" y="181"/>
                  <a:pt x="337" y="183"/>
                </a:cubicBezTo>
                <a:close/>
                <a:moveTo>
                  <a:pt x="39" y="302"/>
                </a:moveTo>
                <a:cubicBezTo>
                  <a:pt x="39" y="302"/>
                  <a:pt x="38" y="302"/>
                  <a:pt x="38" y="303"/>
                </a:cubicBezTo>
                <a:cubicBezTo>
                  <a:pt x="38" y="303"/>
                  <a:pt x="39" y="303"/>
                  <a:pt x="39" y="303"/>
                </a:cubicBezTo>
                <a:cubicBezTo>
                  <a:pt x="39" y="303"/>
                  <a:pt x="39" y="302"/>
                  <a:pt x="39" y="302"/>
                </a:cubicBezTo>
                <a:close/>
                <a:moveTo>
                  <a:pt x="40" y="292"/>
                </a:moveTo>
                <a:cubicBezTo>
                  <a:pt x="40" y="291"/>
                  <a:pt x="40" y="291"/>
                  <a:pt x="40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2"/>
                  <a:pt x="39" y="292"/>
                  <a:pt x="40" y="292"/>
                </a:cubicBezTo>
                <a:close/>
                <a:moveTo>
                  <a:pt x="37" y="287"/>
                </a:moveTo>
                <a:cubicBezTo>
                  <a:pt x="37" y="287"/>
                  <a:pt x="37" y="288"/>
                  <a:pt x="37" y="288"/>
                </a:cubicBezTo>
                <a:cubicBezTo>
                  <a:pt x="37" y="288"/>
                  <a:pt x="38" y="287"/>
                  <a:pt x="38" y="287"/>
                </a:cubicBezTo>
                <a:cubicBezTo>
                  <a:pt x="37" y="287"/>
                  <a:pt x="37" y="287"/>
                  <a:pt x="37" y="287"/>
                </a:cubicBezTo>
                <a:close/>
                <a:moveTo>
                  <a:pt x="35" y="292"/>
                </a:moveTo>
                <a:cubicBezTo>
                  <a:pt x="35" y="292"/>
                  <a:pt x="36" y="292"/>
                  <a:pt x="36" y="291"/>
                </a:cubicBezTo>
                <a:cubicBezTo>
                  <a:pt x="36" y="292"/>
                  <a:pt x="35" y="291"/>
                  <a:pt x="35" y="292"/>
                </a:cubicBezTo>
                <a:close/>
                <a:moveTo>
                  <a:pt x="40" y="295"/>
                </a:moveTo>
                <a:cubicBezTo>
                  <a:pt x="39" y="295"/>
                  <a:pt x="39" y="295"/>
                  <a:pt x="39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9" y="295"/>
                  <a:pt x="38" y="295"/>
                  <a:pt x="39" y="296"/>
                </a:cubicBezTo>
                <a:cubicBezTo>
                  <a:pt x="39" y="295"/>
                  <a:pt x="40" y="296"/>
                  <a:pt x="40" y="295"/>
                </a:cubicBezTo>
                <a:close/>
                <a:moveTo>
                  <a:pt x="52" y="320"/>
                </a:moveTo>
                <a:cubicBezTo>
                  <a:pt x="52" y="320"/>
                  <a:pt x="51" y="320"/>
                  <a:pt x="51" y="320"/>
                </a:cubicBezTo>
                <a:cubicBezTo>
                  <a:pt x="51" y="321"/>
                  <a:pt x="51" y="322"/>
                  <a:pt x="52" y="322"/>
                </a:cubicBezTo>
                <a:cubicBezTo>
                  <a:pt x="52" y="321"/>
                  <a:pt x="52" y="321"/>
                  <a:pt x="53" y="321"/>
                </a:cubicBezTo>
                <a:cubicBezTo>
                  <a:pt x="53" y="321"/>
                  <a:pt x="52" y="321"/>
                  <a:pt x="52" y="320"/>
                </a:cubicBezTo>
                <a:close/>
                <a:moveTo>
                  <a:pt x="40" y="294"/>
                </a:moveTo>
                <a:cubicBezTo>
                  <a:pt x="40" y="293"/>
                  <a:pt x="39" y="292"/>
                  <a:pt x="39" y="293"/>
                </a:cubicBezTo>
                <a:cubicBezTo>
                  <a:pt x="39" y="293"/>
                  <a:pt x="40" y="294"/>
                  <a:pt x="40" y="294"/>
                </a:cubicBezTo>
                <a:close/>
                <a:moveTo>
                  <a:pt x="37" y="293"/>
                </a:moveTo>
                <a:cubicBezTo>
                  <a:pt x="37" y="292"/>
                  <a:pt x="37" y="292"/>
                  <a:pt x="37" y="292"/>
                </a:cubicBezTo>
                <a:cubicBezTo>
                  <a:pt x="37" y="292"/>
                  <a:pt x="37" y="293"/>
                  <a:pt x="36" y="293"/>
                </a:cubicBezTo>
                <a:cubicBezTo>
                  <a:pt x="36" y="293"/>
                  <a:pt x="37" y="293"/>
                  <a:pt x="37" y="293"/>
                </a:cubicBezTo>
                <a:close/>
                <a:moveTo>
                  <a:pt x="48" y="310"/>
                </a:moveTo>
                <a:cubicBezTo>
                  <a:pt x="48" y="310"/>
                  <a:pt x="47" y="310"/>
                  <a:pt x="47" y="311"/>
                </a:cubicBezTo>
                <a:cubicBezTo>
                  <a:pt x="48" y="311"/>
                  <a:pt x="48" y="312"/>
                  <a:pt x="48" y="311"/>
                </a:cubicBezTo>
                <a:cubicBezTo>
                  <a:pt x="47" y="311"/>
                  <a:pt x="48" y="311"/>
                  <a:pt x="48" y="310"/>
                </a:cubicBezTo>
                <a:close/>
                <a:moveTo>
                  <a:pt x="39" y="285"/>
                </a:moveTo>
                <a:cubicBezTo>
                  <a:pt x="38" y="285"/>
                  <a:pt x="38" y="286"/>
                  <a:pt x="38" y="286"/>
                </a:cubicBezTo>
                <a:cubicBezTo>
                  <a:pt x="38" y="286"/>
                  <a:pt x="37" y="286"/>
                  <a:pt x="37" y="286"/>
                </a:cubicBezTo>
                <a:cubicBezTo>
                  <a:pt x="37" y="287"/>
                  <a:pt x="40" y="286"/>
                  <a:pt x="39" y="289"/>
                </a:cubicBezTo>
                <a:cubicBezTo>
                  <a:pt x="39" y="289"/>
                  <a:pt x="39" y="289"/>
                  <a:pt x="39" y="289"/>
                </a:cubicBezTo>
                <a:cubicBezTo>
                  <a:pt x="40" y="288"/>
                  <a:pt x="37" y="286"/>
                  <a:pt x="40" y="286"/>
                </a:cubicBezTo>
                <a:cubicBezTo>
                  <a:pt x="40" y="286"/>
                  <a:pt x="40" y="287"/>
                  <a:pt x="40" y="287"/>
                </a:cubicBezTo>
                <a:cubicBezTo>
                  <a:pt x="41" y="286"/>
                  <a:pt x="40" y="286"/>
                  <a:pt x="40" y="285"/>
                </a:cubicBezTo>
                <a:cubicBezTo>
                  <a:pt x="40" y="285"/>
                  <a:pt x="39" y="285"/>
                  <a:pt x="39" y="285"/>
                </a:cubicBezTo>
                <a:cubicBezTo>
                  <a:pt x="40" y="284"/>
                  <a:pt x="39" y="283"/>
                  <a:pt x="40" y="282"/>
                </a:cubicBezTo>
                <a:cubicBezTo>
                  <a:pt x="39" y="283"/>
                  <a:pt x="39" y="284"/>
                  <a:pt x="39" y="285"/>
                </a:cubicBezTo>
                <a:close/>
                <a:moveTo>
                  <a:pt x="35" y="280"/>
                </a:moveTo>
                <a:cubicBezTo>
                  <a:pt x="35" y="280"/>
                  <a:pt x="35" y="281"/>
                  <a:pt x="35" y="282"/>
                </a:cubicBezTo>
                <a:cubicBezTo>
                  <a:pt x="35" y="282"/>
                  <a:pt x="36" y="281"/>
                  <a:pt x="36" y="282"/>
                </a:cubicBezTo>
                <a:cubicBezTo>
                  <a:pt x="37" y="283"/>
                  <a:pt x="36" y="282"/>
                  <a:pt x="36" y="283"/>
                </a:cubicBezTo>
                <a:cubicBezTo>
                  <a:pt x="37" y="283"/>
                  <a:pt x="37" y="284"/>
                  <a:pt x="37" y="285"/>
                </a:cubicBezTo>
                <a:cubicBezTo>
                  <a:pt x="39" y="284"/>
                  <a:pt x="36" y="283"/>
                  <a:pt x="38" y="281"/>
                </a:cubicBezTo>
                <a:cubicBezTo>
                  <a:pt x="37" y="280"/>
                  <a:pt x="36" y="280"/>
                  <a:pt x="35" y="280"/>
                </a:cubicBezTo>
                <a:close/>
                <a:moveTo>
                  <a:pt x="35" y="289"/>
                </a:moveTo>
                <a:cubicBezTo>
                  <a:pt x="35" y="290"/>
                  <a:pt x="36" y="291"/>
                  <a:pt x="37" y="29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7" y="291"/>
                  <a:pt x="37" y="291"/>
                  <a:pt x="37" y="290"/>
                </a:cubicBezTo>
                <a:cubicBezTo>
                  <a:pt x="36" y="291"/>
                  <a:pt x="36" y="289"/>
                  <a:pt x="35" y="289"/>
                </a:cubicBezTo>
                <a:close/>
                <a:moveTo>
                  <a:pt x="41" y="306"/>
                </a:moveTo>
                <a:cubicBezTo>
                  <a:pt x="41" y="307"/>
                  <a:pt x="41" y="307"/>
                  <a:pt x="41" y="307"/>
                </a:cubicBezTo>
                <a:cubicBezTo>
                  <a:pt x="41" y="307"/>
                  <a:pt x="42" y="307"/>
                  <a:pt x="42" y="306"/>
                </a:cubicBezTo>
                <a:lnTo>
                  <a:pt x="41" y="306"/>
                </a:lnTo>
                <a:close/>
                <a:moveTo>
                  <a:pt x="45" y="306"/>
                </a:moveTo>
                <a:cubicBezTo>
                  <a:pt x="45" y="307"/>
                  <a:pt x="45" y="307"/>
                  <a:pt x="46" y="307"/>
                </a:cubicBezTo>
                <a:cubicBezTo>
                  <a:pt x="46" y="307"/>
                  <a:pt x="46" y="307"/>
                  <a:pt x="46" y="306"/>
                </a:cubicBezTo>
                <a:cubicBezTo>
                  <a:pt x="46" y="307"/>
                  <a:pt x="45" y="306"/>
                  <a:pt x="45" y="306"/>
                </a:cubicBezTo>
                <a:close/>
                <a:moveTo>
                  <a:pt x="48" y="322"/>
                </a:moveTo>
                <a:cubicBezTo>
                  <a:pt x="48" y="323"/>
                  <a:pt x="49" y="323"/>
                  <a:pt x="50" y="323"/>
                </a:cubicBezTo>
                <a:cubicBezTo>
                  <a:pt x="49" y="322"/>
                  <a:pt x="49" y="322"/>
                  <a:pt x="48" y="322"/>
                </a:cubicBezTo>
                <a:close/>
                <a:moveTo>
                  <a:pt x="46" y="303"/>
                </a:moveTo>
                <a:cubicBezTo>
                  <a:pt x="46" y="304"/>
                  <a:pt x="47" y="304"/>
                  <a:pt x="47" y="304"/>
                </a:cubicBezTo>
                <a:cubicBezTo>
                  <a:pt x="47" y="303"/>
                  <a:pt x="47" y="303"/>
                  <a:pt x="46" y="303"/>
                </a:cubicBezTo>
                <a:close/>
                <a:moveTo>
                  <a:pt x="45" y="303"/>
                </a:moveTo>
                <a:cubicBezTo>
                  <a:pt x="45" y="304"/>
                  <a:pt x="45" y="304"/>
                  <a:pt x="46" y="305"/>
                </a:cubicBezTo>
                <a:cubicBezTo>
                  <a:pt x="45" y="304"/>
                  <a:pt x="47" y="303"/>
                  <a:pt x="45" y="303"/>
                </a:cubicBezTo>
                <a:close/>
                <a:moveTo>
                  <a:pt x="44" y="306"/>
                </a:moveTo>
                <a:cubicBezTo>
                  <a:pt x="45" y="306"/>
                  <a:pt x="46" y="306"/>
                  <a:pt x="46" y="306"/>
                </a:cubicBezTo>
                <a:cubicBezTo>
                  <a:pt x="46" y="306"/>
                  <a:pt x="44" y="306"/>
                  <a:pt x="44" y="306"/>
                </a:cubicBezTo>
                <a:close/>
                <a:moveTo>
                  <a:pt x="49" y="309"/>
                </a:moveTo>
                <a:cubicBezTo>
                  <a:pt x="49" y="309"/>
                  <a:pt x="50" y="309"/>
                  <a:pt x="50" y="308"/>
                </a:cubicBezTo>
                <a:cubicBezTo>
                  <a:pt x="49" y="308"/>
                  <a:pt x="49" y="309"/>
                  <a:pt x="49" y="309"/>
                </a:cubicBezTo>
                <a:close/>
                <a:moveTo>
                  <a:pt x="42" y="299"/>
                </a:moveTo>
                <a:cubicBezTo>
                  <a:pt x="40" y="298"/>
                  <a:pt x="40" y="300"/>
                  <a:pt x="40" y="301"/>
                </a:cubicBezTo>
                <a:cubicBezTo>
                  <a:pt x="40" y="301"/>
                  <a:pt x="41" y="300"/>
                  <a:pt x="41" y="301"/>
                </a:cubicBezTo>
                <a:cubicBezTo>
                  <a:pt x="42" y="301"/>
                  <a:pt x="42" y="300"/>
                  <a:pt x="42" y="300"/>
                </a:cubicBezTo>
                <a:cubicBezTo>
                  <a:pt x="41" y="300"/>
                  <a:pt x="41" y="299"/>
                  <a:pt x="42" y="299"/>
                </a:cubicBezTo>
                <a:close/>
                <a:moveTo>
                  <a:pt x="44" y="302"/>
                </a:moveTo>
                <a:cubicBezTo>
                  <a:pt x="43" y="302"/>
                  <a:pt x="43" y="302"/>
                  <a:pt x="43" y="301"/>
                </a:cubicBezTo>
                <a:cubicBezTo>
                  <a:pt x="43" y="302"/>
                  <a:pt x="42" y="302"/>
                  <a:pt x="42" y="303"/>
                </a:cubicBezTo>
                <a:cubicBezTo>
                  <a:pt x="43" y="303"/>
                  <a:pt x="43" y="302"/>
                  <a:pt x="44" y="302"/>
                </a:cubicBezTo>
                <a:close/>
                <a:moveTo>
                  <a:pt x="43" y="303"/>
                </a:moveTo>
                <a:cubicBezTo>
                  <a:pt x="43" y="303"/>
                  <a:pt x="43" y="304"/>
                  <a:pt x="44" y="304"/>
                </a:cubicBezTo>
                <a:cubicBezTo>
                  <a:pt x="44" y="303"/>
                  <a:pt x="44" y="303"/>
                  <a:pt x="43" y="303"/>
                </a:cubicBezTo>
                <a:close/>
                <a:moveTo>
                  <a:pt x="43" y="308"/>
                </a:moveTo>
                <a:cubicBezTo>
                  <a:pt x="43" y="309"/>
                  <a:pt x="43" y="309"/>
                  <a:pt x="43" y="309"/>
                </a:cubicBezTo>
                <a:cubicBezTo>
                  <a:pt x="44" y="310"/>
                  <a:pt x="44" y="308"/>
                  <a:pt x="43" y="308"/>
                </a:cubicBezTo>
                <a:close/>
                <a:moveTo>
                  <a:pt x="45" y="313"/>
                </a:moveTo>
                <a:cubicBezTo>
                  <a:pt x="45" y="312"/>
                  <a:pt x="45" y="312"/>
                  <a:pt x="45" y="312"/>
                </a:cubicBezTo>
                <a:cubicBezTo>
                  <a:pt x="44" y="312"/>
                  <a:pt x="45" y="314"/>
                  <a:pt x="46" y="313"/>
                </a:cubicBezTo>
                <a:cubicBezTo>
                  <a:pt x="45" y="313"/>
                  <a:pt x="45" y="313"/>
                  <a:pt x="45" y="313"/>
                </a:cubicBezTo>
                <a:close/>
                <a:moveTo>
                  <a:pt x="305" y="342"/>
                </a:move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7" y="341"/>
                  <a:pt x="307" y="340"/>
                </a:cubicBezTo>
                <a:cubicBezTo>
                  <a:pt x="307" y="341"/>
                  <a:pt x="306" y="341"/>
                  <a:pt x="305" y="342"/>
                </a:cubicBezTo>
                <a:close/>
                <a:moveTo>
                  <a:pt x="309" y="339"/>
                </a:moveTo>
                <a:cubicBezTo>
                  <a:pt x="309" y="339"/>
                  <a:pt x="309" y="338"/>
                  <a:pt x="309" y="338"/>
                </a:cubicBezTo>
                <a:cubicBezTo>
                  <a:pt x="308" y="339"/>
                  <a:pt x="308" y="339"/>
                  <a:pt x="308" y="340"/>
                </a:cubicBezTo>
                <a:cubicBezTo>
                  <a:pt x="308" y="339"/>
                  <a:pt x="308" y="339"/>
                  <a:pt x="309" y="339"/>
                </a:cubicBezTo>
                <a:close/>
                <a:moveTo>
                  <a:pt x="307" y="347"/>
                </a:moveTo>
                <a:cubicBezTo>
                  <a:pt x="305" y="347"/>
                  <a:pt x="307" y="345"/>
                  <a:pt x="306" y="344"/>
                </a:cubicBezTo>
                <a:cubicBezTo>
                  <a:pt x="305" y="344"/>
                  <a:pt x="304" y="346"/>
                  <a:pt x="303" y="345"/>
                </a:cubicBezTo>
                <a:cubicBezTo>
                  <a:pt x="304" y="344"/>
                  <a:pt x="305" y="345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4" y="344"/>
                  <a:pt x="303" y="345"/>
                  <a:pt x="302" y="346"/>
                </a:cubicBezTo>
                <a:cubicBezTo>
                  <a:pt x="302" y="346"/>
                  <a:pt x="302" y="346"/>
                  <a:pt x="303" y="346"/>
                </a:cubicBezTo>
                <a:cubicBezTo>
                  <a:pt x="303" y="346"/>
                  <a:pt x="303" y="347"/>
                  <a:pt x="304" y="347"/>
                </a:cubicBezTo>
                <a:cubicBezTo>
                  <a:pt x="304" y="346"/>
                  <a:pt x="304" y="345"/>
                  <a:pt x="304" y="345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6" y="346"/>
                  <a:pt x="305" y="346"/>
                  <a:pt x="305" y="347"/>
                </a:cubicBezTo>
                <a:cubicBezTo>
                  <a:pt x="305" y="347"/>
                  <a:pt x="306" y="347"/>
                  <a:pt x="306" y="348"/>
                </a:cubicBezTo>
                <a:cubicBezTo>
                  <a:pt x="306" y="347"/>
                  <a:pt x="307" y="347"/>
                  <a:pt x="307" y="347"/>
                </a:cubicBezTo>
                <a:close/>
                <a:moveTo>
                  <a:pt x="34" y="285"/>
                </a:move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3" y="285"/>
                </a:cubicBezTo>
                <a:cubicBezTo>
                  <a:pt x="33" y="286"/>
                  <a:pt x="33" y="286"/>
                  <a:pt x="33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4" y="285"/>
                </a:cubicBezTo>
                <a:close/>
                <a:moveTo>
                  <a:pt x="312" y="339"/>
                </a:moveTo>
                <a:cubicBezTo>
                  <a:pt x="311" y="339"/>
                  <a:pt x="311" y="339"/>
                  <a:pt x="311" y="339"/>
                </a:cubicBezTo>
                <a:cubicBezTo>
                  <a:pt x="311" y="340"/>
                  <a:pt x="312" y="339"/>
                  <a:pt x="312" y="339"/>
                </a:cubicBezTo>
                <a:close/>
                <a:moveTo>
                  <a:pt x="287" y="361"/>
                </a:moveTo>
                <a:cubicBezTo>
                  <a:pt x="287" y="361"/>
                  <a:pt x="287" y="361"/>
                  <a:pt x="287" y="361"/>
                </a:cubicBezTo>
                <a:cubicBezTo>
                  <a:pt x="286" y="361"/>
                  <a:pt x="286" y="361"/>
                  <a:pt x="286" y="361"/>
                </a:cubicBezTo>
                <a:cubicBezTo>
                  <a:pt x="286" y="361"/>
                  <a:pt x="287" y="361"/>
                  <a:pt x="287" y="361"/>
                </a:cubicBezTo>
                <a:close/>
                <a:moveTo>
                  <a:pt x="256" y="381"/>
                </a:moveTo>
                <a:cubicBezTo>
                  <a:pt x="257" y="380"/>
                  <a:pt x="257" y="380"/>
                  <a:pt x="258" y="380"/>
                </a:cubicBezTo>
                <a:cubicBezTo>
                  <a:pt x="257" y="380"/>
                  <a:pt x="257" y="380"/>
                  <a:pt x="256" y="380"/>
                </a:cubicBezTo>
                <a:cubicBezTo>
                  <a:pt x="256" y="380"/>
                  <a:pt x="256" y="381"/>
                  <a:pt x="256" y="381"/>
                </a:cubicBezTo>
                <a:close/>
                <a:moveTo>
                  <a:pt x="51" y="315"/>
                </a:moveTo>
                <a:cubicBezTo>
                  <a:pt x="52" y="315"/>
                  <a:pt x="51" y="315"/>
                  <a:pt x="51" y="316"/>
                </a:cubicBezTo>
                <a:cubicBezTo>
                  <a:pt x="52" y="316"/>
                  <a:pt x="52" y="316"/>
                  <a:pt x="52" y="316"/>
                </a:cubicBezTo>
                <a:cubicBezTo>
                  <a:pt x="52" y="315"/>
                  <a:pt x="52" y="314"/>
                  <a:pt x="51" y="315"/>
                </a:cubicBezTo>
                <a:close/>
                <a:moveTo>
                  <a:pt x="298" y="351"/>
                </a:moveTo>
                <a:cubicBezTo>
                  <a:pt x="297" y="351"/>
                  <a:pt x="297" y="351"/>
                  <a:pt x="296" y="352"/>
                </a:cubicBezTo>
                <a:cubicBezTo>
                  <a:pt x="296" y="352"/>
                  <a:pt x="297" y="352"/>
                  <a:pt x="297" y="352"/>
                </a:cubicBezTo>
                <a:cubicBezTo>
                  <a:pt x="296" y="352"/>
                  <a:pt x="296" y="352"/>
                  <a:pt x="296" y="352"/>
                </a:cubicBezTo>
                <a:cubicBezTo>
                  <a:pt x="296" y="352"/>
                  <a:pt x="296" y="352"/>
                  <a:pt x="296" y="353"/>
                </a:cubicBezTo>
                <a:cubicBezTo>
                  <a:pt x="296" y="353"/>
                  <a:pt x="296" y="353"/>
                  <a:pt x="296" y="353"/>
                </a:cubicBezTo>
                <a:cubicBezTo>
                  <a:pt x="297" y="353"/>
                  <a:pt x="298" y="352"/>
                  <a:pt x="298" y="351"/>
                </a:cubicBezTo>
                <a:close/>
                <a:moveTo>
                  <a:pt x="296" y="355"/>
                </a:moveTo>
                <a:cubicBezTo>
                  <a:pt x="295" y="354"/>
                  <a:pt x="295" y="355"/>
                  <a:pt x="295" y="355"/>
                </a:cubicBezTo>
                <a:cubicBezTo>
                  <a:pt x="295" y="355"/>
                  <a:pt x="295" y="356"/>
                  <a:pt x="296" y="355"/>
                </a:cubicBezTo>
                <a:cubicBezTo>
                  <a:pt x="295" y="355"/>
                  <a:pt x="296" y="355"/>
                  <a:pt x="296" y="355"/>
                </a:cubicBezTo>
                <a:close/>
                <a:moveTo>
                  <a:pt x="314" y="332"/>
                </a:moveTo>
                <a:cubicBezTo>
                  <a:pt x="314" y="332"/>
                  <a:pt x="314" y="332"/>
                  <a:pt x="314" y="332"/>
                </a:cubicBezTo>
                <a:cubicBezTo>
                  <a:pt x="313" y="332"/>
                  <a:pt x="313" y="332"/>
                  <a:pt x="313" y="332"/>
                </a:cubicBezTo>
                <a:lnTo>
                  <a:pt x="314" y="332"/>
                </a:lnTo>
                <a:close/>
                <a:moveTo>
                  <a:pt x="310" y="336"/>
                </a:moveTo>
                <a:cubicBezTo>
                  <a:pt x="310" y="336"/>
                  <a:pt x="310" y="337"/>
                  <a:pt x="309" y="337"/>
                </a:cubicBezTo>
                <a:cubicBezTo>
                  <a:pt x="309" y="338"/>
                  <a:pt x="310" y="338"/>
                  <a:pt x="310" y="338"/>
                </a:cubicBezTo>
                <a:cubicBezTo>
                  <a:pt x="310" y="338"/>
                  <a:pt x="309" y="338"/>
                  <a:pt x="309" y="339"/>
                </a:cubicBezTo>
                <a:cubicBezTo>
                  <a:pt x="310" y="339"/>
                  <a:pt x="310" y="337"/>
                  <a:pt x="311" y="337"/>
                </a:cubicBezTo>
                <a:cubicBezTo>
                  <a:pt x="311" y="338"/>
                  <a:pt x="311" y="338"/>
                  <a:pt x="311" y="338"/>
                </a:cubicBezTo>
                <a:cubicBezTo>
                  <a:pt x="313" y="338"/>
                  <a:pt x="311" y="337"/>
                  <a:pt x="310" y="336"/>
                </a:cubicBezTo>
                <a:close/>
                <a:moveTo>
                  <a:pt x="28" y="275"/>
                </a:moveTo>
                <a:cubicBezTo>
                  <a:pt x="27" y="275"/>
                  <a:pt x="27" y="275"/>
                  <a:pt x="27" y="276"/>
                </a:cubicBezTo>
                <a:cubicBezTo>
                  <a:pt x="27" y="275"/>
                  <a:pt x="27" y="277"/>
                  <a:pt x="27" y="276"/>
                </a:cubicBezTo>
                <a:cubicBezTo>
                  <a:pt x="27" y="276"/>
                  <a:pt x="28" y="276"/>
                  <a:pt x="28" y="275"/>
                </a:cubicBezTo>
                <a:close/>
                <a:moveTo>
                  <a:pt x="318" y="330"/>
                </a:moveTo>
                <a:cubicBezTo>
                  <a:pt x="318" y="330"/>
                  <a:pt x="317" y="330"/>
                  <a:pt x="317" y="330"/>
                </a:cubicBezTo>
                <a:cubicBezTo>
                  <a:pt x="317" y="330"/>
                  <a:pt x="317" y="331"/>
                  <a:pt x="317" y="332"/>
                </a:cubicBezTo>
                <a:cubicBezTo>
                  <a:pt x="318" y="332"/>
                  <a:pt x="318" y="331"/>
                  <a:pt x="318" y="330"/>
                </a:cubicBezTo>
                <a:close/>
                <a:moveTo>
                  <a:pt x="32" y="286"/>
                </a:moveTo>
                <a:cubicBezTo>
                  <a:pt x="32" y="288"/>
                  <a:pt x="32" y="288"/>
                  <a:pt x="32" y="288"/>
                </a:cubicBezTo>
                <a:cubicBezTo>
                  <a:pt x="33" y="288"/>
                  <a:pt x="34" y="288"/>
                  <a:pt x="34" y="287"/>
                </a:cubicBezTo>
                <a:cubicBezTo>
                  <a:pt x="34" y="286"/>
                  <a:pt x="33" y="287"/>
                  <a:pt x="32" y="286"/>
                </a:cubicBezTo>
                <a:close/>
                <a:moveTo>
                  <a:pt x="25" y="268"/>
                </a:moveTo>
                <a:cubicBezTo>
                  <a:pt x="25" y="269"/>
                  <a:pt x="24" y="269"/>
                  <a:pt x="25" y="270"/>
                </a:cubicBezTo>
                <a:cubicBezTo>
                  <a:pt x="25" y="269"/>
                  <a:pt x="26" y="268"/>
                  <a:pt x="25" y="268"/>
                </a:cubicBezTo>
                <a:close/>
                <a:moveTo>
                  <a:pt x="32" y="298"/>
                </a:moveTo>
                <a:cubicBezTo>
                  <a:pt x="33" y="298"/>
                  <a:pt x="33" y="298"/>
                  <a:pt x="34" y="298"/>
                </a:cubicBezTo>
                <a:cubicBezTo>
                  <a:pt x="34" y="297"/>
                  <a:pt x="32" y="297"/>
                  <a:pt x="32" y="298"/>
                </a:cubicBezTo>
                <a:close/>
                <a:moveTo>
                  <a:pt x="27" y="287"/>
                </a:moveTo>
                <a:cubicBezTo>
                  <a:pt x="27" y="288"/>
                  <a:pt x="28" y="288"/>
                  <a:pt x="29" y="288"/>
                </a:cubicBezTo>
                <a:cubicBezTo>
                  <a:pt x="29" y="287"/>
                  <a:pt x="28" y="287"/>
                  <a:pt x="27" y="287"/>
                </a:cubicBezTo>
                <a:close/>
                <a:moveTo>
                  <a:pt x="24" y="271"/>
                </a:moveTo>
                <a:cubicBezTo>
                  <a:pt x="24" y="271"/>
                  <a:pt x="25" y="271"/>
                  <a:pt x="26" y="271"/>
                </a:cubicBezTo>
                <a:cubicBezTo>
                  <a:pt x="26" y="271"/>
                  <a:pt x="24" y="271"/>
                  <a:pt x="24" y="271"/>
                </a:cubicBezTo>
                <a:close/>
                <a:moveTo>
                  <a:pt x="322" y="319"/>
                </a:moveTo>
                <a:cubicBezTo>
                  <a:pt x="322" y="319"/>
                  <a:pt x="322" y="319"/>
                  <a:pt x="321" y="319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19"/>
                  <a:pt x="321" y="319"/>
                  <a:pt x="322" y="319"/>
                </a:cubicBezTo>
                <a:close/>
                <a:moveTo>
                  <a:pt x="319" y="323"/>
                </a:moveTo>
                <a:cubicBezTo>
                  <a:pt x="319" y="323"/>
                  <a:pt x="319" y="323"/>
                  <a:pt x="320" y="323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22"/>
                  <a:pt x="320" y="322"/>
                  <a:pt x="320" y="322"/>
                </a:cubicBezTo>
                <a:lnTo>
                  <a:pt x="319" y="323"/>
                </a:lnTo>
                <a:close/>
                <a:moveTo>
                  <a:pt x="20" y="271"/>
                </a:moveTo>
                <a:cubicBezTo>
                  <a:pt x="20" y="272"/>
                  <a:pt x="20" y="272"/>
                  <a:pt x="20" y="272"/>
                </a:cubicBezTo>
                <a:cubicBezTo>
                  <a:pt x="20" y="272"/>
                  <a:pt x="21" y="272"/>
                  <a:pt x="21" y="271"/>
                </a:cubicBezTo>
                <a:lnTo>
                  <a:pt x="20" y="271"/>
                </a:lnTo>
                <a:close/>
                <a:moveTo>
                  <a:pt x="24" y="278"/>
                </a:moveTo>
                <a:cubicBezTo>
                  <a:pt x="24" y="277"/>
                  <a:pt x="25" y="277"/>
                  <a:pt x="24" y="277"/>
                </a:cubicBezTo>
                <a:cubicBezTo>
                  <a:pt x="23" y="277"/>
                  <a:pt x="24" y="279"/>
                  <a:pt x="25" y="278"/>
                </a:cubicBezTo>
                <a:cubicBezTo>
                  <a:pt x="25" y="278"/>
                  <a:pt x="24" y="278"/>
                  <a:pt x="24" y="278"/>
                </a:cubicBezTo>
                <a:close/>
                <a:moveTo>
                  <a:pt x="302" y="359"/>
                </a:moveTo>
                <a:cubicBezTo>
                  <a:pt x="302" y="361"/>
                  <a:pt x="303" y="361"/>
                  <a:pt x="303" y="361"/>
                </a:cubicBezTo>
                <a:cubicBezTo>
                  <a:pt x="303" y="360"/>
                  <a:pt x="304" y="360"/>
                  <a:pt x="304" y="359"/>
                </a:cubicBezTo>
                <a:cubicBezTo>
                  <a:pt x="303" y="360"/>
                  <a:pt x="303" y="359"/>
                  <a:pt x="302" y="359"/>
                </a:cubicBezTo>
                <a:close/>
                <a:moveTo>
                  <a:pt x="289" y="366"/>
                </a:moveTo>
                <a:cubicBezTo>
                  <a:pt x="289" y="367"/>
                  <a:pt x="289" y="367"/>
                  <a:pt x="289" y="367"/>
                </a:cubicBezTo>
                <a:cubicBezTo>
                  <a:pt x="290" y="367"/>
                  <a:pt x="291" y="367"/>
                  <a:pt x="292" y="367"/>
                </a:cubicBezTo>
                <a:cubicBezTo>
                  <a:pt x="292" y="365"/>
                  <a:pt x="290" y="367"/>
                  <a:pt x="289" y="366"/>
                </a:cubicBezTo>
                <a:close/>
                <a:moveTo>
                  <a:pt x="290" y="362"/>
                </a:moveTo>
                <a:cubicBezTo>
                  <a:pt x="291" y="362"/>
                  <a:pt x="291" y="362"/>
                  <a:pt x="291" y="363"/>
                </a:cubicBezTo>
                <a:cubicBezTo>
                  <a:pt x="290" y="363"/>
                  <a:pt x="289" y="363"/>
                  <a:pt x="289" y="363"/>
                </a:cubicBezTo>
                <a:cubicBezTo>
                  <a:pt x="289" y="364"/>
                  <a:pt x="288" y="365"/>
                  <a:pt x="289" y="365"/>
                </a:cubicBezTo>
                <a:cubicBezTo>
                  <a:pt x="290" y="364"/>
                  <a:pt x="291" y="364"/>
                  <a:pt x="292" y="364"/>
                </a:cubicBezTo>
                <a:cubicBezTo>
                  <a:pt x="292" y="364"/>
                  <a:pt x="293" y="363"/>
                  <a:pt x="293" y="363"/>
                </a:cubicBezTo>
                <a:cubicBezTo>
                  <a:pt x="292" y="363"/>
                  <a:pt x="291" y="361"/>
                  <a:pt x="290" y="362"/>
                </a:cubicBezTo>
                <a:close/>
                <a:moveTo>
                  <a:pt x="248" y="390"/>
                </a:moveTo>
                <a:cubicBezTo>
                  <a:pt x="249" y="389"/>
                  <a:pt x="250" y="389"/>
                  <a:pt x="250" y="388"/>
                </a:cubicBezTo>
                <a:cubicBezTo>
                  <a:pt x="249" y="387"/>
                  <a:pt x="248" y="389"/>
                  <a:pt x="248" y="390"/>
                </a:cubicBezTo>
                <a:close/>
                <a:moveTo>
                  <a:pt x="282" y="376"/>
                </a:moveTo>
                <a:cubicBezTo>
                  <a:pt x="283" y="377"/>
                  <a:pt x="283" y="377"/>
                  <a:pt x="284" y="377"/>
                </a:cubicBezTo>
                <a:cubicBezTo>
                  <a:pt x="283" y="376"/>
                  <a:pt x="283" y="375"/>
                  <a:pt x="282" y="374"/>
                </a:cubicBezTo>
                <a:cubicBezTo>
                  <a:pt x="282" y="375"/>
                  <a:pt x="282" y="375"/>
                  <a:pt x="282" y="376"/>
                </a:cubicBezTo>
                <a:close/>
                <a:moveTo>
                  <a:pt x="295" y="357"/>
                </a:moveTo>
                <a:cubicBezTo>
                  <a:pt x="295" y="357"/>
                  <a:pt x="295" y="357"/>
                  <a:pt x="295" y="356"/>
                </a:cubicBezTo>
                <a:cubicBezTo>
                  <a:pt x="294" y="356"/>
                  <a:pt x="294" y="357"/>
                  <a:pt x="293" y="356"/>
                </a:cubicBezTo>
                <a:cubicBezTo>
                  <a:pt x="293" y="356"/>
                  <a:pt x="293" y="356"/>
                  <a:pt x="293" y="355"/>
                </a:cubicBezTo>
                <a:cubicBezTo>
                  <a:pt x="294" y="355"/>
                  <a:pt x="295" y="354"/>
                  <a:pt x="295" y="353"/>
                </a:cubicBezTo>
                <a:cubicBezTo>
                  <a:pt x="295" y="353"/>
                  <a:pt x="295" y="353"/>
                  <a:pt x="295" y="353"/>
                </a:cubicBezTo>
                <a:cubicBezTo>
                  <a:pt x="294" y="355"/>
                  <a:pt x="292" y="356"/>
                  <a:pt x="291" y="357"/>
                </a:cubicBezTo>
                <a:cubicBezTo>
                  <a:pt x="291" y="357"/>
                  <a:pt x="291" y="358"/>
                  <a:pt x="291" y="358"/>
                </a:cubicBezTo>
                <a:cubicBezTo>
                  <a:pt x="292" y="358"/>
                  <a:pt x="292" y="357"/>
                  <a:pt x="292" y="357"/>
                </a:cubicBezTo>
                <a:cubicBezTo>
                  <a:pt x="293" y="359"/>
                  <a:pt x="292" y="359"/>
                  <a:pt x="292" y="361"/>
                </a:cubicBezTo>
                <a:cubicBezTo>
                  <a:pt x="294" y="361"/>
                  <a:pt x="294" y="363"/>
                  <a:pt x="295" y="363"/>
                </a:cubicBezTo>
                <a:cubicBezTo>
                  <a:pt x="295" y="361"/>
                  <a:pt x="293" y="359"/>
                  <a:pt x="295" y="357"/>
                </a:cubicBezTo>
                <a:close/>
                <a:moveTo>
                  <a:pt x="294" y="360"/>
                </a:moveTo>
                <a:cubicBezTo>
                  <a:pt x="294" y="360"/>
                  <a:pt x="294" y="361"/>
                  <a:pt x="294" y="361"/>
                </a:cubicBezTo>
                <a:cubicBezTo>
                  <a:pt x="294" y="361"/>
                  <a:pt x="293" y="361"/>
                  <a:pt x="294" y="360"/>
                </a:cubicBezTo>
                <a:close/>
                <a:moveTo>
                  <a:pt x="283" y="373"/>
                </a:moveTo>
                <a:cubicBezTo>
                  <a:pt x="284" y="372"/>
                  <a:pt x="285" y="372"/>
                  <a:pt x="284" y="371"/>
                </a:cubicBezTo>
                <a:cubicBezTo>
                  <a:pt x="284" y="372"/>
                  <a:pt x="283" y="373"/>
                  <a:pt x="283" y="373"/>
                </a:cubicBezTo>
                <a:close/>
                <a:moveTo>
                  <a:pt x="284" y="364"/>
                </a:moveTo>
                <a:cubicBezTo>
                  <a:pt x="284" y="363"/>
                  <a:pt x="285" y="363"/>
                  <a:pt x="285" y="363"/>
                </a:cubicBezTo>
                <a:cubicBezTo>
                  <a:pt x="285" y="362"/>
                  <a:pt x="285" y="362"/>
                  <a:pt x="285" y="362"/>
                </a:cubicBezTo>
                <a:cubicBezTo>
                  <a:pt x="285" y="362"/>
                  <a:pt x="284" y="363"/>
                  <a:pt x="283" y="364"/>
                </a:cubicBezTo>
                <a:cubicBezTo>
                  <a:pt x="283" y="364"/>
                  <a:pt x="283" y="364"/>
                  <a:pt x="282" y="364"/>
                </a:cubicBezTo>
                <a:cubicBezTo>
                  <a:pt x="282" y="364"/>
                  <a:pt x="282" y="365"/>
                  <a:pt x="282" y="365"/>
                </a:cubicBezTo>
                <a:cubicBezTo>
                  <a:pt x="282" y="365"/>
                  <a:pt x="281" y="366"/>
                  <a:pt x="281" y="366"/>
                </a:cubicBezTo>
                <a:cubicBezTo>
                  <a:pt x="281" y="366"/>
                  <a:pt x="281" y="366"/>
                  <a:pt x="281" y="365"/>
                </a:cubicBezTo>
                <a:cubicBezTo>
                  <a:pt x="281" y="366"/>
                  <a:pt x="280" y="366"/>
                  <a:pt x="280" y="366"/>
                </a:cubicBezTo>
                <a:cubicBezTo>
                  <a:pt x="281" y="367"/>
                  <a:pt x="279" y="369"/>
                  <a:pt x="279" y="370"/>
                </a:cubicBezTo>
                <a:cubicBezTo>
                  <a:pt x="278" y="368"/>
                  <a:pt x="280" y="368"/>
                  <a:pt x="280" y="366"/>
                </a:cubicBezTo>
                <a:cubicBezTo>
                  <a:pt x="279" y="367"/>
                  <a:pt x="278" y="367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6" y="369"/>
                </a:cubicBezTo>
                <a:cubicBezTo>
                  <a:pt x="277" y="369"/>
                  <a:pt x="277" y="369"/>
                  <a:pt x="277" y="369"/>
                </a:cubicBezTo>
                <a:cubicBezTo>
                  <a:pt x="278" y="370"/>
                  <a:pt x="276" y="369"/>
                  <a:pt x="276" y="369"/>
                </a:cubicBezTo>
                <a:cubicBezTo>
                  <a:pt x="272" y="371"/>
                  <a:pt x="268" y="374"/>
                  <a:pt x="264" y="376"/>
                </a:cubicBezTo>
                <a:cubicBezTo>
                  <a:pt x="265" y="377"/>
                  <a:pt x="266" y="378"/>
                  <a:pt x="266" y="380"/>
                </a:cubicBezTo>
                <a:cubicBezTo>
                  <a:pt x="267" y="380"/>
                  <a:pt x="268" y="379"/>
                  <a:pt x="268" y="379"/>
                </a:cubicBezTo>
                <a:cubicBezTo>
                  <a:pt x="268" y="378"/>
                  <a:pt x="268" y="378"/>
                  <a:pt x="268" y="378"/>
                </a:cubicBezTo>
                <a:cubicBezTo>
                  <a:pt x="268" y="378"/>
                  <a:pt x="267" y="377"/>
                  <a:pt x="268" y="377"/>
                </a:cubicBezTo>
                <a:cubicBezTo>
                  <a:pt x="269" y="377"/>
                  <a:pt x="269" y="378"/>
                  <a:pt x="270" y="379"/>
                </a:cubicBezTo>
                <a:cubicBezTo>
                  <a:pt x="269" y="379"/>
                  <a:pt x="270" y="380"/>
                  <a:pt x="270" y="381"/>
                </a:cubicBezTo>
                <a:cubicBezTo>
                  <a:pt x="269" y="381"/>
                  <a:pt x="269" y="381"/>
                  <a:pt x="269" y="382"/>
                </a:cubicBezTo>
                <a:cubicBezTo>
                  <a:pt x="268" y="381"/>
                  <a:pt x="267" y="381"/>
                  <a:pt x="267" y="380"/>
                </a:cubicBezTo>
                <a:cubicBezTo>
                  <a:pt x="266" y="381"/>
                  <a:pt x="265" y="382"/>
                  <a:pt x="265" y="383"/>
                </a:cubicBezTo>
                <a:cubicBezTo>
                  <a:pt x="265" y="384"/>
                  <a:pt x="264" y="383"/>
                  <a:pt x="264" y="383"/>
                </a:cubicBezTo>
                <a:cubicBezTo>
                  <a:pt x="264" y="384"/>
                  <a:pt x="265" y="383"/>
                  <a:pt x="265" y="384"/>
                </a:cubicBezTo>
                <a:cubicBezTo>
                  <a:pt x="265" y="384"/>
                  <a:pt x="264" y="384"/>
                  <a:pt x="264" y="385"/>
                </a:cubicBezTo>
                <a:cubicBezTo>
                  <a:pt x="265" y="386"/>
                  <a:pt x="266" y="386"/>
                  <a:pt x="265" y="388"/>
                </a:cubicBezTo>
                <a:cubicBezTo>
                  <a:pt x="266" y="387"/>
                  <a:pt x="267" y="387"/>
                  <a:pt x="268" y="386"/>
                </a:cubicBezTo>
                <a:cubicBezTo>
                  <a:pt x="267" y="386"/>
                  <a:pt x="266" y="386"/>
                  <a:pt x="266" y="386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7" y="384"/>
                  <a:pt x="267" y="383"/>
                  <a:pt x="268" y="383"/>
                </a:cubicBezTo>
                <a:cubicBezTo>
                  <a:pt x="267" y="384"/>
                  <a:pt x="269" y="383"/>
                  <a:pt x="269" y="383"/>
                </a:cubicBezTo>
                <a:cubicBezTo>
                  <a:pt x="270" y="384"/>
                  <a:pt x="269" y="382"/>
                  <a:pt x="270" y="383"/>
                </a:cubicBezTo>
                <a:cubicBezTo>
                  <a:pt x="271" y="383"/>
                  <a:pt x="270" y="382"/>
                  <a:pt x="272" y="382"/>
                </a:cubicBezTo>
                <a:cubicBezTo>
                  <a:pt x="271" y="383"/>
                  <a:pt x="273" y="383"/>
                  <a:pt x="273" y="384"/>
                </a:cubicBezTo>
                <a:cubicBezTo>
                  <a:pt x="273" y="385"/>
                  <a:pt x="272" y="385"/>
                  <a:pt x="272" y="385"/>
                </a:cubicBezTo>
                <a:cubicBezTo>
                  <a:pt x="272" y="384"/>
                  <a:pt x="271" y="385"/>
                  <a:pt x="270" y="385"/>
                </a:cubicBezTo>
                <a:cubicBezTo>
                  <a:pt x="270" y="385"/>
                  <a:pt x="270" y="384"/>
                  <a:pt x="270" y="384"/>
                </a:cubicBezTo>
                <a:cubicBezTo>
                  <a:pt x="270" y="385"/>
                  <a:pt x="269" y="385"/>
                  <a:pt x="269" y="385"/>
                </a:cubicBezTo>
                <a:cubicBezTo>
                  <a:pt x="270" y="385"/>
                  <a:pt x="270" y="386"/>
                  <a:pt x="271" y="386"/>
                </a:cubicBezTo>
                <a:cubicBezTo>
                  <a:pt x="272" y="385"/>
                  <a:pt x="274" y="386"/>
                  <a:pt x="274" y="384"/>
                </a:cubicBezTo>
                <a:cubicBezTo>
                  <a:pt x="274" y="384"/>
                  <a:pt x="273" y="384"/>
                  <a:pt x="273" y="383"/>
                </a:cubicBezTo>
                <a:cubicBezTo>
                  <a:pt x="273" y="383"/>
                  <a:pt x="273" y="383"/>
                  <a:pt x="273" y="382"/>
                </a:cubicBezTo>
                <a:cubicBezTo>
                  <a:pt x="273" y="382"/>
                  <a:pt x="272" y="382"/>
                  <a:pt x="272" y="381"/>
                </a:cubicBezTo>
                <a:cubicBezTo>
                  <a:pt x="271" y="381"/>
                  <a:pt x="271" y="381"/>
                  <a:pt x="270" y="381"/>
                </a:cubicBezTo>
                <a:cubicBezTo>
                  <a:pt x="270" y="380"/>
                  <a:pt x="271" y="380"/>
                  <a:pt x="272" y="379"/>
                </a:cubicBezTo>
                <a:cubicBezTo>
                  <a:pt x="272" y="378"/>
                  <a:pt x="272" y="378"/>
                  <a:pt x="272" y="377"/>
                </a:cubicBezTo>
                <a:cubicBezTo>
                  <a:pt x="273" y="378"/>
                  <a:pt x="272" y="377"/>
                  <a:pt x="273" y="377"/>
                </a:cubicBezTo>
                <a:cubicBezTo>
                  <a:pt x="274" y="377"/>
                  <a:pt x="274" y="377"/>
                  <a:pt x="274" y="378"/>
                </a:cubicBezTo>
                <a:cubicBezTo>
                  <a:pt x="276" y="377"/>
                  <a:pt x="277" y="375"/>
                  <a:pt x="278" y="374"/>
                </a:cubicBezTo>
                <a:cubicBezTo>
                  <a:pt x="278" y="375"/>
                  <a:pt x="279" y="375"/>
                  <a:pt x="279" y="376"/>
                </a:cubicBezTo>
                <a:cubicBezTo>
                  <a:pt x="279" y="376"/>
                  <a:pt x="277" y="376"/>
                  <a:pt x="277" y="377"/>
                </a:cubicBezTo>
                <a:cubicBezTo>
                  <a:pt x="277" y="377"/>
                  <a:pt x="277" y="377"/>
                  <a:pt x="277" y="377"/>
                </a:cubicBezTo>
                <a:cubicBezTo>
                  <a:pt x="276" y="378"/>
                  <a:pt x="276" y="379"/>
                  <a:pt x="275" y="380"/>
                </a:cubicBezTo>
                <a:cubicBezTo>
                  <a:pt x="276" y="380"/>
                  <a:pt x="276" y="379"/>
                  <a:pt x="277" y="380"/>
                </a:cubicBezTo>
                <a:cubicBezTo>
                  <a:pt x="277" y="380"/>
                  <a:pt x="277" y="380"/>
                  <a:pt x="277" y="381"/>
                </a:cubicBezTo>
                <a:cubicBezTo>
                  <a:pt x="277" y="381"/>
                  <a:pt x="277" y="382"/>
                  <a:pt x="276" y="382"/>
                </a:cubicBezTo>
                <a:cubicBezTo>
                  <a:pt x="276" y="381"/>
                  <a:pt x="275" y="381"/>
                  <a:pt x="275" y="381"/>
                </a:cubicBezTo>
                <a:cubicBezTo>
                  <a:pt x="274" y="381"/>
                  <a:pt x="275" y="380"/>
                  <a:pt x="274" y="379"/>
                </a:cubicBezTo>
                <a:cubicBezTo>
                  <a:pt x="275" y="379"/>
                  <a:pt x="275" y="379"/>
                  <a:pt x="275" y="378"/>
                </a:cubicBezTo>
                <a:cubicBezTo>
                  <a:pt x="274" y="378"/>
                  <a:pt x="273" y="379"/>
                  <a:pt x="272" y="379"/>
                </a:cubicBezTo>
                <a:cubicBezTo>
                  <a:pt x="274" y="380"/>
                  <a:pt x="274" y="381"/>
                  <a:pt x="273" y="382"/>
                </a:cubicBezTo>
                <a:cubicBezTo>
                  <a:pt x="275" y="383"/>
                  <a:pt x="274" y="382"/>
                  <a:pt x="275" y="382"/>
                </a:cubicBezTo>
                <a:cubicBezTo>
                  <a:pt x="275" y="383"/>
                  <a:pt x="276" y="382"/>
                  <a:pt x="276" y="383"/>
                </a:cubicBezTo>
                <a:cubicBezTo>
                  <a:pt x="277" y="382"/>
                  <a:pt x="278" y="382"/>
                  <a:pt x="278" y="380"/>
                </a:cubicBezTo>
                <a:cubicBezTo>
                  <a:pt x="277" y="380"/>
                  <a:pt x="277" y="378"/>
                  <a:pt x="277" y="377"/>
                </a:cubicBezTo>
                <a:cubicBezTo>
                  <a:pt x="278" y="378"/>
                  <a:pt x="279" y="377"/>
                  <a:pt x="279" y="378"/>
                </a:cubicBezTo>
                <a:cubicBezTo>
                  <a:pt x="280" y="379"/>
                  <a:pt x="280" y="377"/>
                  <a:pt x="280" y="377"/>
                </a:cubicBezTo>
                <a:cubicBezTo>
                  <a:pt x="280" y="377"/>
                  <a:pt x="281" y="377"/>
                  <a:pt x="281" y="378"/>
                </a:cubicBezTo>
                <a:cubicBezTo>
                  <a:pt x="281" y="378"/>
                  <a:pt x="281" y="378"/>
                  <a:pt x="281" y="378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2" y="378"/>
                  <a:pt x="282" y="378"/>
                  <a:pt x="282" y="377"/>
                </a:cubicBezTo>
                <a:cubicBezTo>
                  <a:pt x="281" y="377"/>
                  <a:pt x="281" y="376"/>
                  <a:pt x="282" y="375"/>
                </a:cubicBezTo>
                <a:cubicBezTo>
                  <a:pt x="281" y="375"/>
                  <a:pt x="281" y="375"/>
                  <a:pt x="281" y="374"/>
                </a:cubicBezTo>
                <a:cubicBezTo>
                  <a:pt x="280" y="374"/>
                  <a:pt x="280" y="372"/>
                  <a:pt x="280" y="372"/>
                </a:cubicBezTo>
                <a:cubicBezTo>
                  <a:pt x="280" y="372"/>
                  <a:pt x="280" y="373"/>
                  <a:pt x="279" y="373"/>
                </a:cubicBezTo>
                <a:cubicBezTo>
                  <a:pt x="279" y="372"/>
                  <a:pt x="279" y="372"/>
                  <a:pt x="279" y="372"/>
                </a:cubicBezTo>
                <a:cubicBezTo>
                  <a:pt x="279" y="372"/>
                  <a:pt x="278" y="372"/>
                  <a:pt x="278" y="371"/>
                </a:cubicBezTo>
                <a:cubicBezTo>
                  <a:pt x="279" y="372"/>
                  <a:pt x="279" y="371"/>
                  <a:pt x="279" y="370"/>
                </a:cubicBezTo>
                <a:cubicBezTo>
                  <a:pt x="280" y="371"/>
                  <a:pt x="281" y="371"/>
                  <a:pt x="282" y="372"/>
                </a:cubicBezTo>
                <a:cubicBezTo>
                  <a:pt x="282" y="370"/>
                  <a:pt x="282" y="370"/>
                  <a:pt x="282" y="370"/>
                </a:cubicBezTo>
                <a:cubicBezTo>
                  <a:pt x="283" y="370"/>
                  <a:pt x="282" y="369"/>
                  <a:pt x="283" y="369"/>
                </a:cubicBezTo>
                <a:cubicBezTo>
                  <a:pt x="284" y="369"/>
                  <a:pt x="285" y="370"/>
                  <a:pt x="285" y="371"/>
                </a:cubicBezTo>
                <a:cubicBezTo>
                  <a:pt x="286" y="370"/>
                  <a:pt x="287" y="370"/>
                  <a:pt x="287" y="368"/>
                </a:cubicBezTo>
                <a:cubicBezTo>
                  <a:pt x="285" y="368"/>
                  <a:pt x="285" y="368"/>
                  <a:pt x="283" y="368"/>
                </a:cubicBezTo>
                <a:cubicBezTo>
                  <a:pt x="283" y="368"/>
                  <a:pt x="283" y="367"/>
                  <a:pt x="283" y="367"/>
                </a:cubicBezTo>
                <a:cubicBezTo>
                  <a:pt x="284" y="367"/>
                  <a:pt x="286" y="366"/>
                  <a:pt x="287" y="367"/>
                </a:cubicBezTo>
                <a:cubicBezTo>
                  <a:pt x="287" y="366"/>
                  <a:pt x="287" y="365"/>
                  <a:pt x="287" y="365"/>
                </a:cubicBezTo>
                <a:cubicBezTo>
                  <a:pt x="285" y="366"/>
                  <a:pt x="285" y="364"/>
                  <a:pt x="284" y="364"/>
                </a:cubicBezTo>
                <a:close/>
                <a:moveTo>
                  <a:pt x="271" y="376"/>
                </a:moveTo>
                <a:cubicBezTo>
                  <a:pt x="269" y="376"/>
                  <a:pt x="269" y="376"/>
                  <a:pt x="269" y="376"/>
                </a:cubicBezTo>
                <a:cubicBezTo>
                  <a:pt x="270" y="375"/>
                  <a:pt x="269" y="375"/>
                  <a:pt x="269" y="374"/>
                </a:cubicBezTo>
                <a:cubicBezTo>
                  <a:pt x="270" y="374"/>
                  <a:pt x="270" y="375"/>
                  <a:pt x="271" y="375"/>
                </a:cubicBezTo>
                <a:lnTo>
                  <a:pt x="271" y="376"/>
                </a:lnTo>
                <a:close/>
                <a:moveTo>
                  <a:pt x="273" y="375"/>
                </a:moveTo>
                <a:cubicBezTo>
                  <a:pt x="272" y="375"/>
                  <a:pt x="272" y="375"/>
                  <a:pt x="272" y="376"/>
                </a:cubicBezTo>
                <a:cubicBezTo>
                  <a:pt x="271" y="375"/>
                  <a:pt x="272" y="375"/>
                  <a:pt x="272" y="374"/>
                </a:cubicBezTo>
                <a:cubicBezTo>
                  <a:pt x="274" y="374"/>
                  <a:pt x="274" y="374"/>
                  <a:pt x="274" y="375"/>
                </a:cubicBezTo>
                <a:cubicBezTo>
                  <a:pt x="274" y="376"/>
                  <a:pt x="274" y="375"/>
                  <a:pt x="273" y="375"/>
                </a:cubicBezTo>
                <a:close/>
                <a:moveTo>
                  <a:pt x="274" y="374"/>
                </a:moveTo>
                <a:cubicBezTo>
                  <a:pt x="274" y="373"/>
                  <a:pt x="274" y="372"/>
                  <a:pt x="275" y="372"/>
                </a:cubicBezTo>
                <a:cubicBezTo>
                  <a:pt x="275" y="372"/>
                  <a:pt x="274" y="370"/>
                  <a:pt x="276" y="370"/>
                </a:cubicBezTo>
                <a:cubicBezTo>
                  <a:pt x="275" y="371"/>
                  <a:pt x="276" y="372"/>
                  <a:pt x="277" y="372"/>
                </a:cubicBezTo>
                <a:cubicBezTo>
                  <a:pt x="276" y="372"/>
                  <a:pt x="275" y="373"/>
                  <a:pt x="274" y="374"/>
                </a:cubicBezTo>
                <a:close/>
                <a:moveTo>
                  <a:pt x="281" y="370"/>
                </a:moveTo>
                <a:cubicBezTo>
                  <a:pt x="281" y="370"/>
                  <a:pt x="281" y="369"/>
                  <a:pt x="280" y="369"/>
                </a:cubicBezTo>
                <a:cubicBezTo>
                  <a:pt x="280" y="369"/>
                  <a:pt x="280" y="368"/>
                  <a:pt x="280" y="368"/>
                </a:cubicBezTo>
                <a:cubicBezTo>
                  <a:pt x="281" y="368"/>
                  <a:pt x="281" y="368"/>
                  <a:pt x="281" y="368"/>
                </a:cubicBezTo>
                <a:cubicBezTo>
                  <a:pt x="281" y="369"/>
                  <a:pt x="282" y="369"/>
                  <a:pt x="281" y="370"/>
                </a:cubicBezTo>
                <a:close/>
                <a:moveTo>
                  <a:pt x="301" y="364"/>
                </a:moveTo>
                <a:cubicBezTo>
                  <a:pt x="302" y="365"/>
                  <a:pt x="301" y="365"/>
                  <a:pt x="301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02" y="365"/>
                  <a:pt x="303" y="364"/>
                  <a:pt x="301" y="364"/>
                </a:cubicBezTo>
                <a:close/>
                <a:moveTo>
                  <a:pt x="304" y="356"/>
                </a:moveTo>
                <a:cubicBezTo>
                  <a:pt x="302" y="356"/>
                  <a:pt x="302" y="359"/>
                  <a:pt x="301" y="358"/>
                </a:cubicBezTo>
                <a:cubicBezTo>
                  <a:pt x="300" y="358"/>
                  <a:pt x="299" y="359"/>
                  <a:pt x="300" y="359"/>
                </a:cubicBezTo>
                <a:cubicBezTo>
                  <a:pt x="300" y="358"/>
                  <a:pt x="301" y="359"/>
                  <a:pt x="300" y="359"/>
                </a:cubicBezTo>
                <a:cubicBezTo>
                  <a:pt x="302" y="359"/>
                  <a:pt x="303" y="357"/>
                  <a:pt x="304" y="358"/>
                </a:cubicBezTo>
                <a:cubicBezTo>
                  <a:pt x="304" y="357"/>
                  <a:pt x="304" y="357"/>
                  <a:pt x="304" y="356"/>
                </a:cubicBezTo>
                <a:close/>
                <a:moveTo>
                  <a:pt x="274" y="390"/>
                </a:moveTo>
                <a:cubicBezTo>
                  <a:pt x="275" y="390"/>
                  <a:pt x="275" y="391"/>
                  <a:pt x="276" y="390"/>
                </a:cubicBezTo>
                <a:cubicBezTo>
                  <a:pt x="276" y="390"/>
                  <a:pt x="275" y="389"/>
                  <a:pt x="274" y="390"/>
                </a:cubicBezTo>
                <a:close/>
                <a:moveTo>
                  <a:pt x="304" y="354"/>
                </a:moveTo>
                <a:cubicBezTo>
                  <a:pt x="305" y="355"/>
                  <a:pt x="304" y="356"/>
                  <a:pt x="305" y="356"/>
                </a:cubicBezTo>
                <a:cubicBezTo>
                  <a:pt x="305" y="355"/>
                  <a:pt x="305" y="355"/>
                  <a:pt x="305" y="354"/>
                </a:cubicBezTo>
                <a:lnTo>
                  <a:pt x="304" y="354"/>
                </a:lnTo>
                <a:close/>
                <a:moveTo>
                  <a:pt x="300" y="360"/>
                </a:moveTo>
                <a:cubicBezTo>
                  <a:pt x="300" y="361"/>
                  <a:pt x="301" y="361"/>
                  <a:pt x="301" y="361"/>
                </a:cubicBezTo>
                <a:cubicBezTo>
                  <a:pt x="300" y="362"/>
                  <a:pt x="299" y="363"/>
                  <a:pt x="300" y="363"/>
                </a:cubicBezTo>
                <a:cubicBezTo>
                  <a:pt x="301" y="363"/>
                  <a:pt x="300" y="362"/>
                  <a:pt x="301" y="362"/>
                </a:cubicBezTo>
                <a:cubicBezTo>
                  <a:pt x="301" y="361"/>
                  <a:pt x="302" y="360"/>
                  <a:pt x="300" y="360"/>
                </a:cubicBezTo>
                <a:close/>
                <a:moveTo>
                  <a:pt x="296" y="359"/>
                </a:moveTo>
                <a:cubicBezTo>
                  <a:pt x="296" y="359"/>
                  <a:pt x="295" y="359"/>
                  <a:pt x="296" y="360"/>
                </a:cubicBezTo>
                <a:cubicBezTo>
                  <a:pt x="296" y="360"/>
                  <a:pt x="297" y="360"/>
                  <a:pt x="297" y="359"/>
                </a:cubicBezTo>
                <a:cubicBezTo>
                  <a:pt x="296" y="360"/>
                  <a:pt x="297" y="359"/>
                  <a:pt x="296" y="359"/>
                </a:cubicBezTo>
                <a:close/>
                <a:moveTo>
                  <a:pt x="298" y="362"/>
                </a:moveTo>
                <a:cubicBezTo>
                  <a:pt x="298" y="363"/>
                  <a:pt x="298" y="363"/>
                  <a:pt x="298" y="364"/>
                </a:cubicBezTo>
                <a:cubicBezTo>
                  <a:pt x="298" y="363"/>
                  <a:pt x="298" y="364"/>
                  <a:pt x="299" y="363"/>
                </a:cubicBezTo>
                <a:cubicBezTo>
                  <a:pt x="299" y="363"/>
                  <a:pt x="299" y="362"/>
                  <a:pt x="298" y="362"/>
                </a:cubicBezTo>
                <a:close/>
                <a:moveTo>
                  <a:pt x="260" y="386"/>
                </a:moveTo>
                <a:cubicBezTo>
                  <a:pt x="259" y="386"/>
                  <a:pt x="259" y="386"/>
                  <a:pt x="259" y="386"/>
                </a:cubicBezTo>
                <a:cubicBezTo>
                  <a:pt x="259" y="386"/>
                  <a:pt x="258" y="386"/>
                  <a:pt x="258" y="385"/>
                </a:cubicBezTo>
                <a:cubicBezTo>
                  <a:pt x="259" y="384"/>
                  <a:pt x="258" y="383"/>
                  <a:pt x="259" y="382"/>
                </a:cubicBezTo>
                <a:cubicBezTo>
                  <a:pt x="259" y="382"/>
                  <a:pt x="259" y="382"/>
                  <a:pt x="260" y="382"/>
                </a:cubicBezTo>
                <a:cubicBezTo>
                  <a:pt x="259" y="381"/>
                  <a:pt x="259" y="380"/>
                  <a:pt x="258" y="380"/>
                </a:cubicBezTo>
                <a:cubicBezTo>
                  <a:pt x="259" y="381"/>
                  <a:pt x="258" y="382"/>
                  <a:pt x="257" y="382"/>
                </a:cubicBezTo>
                <a:cubicBezTo>
                  <a:pt x="256" y="384"/>
                  <a:pt x="258" y="385"/>
                  <a:pt x="258" y="386"/>
                </a:cubicBezTo>
                <a:cubicBezTo>
                  <a:pt x="258" y="387"/>
                  <a:pt x="256" y="387"/>
                  <a:pt x="255" y="387"/>
                </a:cubicBezTo>
                <a:cubicBezTo>
                  <a:pt x="254" y="387"/>
                  <a:pt x="254" y="387"/>
                  <a:pt x="254" y="388"/>
                </a:cubicBezTo>
                <a:cubicBezTo>
                  <a:pt x="254" y="388"/>
                  <a:pt x="254" y="388"/>
                  <a:pt x="254" y="389"/>
                </a:cubicBezTo>
                <a:cubicBezTo>
                  <a:pt x="255" y="389"/>
                  <a:pt x="255" y="389"/>
                  <a:pt x="256" y="389"/>
                </a:cubicBezTo>
                <a:cubicBezTo>
                  <a:pt x="256" y="389"/>
                  <a:pt x="257" y="389"/>
                  <a:pt x="257" y="389"/>
                </a:cubicBezTo>
                <a:cubicBezTo>
                  <a:pt x="256" y="389"/>
                  <a:pt x="256" y="388"/>
                  <a:pt x="256" y="388"/>
                </a:cubicBezTo>
                <a:cubicBezTo>
                  <a:pt x="258" y="388"/>
                  <a:pt x="258" y="388"/>
                  <a:pt x="258" y="388"/>
                </a:cubicBezTo>
                <a:cubicBezTo>
                  <a:pt x="258" y="388"/>
                  <a:pt x="258" y="389"/>
                  <a:pt x="259" y="389"/>
                </a:cubicBezTo>
                <a:cubicBezTo>
                  <a:pt x="258" y="388"/>
                  <a:pt x="259" y="388"/>
                  <a:pt x="260" y="387"/>
                </a:cubicBezTo>
                <a:cubicBezTo>
                  <a:pt x="260" y="387"/>
                  <a:pt x="260" y="387"/>
                  <a:pt x="260" y="386"/>
                </a:cubicBezTo>
                <a:close/>
                <a:moveTo>
                  <a:pt x="257" y="393"/>
                </a:moveTo>
                <a:cubicBezTo>
                  <a:pt x="257" y="393"/>
                  <a:pt x="256" y="393"/>
                  <a:pt x="256" y="394"/>
                </a:cubicBezTo>
                <a:cubicBezTo>
                  <a:pt x="257" y="394"/>
                  <a:pt x="257" y="394"/>
                  <a:pt x="257" y="394"/>
                </a:cubicBezTo>
                <a:cubicBezTo>
                  <a:pt x="257" y="393"/>
                  <a:pt x="258" y="393"/>
                  <a:pt x="257" y="393"/>
                </a:cubicBezTo>
                <a:close/>
                <a:moveTo>
                  <a:pt x="252" y="391"/>
                </a:moveTo>
                <a:cubicBezTo>
                  <a:pt x="252" y="391"/>
                  <a:pt x="254" y="392"/>
                  <a:pt x="254" y="391"/>
                </a:cubicBezTo>
                <a:cubicBezTo>
                  <a:pt x="253" y="391"/>
                  <a:pt x="253" y="390"/>
                  <a:pt x="252" y="391"/>
                </a:cubicBezTo>
                <a:close/>
                <a:moveTo>
                  <a:pt x="254" y="396"/>
                </a:moveTo>
                <a:cubicBezTo>
                  <a:pt x="254" y="396"/>
                  <a:pt x="253" y="396"/>
                  <a:pt x="253" y="396"/>
                </a:cubicBezTo>
                <a:cubicBezTo>
                  <a:pt x="253" y="397"/>
                  <a:pt x="253" y="397"/>
                  <a:pt x="253" y="397"/>
                </a:cubicBezTo>
                <a:cubicBezTo>
                  <a:pt x="254" y="397"/>
                  <a:pt x="254" y="397"/>
                  <a:pt x="254" y="396"/>
                </a:cubicBezTo>
                <a:close/>
                <a:moveTo>
                  <a:pt x="253" y="399"/>
                </a:moveTo>
                <a:cubicBezTo>
                  <a:pt x="255" y="400"/>
                  <a:pt x="254" y="398"/>
                  <a:pt x="254" y="398"/>
                </a:cubicBezTo>
                <a:cubicBezTo>
                  <a:pt x="254" y="398"/>
                  <a:pt x="254" y="398"/>
                  <a:pt x="254" y="398"/>
                </a:cubicBezTo>
                <a:cubicBezTo>
                  <a:pt x="254" y="399"/>
                  <a:pt x="253" y="399"/>
                  <a:pt x="253" y="399"/>
                </a:cubicBezTo>
                <a:close/>
                <a:moveTo>
                  <a:pt x="251" y="391"/>
                </a:moveTo>
                <a:cubicBezTo>
                  <a:pt x="251" y="390"/>
                  <a:pt x="251" y="390"/>
                  <a:pt x="251" y="390"/>
                </a:cubicBezTo>
                <a:cubicBezTo>
                  <a:pt x="250" y="390"/>
                  <a:pt x="250" y="390"/>
                  <a:pt x="250" y="390"/>
                </a:cubicBezTo>
                <a:cubicBezTo>
                  <a:pt x="250" y="391"/>
                  <a:pt x="250" y="391"/>
                  <a:pt x="251" y="391"/>
                </a:cubicBezTo>
                <a:close/>
                <a:moveTo>
                  <a:pt x="252" y="388"/>
                </a:moveTo>
                <a:cubicBezTo>
                  <a:pt x="252" y="388"/>
                  <a:pt x="251" y="389"/>
                  <a:pt x="251" y="389"/>
                </a:cubicBezTo>
                <a:cubicBezTo>
                  <a:pt x="251" y="390"/>
                  <a:pt x="252" y="389"/>
                  <a:pt x="252" y="388"/>
                </a:cubicBezTo>
                <a:close/>
                <a:moveTo>
                  <a:pt x="253" y="394"/>
                </a:moveTo>
                <a:cubicBezTo>
                  <a:pt x="253" y="394"/>
                  <a:pt x="252" y="393"/>
                  <a:pt x="252" y="394"/>
                </a:cubicBezTo>
                <a:cubicBezTo>
                  <a:pt x="252" y="395"/>
                  <a:pt x="254" y="395"/>
                  <a:pt x="253" y="394"/>
                </a:cubicBezTo>
                <a:close/>
                <a:moveTo>
                  <a:pt x="258" y="390"/>
                </a:moveTo>
                <a:cubicBezTo>
                  <a:pt x="258" y="391"/>
                  <a:pt x="259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59" y="389"/>
                  <a:pt x="259" y="390"/>
                  <a:pt x="258" y="390"/>
                </a:cubicBezTo>
                <a:close/>
                <a:moveTo>
                  <a:pt x="264" y="385"/>
                </a:moveTo>
                <a:cubicBezTo>
                  <a:pt x="263" y="385"/>
                  <a:pt x="263" y="384"/>
                  <a:pt x="263" y="383"/>
                </a:cubicBezTo>
                <a:cubicBezTo>
                  <a:pt x="263" y="383"/>
                  <a:pt x="263" y="383"/>
                  <a:pt x="263" y="383"/>
                </a:cubicBezTo>
                <a:cubicBezTo>
                  <a:pt x="264" y="382"/>
                  <a:pt x="263" y="382"/>
                  <a:pt x="263" y="382"/>
                </a:cubicBezTo>
                <a:cubicBezTo>
                  <a:pt x="263" y="381"/>
                  <a:pt x="263" y="381"/>
                  <a:pt x="264" y="381"/>
                </a:cubicBezTo>
                <a:cubicBezTo>
                  <a:pt x="264" y="380"/>
                  <a:pt x="263" y="380"/>
                  <a:pt x="263" y="379"/>
                </a:cubicBezTo>
                <a:cubicBezTo>
                  <a:pt x="264" y="379"/>
                  <a:pt x="264" y="378"/>
                  <a:pt x="264" y="377"/>
                </a:cubicBezTo>
                <a:cubicBezTo>
                  <a:pt x="264" y="377"/>
                  <a:pt x="263" y="377"/>
                  <a:pt x="263" y="377"/>
                </a:cubicBezTo>
                <a:cubicBezTo>
                  <a:pt x="262" y="377"/>
                  <a:pt x="261" y="378"/>
                  <a:pt x="259" y="379"/>
                </a:cubicBezTo>
                <a:cubicBezTo>
                  <a:pt x="259" y="379"/>
                  <a:pt x="260" y="379"/>
                  <a:pt x="260" y="380"/>
                </a:cubicBezTo>
                <a:cubicBezTo>
                  <a:pt x="261" y="380"/>
                  <a:pt x="260" y="379"/>
                  <a:pt x="261" y="379"/>
                </a:cubicBezTo>
                <a:cubicBezTo>
                  <a:pt x="261" y="380"/>
                  <a:pt x="261" y="380"/>
                  <a:pt x="261" y="381"/>
                </a:cubicBezTo>
                <a:cubicBezTo>
                  <a:pt x="261" y="381"/>
                  <a:pt x="260" y="381"/>
                  <a:pt x="261" y="382"/>
                </a:cubicBezTo>
                <a:cubicBezTo>
                  <a:pt x="261" y="382"/>
                  <a:pt x="262" y="382"/>
                  <a:pt x="262" y="382"/>
                </a:cubicBezTo>
                <a:cubicBezTo>
                  <a:pt x="262" y="383"/>
                  <a:pt x="261" y="384"/>
                  <a:pt x="262" y="386"/>
                </a:cubicBezTo>
                <a:cubicBezTo>
                  <a:pt x="263" y="386"/>
                  <a:pt x="263" y="386"/>
                  <a:pt x="264" y="385"/>
                </a:cubicBezTo>
                <a:close/>
                <a:moveTo>
                  <a:pt x="264" y="387"/>
                </a:moveTo>
                <a:cubicBezTo>
                  <a:pt x="264" y="388"/>
                  <a:pt x="262" y="388"/>
                  <a:pt x="263" y="388"/>
                </a:cubicBezTo>
                <a:cubicBezTo>
                  <a:pt x="263" y="389"/>
                  <a:pt x="263" y="388"/>
                  <a:pt x="264" y="388"/>
                </a:cubicBezTo>
                <a:cubicBezTo>
                  <a:pt x="264" y="389"/>
                  <a:pt x="265" y="389"/>
                  <a:pt x="266" y="389"/>
                </a:cubicBezTo>
                <a:cubicBezTo>
                  <a:pt x="266" y="389"/>
                  <a:pt x="266" y="389"/>
                  <a:pt x="266" y="388"/>
                </a:cubicBezTo>
                <a:cubicBezTo>
                  <a:pt x="264" y="389"/>
                  <a:pt x="265" y="387"/>
                  <a:pt x="264" y="387"/>
                </a:cubicBezTo>
                <a:close/>
                <a:moveTo>
                  <a:pt x="258" y="391"/>
                </a:moveTo>
                <a:cubicBezTo>
                  <a:pt x="258" y="391"/>
                  <a:pt x="258" y="392"/>
                  <a:pt x="258" y="392"/>
                </a:cubicBezTo>
                <a:cubicBezTo>
                  <a:pt x="258" y="391"/>
                  <a:pt x="259" y="392"/>
                  <a:pt x="259" y="391"/>
                </a:cubicBezTo>
                <a:lnTo>
                  <a:pt x="258" y="391"/>
                </a:lnTo>
                <a:close/>
                <a:moveTo>
                  <a:pt x="259" y="384"/>
                </a:moveTo>
                <a:cubicBezTo>
                  <a:pt x="260" y="385"/>
                  <a:pt x="259" y="385"/>
                  <a:pt x="259" y="385"/>
                </a:cubicBezTo>
                <a:cubicBezTo>
                  <a:pt x="260" y="386"/>
                  <a:pt x="260" y="384"/>
                  <a:pt x="259" y="384"/>
                </a:cubicBezTo>
                <a:close/>
                <a:moveTo>
                  <a:pt x="268" y="384"/>
                </a:moveTo>
                <a:cubicBezTo>
                  <a:pt x="267" y="385"/>
                  <a:pt x="268" y="385"/>
                  <a:pt x="269" y="385"/>
                </a:cubicBezTo>
                <a:cubicBezTo>
                  <a:pt x="268" y="384"/>
                  <a:pt x="268" y="384"/>
                  <a:pt x="268" y="384"/>
                </a:cubicBezTo>
                <a:close/>
                <a:moveTo>
                  <a:pt x="304" y="352"/>
                </a:moveTo>
                <a:cubicBezTo>
                  <a:pt x="306" y="351"/>
                  <a:pt x="303" y="349"/>
                  <a:pt x="305" y="348"/>
                </a:cubicBezTo>
                <a:cubicBezTo>
                  <a:pt x="305" y="348"/>
                  <a:pt x="305" y="347"/>
                  <a:pt x="304" y="347"/>
                </a:cubicBezTo>
                <a:cubicBezTo>
                  <a:pt x="303" y="348"/>
                  <a:pt x="303" y="347"/>
                  <a:pt x="302" y="347"/>
                </a:cubicBezTo>
                <a:cubicBezTo>
                  <a:pt x="302" y="348"/>
                  <a:pt x="303" y="347"/>
                  <a:pt x="303" y="348"/>
                </a:cubicBezTo>
                <a:cubicBezTo>
                  <a:pt x="302" y="348"/>
                  <a:pt x="302" y="348"/>
                  <a:pt x="302" y="348"/>
                </a:cubicBezTo>
                <a:cubicBezTo>
                  <a:pt x="302" y="350"/>
                  <a:pt x="303" y="349"/>
                  <a:pt x="304" y="349"/>
                </a:cubicBezTo>
                <a:cubicBezTo>
                  <a:pt x="303" y="350"/>
                  <a:pt x="304" y="350"/>
                  <a:pt x="304" y="351"/>
                </a:cubicBezTo>
                <a:cubicBezTo>
                  <a:pt x="304" y="351"/>
                  <a:pt x="304" y="352"/>
                  <a:pt x="303" y="352"/>
                </a:cubicBezTo>
                <a:cubicBezTo>
                  <a:pt x="302" y="351"/>
                  <a:pt x="304" y="350"/>
                  <a:pt x="302" y="350"/>
                </a:cubicBezTo>
                <a:cubicBezTo>
                  <a:pt x="302" y="350"/>
                  <a:pt x="303" y="351"/>
                  <a:pt x="301" y="352"/>
                </a:cubicBezTo>
                <a:cubicBezTo>
                  <a:pt x="302" y="351"/>
                  <a:pt x="302" y="351"/>
                  <a:pt x="301" y="350"/>
                </a:cubicBezTo>
                <a:cubicBezTo>
                  <a:pt x="301" y="350"/>
                  <a:pt x="301" y="351"/>
                  <a:pt x="300" y="351"/>
                </a:cubicBezTo>
                <a:cubicBezTo>
                  <a:pt x="300" y="351"/>
                  <a:pt x="300" y="351"/>
                  <a:pt x="300" y="351"/>
                </a:cubicBezTo>
                <a:cubicBezTo>
                  <a:pt x="300" y="350"/>
                  <a:pt x="301" y="350"/>
                  <a:pt x="301" y="349"/>
                </a:cubicBezTo>
                <a:cubicBezTo>
                  <a:pt x="301" y="349"/>
                  <a:pt x="301" y="349"/>
                  <a:pt x="301" y="348"/>
                </a:cubicBezTo>
                <a:cubicBezTo>
                  <a:pt x="302" y="348"/>
                  <a:pt x="301" y="348"/>
                  <a:pt x="301" y="347"/>
                </a:cubicBezTo>
                <a:cubicBezTo>
                  <a:pt x="300" y="348"/>
                  <a:pt x="300" y="349"/>
                  <a:pt x="299" y="349"/>
                </a:cubicBezTo>
                <a:cubicBezTo>
                  <a:pt x="299" y="350"/>
                  <a:pt x="299" y="351"/>
                  <a:pt x="298" y="351"/>
                </a:cubicBezTo>
                <a:cubicBezTo>
                  <a:pt x="298" y="351"/>
                  <a:pt x="298" y="351"/>
                  <a:pt x="298" y="352"/>
                </a:cubicBezTo>
                <a:cubicBezTo>
                  <a:pt x="298" y="353"/>
                  <a:pt x="297" y="353"/>
                  <a:pt x="296" y="353"/>
                </a:cubicBezTo>
                <a:cubicBezTo>
                  <a:pt x="297" y="354"/>
                  <a:pt x="298" y="352"/>
                  <a:pt x="299" y="354"/>
                </a:cubicBezTo>
                <a:cubicBezTo>
                  <a:pt x="295" y="353"/>
                  <a:pt x="297" y="357"/>
                  <a:pt x="295" y="358"/>
                </a:cubicBezTo>
                <a:cubicBezTo>
                  <a:pt x="296" y="358"/>
                  <a:pt x="296" y="358"/>
                  <a:pt x="296" y="358"/>
                </a:cubicBezTo>
                <a:cubicBezTo>
                  <a:pt x="297" y="358"/>
                  <a:pt x="298" y="358"/>
                  <a:pt x="298" y="359"/>
                </a:cubicBezTo>
                <a:cubicBezTo>
                  <a:pt x="298" y="359"/>
                  <a:pt x="297" y="359"/>
                  <a:pt x="298" y="360"/>
                </a:cubicBezTo>
                <a:cubicBezTo>
                  <a:pt x="298" y="360"/>
                  <a:pt x="299" y="360"/>
                  <a:pt x="300" y="360"/>
                </a:cubicBezTo>
                <a:cubicBezTo>
                  <a:pt x="298" y="360"/>
                  <a:pt x="300" y="358"/>
                  <a:pt x="298" y="357"/>
                </a:cubicBezTo>
                <a:cubicBezTo>
                  <a:pt x="299" y="357"/>
                  <a:pt x="300" y="354"/>
                  <a:pt x="301" y="356"/>
                </a:cubicBezTo>
                <a:cubicBezTo>
                  <a:pt x="300" y="356"/>
                  <a:pt x="299" y="358"/>
                  <a:pt x="300" y="357"/>
                </a:cubicBezTo>
                <a:cubicBezTo>
                  <a:pt x="300" y="356"/>
                  <a:pt x="301" y="357"/>
                  <a:pt x="301" y="356"/>
                </a:cubicBezTo>
                <a:cubicBezTo>
                  <a:pt x="301" y="356"/>
                  <a:pt x="302" y="354"/>
                  <a:pt x="302" y="355"/>
                </a:cubicBezTo>
                <a:cubicBezTo>
                  <a:pt x="302" y="354"/>
                  <a:pt x="303" y="353"/>
                  <a:pt x="302" y="354"/>
                </a:cubicBezTo>
                <a:cubicBezTo>
                  <a:pt x="302" y="354"/>
                  <a:pt x="302" y="354"/>
                  <a:pt x="301" y="354"/>
                </a:cubicBezTo>
                <a:cubicBezTo>
                  <a:pt x="301" y="353"/>
                  <a:pt x="299" y="353"/>
                  <a:pt x="300" y="352"/>
                </a:cubicBezTo>
                <a:cubicBezTo>
                  <a:pt x="301" y="353"/>
                  <a:pt x="302" y="352"/>
                  <a:pt x="303" y="352"/>
                </a:cubicBezTo>
                <a:cubicBezTo>
                  <a:pt x="303" y="352"/>
                  <a:pt x="303" y="353"/>
                  <a:pt x="303" y="353"/>
                </a:cubicBezTo>
                <a:cubicBezTo>
                  <a:pt x="304" y="353"/>
                  <a:pt x="304" y="353"/>
                  <a:pt x="304" y="353"/>
                </a:cubicBezTo>
                <a:cubicBezTo>
                  <a:pt x="304" y="352"/>
                  <a:pt x="305" y="353"/>
                  <a:pt x="306" y="352"/>
                </a:cubicBezTo>
                <a:cubicBezTo>
                  <a:pt x="305" y="352"/>
                  <a:pt x="304" y="352"/>
                  <a:pt x="304" y="352"/>
                </a:cubicBezTo>
                <a:close/>
                <a:moveTo>
                  <a:pt x="291" y="361"/>
                </a:moveTo>
                <a:cubicBezTo>
                  <a:pt x="290" y="360"/>
                  <a:pt x="290" y="360"/>
                  <a:pt x="290" y="360"/>
                </a:cubicBezTo>
                <a:cubicBezTo>
                  <a:pt x="290" y="359"/>
                  <a:pt x="290" y="359"/>
                  <a:pt x="291" y="359"/>
                </a:cubicBezTo>
                <a:cubicBezTo>
                  <a:pt x="291" y="358"/>
                  <a:pt x="290" y="358"/>
                  <a:pt x="290" y="358"/>
                </a:cubicBezTo>
                <a:cubicBezTo>
                  <a:pt x="290" y="358"/>
                  <a:pt x="289" y="359"/>
                  <a:pt x="288" y="360"/>
                </a:cubicBezTo>
                <a:cubicBezTo>
                  <a:pt x="288" y="360"/>
                  <a:pt x="289" y="361"/>
                  <a:pt x="289" y="362"/>
                </a:cubicBezTo>
                <a:cubicBezTo>
                  <a:pt x="288" y="362"/>
                  <a:pt x="287" y="362"/>
                  <a:pt x="287" y="361"/>
                </a:cubicBezTo>
                <a:cubicBezTo>
                  <a:pt x="287" y="362"/>
                  <a:pt x="286" y="364"/>
                  <a:pt x="286" y="363"/>
                </a:cubicBezTo>
                <a:cubicBezTo>
                  <a:pt x="287" y="363"/>
                  <a:pt x="286" y="362"/>
                  <a:pt x="287" y="362"/>
                </a:cubicBezTo>
                <a:cubicBezTo>
                  <a:pt x="288" y="362"/>
                  <a:pt x="288" y="363"/>
                  <a:pt x="288" y="363"/>
                </a:cubicBezTo>
                <a:cubicBezTo>
                  <a:pt x="289" y="363"/>
                  <a:pt x="289" y="361"/>
                  <a:pt x="291" y="361"/>
                </a:cubicBezTo>
                <a:close/>
                <a:moveTo>
                  <a:pt x="327" y="320"/>
                </a:moveTo>
                <a:cubicBezTo>
                  <a:pt x="328" y="320"/>
                  <a:pt x="329" y="319"/>
                  <a:pt x="328" y="319"/>
                </a:cubicBezTo>
                <a:cubicBezTo>
                  <a:pt x="328" y="319"/>
                  <a:pt x="327" y="319"/>
                  <a:pt x="327" y="320"/>
                </a:cubicBezTo>
                <a:close/>
                <a:moveTo>
                  <a:pt x="328" y="313"/>
                </a:moveTo>
                <a:cubicBezTo>
                  <a:pt x="328" y="314"/>
                  <a:pt x="327" y="314"/>
                  <a:pt x="328" y="314"/>
                </a:cubicBezTo>
                <a:cubicBezTo>
                  <a:pt x="328" y="314"/>
                  <a:pt x="329" y="313"/>
                  <a:pt x="328" y="313"/>
                </a:cubicBezTo>
                <a:close/>
                <a:moveTo>
                  <a:pt x="329" y="309"/>
                </a:moveTo>
                <a:cubicBezTo>
                  <a:pt x="329" y="309"/>
                  <a:pt x="328" y="309"/>
                  <a:pt x="328" y="308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27" y="309"/>
                  <a:pt x="328" y="309"/>
                  <a:pt x="328" y="310"/>
                </a:cubicBezTo>
                <a:cubicBezTo>
                  <a:pt x="328" y="309"/>
                  <a:pt x="329" y="310"/>
                  <a:pt x="329" y="309"/>
                </a:cubicBezTo>
                <a:close/>
                <a:moveTo>
                  <a:pt x="329" y="327"/>
                </a:moveTo>
                <a:cubicBezTo>
                  <a:pt x="329" y="328"/>
                  <a:pt x="329" y="327"/>
                  <a:pt x="330" y="328"/>
                </a:cubicBezTo>
                <a:cubicBezTo>
                  <a:pt x="330" y="326"/>
                  <a:pt x="329" y="327"/>
                  <a:pt x="329" y="327"/>
                </a:cubicBezTo>
                <a:close/>
                <a:moveTo>
                  <a:pt x="323" y="323"/>
                </a:moveTo>
                <a:cubicBezTo>
                  <a:pt x="324" y="323"/>
                  <a:pt x="324" y="322"/>
                  <a:pt x="324" y="322"/>
                </a:cubicBezTo>
                <a:cubicBezTo>
                  <a:pt x="324" y="322"/>
                  <a:pt x="323" y="321"/>
                  <a:pt x="323" y="321"/>
                </a:cubicBezTo>
                <a:lnTo>
                  <a:pt x="323" y="323"/>
                </a:lnTo>
                <a:close/>
                <a:moveTo>
                  <a:pt x="324" y="318"/>
                </a:moveTo>
                <a:cubicBezTo>
                  <a:pt x="323" y="318"/>
                  <a:pt x="322" y="318"/>
                  <a:pt x="323" y="318"/>
                </a:cubicBezTo>
                <a:cubicBezTo>
                  <a:pt x="323" y="318"/>
                  <a:pt x="324" y="319"/>
                  <a:pt x="324" y="318"/>
                </a:cubicBezTo>
                <a:close/>
                <a:moveTo>
                  <a:pt x="324" y="320"/>
                </a:moveTo>
                <a:cubicBezTo>
                  <a:pt x="324" y="320"/>
                  <a:pt x="324" y="320"/>
                  <a:pt x="325" y="320"/>
                </a:cubicBezTo>
                <a:cubicBezTo>
                  <a:pt x="325" y="319"/>
                  <a:pt x="324" y="319"/>
                  <a:pt x="324" y="320"/>
                </a:cubicBezTo>
                <a:close/>
                <a:moveTo>
                  <a:pt x="326" y="312"/>
                </a:moveTo>
                <a:cubicBezTo>
                  <a:pt x="326" y="312"/>
                  <a:pt x="326" y="312"/>
                  <a:pt x="326" y="313"/>
                </a:cubicBezTo>
                <a:cubicBezTo>
                  <a:pt x="327" y="313"/>
                  <a:pt x="327" y="312"/>
                  <a:pt x="326" y="312"/>
                </a:cubicBezTo>
                <a:close/>
                <a:moveTo>
                  <a:pt x="338" y="301"/>
                </a:moveTo>
                <a:cubicBezTo>
                  <a:pt x="338" y="302"/>
                  <a:pt x="337" y="301"/>
                  <a:pt x="338" y="302"/>
                </a:cubicBezTo>
                <a:cubicBezTo>
                  <a:pt x="339" y="302"/>
                  <a:pt x="339" y="301"/>
                  <a:pt x="338" y="301"/>
                </a:cubicBezTo>
                <a:close/>
                <a:moveTo>
                  <a:pt x="339" y="306"/>
                </a:moveTo>
                <a:cubicBezTo>
                  <a:pt x="339" y="307"/>
                  <a:pt x="339" y="307"/>
                  <a:pt x="340" y="307"/>
                </a:cubicBezTo>
                <a:cubicBezTo>
                  <a:pt x="340" y="307"/>
                  <a:pt x="340" y="306"/>
                  <a:pt x="339" y="306"/>
                </a:cubicBezTo>
                <a:close/>
                <a:moveTo>
                  <a:pt x="306" y="350"/>
                </a:moveTo>
                <a:cubicBezTo>
                  <a:pt x="306" y="350"/>
                  <a:pt x="306" y="350"/>
                  <a:pt x="307" y="350"/>
                </a:cubicBezTo>
                <a:cubicBezTo>
                  <a:pt x="307" y="350"/>
                  <a:pt x="307" y="349"/>
                  <a:pt x="307" y="349"/>
                </a:cubicBezTo>
                <a:cubicBezTo>
                  <a:pt x="308" y="349"/>
                  <a:pt x="308" y="350"/>
                  <a:pt x="309" y="350"/>
                </a:cubicBezTo>
                <a:cubicBezTo>
                  <a:pt x="309" y="349"/>
                  <a:pt x="309" y="349"/>
                  <a:pt x="309" y="349"/>
                </a:cubicBezTo>
                <a:cubicBezTo>
                  <a:pt x="307" y="348"/>
                  <a:pt x="306" y="349"/>
                  <a:pt x="306" y="350"/>
                </a:cubicBezTo>
                <a:close/>
                <a:moveTo>
                  <a:pt x="336" y="295"/>
                </a:moveTo>
                <a:cubicBezTo>
                  <a:pt x="336" y="294"/>
                  <a:pt x="336" y="294"/>
                  <a:pt x="336" y="293"/>
                </a:cubicBezTo>
                <a:cubicBezTo>
                  <a:pt x="335" y="293"/>
                  <a:pt x="335" y="292"/>
                  <a:pt x="334" y="292"/>
                </a:cubicBezTo>
                <a:cubicBezTo>
                  <a:pt x="334" y="293"/>
                  <a:pt x="335" y="293"/>
                  <a:pt x="334" y="294"/>
                </a:cubicBezTo>
                <a:cubicBezTo>
                  <a:pt x="334" y="295"/>
                  <a:pt x="335" y="295"/>
                  <a:pt x="336" y="295"/>
                </a:cubicBezTo>
                <a:close/>
                <a:moveTo>
                  <a:pt x="53" y="333"/>
                </a:moveTo>
                <a:cubicBezTo>
                  <a:pt x="53" y="333"/>
                  <a:pt x="54" y="333"/>
                  <a:pt x="54" y="333"/>
                </a:cubicBezTo>
                <a:cubicBezTo>
                  <a:pt x="54" y="332"/>
                  <a:pt x="53" y="332"/>
                  <a:pt x="53" y="333"/>
                </a:cubicBezTo>
                <a:close/>
                <a:moveTo>
                  <a:pt x="335" y="297"/>
                </a:moveTo>
                <a:cubicBezTo>
                  <a:pt x="336" y="297"/>
                  <a:pt x="336" y="297"/>
                  <a:pt x="336" y="296"/>
                </a:cubicBezTo>
                <a:cubicBezTo>
                  <a:pt x="335" y="296"/>
                  <a:pt x="335" y="297"/>
                  <a:pt x="335" y="297"/>
                </a:cubicBezTo>
                <a:close/>
                <a:moveTo>
                  <a:pt x="341" y="310"/>
                </a:moveTo>
                <a:cubicBezTo>
                  <a:pt x="341" y="310"/>
                  <a:pt x="341" y="311"/>
                  <a:pt x="342" y="311"/>
                </a:cubicBezTo>
                <a:cubicBezTo>
                  <a:pt x="342" y="311"/>
                  <a:pt x="342" y="310"/>
                  <a:pt x="341" y="310"/>
                </a:cubicBezTo>
                <a:close/>
                <a:moveTo>
                  <a:pt x="312" y="342"/>
                </a:moveTo>
                <a:cubicBezTo>
                  <a:pt x="312" y="341"/>
                  <a:pt x="310" y="342"/>
                  <a:pt x="310" y="343"/>
                </a:cubicBezTo>
                <a:cubicBezTo>
                  <a:pt x="311" y="343"/>
                  <a:pt x="312" y="343"/>
                  <a:pt x="312" y="342"/>
                </a:cubicBezTo>
                <a:close/>
                <a:moveTo>
                  <a:pt x="311" y="347"/>
                </a:moveTo>
                <a:cubicBezTo>
                  <a:pt x="312" y="347"/>
                  <a:pt x="313" y="347"/>
                  <a:pt x="313" y="346"/>
                </a:cubicBezTo>
                <a:cubicBezTo>
                  <a:pt x="312" y="346"/>
                  <a:pt x="311" y="346"/>
                  <a:pt x="311" y="347"/>
                </a:cubicBezTo>
                <a:close/>
                <a:moveTo>
                  <a:pt x="314" y="348"/>
                </a:moveTo>
                <a:cubicBezTo>
                  <a:pt x="314" y="349"/>
                  <a:pt x="313" y="349"/>
                  <a:pt x="314" y="350"/>
                </a:cubicBezTo>
                <a:cubicBezTo>
                  <a:pt x="314" y="349"/>
                  <a:pt x="315" y="349"/>
                  <a:pt x="314" y="348"/>
                </a:cubicBezTo>
                <a:close/>
                <a:moveTo>
                  <a:pt x="310" y="341"/>
                </a:moveTo>
                <a:cubicBezTo>
                  <a:pt x="309" y="341"/>
                  <a:pt x="309" y="341"/>
                  <a:pt x="309" y="342"/>
                </a:cubicBezTo>
                <a:cubicBezTo>
                  <a:pt x="310" y="342"/>
                  <a:pt x="310" y="341"/>
                  <a:pt x="310" y="341"/>
                </a:cubicBezTo>
                <a:close/>
                <a:moveTo>
                  <a:pt x="315" y="346"/>
                </a:moveTo>
                <a:cubicBezTo>
                  <a:pt x="314" y="346"/>
                  <a:pt x="314" y="346"/>
                  <a:pt x="314" y="346"/>
                </a:cubicBezTo>
                <a:cubicBezTo>
                  <a:pt x="314" y="347"/>
                  <a:pt x="314" y="347"/>
                  <a:pt x="314" y="347"/>
                </a:cubicBezTo>
                <a:cubicBezTo>
                  <a:pt x="315" y="347"/>
                  <a:pt x="315" y="346"/>
                  <a:pt x="315" y="346"/>
                </a:cubicBezTo>
                <a:close/>
                <a:moveTo>
                  <a:pt x="307" y="341"/>
                </a:moveTo>
                <a:cubicBezTo>
                  <a:pt x="308" y="342"/>
                  <a:pt x="308" y="341"/>
                  <a:pt x="308" y="341"/>
                </a:cubicBezTo>
                <a:cubicBezTo>
                  <a:pt x="307" y="343"/>
                  <a:pt x="307" y="343"/>
                  <a:pt x="307" y="345"/>
                </a:cubicBezTo>
                <a:cubicBezTo>
                  <a:pt x="307" y="345"/>
                  <a:pt x="308" y="346"/>
                  <a:pt x="308" y="346"/>
                </a:cubicBezTo>
                <a:cubicBezTo>
                  <a:pt x="309" y="344"/>
                  <a:pt x="309" y="342"/>
                  <a:pt x="308" y="340"/>
                </a:cubicBezTo>
                <a:cubicBezTo>
                  <a:pt x="308" y="340"/>
                  <a:pt x="307" y="340"/>
                  <a:pt x="307" y="341"/>
                </a:cubicBezTo>
                <a:close/>
                <a:moveTo>
                  <a:pt x="316" y="330"/>
                </a:moveTo>
                <a:cubicBezTo>
                  <a:pt x="315" y="329"/>
                  <a:pt x="316" y="328"/>
                  <a:pt x="317" y="327"/>
                </a:cubicBezTo>
                <a:cubicBezTo>
                  <a:pt x="316" y="328"/>
                  <a:pt x="316" y="328"/>
                  <a:pt x="315" y="329"/>
                </a:cubicBezTo>
                <a:cubicBezTo>
                  <a:pt x="316" y="330"/>
                  <a:pt x="316" y="331"/>
                  <a:pt x="315" y="331"/>
                </a:cubicBezTo>
                <a:cubicBezTo>
                  <a:pt x="316" y="332"/>
                  <a:pt x="316" y="330"/>
                  <a:pt x="316" y="330"/>
                </a:cubicBezTo>
                <a:close/>
                <a:moveTo>
                  <a:pt x="321" y="334"/>
                </a:moveTo>
                <a:cubicBezTo>
                  <a:pt x="321" y="333"/>
                  <a:pt x="320" y="333"/>
                  <a:pt x="319" y="333"/>
                </a:cubicBezTo>
                <a:cubicBezTo>
                  <a:pt x="319" y="333"/>
                  <a:pt x="319" y="334"/>
                  <a:pt x="319" y="334"/>
                </a:cubicBezTo>
                <a:cubicBezTo>
                  <a:pt x="320" y="334"/>
                  <a:pt x="320" y="334"/>
                  <a:pt x="321" y="334"/>
                </a:cubicBezTo>
                <a:close/>
                <a:moveTo>
                  <a:pt x="315" y="332"/>
                </a:moveTo>
                <a:cubicBezTo>
                  <a:pt x="315" y="332"/>
                  <a:pt x="315" y="332"/>
                  <a:pt x="315" y="332"/>
                </a:cubicBezTo>
                <a:cubicBezTo>
                  <a:pt x="315" y="332"/>
                  <a:pt x="315" y="332"/>
                  <a:pt x="314" y="332"/>
                </a:cubicBezTo>
                <a:cubicBezTo>
                  <a:pt x="314" y="332"/>
                  <a:pt x="313" y="333"/>
                  <a:pt x="313" y="333"/>
                </a:cubicBezTo>
                <a:cubicBezTo>
                  <a:pt x="314" y="332"/>
                  <a:pt x="314" y="334"/>
                  <a:pt x="314" y="334"/>
                </a:cubicBezTo>
                <a:cubicBezTo>
                  <a:pt x="313" y="334"/>
                  <a:pt x="312" y="334"/>
                  <a:pt x="311" y="335"/>
                </a:cubicBezTo>
                <a:cubicBezTo>
                  <a:pt x="312" y="335"/>
                  <a:pt x="312" y="335"/>
                  <a:pt x="312" y="335"/>
                </a:cubicBezTo>
                <a:cubicBezTo>
                  <a:pt x="313" y="335"/>
                  <a:pt x="313" y="334"/>
                  <a:pt x="314" y="334"/>
                </a:cubicBezTo>
                <a:cubicBezTo>
                  <a:pt x="314" y="335"/>
                  <a:pt x="313" y="335"/>
                  <a:pt x="314" y="335"/>
                </a:cubicBezTo>
                <a:cubicBezTo>
                  <a:pt x="314" y="335"/>
                  <a:pt x="314" y="336"/>
                  <a:pt x="315" y="336"/>
                </a:cubicBezTo>
                <a:cubicBezTo>
                  <a:pt x="314" y="335"/>
                  <a:pt x="315" y="335"/>
                  <a:pt x="315" y="334"/>
                </a:cubicBezTo>
                <a:cubicBezTo>
                  <a:pt x="314" y="335"/>
                  <a:pt x="314" y="332"/>
                  <a:pt x="315" y="332"/>
                </a:cubicBezTo>
                <a:close/>
                <a:moveTo>
                  <a:pt x="320" y="327"/>
                </a:moveTo>
                <a:cubicBezTo>
                  <a:pt x="320" y="327"/>
                  <a:pt x="320" y="327"/>
                  <a:pt x="320" y="327"/>
                </a:cubicBezTo>
                <a:cubicBezTo>
                  <a:pt x="319" y="327"/>
                  <a:pt x="318" y="329"/>
                  <a:pt x="319" y="329"/>
                </a:cubicBezTo>
                <a:cubicBezTo>
                  <a:pt x="319" y="328"/>
                  <a:pt x="320" y="328"/>
                  <a:pt x="320" y="327"/>
                </a:cubicBezTo>
                <a:close/>
                <a:moveTo>
                  <a:pt x="320" y="342"/>
                </a:moveTo>
                <a:cubicBezTo>
                  <a:pt x="320" y="343"/>
                  <a:pt x="321" y="343"/>
                  <a:pt x="321" y="342"/>
                </a:cubicBezTo>
                <a:lnTo>
                  <a:pt x="320" y="342"/>
                </a:lnTo>
                <a:close/>
                <a:moveTo>
                  <a:pt x="322" y="320"/>
                </a:moveTo>
                <a:cubicBezTo>
                  <a:pt x="322" y="321"/>
                  <a:pt x="321" y="320"/>
                  <a:pt x="321" y="321"/>
                </a:cubicBezTo>
                <a:cubicBezTo>
                  <a:pt x="322" y="321"/>
                  <a:pt x="321" y="322"/>
                  <a:pt x="322" y="322"/>
                </a:cubicBezTo>
                <a:cubicBezTo>
                  <a:pt x="322" y="320"/>
                  <a:pt x="323" y="320"/>
                  <a:pt x="322" y="320"/>
                </a:cubicBezTo>
                <a:close/>
                <a:moveTo>
                  <a:pt x="317" y="333"/>
                </a:moveTo>
                <a:cubicBezTo>
                  <a:pt x="317" y="333"/>
                  <a:pt x="316" y="334"/>
                  <a:pt x="316" y="335"/>
                </a:cubicBezTo>
                <a:cubicBezTo>
                  <a:pt x="317" y="335"/>
                  <a:pt x="318" y="334"/>
                  <a:pt x="318" y="333"/>
                </a:cubicBezTo>
                <a:cubicBezTo>
                  <a:pt x="318" y="333"/>
                  <a:pt x="318" y="333"/>
                  <a:pt x="317" y="333"/>
                </a:cubicBezTo>
                <a:close/>
                <a:moveTo>
                  <a:pt x="332" y="295"/>
                </a:moveTo>
                <a:cubicBezTo>
                  <a:pt x="332" y="295"/>
                  <a:pt x="332" y="296"/>
                  <a:pt x="332" y="296"/>
                </a:cubicBezTo>
                <a:cubicBezTo>
                  <a:pt x="332" y="296"/>
                  <a:pt x="332" y="296"/>
                  <a:pt x="332" y="296"/>
                </a:cubicBezTo>
                <a:cubicBezTo>
                  <a:pt x="332" y="295"/>
                  <a:pt x="334" y="295"/>
                  <a:pt x="334" y="294"/>
                </a:cubicBezTo>
                <a:cubicBezTo>
                  <a:pt x="333" y="294"/>
                  <a:pt x="333" y="295"/>
                  <a:pt x="332" y="295"/>
                </a:cubicBezTo>
                <a:close/>
                <a:moveTo>
                  <a:pt x="64" y="326"/>
                </a:moveTo>
                <a:cubicBezTo>
                  <a:pt x="65" y="328"/>
                  <a:pt x="64" y="329"/>
                  <a:pt x="64" y="331"/>
                </a:cubicBezTo>
                <a:cubicBezTo>
                  <a:pt x="65" y="331"/>
                  <a:pt x="65" y="331"/>
                  <a:pt x="65" y="331"/>
                </a:cubicBezTo>
                <a:cubicBezTo>
                  <a:pt x="65" y="330"/>
                  <a:pt x="65" y="327"/>
                  <a:pt x="64" y="326"/>
                </a:cubicBezTo>
                <a:close/>
                <a:moveTo>
                  <a:pt x="64" y="338"/>
                </a:moveTo>
                <a:cubicBezTo>
                  <a:pt x="63" y="338"/>
                  <a:pt x="63" y="339"/>
                  <a:pt x="64" y="339"/>
                </a:cubicBezTo>
                <a:cubicBezTo>
                  <a:pt x="64" y="338"/>
                  <a:pt x="64" y="338"/>
                  <a:pt x="64" y="338"/>
                </a:cubicBezTo>
                <a:close/>
                <a:moveTo>
                  <a:pt x="65" y="325"/>
                </a:moveTo>
                <a:cubicBezTo>
                  <a:pt x="65" y="325"/>
                  <a:pt x="65" y="325"/>
                  <a:pt x="65" y="325"/>
                </a:cubicBezTo>
                <a:cubicBezTo>
                  <a:pt x="64" y="326"/>
                  <a:pt x="65" y="327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66" y="326"/>
                  <a:pt x="65" y="326"/>
                  <a:pt x="65" y="325"/>
                </a:cubicBezTo>
                <a:close/>
                <a:moveTo>
                  <a:pt x="62" y="334"/>
                </a:moveTo>
                <a:cubicBezTo>
                  <a:pt x="61" y="333"/>
                  <a:pt x="61" y="335"/>
                  <a:pt x="60" y="336"/>
                </a:cubicBezTo>
                <a:cubicBezTo>
                  <a:pt x="61" y="337"/>
                  <a:pt x="62" y="335"/>
                  <a:pt x="61" y="336"/>
                </a:cubicBezTo>
                <a:cubicBezTo>
                  <a:pt x="62" y="336"/>
                  <a:pt x="63" y="336"/>
                  <a:pt x="63" y="335"/>
                </a:cubicBezTo>
                <a:cubicBezTo>
                  <a:pt x="62" y="335"/>
                  <a:pt x="61" y="334"/>
                  <a:pt x="62" y="334"/>
                </a:cubicBezTo>
                <a:close/>
                <a:moveTo>
                  <a:pt x="63" y="321"/>
                </a:moveTo>
                <a:cubicBezTo>
                  <a:pt x="62" y="321"/>
                  <a:pt x="62" y="320"/>
                  <a:pt x="62" y="320"/>
                </a:cubicBezTo>
                <a:cubicBezTo>
                  <a:pt x="62" y="320"/>
                  <a:pt x="61" y="320"/>
                  <a:pt x="61" y="320"/>
                </a:cubicBezTo>
                <a:cubicBezTo>
                  <a:pt x="62" y="320"/>
                  <a:pt x="62" y="321"/>
                  <a:pt x="63" y="321"/>
                </a:cubicBezTo>
                <a:cubicBezTo>
                  <a:pt x="63" y="321"/>
                  <a:pt x="63" y="321"/>
                  <a:pt x="63" y="321"/>
                </a:cubicBezTo>
                <a:close/>
                <a:moveTo>
                  <a:pt x="61" y="322"/>
                </a:moveTo>
                <a:cubicBezTo>
                  <a:pt x="62" y="322"/>
                  <a:pt x="62" y="323"/>
                  <a:pt x="62" y="323"/>
                </a:cubicBezTo>
                <a:cubicBezTo>
                  <a:pt x="62" y="322"/>
                  <a:pt x="63" y="323"/>
                  <a:pt x="62" y="322"/>
                </a:cubicBezTo>
                <a:cubicBezTo>
                  <a:pt x="62" y="322"/>
                  <a:pt x="62" y="322"/>
                  <a:pt x="61" y="322"/>
                </a:cubicBezTo>
                <a:close/>
                <a:moveTo>
                  <a:pt x="64" y="343"/>
                </a:moveTo>
                <a:cubicBezTo>
                  <a:pt x="64" y="344"/>
                  <a:pt x="63" y="344"/>
                  <a:pt x="63" y="344"/>
                </a:cubicBezTo>
                <a:cubicBezTo>
                  <a:pt x="65" y="345"/>
                  <a:pt x="65" y="343"/>
                  <a:pt x="64" y="343"/>
                </a:cubicBezTo>
                <a:close/>
                <a:moveTo>
                  <a:pt x="63" y="332"/>
                </a:moveTo>
                <a:cubicBezTo>
                  <a:pt x="63" y="333"/>
                  <a:pt x="64" y="333"/>
                  <a:pt x="64" y="334"/>
                </a:cubicBezTo>
                <a:cubicBezTo>
                  <a:pt x="65" y="334"/>
                  <a:pt x="65" y="333"/>
                  <a:pt x="66" y="333"/>
                </a:cubicBezTo>
                <a:cubicBezTo>
                  <a:pt x="65" y="333"/>
                  <a:pt x="64" y="332"/>
                  <a:pt x="63" y="332"/>
                </a:cubicBezTo>
                <a:close/>
                <a:moveTo>
                  <a:pt x="66" y="341"/>
                </a:moveTo>
                <a:cubicBezTo>
                  <a:pt x="66" y="342"/>
                  <a:pt x="66" y="342"/>
                  <a:pt x="66" y="343"/>
                </a:cubicBezTo>
                <a:cubicBezTo>
                  <a:pt x="66" y="342"/>
                  <a:pt x="67" y="342"/>
                  <a:pt x="67" y="342"/>
                </a:cubicBezTo>
                <a:cubicBezTo>
                  <a:pt x="66" y="342"/>
                  <a:pt x="66" y="341"/>
                  <a:pt x="66" y="341"/>
                </a:cubicBezTo>
                <a:close/>
                <a:moveTo>
                  <a:pt x="68" y="334"/>
                </a:moveTo>
                <a:cubicBezTo>
                  <a:pt x="67" y="334"/>
                  <a:pt x="68" y="334"/>
                  <a:pt x="67" y="334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4"/>
                  <a:pt x="68" y="335"/>
                  <a:pt x="68" y="334"/>
                </a:cubicBezTo>
                <a:close/>
                <a:moveTo>
                  <a:pt x="68" y="344"/>
                </a:moveTo>
                <a:cubicBezTo>
                  <a:pt x="69" y="343"/>
                  <a:pt x="70" y="342"/>
                  <a:pt x="70" y="342"/>
                </a:cubicBezTo>
                <a:cubicBezTo>
                  <a:pt x="69" y="342"/>
                  <a:pt x="68" y="342"/>
                  <a:pt x="68" y="344"/>
                </a:cubicBezTo>
                <a:close/>
                <a:moveTo>
                  <a:pt x="69" y="335"/>
                </a:moveTo>
                <a:cubicBezTo>
                  <a:pt x="68" y="335"/>
                  <a:pt x="66" y="337"/>
                  <a:pt x="67" y="337"/>
                </a:cubicBezTo>
                <a:cubicBezTo>
                  <a:pt x="68" y="337"/>
                  <a:pt x="69" y="336"/>
                  <a:pt x="69" y="335"/>
                </a:cubicBezTo>
                <a:close/>
                <a:moveTo>
                  <a:pt x="68" y="332"/>
                </a:moveTo>
                <a:cubicBezTo>
                  <a:pt x="67" y="332"/>
                  <a:pt x="66" y="333"/>
                  <a:pt x="67" y="333"/>
                </a:cubicBezTo>
                <a:cubicBezTo>
                  <a:pt x="67" y="333"/>
                  <a:pt x="68" y="333"/>
                  <a:pt x="68" y="332"/>
                </a:cubicBezTo>
                <a:close/>
                <a:moveTo>
                  <a:pt x="67" y="329"/>
                </a:moveTo>
                <a:cubicBezTo>
                  <a:pt x="67" y="329"/>
                  <a:pt x="66" y="329"/>
                  <a:pt x="66" y="329"/>
                </a:cubicBezTo>
                <a:cubicBezTo>
                  <a:pt x="67" y="329"/>
                  <a:pt x="67" y="329"/>
                  <a:pt x="68" y="329"/>
                </a:cubicBezTo>
                <a:cubicBezTo>
                  <a:pt x="68" y="329"/>
                  <a:pt x="68" y="329"/>
                  <a:pt x="67" y="329"/>
                </a:cubicBezTo>
                <a:close/>
                <a:moveTo>
                  <a:pt x="57" y="317"/>
                </a:moveTo>
                <a:cubicBezTo>
                  <a:pt x="57" y="317"/>
                  <a:pt x="57" y="317"/>
                  <a:pt x="57" y="317"/>
                </a:cubicBezTo>
                <a:cubicBezTo>
                  <a:pt x="56" y="317"/>
                  <a:pt x="56" y="318"/>
                  <a:pt x="56" y="318"/>
                </a:cubicBezTo>
                <a:cubicBezTo>
                  <a:pt x="56" y="318"/>
                  <a:pt x="56" y="318"/>
                  <a:pt x="56" y="319"/>
                </a:cubicBezTo>
                <a:cubicBezTo>
                  <a:pt x="58" y="318"/>
                  <a:pt x="57" y="319"/>
                  <a:pt x="58" y="320"/>
                </a:cubicBezTo>
                <a:cubicBezTo>
                  <a:pt x="60" y="319"/>
                  <a:pt x="57" y="318"/>
                  <a:pt x="58" y="316"/>
                </a:cubicBezTo>
                <a:cubicBezTo>
                  <a:pt x="57" y="316"/>
                  <a:pt x="57" y="315"/>
                  <a:pt x="56" y="315"/>
                </a:cubicBezTo>
                <a:cubicBezTo>
                  <a:pt x="56" y="315"/>
                  <a:pt x="56" y="316"/>
                  <a:pt x="55" y="317"/>
                </a:cubicBezTo>
                <a:cubicBezTo>
                  <a:pt x="56" y="317"/>
                  <a:pt x="57" y="316"/>
                  <a:pt x="57" y="317"/>
                </a:cubicBezTo>
                <a:close/>
                <a:moveTo>
                  <a:pt x="55" y="327"/>
                </a:moveTo>
                <a:cubicBezTo>
                  <a:pt x="56" y="327"/>
                  <a:pt x="57" y="328"/>
                  <a:pt x="57" y="326"/>
                </a:cubicBezTo>
                <a:cubicBezTo>
                  <a:pt x="56" y="327"/>
                  <a:pt x="55" y="326"/>
                  <a:pt x="55" y="327"/>
                </a:cubicBezTo>
                <a:close/>
                <a:moveTo>
                  <a:pt x="58" y="328"/>
                </a:moveTo>
                <a:cubicBezTo>
                  <a:pt x="58" y="327"/>
                  <a:pt x="58" y="327"/>
                  <a:pt x="58" y="327"/>
                </a:cubicBezTo>
                <a:cubicBezTo>
                  <a:pt x="57" y="327"/>
                  <a:pt x="57" y="328"/>
                  <a:pt x="57" y="328"/>
                </a:cubicBezTo>
                <a:cubicBezTo>
                  <a:pt x="57" y="328"/>
                  <a:pt x="57" y="328"/>
                  <a:pt x="58" y="328"/>
                </a:cubicBezTo>
                <a:close/>
                <a:moveTo>
                  <a:pt x="61" y="317"/>
                </a:moveTo>
                <a:cubicBezTo>
                  <a:pt x="60" y="318"/>
                  <a:pt x="59" y="319"/>
                  <a:pt x="59" y="320"/>
                </a:cubicBezTo>
                <a:cubicBezTo>
                  <a:pt x="59" y="320"/>
                  <a:pt x="59" y="321"/>
                  <a:pt x="58" y="321"/>
                </a:cubicBezTo>
                <a:cubicBezTo>
                  <a:pt x="58" y="321"/>
                  <a:pt x="58" y="321"/>
                  <a:pt x="57" y="321"/>
                </a:cubicBezTo>
                <a:cubicBezTo>
                  <a:pt x="58" y="322"/>
                  <a:pt x="60" y="322"/>
                  <a:pt x="59" y="324"/>
                </a:cubicBezTo>
                <a:cubicBezTo>
                  <a:pt x="60" y="324"/>
                  <a:pt x="60" y="324"/>
                  <a:pt x="60" y="324"/>
                </a:cubicBezTo>
                <a:cubicBezTo>
                  <a:pt x="61" y="323"/>
                  <a:pt x="58" y="321"/>
                  <a:pt x="60" y="321"/>
                </a:cubicBezTo>
                <a:cubicBezTo>
                  <a:pt x="60" y="321"/>
                  <a:pt x="60" y="322"/>
                  <a:pt x="61" y="322"/>
                </a:cubicBezTo>
                <a:cubicBezTo>
                  <a:pt x="61" y="321"/>
                  <a:pt x="60" y="321"/>
                  <a:pt x="61" y="320"/>
                </a:cubicBezTo>
                <a:cubicBezTo>
                  <a:pt x="60" y="321"/>
                  <a:pt x="60" y="320"/>
                  <a:pt x="60" y="320"/>
                </a:cubicBezTo>
                <a:cubicBezTo>
                  <a:pt x="61" y="319"/>
                  <a:pt x="60" y="319"/>
                  <a:pt x="61" y="317"/>
                </a:cubicBezTo>
                <a:cubicBezTo>
                  <a:pt x="61" y="317"/>
                  <a:pt x="61" y="317"/>
                  <a:pt x="61" y="317"/>
                </a:cubicBezTo>
                <a:close/>
                <a:moveTo>
                  <a:pt x="55" y="324"/>
                </a:moveTo>
                <a:cubicBezTo>
                  <a:pt x="56" y="325"/>
                  <a:pt x="57" y="326"/>
                  <a:pt x="57" y="326"/>
                </a:cubicBezTo>
                <a:cubicBezTo>
                  <a:pt x="57" y="326"/>
                  <a:pt x="57" y="326"/>
                  <a:pt x="57" y="326"/>
                </a:cubicBezTo>
                <a:cubicBezTo>
                  <a:pt x="57" y="326"/>
                  <a:pt x="58" y="326"/>
                  <a:pt x="58" y="325"/>
                </a:cubicBezTo>
                <a:cubicBezTo>
                  <a:pt x="57" y="326"/>
                  <a:pt x="57" y="324"/>
                  <a:pt x="55" y="324"/>
                </a:cubicBezTo>
                <a:close/>
                <a:moveTo>
                  <a:pt x="53" y="321"/>
                </a:moveTo>
                <a:cubicBezTo>
                  <a:pt x="53" y="323"/>
                  <a:pt x="53" y="323"/>
                  <a:pt x="53" y="323"/>
                </a:cubicBezTo>
                <a:cubicBezTo>
                  <a:pt x="54" y="323"/>
                  <a:pt x="55" y="323"/>
                  <a:pt x="55" y="322"/>
                </a:cubicBezTo>
                <a:cubicBezTo>
                  <a:pt x="54" y="321"/>
                  <a:pt x="53" y="322"/>
                  <a:pt x="53" y="321"/>
                </a:cubicBezTo>
                <a:close/>
                <a:moveTo>
                  <a:pt x="55" y="320"/>
                </a:moveTo>
                <a:cubicBezTo>
                  <a:pt x="54" y="320"/>
                  <a:pt x="54" y="320"/>
                  <a:pt x="54" y="320"/>
                </a:cubicBezTo>
                <a:cubicBezTo>
                  <a:pt x="54" y="320"/>
                  <a:pt x="54" y="321"/>
                  <a:pt x="54" y="320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55" y="320"/>
                  <a:pt x="55" y="320"/>
                  <a:pt x="55" y="320"/>
                </a:cubicBezTo>
                <a:close/>
                <a:moveTo>
                  <a:pt x="57" y="322"/>
                </a:moveTo>
                <a:cubicBezTo>
                  <a:pt x="58" y="323"/>
                  <a:pt x="58" y="323"/>
                  <a:pt x="58" y="323"/>
                </a:cubicBezTo>
                <a:cubicBezTo>
                  <a:pt x="58" y="323"/>
                  <a:pt x="58" y="322"/>
                  <a:pt x="58" y="322"/>
                </a:cubicBezTo>
                <a:cubicBezTo>
                  <a:pt x="58" y="322"/>
                  <a:pt x="57" y="322"/>
                  <a:pt x="57" y="322"/>
                </a:cubicBezTo>
                <a:close/>
                <a:moveTo>
                  <a:pt x="58" y="314"/>
                </a:moveTo>
                <a:cubicBezTo>
                  <a:pt x="58" y="314"/>
                  <a:pt x="58" y="314"/>
                  <a:pt x="59" y="314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7" y="313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13"/>
                  <a:pt x="56" y="313"/>
                  <a:pt x="56" y="312"/>
                </a:cubicBezTo>
                <a:cubicBezTo>
                  <a:pt x="56" y="313"/>
                  <a:pt x="56" y="313"/>
                  <a:pt x="55" y="314"/>
                </a:cubicBezTo>
                <a:cubicBezTo>
                  <a:pt x="56" y="314"/>
                  <a:pt x="56" y="315"/>
                  <a:pt x="56" y="315"/>
                </a:cubicBezTo>
                <a:cubicBezTo>
                  <a:pt x="57" y="314"/>
                  <a:pt x="58" y="314"/>
                  <a:pt x="58" y="314"/>
                </a:cubicBezTo>
                <a:close/>
                <a:moveTo>
                  <a:pt x="61" y="329"/>
                </a:moveTo>
                <a:cubicBezTo>
                  <a:pt x="61" y="328"/>
                  <a:pt x="60" y="327"/>
                  <a:pt x="59" y="328"/>
                </a:cubicBezTo>
                <a:cubicBezTo>
                  <a:pt x="60" y="329"/>
                  <a:pt x="60" y="329"/>
                  <a:pt x="61" y="329"/>
                </a:cubicBezTo>
                <a:close/>
                <a:moveTo>
                  <a:pt x="59" y="337"/>
                </a:moveTo>
                <a:cubicBezTo>
                  <a:pt x="59" y="337"/>
                  <a:pt x="58" y="337"/>
                  <a:pt x="59" y="338"/>
                </a:cubicBezTo>
                <a:cubicBezTo>
                  <a:pt x="59" y="338"/>
                  <a:pt x="59" y="338"/>
                  <a:pt x="60" y="338"/>
                </a:cubicBezTo>
                <a:cubicBezTo>
                  <a:pt x="60" y="338"/>
                  <a:pt x="60" y="337"/>
                  <a:pt x="59" y="337"/>
                </a:cubicBezTo>
                <a:close/>
                <a:moveTo>
                  <a:pt x="60" y="330"/>
                </a:moveTo>
                <a:cubicBezTo>
                  <a:pt x="60" y="330"/>
                  <a:pt x="60" y="330"/>
                  <a:pt x="60" y="329"/>
                </a:cubicBezTo>
                <a:cubicBezTo>
                  <a:pt x="59" y="329"/>
                  <a:pt x="59" y="329"/>
                  <a:pt x="59" y="329"/>
                </a:cubicBezTo>
                <a:cubicBezTo>
                  <a:pt x="59" y="330"/>
                  <a:pt x="59" y="330"/>
                  <a:pt x="59" y="331"/>
                </a:cubicBezTo>
                <a:cubicBezTo>
                  <a:pt x="59" y="330"/>
                  <a:pt x="61" y="331"/>
                  <a:pt x="60" y="330"/>
                </a:cubicBezTo>
                <a:close/>
                <a:moveTo>
                  <a:pt x="70" y="336"/>
                </a:moveTo>
                <a:cubicBezTo>
                  <a:pt x="70" y="337"/>
                  <a:pt x="69" y="337"/>
                  <a:pt x="69" y="338"/>
                </a:cubicBezTo>
                <a:cubicBezTo>
                  <a:pt x="70" y="338"/>
                  <a:pt x="71" y="337"/>
                  <a:pt x="70" y="336"/>
                </a:cubicBezTo>
                <a:close/>
                <a:moveTo>
                  <a:pt x="60" y="327"/>
                </a:moveTo>
                <a:cubicBezTo>
                  <a:pt x="60" y="326"/>
                  <a:pt x="60" y="326"/>
                  <a:pt x="60" y="326"/>
                </a:cubicBezTo>
                <a:cubicBezTo>
                  <a:pt x="60" y="326"/>
                  <a:pt x="60" y="326"/>
                  <a:pt x="59" y="326"/>
                </a:cubicBezTo>
                <a:cubicBezTo>
                  <a:pt x="59" y="327"/>
                  <a:pt x="60" y="327"/>
                  <a:pt x="60" y="327"/>
                </a:cubicBezTo>
                <a:close/>
                <a:moveTo>
                  <a:pt x="241" y="391"/>
                </a:moveTo>
                <a:cubicBezTo>
                  <a:pt x="242" y="391"/>
                  <a:pt x="243" y="390"/>
                  <a:pt x="243" y="389"/>
                </a:cubicBezTo>
                <a:cubicBezTo>
                  <a:pt x="242" y="390"/>
                  <a:pt x="242" y="390"/>
                  <a:pt x="241" y="391"/>
                </a:cubicBezTo>
                <a:close/>
                <a:moveTo>
                  <a:pt x="227" y="394"/>
                </a:moveTo>
                <a:cubicBezTo>
                  <a:pt x="227" y="393"/>
                  <a:pt x="228" y="393"/>
                  <a:pt x="228" y="393"/>
                </a:cubicBezTo>
                <a:cubicBezTo>
                  <a:pt x="227" y="392"/>
                  <a:pt x="226" y="394"/>
                  <a:pt x="227" y="394"/>
                </a:cubicBezTo>
                <a:close/>
                <a:moveTo>
                  <a:pt x="69" y="344"/>
                </a:moveTo>
                <a:cubicBezTo>
                  <a:pt x="70" y="344"/>
                  <a:pt x="71" y="344"/>
                  <a:pt x="71" y="343"/>
                </a:cubicBezTo>
                <a:cubicBezTo>
                  <a:pt x="70" y="343"/>
                  <a:pt x="70" y="344"/>
                  <a:pt x="69" y="344"/>
                </a:cubicBezTo>
                <a:close/>
                <a:moveTo>
                  <a:pt x="250" y="388"/>
                </a:moveTo>
                <a:cubicBezTo>
                  <a:pt x="251" y="388"/>
                  <a:pt x="251" y="387"/>
                  <a:pt x="252" y="386"/>
                </a:cubicBezTo>
                <a:cubicBezTo>
                  <a:pt x="251" y="386"/>
                  <a:pt x="251" y="385"/>
                  <a:pt x="250" y="385"/>
                </a:cubicBezTo>
                <a:cubicBezTo>
                  <a:pt x="250" y="386"/>
                  <a:pt x="249" y="387"/>
                  <a:pt x="250" y="388"/>
                </a:cubicBezTo>
                <a:close/>
                <a:moveTo>
                  <a:pt x="236" y="390"/>
                </a:moveTo>
                <a:cubicBezTo>
                  <a:pt x="237" y="390"/>
                  <a:pt x="236" y="389"/>
                  <a:pt x="237" y="388"/>
                </a:cubicBezTo>
                <a:cubicBezTo>
                  <a:pt x="236" y="388"/>
                  <a:pt x="236" y="388"/>
                  <a:pt x="236" y="389"/>
                </a:cubicBezTo>
                <a:cubicBezTo>
                  <a:pt x="235" y="389"/>
                  <a:pt x="235" y="390"/>
                  <a:pt x="236" y="390"/>
                </a:cubicBezTo>
                <a:close/>
                <a:moveTo>
                  <a:pt x="232" y="390"/>
                </a:moveTo>
                <a:cubicBezTo>
                  <a:pt x="232" y="390"/>
                  <a:pt x="233" y="390"/>
                  <a:pt x="233" y="390"/>
                </a:cubicBezTo>
                <a:cubicBezTo>
                  <a:pt x="233" y="389"/>
                  <a:pt x="233" y="389"/>
                  <a:pt x="234" y="389"/>
                </a:cubicBezTo>
                <a:cubicBezTo>
                  <a:pt x="234" y="389"/>
                  <a:pt x="234" y="389"/>
                  <a:pt x="234" y="389"/>
                </a:cubicBezTo>
                <a:cubicBezTo>
                  <a:pt x="233" y="389"/>
                  <a:pt x="233" y="389"/>
                  <a:pt x="232" y="390"/>
                </a:cubicBezTo>
                <a:close/>
                <a:moveTo>
                  <a:pt x="235" y="392"/>
                </a:moveTo>
                <a:cubicBezTo>
                  <a:pt x="235" y="391"/>
                  <a:pt x="235" y="390"/>
                  <a:pt x="235" y="390"/>
                </a:cubicBezTo>
                <a:cubicBezTo>
                  <a:pt x="235" y="390"/>
                  <a:pt x="234" y="390"/>
                  <a:pt x="234" y="391"/>
                </a:cubicBezTo>
                <a:cubicBezTo>
                  <a:pt x="234" y="391"/>
                  <a:pt x="234" y="392"/>
                  <a:pt x="235" y="392"/>
                </a:cubicBezTo>
                <a:close/>
                <a:moveTo>
                  <a:pt x="234" y="395"/>
                </a:moveTo>
                <a:cubicBezTo>
                  <a:pt x="234" y="394"/>
                  <a:pt x="235" y="394"/>
                  <a:pt x="235" y="394"/>
                </a:cubicBezTo>
                <a:cubicBezTo>
                  <a:pt x="234" y="393"/>
                  <a:pt x="234" y="394"/>
                  <a:pt x="234" y="395"/>
                </a:cubicBezTo>
                <a:close/>
                <a:moveTo>
                  <a:pt x="238" y="392"/>
                </a:moveTo>
                <a:cubicBezTo>
                  <a:pt x="238" y="393"/>
                  <a:pt x="237" y="394"/>
                  <a:pt x="238" y="394"/>
                </a:cubicBezTo>
                <a:cubicBezTo>
                  <a:pt x="239" y="393"/>
                  <a:pt x="238" y="392"/>
                  <a:pt x="238" y="392"/>
                </a:cubicBezTo>
                <a:close/>
                <a:moveTo>
                  <a:pt x="238" y="390"/>
                </a:moveTo>
                <a:cubicBezTo>
                  <a:pt x="239" y="391"/>
                  <a:pt x="239" y="390"/>
                  <a:pt x="239" y="389"/>
                </a:cubicBezTo>
                <a:cubicBezTo>
                  <a:pt x="239" y="389"/>
                  <a:pt x="239" y="389"/>
                  <a:pt x="239" y="389"/>
                </a:cubicBezTo>
                <a:cubicBezTo>
                  <a:pt x="239" y="389"/>
                  <a:pt x="238" y="390"/>
                  <a:pt x="238" y="390"/>
                </a:cubicBezTo>
                <a:close/>
                <a:moveTo>
                  <a:pt x="249" y="388"/>
                </a:moveTo>
                <a:cubicBezTo>
                  <a:pt x="249" y="387"/>
                  <a:pt x="248" y="387"/>
                  <a:pt x="248" y="386"/>
                </a:cubicBezTo>
                <a:cubicBezTo>
                  <a:pt x="248" y="386"/>
                  <a:pt x="248" y="386"/>
                  <a:pt x="249" y="385"/>
                </a:cubicBezTo>
                <a:cubicBezTo>
                  <a:pt x="249" y="386"/>
                  <a:pt x="248" y="387"/>
                  <a:pt x="249" y="387"/>
                </a:cubicBezTo>
                <a:cubicBezTo>
                  <a:pt x="250" y="386"/>
                  <a:pt x="250" y="385"/>
                  <a:pt x="250" y="385"/>
                </a:cubicBezTo>
                <a:cubicBezTo>
                  <a:pt x="252" y="385"/>
                  <a:pt x="252" y="386"/>
                  <a:pt x="253" y="387"/>
                </a:cubicBezTo>
                <a:cubicBezTo>
                  <a:pt x="253" y="385"/>
                  <a:pt x="254" y="385"/>
                  <a:pt x="254" y="384"/>
                </a:cubicBezTo>
                <a:cubicBezTo>
                  <a:pt x="255" y="385"/>
                  <a:pt x="254" y="386"/>
                  <a:pt x="254" y="386"/>
                </a:cubicBezTo>
                <a:cubicBezTo>
                  <a:pt x="255" y="386"/>
                  <a:pt x="256" y="384"/>
                  <a:pt x="256" y="383"/>
                </a:cubicBezTo>
                <a:cubicBezTo>
                  <a:pt x="256" y="384"/>
                  <a:pt x="255" y="384"/>
                  <a:pt x="255" y="383"/>
                </a:cubicBezTo>
                <a:cubicBezTo>
                  <a:pt x="257" y="383"/>
                  <a:pt x="255" y="382"/>
                  <a:pt x="256" y="381"/>
                </a:cubicBezTo>
                <a:cubicBezTo>
                  <a:pt x="256" y="381"/>
                  <a:pt x="256" y="381"/>
                  <a:pt x="255" y="381"/>
                </a:cubicBezTo>
                <a:cubicBezTo>
                  <a:pt x="254" y="381"/>
                  <a:pt x="254" y="382"/>
                  <a:pt x="253" y="382"/>
                </a:cubicBezTo>
                <a:cubicBezTo>
                  <a:pt x="253" y="382"/>
                  <a:pt x="253" y="383"/>
                  <a:pt x="252" y="383"/>
                </a:cubicBezTo>
                <a:cubicBezTo>
                  <a:pt x="252" y="383"/>
                  <a:pt x="252" y="383"/>
                  <a:pt x="252" y="382"/>
                </a:cubicBezTo>
                <a:cubicBezTo>
                  <a:pt x="252" y="383"/>
                  <a:pt x="251" y="383"/>
                  <a:pt x="251" y="383"/>
                </a:cubicBezTo>
                <a:cubicBezTo>
                  <a:pt x="251" y="383"/>
                  <a:pt x="251" y="383"/>
                  <a:pt x="252" y="383"/>
                </a:cubicBezTo>
                <a:cubicBezTo>
                  <a:pt x="252" y="384"/>
                  <a:pt x="252" y="384"/>
                  <a:pt x="252" y="384"/>
                </a:cubicBezTo>
                <a:cubicBezTo>
                  <a:pt x="251" y="384"/>
                  <a:pt x="250" y="384"/>
                  <a:pt x="250" y="383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5"/>
                  <a:pt x="248" y="385"/>
                  <a:pt x="247" y="387"/>
                </a:cubicBezTo>
                <a:cubicBezTo>
                  <a:pt x="248" y="387"/>
                  <a:pt x="248" y="387"/>
                  <a:pt x="249" y="388"/>
                </a:cubicBezTo>
                <a:close/>
                <a:moveTo>
                  <a:pt x="244" y="388"/>
                </a:moveTo>
                <a:cubicBezTo>
                  <a:pt x="244" y="389"/>
                  <a:pt x="243" y="390"/>
                  <a:pt x="244" y="390"/>
                </a:cubicBezTo>
                <a:cubicBezTo>
                  <a:pt x="244" y="389"/>
                  <a:pt x="246" y="389"/>
                  <a:pt x="245" y="387"/>
                </a:cubicBezTo>
                <a:cubicBezTo>
                  <a:pt x="245" y="388"/>
                  <a:pt x="244" y="388"/>
                  <a:pt x="244" y="388"/>
                </a:cubicBezTo>
                <a:close/>
                <a:moveTo>
                  <a:pt x="245" y="385"/>
                </a:moveTo>
                <a:cubicBezTo>
                  <a:pt x="245" y="386"/>
                  <a:pt x="244" y="386"/>
                  <a:pt x="244" y="387"/>
                </a:cubicBezTo>
                <a:cubicBezTo>
                  <a:pt x="245" y="387"/>
                  <a:pt x="245" y="386"/>
                  <a:pt x="246" y="386"/>
                </a:cubicBezTo>
                <a:cubicBezTo>
                  <a:pt x="246" y="386"/>
                  <a:pt x="246" y="385"/>
                  <a:pt x="245" y="385"/>
                </a:cubicBezTo>
                <a:close/>
                <a:moveTo>
                  <a:pt x="239" y="388"/>
                </a:moveTo>
                <a:cubicBezTo>
                  <a:pt x="239" y="388"/>
                  <a:pt x="241" y="388"/>
                  <a:pt x="241" y="387"/>
                </a:cubicBezTo>
                <a:cubicBezTo>
                  <a:pt x="240" y="387"/>
                  <a:pt x="240" y="387"/>
                  <a:pt x="239" y="387"/>
                </a:cubicBezTo>
                <a:cubicBezTo>
                  <a:pt x="239" y="388"/>
                  <a:pt x="239" y="388"/>
                  <a:pt x="239" y="388"/>
                </a:cubicBezTo>
                <a:close/>
                <a:moveTo>
                  <a:pt x="245" y="393"/>
                </a:moveTo>
                <a:cubicBezTo>
                  <a:pt x="244" y="393"/>
                  <a:pt x="244" y="393"/>
                  <a:pt x="243" y="393"/>
                </a:cubicBezTo>
                <a:cubicBezTo>
                  <a:pt x="243" y="395"/>
                  <a:pt x="241" y="394"/>
                  <a:pt x="241" y="395"/>
                </a:cubicBezTo>
                <a:cubicBezTo>
                  <a:pt x="242" y="396"/>
                  <a:pt x="243" y="394"/>
                  <a:pt x="245" y="394"/>
                </a:cubicBezTo>
                <a:cubicBezTo>
                  <a:pt x="244" y="394"/>
                  <a:pt x="245" y="394"/>
                  <a:pt x="245" y="393"/>
                </a:cubicBezTo>
                <a:close/>
                <a:moveTo>
                  <a:pt x="243" y="386"/>
                </a:moveTo>
                <a:cubicBezTo>
                  <a:pt x="242" y="386"/>
                  <a:pt x="242" y="386"/>
                  <a:pt x="241" y="387"/>
                </a:cubicBezTo>
                <a:cubicBezTo>
                  <a:pt x="241" y="387"/>
                  <a:pt x="241" y="387"/>
                  <a:pt x="241" y="387"/>
                </a:cubicBezTo>
                <a:cubicBezTo>
                  <a:pt x="242" y="387"/>
                  <a:pt x="242" y="387"/>
                  <a:pt x="243" y="387"/>
                </a:cubicBezTo>
                <a:cubicBezTo>
                  <a:pt x="243" y="387"/>
                  <a:pt x="243" y="386"/>
                  <a:pt x="243" y="386"/>
                </a:cubicBezTo>
                <a:close/>
                <a:moveTo>
                  <a:pt x="77" y="353"/>
                </a:moveTo>
                <a:cubicBezTo>
                  <a:pt x="77" y="353"/>
                  <a:pt x="78" y="353"/>
                  <a:pt x="78" y="352"/>
                </a:cubicBezTo>
                <a:cubicBezTo>
                  <a:pt x="77" y="352"/>
                  <a:pt x="77" y="353"/>
                  <a:pt x="77" y="353"/>
                </a:cubicBezTo>
                <a:close/>
                <a:moveTo>
                  <a:pt x="75" y="344"/>
                </a:moveTo>
                <a:cubicBezTo>
                  <a:pt x="75" y="345"/>
                  <a:pt x="75" y="345"/>
                  <a:pt x="76" y="345"/>
                </a:cubicBezTo>
                <a:cubicBezTo>
                  <a:pt x="76" y="345"/>
                  <a:pt x="76" y="345"/>
                  <a:pt x="76" y="344"/>
                </a:cubicBezTo>
                <a:cubicBezTo>
                  <a:pt x="76" y="344"/>
                  <a:pt x="76" y="344"/>
                  <a:pt x="75" y="344"/>
                </a:cubicBezTo>
                <a:close/>
                <a:moveTo>
                  <a:pt x="78" y="343"/>
                </a:moveTo>
                <a:cubicBezTo>
                  <a:pt x="78" y="342"/>
                  <a:pt x="78" y="342"/>
                  <a:pt x="77" y="342"/>
                </a:cubicBezTo>
                <a:cubicBezTo>
                  <a:pt x="77" y="342"/>
                  <a:pt x="77" y="342"/>
                  <a:pt x="77" y="343"/>
                </a:cubicBezTo>
                <a:cubicBezTo>
                  <a:pt x="78" y="343"/>
                  <a:pt x="78" y="343"/>
                  <a:pt x="78" y="343"/>
                </a:cubicBezTo>
                <a:close/>
                <a:moveTo>
                  <a:pt x="78" y="349"/>
                </a:moveTo>
                <a:cubicBezTo>
                  <a:pt x="79" y="349"/>
                  <a:pt x="79" y="348"/>
                  <a:pt x="79" y="348"/>
                </a:cubicBezTo>
                <a:cubicBezTo>
                  <a:pt x="78" y="348"/>
                  <a:pt x="78" y="348"/>
                  <a:pt x="78" y="348"/>
                </a:cubicBezTo>
                <a:cubicBezTo>
                  <a:pt x="78" y="348"/>
                  <a:pt x="78" y="349"/>
                  <a:pt x="78" y="349"/>
                </a:cubicBezTo>
                <a:close/>
                <a:moveTo>
                  <a:pt x="70" y="334"/>
                </a:moveTo>
                <a:cubicBezTo>
                  <a:pt x="70" y="334"/>
                  <a:pt x="71" y="334"/>
                  <a:pt x="71" y="334"/>
                </a:cubicBezTo>
                <a:cubicBezTo>
                  <a:pt x="71" y="333"/>
                  <a:pt x="71" y="333"/>
                  <a:pt x="70" y="333"/>
                </a:cubicBezTo>
                <a:cubicBezTo>
                  <a:pt x="70" y="333"/>
                  <a:pt x="70" y="334"/>
                  <a:pt x="70" y="334"/>
                </a:cubicBezTo>
                <a:close/>
                <a:moveTo>
                  <a:pt x="75" y="340"/>
                </a:moveTo>
                <a:cubicBezTo>
                  <a:pt x="75" y="340"/>
                  <a:pt x="76" y="340"/>
                  <a:pt x="76" y="340"/>
                </a:cubicBezTo>
                <a:cubicBezTo>
                  <a:pt x="76" y="340"/>
                  <a:pt x="75" y="339"/>
                  <a:pt x="75" y="339"/>
                </a:cubicBezTo>
                <a:cubicBezTo>
                  <a:pt x="75" y="340"/>
                  <a:pt x="75" y="340"/>
                  <a:pt x="74" y="340"/>
                </a:cubicBezTo>
                <a:cubicBezTo>
                  <a:pt x="74" y="341"/>
                  <a:pt x="74" y="341"/>
                  <a:pt x="75" y="342"/>
                </a:cubicBezTo>
                <a:cubicBezTo>
                  <a:pt x="75" y="341"/>
                  <a:pt x="74" y="340"/>
                  <a:pt x="75" y="340"/>
                </a:cubicBezTo>
                <a:close/>
                <a:moveTo>
                  <a:pt x="200" y="395"/>
                </a:moveTo>
                <a:cubicBezTo>
                  <a:pt x="201" y="396"/>
                  <a:pt x="201" y="395"/>
                  <a:pt x="201" y="395"/>
                </a:cubicBezTo>
                <a:cubicBezTo>
                  <a:pt x="201" y="395"/>
                  <a:pt x="201" y="395"/>
                  <a:pt x="201" y="395"/>
                </a:cubicBezTo>
                <a:cubicBezTo>
                  <a:pt x="200" y="395"/>
                  <a:pt x="200" y="395"/>
                  <a:pt x="200" y="395"/>
                </a:cubicBezTo>
                <a:close/>
                <a:moveTo>
                  <a:pt x="88" y="355"/>
                </a:moveTo>
                <a:cubicBezTo>
                  <a:pt x="89" y="355"/>
                  <a:pt x="88" y="356"/>
                  <a:pt x="89" y="356"/>
                </a:cubicBezTo>
                <a:cubicBezTo>
                  <a:pt x="89" y="356"/>
                  <a:pt x="89" y="355"/>
                  <a:pt x="88" y="355"/>
                </a:cubicBezTo>
                <a:close/>
                <a:moveTo>
                  <a:pt x="49" y="293"/>
                </a:moveTo>
                <a:cubicBezTo>
                  <a:pt x="50" y="293"/>
                  <a:pt x="50" y="293"/>
                  <a:pt x="50" y="293"/>
                </a:cubicBezTo>
                <a:cubicBezTo>
                  <a:pt x="50" y="293"/>
                  <a:pt x="50" y="293"/>
                  <a:pt x="50" y="292"/>
                </a:cubicBezTo>
                <a:cubicBezTo>
                  <a:pt x="50" y="293"/>
                  <a:pt x="50" y="293"/>
                  <a:pt x="49" y="293"/>
                </a:cubicBezTo>
                <a:close/>
                <a:moveTo>
                  <a:pt x="79" y="344"/>
                </a:moveTo>
                <a:cubicBezTo>
                  <a:pt x="78" y="344"/>
                  <a:pt x="78" y="344"/>
                  <a:pt x="78" y="344"/>
                </a:cubicBezTo>
                <a:cubicBezTo>
                  <a:pt x="78" y="344"/>
                  <a:pt x="78" y="345"/>
                  <a:pt x="78" y="345"/>
                </a:cubicBezTo>
                <a:cubicBezTo>
                  <a:pt x="79" y="345"/>
                  <a:pt x="79" y="345"/>
                  <a:pt x="79" y="345"/>
                </a:cubicBezTo>
                <a:lnTo>
                  <a:pt x="79" y="344"/>
                </a:lnTo>
                <a:close/>
                <a:moveTo>
                  <a:pt x="87" y="359"/>
                </a:moveTo>
                <a:cubicBezTo>
                  <a:pt x="88" y="359"/>
                  <a:pt x="88" y="358"/>
                  <a:pt x="88" y="357"/>
                </a:cubicBezTo>
                <a:cubicBezTo>
                  <a:pt x="88" y="357"/>
                  <a:pt x="88" y="357"/>
                  <a:pt x="87" y="357"/>
                </a:cubicBezTo>
                <a:cubicBezTo>
                  <a:pt x="87" y="358"/>
                  <a:pt x="87" y="358"/>
                  <a:pt x="87" y="359"/>
                </a:cubicBezTo>
                <a:close/>
                <a:moveTo>
                  <a:pt x="83" y="349"/>
                </a:moveTo>
                <a:cubicBezTo>
                  <a:pt x="83" y="349"/>
                  <a:pt x="83" y="349"/>
                  <a:pt x="83" y="348"/>
                </a:cubicBezTo>
                <a:cubicBezTo>
                  <a:pt x="83" y="348"/>
                  <a:pt x="83" y="348"/>
                  <a:pt x="83" y="348"/>
                </a:cubicBezTo>
                <a:cubicBezTo>
                  <a:pt x="82" y="348"/>
                  <a:pt x="82" y="349"/>
                  <a:pt x="83" y="349"/>
                </a:cubicBezTo>
                <a:close/>
                <a:moveTo>
                  <a:pt x="79" y="345"/>
                </a:moveTo>
                <a:cubicBezTo>
                  <a:pt x="79" y="346"/>
                  <a:pt x="78" y="346"/>
                  <a:pt x="78" y="346"/>
                </a:cubicBezTo>
                <a:cubicBezTo>
                  <a:pt x="79" y="346"/>
                  <a:pt x="80" y="346"/>
                  <a:pt x="80" y="345"/>
                </a:cubicBezTo>
                <a:lnTo>
                  <a:pt x="79" y="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D85754-2B2E-4FDA-B3E6-5D8B9C919552}"/>
              </a:ext>
            </a:extLst>
          </p:cNvPr>
          <p:cNvSpPr txBox="1"/>
          <p:nvPr/>
        </p:nvSpPr>
        <p:spPr>
          <a:xfrm>
            <a:off x="412750" y="551476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数据对比</a:t>
            </a:r>
          </a:p>
        </p:txBody>
      </p:sp>
    </p:spTree>
    <p:extLst>
      <p:ext uri="{BB962C8B-B14F-4D97-AF65-F5344CB8AC3E}">
        <p14:creationId xmlns:p14="http://schemas.microsoft.com/office/powerpoint/2010/main" val="174649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6ECCD6C-4250-4520-A693-56FAFFD4C740}"/>
              </a:ext>
            </a:extLst>
          </p:cNvPr>
          <p:cNvSpPr/>
          <p:nvPr/>
        </p:nvSpPr>
        <p:spPr>
          <a:xfrm>
            <a:off x="-1427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E68A87-053D-4F01-9F19-9B6D7EE70D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1B3D9C1-2047-4DB0-9661-EC5AE07E05EA}"/>
              </a:ext>
            </a:extLst>
          </p:cNvPr>
          <p:cNvSpPr>
            <a:spLocks noEditPoints="1"/>
          </p:cNvSpPr>
          <p:nvPr/>
        </p:nvSpPr>
        <p:spPr bwMode="auto">
          <a:xfrm rot="6400182">
            <a:off x="1853701" y="435323"/>
            <a:ext cx="728868" cy="742083"/>
          </a:xfrm>
          <a:custGeom>
            <a:avLst/>
            <a:gdLst>
              <a:gd name="T0" fmla="*/ 226 w 372"/>
              <a:gd name="T1" fmla="*/ 91 h 400"/>
              <a:gd name="T2" fmla="*/ 243 w 372"/>
              <a:gd name="T3" fmla="*/ 72 h 400"/>
              <a:gd name="T4" fmla="*/ 196 w 372"/>
              <a:gd name="T5" fmla="*/ 54 h 400"/>
              <a:gd name="T6" fmla="*/ 168 w 372"/>
              <a:gd name="T7" fmla="*/ 56 h 400"/>
              <a:gd name="T8" fmla="*/ 179 w 372"/>
              <a:gd name="T9" fmla="*/ 29 h 400"/>
              <a:gd name="T10" fmla="*/ 21 w 372"/>
              <a:gd name="T11" fmla="*/ 112 h 400"/>
              <a:gd name="T12" fmla="*/ 7 w 372"/>
              <a:gd name="T13" fmla="*/ 235 h 400"/>
              <a:gd name="T14" fmla="*/ 30 w 372"/>
              <a:gd name="T15" fmla="*/ 285 h 400"/>
              <a:gd name="T16" fmla="*/ 39 w 372"/>
              <a:gd name="T17" fmla="*/ 278 h 400"/>
              <a:gd name="T18" fmla="*/ 47 w 372"/>
              <a:gd name="T19" fmla="*/ 300 h 400"/>
              <a:gd name="T20" fmla="*/ 56 w 372"/>
              <a:gd name="T21" fmla="*/ 312 h 400"/>
              <a:gd name="T22" fmla="*/ 74 w 372"/>
              <a:gd name="T23" fmla="*/ 157 h 400"/>
              <a:gd name="T24" fmla="*/ 275 w 372"/>
              <a:gd name="T25" fmla="*/ 102 h 400"/>
              <a:gd name="T26" fmla="*/ 12 w 372"/>
              <a:gd name="T27" fmla="*/ 199 h 400"/>
              <a:gd name="T28" fmla="*/ 50 w 372"/>
              <a:gd name="T29" fmla="*/ 307 h 400"/>
              <a:gd name="T30" fmla="*/ 185 w 372"/>
              <a:gd name="T31" fmla="*/ 87 h 400"/>
              <a:gd name="T32" fmla="*/ 331 w 372"/>
              <a:gd name="T33" fmla="*/ 126 h 400"/>
              <a:gd name="T34" fmla="*/ 253 w 372"/>
              <a:gd name="T35" fmla="*/ 60 h 400"/>
              <a:gd name="T36" fmla="*/ 233 w 372"/>
              <a:gd name="T37" fmla="*/ 97 h 400"/>
              <a:gd name="T38" fmla="*/ 237 w 372"/>
              <a:gd name="T39" fmla="*/ 104 h 400"/>
              <a:gd name="T40" fmla="*/ 39 w 372"/>
              <a:gd name="T41" fmla="*/ 7 h 400"/>
              <a:gd name="T42" fmla="*/ 22 w 372"/>
              <a:gd name="T43" fmla="*/ 86 h 400"/>
              <a:gd name="T44" fmla="*/ 343 w 372"/>
              <a:gd name="T45" fmla="*/ 152 h 400"/>
              <a:gd name="T46" fmla="*/ 340 w 372"/>
              <a:gd name="T47" fmla="*/ 199 h 400"/>
              <a:gd name="T48" fmla="*/ 264 w 372"/>
              <a:gd name="T49" fmla="*/ 114 h 400"/>
              <a:gd name="T50" fmla="*/ 271 w 372"/>
              <a:gd name="T51" fmla="*/ 113 h 400"/>
              <a:gd name="T52" fmla="*/ 327 w 372"/>
              <a:gd name="T53" fmla="*/ 156 h 400"/>
              <a:gd name="T54" fmla="*/ 317 w 372"/>
              <a:gd name="T55" fmla="*/ 141 h 400"/>
              <a:gd name="T56" fmla="*/ 308 w 372"/>
              <a:gd name="T57" fmla="*/ 94 h 400"/>
              <a:gd name="T58" fmla="*/ 301 w 372"/>
              <a:gd name="T59" fmla="*/ 88 h 400"/>
              <a:gd name="T60" fmla="*/ 315 w 372"/>
              <a:gd name="T61" fmla="*/ 112 h 400"/>
              <a:gd name="T62" fmla="*/ 52 w 372"/>
              <a:gd name="T63" fmla="*/ 320 h 400"/>
              <a:gd name="T64" fmla="*/ 36 w 372"/>
              <a:gd name="T65" fmla="*/ 282 h 400"/>
              <a:gd name="T66" fmla="*/ 44 w 372"/>
              <a:gd name="T67" fmla="*/ 306 h 400"/>
              <a:gd name="T68" fmla="*/ 308 w 372"/>
              <a:gd name="T69" fmla="*/ 340 h 400"/>
              <a:gd name="T70" fmla="*/ 287 w 372"/>
              <a:gd name="T71" fmla="*/ 361 h 400"/>
              <a:gd name="T72" fmla="*/ 309 w 372"/>
              <a:gd name="T73" fmla="*/ 339 h 400"/>
              <a:gd name="T74" fmla="*/ 321 w 372"/>
              <a:gd name="T75" fmla="*/ 319 h 400"/>
              <a:gd name="T76" fmla="*/ 293 w 372"/>
              <a:gd name="T77" fmla="*/ 363 h 400"/>
              <a:gd name="T78" fmla="*/ 285 w 372"/>
              <a:gd name="T79" fmla="*/ 362 h 400"/>
              <a:gd name="T80" fmla="*/ 268 w 372"/>
              <a:gd name="T81" fmla="*/ 386 h 400"/>
              <a:gd name="T82" fmla="*/ 276 w 372"/>
              <a:gd name="T83" fmla="*/ 382 h 400"/>
              <a:gd name="T84" fmla="*/ 283 w 372"/>
              <a:gd name="T85" fmla="*/ 367 h 400"/>
              <a:gd name="T86" fmla="*/ 301 w 372"/>
              <a:gd name="T87" fmla="*/ 358 h 400"/>
              <a:gd name="T88" fmla="*/ 260 w 372"/>
              <a:gd name="T89" fmla="*/ 382 h 400"/>
              <a:gd name="T90" fmla="*/ 251 w 372"/>
              <a:gd name="T91" fmla="*/ 391 h 400"/>
              <a:gd name="T92" fmla="*/ 264 w 372"/>
              <a:gd name="T93" fmla="*/ 385 h 400"/>
              <a:gd name="T94" fmla="*/ 300 w 372"/>
              <a:gd name="T95" fmla="*/ 351 h 400"/>
              <a:gd name="T96" fmla="*/ 290 w 372"/>
              <a:gd name="T97" fmla="*/ 360 h 400"/>
              <a:gd name="T98" fmla="*/ 323 w 372"/>
              <a:gd name="T99" fmla="*/ 318 h 400"/>
              <a:gd name="T100" fmla="*/ 336 w 372"/>
              <a:gd name="T101" fmla="*/ 296 h 400"/>
              <a:gd name="T102" fmla="*/ 315 w 372"/>
              <a:gd name="T103" fmla="*/ 329 h 400"/>
              <a:gd name="T104" fmla="*/ 322 w 372"/>
              <a:gd name="T105" fmla="*/ 320 h 400"/>
              <a:gd name="T106" fmla="*/ 61 w 372"/>
              <a:gd name="T107" fmla="*/ 320 h 400"/>
              <a:gd name="T108" fmla="*/ 68 w 372"/>
              <a:gd name="T109" fmla="*/ 332 h 400"/>
              <a:gd name="T110" fmla="*/ 60 w 372"/>
              <a:gd name="T111" fmla="*/ 321 h 400"/>
              <a:gd name="T112" fmla="*/ 59 w 372"/>
              <a:gd name="T113" fmla="*/ 314 h 400"/>
              <a:gd name="T114" fmla="*/ 243 w 372"/>
              <a:gd name="T115" fmla="*/ 389 h 400"/>
              <a:gd name="T116" fmla="*/ 238 w 372"/>
              <a:gd name="T117" fmla="*/ 394 h 400"/>
              <a:gd name="T118" fmla="*/ 244 w 372"/>
              <a:gd name="T119" fmla="*/ 388 h 400"/>
              <a:gd name="T120" fmla="*/ 78 w 372"/>
              <a:gd name="T121" fmla="*/ 343 h 400"/>
              <a:gd name="T122" fmla="*/ 79 w 372"/>
              <a:gd name="T123" fmla="*/ 34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2" h="400">
                <a:moveTo>
                  <a:pt x="334" y="171"/>
                </a:moveTo>
                <a:cubicBezTo>
                  <a:pt x="336" y="172"/>
                  <a:pt x="335" y="168"/>
                  <a:pt x="334" y="169"/>
                </a:cubicBezTo>
                <a:cubicBezTo>
                  <a:pt x="334" y="170"/>
                  <a:pt x="334" y="171"/>
                  <a:pt x="334" y="171"/>
                </a:cubicBezTo>
                <a:close/>
                <a:moveTo>
                  <a:pt x="330" y="156"/>
                </a:moveTo>
                <a:cubicBezTo>
                  <a:pt x="327" y="156"/>
                  <a:pt x="329" y="160"/>
                  <a:pt x="331" y="160"/>
                </a:cubicBezTo>
                <a:cubicBezTo>
                  <a:pt x="331" y="158"/>
                  <a:pt x="329" y="158"/>
                  <a:pt x="330" y="156"/>
                </a:cubicBezTo>
                <a:close/>
                <a:moveTo>
                  <a:pt x="336" y="153"/>
                </a:moveTo>
                <a:cubicBezTo>
                  <a:pt x="336" y="151"/>
                  <a:pt x="335" y="150"/>
                  <a:pt x="334" y="149"/>
                </a:cubicBezTo>
                <a:cubicBezTo>
                  <a:pt x="333" y="151"/>
                  <a:pt x="335" y="152"/>
                  <a:pt x="336" y="153"/>
                </a:cubicBezTo>
                <a:close/>
                <a:moveTo>
                  <a:pt x="216" y="50"/>
                </a:moveTo>
                <a:cubicBezTo>
                  <a:pt x="216" y="47"/>
                  <a:pt x="209" y="48"/>
                  <a:pt x="209" y="49"/>
                </a:cubicBezTo>
                <a:cubicBezTo>
                  <a:pt x="212" y="49"/>
                  <a:pt x="214" y="50"/>
                  <a:pt x="216" y="50"/>
                </a:cubicBezTo>
                <a:close/>
                <a:moveTo>
                  <a:pt x="212" y="100"/>
                </a:moveTo>
                <a:cubicBezTo>
                  <a:pt x="211" y="98"/>
                  <a:pt x="207" y="99"/>
                  <a:pt x="205" y="98"/>
                </a:cubicBezTo>
                <a:cubicBezTo>
                  <a:pt x="204" y="98"/>
                  <a:pt x="204" y="100"/>
                  <a:pt x="202" y="100"/>
                </a:cubicBezTo>
                <a:cubicBezTo>
                  <a:pt x="203" y="98"/>
                  <a:pt x="204" y="97"/>
                  <a:pt x="204" y="95"/>
                </a:cubicBezTo>
                <a:cubicBezTo>
                  <a:pt x="210" y="96"/>
                  <a:pt x="215" y="98"/>
                  <a:pt x="221" y="97"/>
                </a:cubicBezTo>
                <a:cubicBezTo>
                  <a:pt x="220" y="96"/>
                  <a:pt x="220" y="95"/>
                  <a:pt x="219" y="94"/>
                </a:cubicBezTo>
                <a:cubicBezTo>
                  <a:pt x="218" y="95"/>
                  <a:pt x="218" y="96"/>
                  <a:pt x="217" y="96"/>
                </a:cubicBezTo>
                <a:cubicBezTo>
                  <a:pt x="217" y="95"/>
                  <a:pt x="217" y="96"/>
                  <a:pt x="217" y="94"/>
                </a:cubicBezTo>
                <a:cubicBezTo>
                  <a:pt x="216" y="96"/>
                  <a:pt x="214" y="95"/>
                  <a:pt x="213" y="96"/>
                </a:cubicBezTo>
                <a:cubicBezTo>
                  <a:pt x="212" y="95"/>
                  <a:pt x="211" y="94"/>
                  <a:pt x="210" y="94"/>
                </a:cubicBezTo>
                <a:cubicBezTo>
                  <a:pt x="208" y="93"/>
                  <a:pt x="209" y="95"/>
                  <a:pt x="207" y="95"/>
                </a:cubicBezTo>
                <a:cubicBezTo>
                  <a:pt x="208" y="93"/>
                  <a:pt x="206" y="92"/>
                  <a:pt x="206" y="91"/>
                </a:cubicBezTo>
                <a:cubicBezTo>
                  <a:pt x="207" y="91"/>
                  <a:pt x="208" y="92"/>
                  <a:pt x="209" y="92"/>
                </a:cubicBezTo>
                <a:cubicBezTo>
                  <a:pt x="210" y="90"/>
                  <a:pt x="208" y="92"/>
                  <a:pt x="208" y="91"/>
                </a:cubicBezTo>
                <a:cubicBezTo>
                  <a:pt x="208" y="89"/>
                  <a:pt x="212" y="91"/>
                  <a:pt x="213" y="90"/>
                </a:cubicBezTo>
                <a:cubicBezTo>
                  <a:pt x="212" y="90"/>
                  <a:pt x="212" y="90"/>
                  <a:pt x="212" y="89"/>
                </a:cubicBezTo>
                <a:cubicBezTo>
                  <a:pt x="216" y="88"/>
                  <a:pt x="223" y="88"/>
                  <a:pt x="226" y="91"/>
                </a:cubicBezTo>
                <a:cubicBezTo>
                  <a:pt x="226" y="92"/>
                  <a:pt x="224" y="91"/>
                  <a:pt x="224" y="93"/>
                </a:cubicBezTo>
                <a:cubicBezTo>
                  <a:pt x="230" y="96"/>
                  <a:pt x="239" y="94"/>
                  <a:pt x="244" y="99"/>
                </a:cubicBezTo>
                <a:cubicBezTo>
                  <a:pt x="240" y="99"/>
                  <a:pt x="236" y="97"/>
                  <a:pt x="233" y="98"/>
                </a:cubicBezTo>
                <a:cubicBezTo>
                  <a:pt x="239" y="100"/>
                  <a:pt x="244" y="101"/>
                  <a:pt x="249" y="102"/>
                </a:cubicBezTo>
                <a:cubicBezTo>
                  <a:pt x="249" y="101"/>
                  <a:pt x="250" y="101"/>
                  <a:pt x="251" y="101"/>
                </a:cubicBezTo>
                <a:cubicBezTo>
                  <a:pt x="248" y="98"/>
                  <a:pt x="243" y="97"/>
                  <a:pt x="241" y="94"/>
                </a:cubicBezTo>
                <a:cubicBezTo>
                  <a:pt x="243" y="93"/>
                  <a:pt x="244" y="94"/>
                  <a:pt x="244" y="93"/>
                </a:cubicBezTo>
                <a:cubicBezTo>
                  <a:pt x="245" y="93"/>
                  <a:pt x="248" y="94"/>
                  <a:pt x="246" y="95"/>
                </a:cubicBezTo>
                <a:cubicBezTo>
                  <a:pt x="249" y="97"/>
                  <a:pt x="255" y="100"/>
                  <a:pt x="257" y="99"/>
                </a:cubicBezTo>
                <a:cubicBezTo>
                  <a:pt x="256" y="99"/>
                  <a:pt x="256" y="99"/>
                  <a:pt x="255" y="98"/>
                </a:cubicBezTo>
                <a:cubicBezTo>
                  <a:pt x="259" y="98"/>
                  <a:pt x="262" y="99"/>
                  <a:pt x="265" y="101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6" y="100"/>
                  <a:pt x="265" y="101"/>
                  <a:pt x="267" y="101"/>
                </a:cubicBezTo>
                <a:cubicBezTo>
                  <a:pt x="267" y="101"/>
                  <a:pt x="267" y="101"/>
                  <a:pt x="266" y="102"/>
                </a:cubicBezTo>
                <a:cubicBezTo>
                  <a:pt x="270" y="103"/>
                  <a:pt x="273" y="105"/>
                  <a:pt x="277" y="106"/>
                </a:cubicBezTo>
                <a:cubicBezTo>
                  <a:pt x="277" y="105"/>
                  <a:pt x="275" y="106"/>
                  <a:pt x="275" y="105"/>
                </a:cubicBezTo>
                <a:cubicBezTo>
                  <a:pt x="280" y="107"/>
                  <a:pt x="285" y="109"/>
                  <a:pt x="289" y="112"/>
                </a:cubicBezTo>
                <a:cubicBezTo>
                  <a:pt x="290" y="111"/>
                  <a:pt x="287" y="111"/>
                  <a:pt x="289" y="109"/>
                </a:cubicBezTo>
                <a:cubicBezTo>
                  <a:pt x="291" y="110"/>
                  <a:pt x="292" y="112"/>
                  <a:pt x="294" y="112"/>
                </a:cubicBezTo>
                <a:cubicBezTo>
                  <a:pt x="291" y="107"/>
                  <a:pt x="282" y="104"/>
                  <a:pt x="284" y="97"/>
                </a:cubicBezTo>
                <a:cubicBezTo>
                  <a:pt x="278" y="96"/>
                  <a:pt x="274" y="93"/>
                  <a:pt x="270" y="90"/>
                </a:cubicBezTo>
                <a:cubicBezTo>
                  <a:pt x="272" y="90"/>
                  <a:pt x="275" y="92"/>
                  <a:pt x="277" y="92"/>
                </a:cubicBezTo>
                <a:cubicBezTo>
                  <a:pt x="276" y="92"/>
                  <a:pt x="274" y="90"/>
                  <a:pt x="275" y="90"/>
                </a:cubicBezTo>
                <a:cubicBezTo>
                  <a:pt x="281" y="92"/>
                  <a:pt x="286" y="95"/>
                  <a:pt x="292" y="97"/>
                </a:cubicBezTo>
                <a:cubicBezTo>
                  <a:pt x="290" y="95"/>
                  <a:pt x="289" y="93"/>
                  <a:pt x="287" y="91"/>
                </a:cubicBezTo>
                <a:cubicBezTo>
                  <a:pt x="287" y="91"/>
                  <a:pt x="287" y="91"/>
                  <a:pt x="288" y="90"/>
                </a:cubicBezTo>
                <a:cubicBezTo>
                  <a:pt x="285" y="89"/>
                  <a:pt x="283" y="87"/>
                  <a:pt x="281" y="86"/>
                </a:cubicBezTo>
                <a:cubicBezTo>
                  <a:pt x="280" y="87"/>
                  <a:pt x="282" y="87"/>
                  <a:pt x="282" y="89"/>
                </a:cubicBezTo>
                <a:cubicBezTo>
                  <a:pt x="270" y="82"/>
                  <a:pt x="256" y="77"/>
                  <a:pt x="243" y="72"/>
                </a:cubicBezTo>
                <a:cubicBezTo>
                  <a:pt x="243" y="71"/>
                  <a:pt x="243" y="71"/>
                  <a:pt x="242" y="71"/>
                </a:cubicBezTo>
                <a:cubicBezTo>
                  <a:pt x="241" y="71"/>
                  <a:pt x="240" y="70"/>
                  <a:pt x="239" y="72"/>
                </a:cubicBezTo>
                <a:cubicBezTo>
                  <a:pt x="238" y="70"/>
                  <a:pt x="237" y="70"/>
                  <a:pt x="236" y="70"/>
                </a:cubicBezTo>
                <a:cubicBezTo>
                  <a:pt x="237" y="69"/>
                  <a:pt x="240" y="69"/>
                  <a:pt x="241" y="68"/>
                </a:cubicBezTo>
                <a:cubicBezTo>
                  <a:pt x="241" y="69"/>
                  <a:pt x="244" y="70"/>
                  <a:pt x="245" y="69"/>
                </a:cubicBezTo>
                <a:cubicBezTo>
                  <a:pt x="243" y="68"/>
                  <a:pt x="241" y="68"/>
                  <a:pt x="239" y="67"/>
                </a:cubicBezTo>
                <a:cubicBezTo>
                  <a:pt x="240" y="67"/>
                  <a:pt x="241" y="67"/>
                  <a:pt x="241" y="66"/>
                </a:cubicBezTo>
                <a:cubicBezTo>
                  <a:pt x="236" y="62"/>
                  <a:pt x="228" y="67"/>
                  <a:pt x="224" y="62"/>
                </a:cubicBezTo>
                <a:cubicBezTo>
                  <a:pt x="219" y="61"/>
                  <a:pt x="214" y="64"/>
                  <a:pt x="212" y="60"/>
                </a:cubicBezTo>
                <a:cubicBezTo>
                  <a:pt x="211" y="60"/>
                  <a:pt x="209" y="61"/>
                  <a:pt x="208" y="60"/>
                </a:cubicBezTo>
                <a:cubicBezTo>
                  <a:pt x="209" y="59"/>
                  <a:pt x="213" y="59"/>
                  <a:pt x="214" y="59"/>
                </a:cubicBezTo>
                <a:cubicBezTo>
                  <a:pt x="213" y="56"/>
                  <a:pt x="220" y="59"/>
                  <a:pt x="221" y="58"/>
                </a:cubicBezTo>
                <a:cubicBezTo>
                  <a:pt x="221" y="58"/>
                  <a:pt x="220" y="57"/>
                  <a:pt x="221" y="57"/>
                </a:cubicBezTo>
                <a:cubicBezTo>
                  <a:pt x="221" y="58"/>
                  <a:pt x="224" y="58"/>
                  <a:pt x="224" y="57"/>
                </a:cubicBezTo>
                <a:cubicBezTo>
                  <a:pt x="223" y="56"/>
                  <a:pt x="221" y="56"/>
                  <a:pt x="218" y="56"/>
                </a:cubicBezTo>
                <a:cubicBezTo>
                  <a:pt x="218" y="55"/>
                  <a:pt x="219" y="55"/>
                  <a:pt x="218" y="54"/>
                </a:cubicBezTo>
                <a:cubicBezTo>
                  <a:pt x="216" y="56"/>
                  <a:pt x="212" y="53"/>
                  <a:pt x="212" y="56"/>
                </a:cubicBezTo>
                <a:cubicBezTo>
                  <a:pt x="209" y="55"/>
                  <a:pt x="206" y="56"/>
                  <a:pt x="203" y="54"/>
                </a:cubicBezTo>
                <a:cubicBezTo>
                  <a:pt x="204" y="53"/>
                  <a:pt x="203" y="52"/>
                  <a:pt x="204" y="52"/>
                </a:cubicBezTo>
                <a:cubicBezTo>
                  <a:pt x="205" y="55"/>
                  <a:pt x="209" y="52"/>
                  <a:pt x="211" y="52"/>
                </a:cubicBezTo>
                <a:cubicBezTo>
                  <a:pt x="208" y="50"/>
                  <a:pt x="205" y="53"/>
                  <a:pt x="203" y="49"/>
                </a:cubicBezTo>
                <a:cubicBezTo>
                  <a:pt x="204" y="49"/>
                  <a:pt x="206" y="50"/>
                  <a:pt x="206" y="48"/>
                </a:cubicBezTo>
                <a:cubicBezTo>
                  <a:pt x="203" y="47"/>
                  <a:pt x="199" y="48"/>
                  <a:pt x="198" y="50"/>
                </a:cubicBezTo>
                <a:cubicBezTo>
                  <a:pt x="199" y="50"/>
                  <a:pt x="200" y="50"/>
                  <a:pt x="200" y="51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6" y="50"/>
                  <a:pt x="198" y="49"/>
                  <a:pt x="195" y="49"/>
                </a:cubicBezTo>
                <a:cubicBezTo>
                  <a:pt x="195" y="50"/>
                  <a:pt x="196" y="50"/>
                  <a:pt x="196" y="50"/>
                </a:cubicBezTo>
                <a:cubicBezTo>
                  <a:pt x="195" y="51"/>
                  <a:pt x="193" y="51"/>
                  <a:pt x="192" y="53"/>
                </a:cubicBezTo>
                <a:cubicBezTo>
                  <a:pt x="194" y="52"/>
                  <a:pt x="194" y="55"/>
                  <a:pt x="196" y="54"/>
                </a:cubicBezTo>
                <a:cubicBezTo>
                  <a:pt x="196" y="53"/>
                  <a:pt x="196" y="52"/>
                  <a:pt x="197" y="52"/>
                </a:cubicBezTo>
                <a:cubicBezTo>
                  <a:pt x="198" y="52"/>
                  <a:pt x="199" y="53"/>
                  <a:pt x="199" y="54"/>
                </a:cubicBezTo>
                <a:cubicBezTo>
                  <a:pt x="198" y="54"/>
                  <a:pt x="197" y="55"/>
                  <a:pt x="197" y="56"/>
                </a:cubicBezTo>
                <a:cubicBezTo>
                  <a:pt x="201" y="58"/>
                  <a:pt x="208" y="55"/>
                  <a:pt x="212" y="58"/>
                </a:cubicBezTo>
                <a:cubicBezTo>
                  <a:pt x="209" y="58"/>
                  <a:pt x="207" y="58"/>
                  <a:pt x="205" y="57"/>
                </a:cubicBezTo>
                <a:cubicBezTo>
                  <a:pt x="205" y="59"/>
                  <a:pt x="202" y="59"/>
                  <a:pt x="201" y="59"/>
                </a:cubicBezTo>
                <a:cubicBezTo>
                  <a:pt x="201" y="58"/>
                  <a:pt x="201" y="58"/>
                  <a:pt x="201" y="57"/>
                </a:cubicBezTo>
                <a:cubicBezTo>
                  <a:pt x="197" y="58"/>
                  <a:pt x="195" y="58"/>
                  <a:pt x="190" y="58"/>
                </a:cubicBezTo>
                <a:cubicBezTo>
                  <a:pt x="190" y="58"/>
                  <a:pt x="189" y="58"/>
                  <a:pt x="189" y="56"/>
                </a:cubicBezTo>
                <a:cubicBezTo>
                  <a:pt x="188" y="58"/>
                  <a:pt x="183" y="59"/>
                  <a:pt x="181" y="57"/>
                </a:cubicBezTo>
                <a:cubicBezTo>
                  <a:pt x="183" y="57"/>
                  <a:pt x="182" y="56"/>
                  <a:pt x="181" y="55"/>
                </a:cubicBezTo>
                <a:cubicBezTo>
                  <a:pt x="184" y="55"/>
                  <a:pt x="187" y="56"/>
                  <a:pt x="191" y="55"/>
                </a:cubicBezTo>
                <a:cubicBezTo>
                  <a:pt x="190" y="53"/>
                  <a:pt x="186" y="56"/>
                  <a:pt x="184" y="54"/>
                </a:cubicBezTo>
                <a:cubicBezTo>
                  <a:pt x="184" y="54"/>
                  <a:pt x="186" y="54"/>
                  <a:pt x="186" y="53"/>
                </a:cubicBezTo>
                <a:cubicBezTo>
                  <a:pt x="186" y="52"/>
                  <a:pt x="185" y="53"/>
                  <a:pt x="183" y="53"/>
                </a:cubicBezTo>
                <a:cubicBezTo>
                  <a:pt x="183" y="55"/>
                  <a:pt x="182" y="54"/>
                  <a:pt x="180" y="54"/>
                </a:cubicBezTo>
                <a:cubicBezTo>
                  <a:pt x="180" y="55"/>
                  <a:pt x="181" y="55"/>
                  <a:pt x="181" y="56"/>
                </a:cubicBezTo>
                <a:cubicBezTo>
                  <a:pt x="179" y="56"/>
                  <a:pt x="177" y="58"/>
                  <a:pt x="176" y="56"/>
                </a:cubicBezTo>
                <a:cubicBezTo>
                  <a:pt x="178" y="56"/>
                  <a:pt x="180" y="55"/>
                  <a:pt x="180" y="53"/>
                </a:cubicBezTo>
                <a:cubicBezTo>
                  <a:pt x="178" y="53"/>
                  <a:pt x="178" y="52"/>
                  <a:pt x="177" y="53"/>
                </a:cubicBezTo>
                <a:cubicBezTo>
                  <a:pt x="177" y="52"/>
                  <a:pt x="178" y="52"/>
                  <a:pt x="178" y="52"/>
                </a:cubicBezTo>
                <a:cubicBezTo>
                  <a:pt x="176" y="51"/>
                  <a:pt x="172" y="51"/>
                  <a:pt x="171" y="53"/>
                </a:cubicBezTo>
                <a:cubicBezTo>
                  <a:pt x="172" y="54"/>
                  <a:pt x="176" y="51"/>
                  <a:pt x="176" y="54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3" y="54"/>
                  <a:pt x="175" y="55"/>
                </a:cubicBezTo>
                <a:cubicBezTo>
                  <a:pt x="176" y="58"/>
                  <a:pt x="173" y="57"/>
                  <a:pt x="172" y="57"/>
                </a:cubicBezTo>
                <a:cubicBezTo>
                  <a:pt x="171" y="57"/>
                  <a:pt x="171" y="57"/>
                  <a:pt x="172" y="56"/>
                </a:cubicBezTo>
                <a:cubicBezTo>
                  <a:pt x="170" y="56"/>
                  <a:pt x="169" y="57"/>
                  <a:pt x="168" y="56"/>
                </a:cubicBezTo>
                <a:cubicBezTo>
                  <a:pt x="165" y="59"/>
                  <a:pt x="162" y="61"/>
                  <a:pt x="160" y="64"/>
                </a:cubicBezTo>
                <a:cubicBezTo>
                  <a:pt x="149" y="65"/>
                  <a:pt x="140" y="67"/>
                  <a:pt x="133" y="72"/>
                </a:cubicBezTo>
                <a:cubicBezTo>
                  <a:pt x="130" y="72"/>
                  <a:pt x="129" y="75"/>
                  <a:pt x="126" y="74"/>
                </a:cubicBezTo>
                <a:cubicBezTo>
                  <a:pt x="128" y="73"/>
                  <a:pt x="130" y="72"/>
                  <a:pt x="132" y="71"/>
                </a:cubicBezTo>
                <a:cubicBezTo>
                  <a:pt x="131" y="69"/>
                  <a:pt x="135" y="69"/>
                  <a:pt x="136" y="68"/>
                </a:cubicBezTo>
                <a:cubicBezTo>
                  <a:pt x="131" y="68"/>
                  <a:pt x="127" y="70"/>
                  <a:pt x="123" y="71"/>
                </a:cubicBezTo>
                <a:cubicBezTo>
                  <a:pt x="125" y="70"/>
                  <a:pt x="123" y="69"/>
                  <a:pt x="124" y="68"/>
                </a:cubicBezTo>
                <a:cubicBezTo>
                  <a:pt x="127" y="67"/>
                  <a:pt x="130" y="65"/>
                  <a:pt x="134" y="64"/>
                </a:cubicBezTo>
                <a:cubicBezTo>
                  <a:pt x="134" y="66"/>
                  <a:pt x="137" y="66"/>
                  <a:pt x="136" y="68"/>
                </a:cubicBezTo>
                <a:cubicBezTo>
                  <a:pt x="138" y="68"/>
                  <a:pt x="136" y="63"/>
                  <a:pt x="139" y="64"/>
                </a:cubicBezTo>
                <a:cubicBezTo>
                  <a:pt x="139" y="63"/>
                  <a:pt x="137" y="64"/>
                  <a:pt x="137" y="63"/>
                </a:cubicBezTo>
                <a:cubicBezTo>
                  <a:pt x="142" y="62"/>
                  <a:pt x="148" y="60"/>
                  <a:pt x="152" y="58"/>
                </a:cubicBezTo>
                <a:cubicBezTo>
                  <a:pt x="146" y="59"/>
                  <a:pt x="140" y="61"/>
                  <a:pt x="135" y="60"/>
                </a:cubicBezTo>
                <a:cubicBezTo>
                  <a:pt x="136" y="59"/>
                  <a:pt x="140" y="58"/>
                  <a:pt x="143" y="57"/>
                </a:cubicBezTo>
                <a:cubicBezTo>
                  <a:pt x="141" y="57"/>
                  <a:pt x="139" y="58"/>
                  <a:pt x="138" y="57"/>
                </a:cubicBezTo>
                <a:cubicBezTo>
                  <a:pt x="138" y="56"/>
                  <a:pt x="140" y="57"/>
                  <a:pt x="140" y="56"/>
                </a:cubicBezTo>
                <a:cubicBezTo>
                  <a:pt x="139" y="55"/>
                  <a:pt x="137" y="56"/>
                  <a:pt x="137" y="54"/>
                </a:cubicBezTo>
                <a:cubicBezTo>
                  <a:pt x="141" y="54"/>
                  <a:pt x="144" y="52"/>
                  <a:pt x="148" y="52"/>
                </a:cubicBezTo>
                <a:cubicBezTo>
                  <a:pt x="151" y="51"/>
                  <a:pt x="152" y="52"/>
                  <a:pt x="154" y="50"/>
                </a:cubicBezTo>
                <a:cubicBezTo>
                  <a:pt x="153" y="49"/>
                  <a:pt x="151" y="51"/>
                  <a:pt x="152" y="48"/>
                </a:cubicBezTo>
                <a:cubicBezTo>
                  <a:pt x="156" y="48"/>
                  <a:pt x="158" y="46"/>
                  <a:pt x="162" y="46"/>
                </a:cubicBezTo>
                <a:cubicBezTo>
                  <a:pt x="161" y="46"/>
                  <a:pt x="161" y="45"/>
                  <a:pt x="161" y="45"/>
                </a:cubicBezTo>
                <a:cubicBezTo>
                  <a:pt x="169" y="41"/>
                  <a:pt x="183" y="41"/>
                  <a:pt x="190" y="39"/>
                </a:cubicBezTo>
                <a:cubicBezTo>
                  <a:pt x="189" y="39"/>
                  <a:pt x="188" y="38"/>
                  <a:pt x="187" y="3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9" y="36"/>
                  <a:pt x="191" y="37"/>
                  <a:pt x="192" y="36"/>
                </a:cubicBezTo>
                <a:cubicBezTo>
                  <a:pt x="186" y="34"/>
                  <a:pt x="181" y="33"/>
                  <a:pt x="173" y="32"/>
                </a:cubicBezTo>
                <a:cubicBezTo>
                  <a:pt x="173" y="30"/>
                  <a:pt x="176" y="32"/>
                  <a:pt x="177" y="31"/>
                </a:cubicBezTo>
                <a:cubicBezTo>
                  <a:pt x="175" y="30"/>
                  <a:pt x="179" y="30"/>
                  <a:pt x="179" y="29"/>
                </a:cubicBezTo>
                <a:cubicBezTo>
                  <a:pt x="175" y="30"/>
                  <a:pt x="173" y="25"/>
                  <a:pt x="170" y="28"/>
                </a:cubicBezTo>
                <a:cubicBezTo>
                  <a:pt x="169" y="28"/>
                  <a:pt x="170" y="26"/>
                  <a:pt x="168" y="26"/>
                </a:cubicBezTo>
                <a:cubicBezTo>
                  <a:pt x="167" y="26"/>
                  <a:pt x="166" y="27"/>
                  <a:pt x="164" y="27"/>
                </a:cubicBezTo>
                <a:cubicBezTo>
                  <a:pt x="165" y="25"/>
                  <a:pt x="162" y="26"/>
                  <a:pt x="161" y="25"/>
                </a:cubicBezTo>
                <a:cubicBezTo>
                  <a:pt x="162" y="24"/>
                  <a:pt x="163" y="24"/>
                  <a:pt x="163" y="23"/>
                </a:cubicBezTo>
                <a:cubicBezTo>
                  <a:pt x="159" y="21"/>
                  <a:pt x="152" y="23"/>
                  <a:pt x="147" y="21"/>
                </a:cubicBezTo>
                <a:cubicBezTo>
                  <a:pt x="147" y="21"/>
                  <a:pt x="148" y="20"/>
                  <a:pt x="148" y="19"/>
                </a:cubicBezTo>
                <a:cubicBezTo>
                  <a:pt x="147" y="19"/>
                  <a:pt x="147" y="19"/>
                  <a:pt x="146" y="19"/>
                </a:cubicBezTo>
                <a:cubicBezTo>
                  <a:pt x="130" y="19"/>
                  <a:pt x="115" y="22"/>
                  <a:pt x="100" y="24"/>
                </a:cubicBezTo>
                <a:cubicBezTo>
                  <a:pt x="89" y="25"/>
                  <a:pt x="81" y="31"/>
                  <a:pt x="71" y="31"/>
                </a:cubicBezTo>
                <a:cubicBezTo>
                  <a:pt x="70" y="32"/>
                  <a:pt x="72" y="33"/>
                  <a:pt x="71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2" y="35"/>
                  <a:pt x="54" y="40"/>
                  <a:pt x="47" y="46"/>
                </a:cubicBezTo>
                <a:cubicBezTo>
                  <a:pt x="45" y="47"/>
                  <a:pt x="43" y="50"/>
                  <a:pt x="41" y="50"/>
                </a:cubicBezTo>
                <a:cubicBezTo>
                  <a:pt x="41" y="51"/>
                  <a:pt x="40" y="51"/>
                  <a:pt x="40" y="51"/>
                </a:cubicBezTo>
                <a:cubicBezTo>
                  <a:pt x="33" y="56"/>
                  <a:pt x="24" y="61"/>
                  <a:pt x="23" y="70"/>
                </a:cubicBezTo>
                <a:cubicBezTo>
                  <a:pt x="24" y="70"/>
                  <a:pt x="25" y="67"/>
                  <a:pt x="27" y="69"/>
                </a:cubicBezTo>
                <a:cubicBezTo>
                  <a:pt x="27" y="68"/>
                  <a:pt x="28" y="67"/>
                  <a:pt x="30" y="67"/>
                </a:cubicBezTo>
                <a:cubicBezTo>
                  <a:pt x="27" y="70"/>
                  <a:pt x="29" y="75"/>
                  <a:pt x="32" y="76"/>
                </a:cubicBezTo>
                <a:cubicBezTo>
                  <a:pt x="33" y="77"/>
                  <a:pt x="34" y="75"/>
                  <a:pt x="35" y="76"/>
                </a:cubicBezTo>
                <a:cubicBezTo>
                  <a:pt x="34" y="77"/>
                  <a:pt x="33" y="79"/>
                  <a:pt x="32" y="79"/>
                </a:cubicBezTo>
                <a:cubicBezTo>
                  <a:pt x="33" y="80"/>
                  <a:pt x="30" y="82"/>
                  <a:pt x="32" y="82"/>
                </a:cubicBezTo>
                <a:cubicBezTo>
                  <a:pt x="33" y="80"/>
                  <a:pt x="35" y="78"/>
                  <a:pt x="37" y="76"/>
                </a:cubicBezTo>
                <a:cubicBezTo>
                  <a:pt x="39" y="77"/>
                  <a:pt x="37" y="80"/>
                  <a:pt x="39" y="80"/>
                </a:cubicBezTo>
                <a:cubicBezTo>
                  <a:pt x="37" y="83"/>
                  <a:pt x="36" y="86"/>
                  <a:pt x="34" y="87"/>
                </a:cubicBezTo>
                <a:cubicBezTo>
                  <a:pt x="34" y="96"/>
                  <a:pt x="24" y="99"/>
                  <a:pt x="20" y="105"/>
                </a:cubicBezTo>
                <a:cubicBezTo>
                  <a:pt x="20" y="106"/>
                  <a:pt x="21" y="106"/>
                  <a:pt x="21" y="106"/>
                </a:cubicBezTo>
                <a:cubicBezTo>
                  <a:pt x="20" y="108"/>
                  <a:pt x="19" y="109"/>
                  <a:pt x="19" y="112"/>
                </a:cubicBezTo>
                <a:cubicBezTo>
                  <a:pt x="20" y="113"/>
                  <a:pt x="21" y="111"/>
                  <a:pt x="21" y="112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4" y="121"/>
                  <a:pt x="31" y="120"/>
                  <a:pt x="35" y="123"/>
                </a:cubicBezTo>
                <a:cubicBezTo>
                  <a:pt x="33" y="125"/>
                  <a:pt x="38" y="129"/>
                  <a:pt x="34" y="130"/>
                </a:cubicBezTo>
                <a:cubicBezTo>
                  <a:pt x="35" y="131"/>
                  <a:pt x="37" y="131"/>
                  <a:pt x="37" y="130"/>
                </a:cubicBezTo>
                <a:cubicBezTo>
                  <a:pt x="38" y="130"/>
                  <a:pt x="38" y="130"/>
                  <a:pt x="38" y="131"/>
                </a:cubicBezTo>
                <a:cubicBezTo>
                  <a:pt x="36" y="135"/>
                  <a:pt x="34" y="140"/>
                  <a:pt x="30" y="142"/>
                </a:cubicBezTo>
                <a:cubicBezTo>
                  <a:pt x="30" y="140"/>
                  <a:pt x="32" y="138"/>
                  <a:pt x="32" y="137"/>
                </a:cubicBezTo>
                <a:cubicBezTo>
                  <a:pt x="28" y="141"/>
                  <a:pt x="24" y="149"/>
                  <a:pt x="21" y="151"/>
                </a:cubicBezTo>
                <a:cubicBezTo>
                  <a:pt x="19" y="156"/>
                  <a:pt x="16" y="163"/>
                  <a:pt x="15" y="171"/>
                </a:cubicBezTo>
                <a:cubicBezTo>
                  <a:pt x="14" y="174"/>
                  <a:pt x="15" y="177"/>
                  <a:pt x="12" y="179"/>
                </a:cubicBezTo>
                <a:cubicBezTo>
                  <a:pt x="13" y="183"/>
                  <a:pt x="8" y="187"/>
                  <a:pt x="10" y="191"/>
                </a:cubicBezTo>
                <a:cubicBezTo>
                  <a:pt x="11" y="190"/>
                  <a:pt x="11" y="189"/>
                  <a:pt x="12" y="188"/>
                </a:cubicBezTo>
                <a:cubicBezTo>
                  <a:pt x="13" y="188"/>
                  <a:pt x="11" y="187"/>
                  <a:pt x="12" y="186"/>
                </a:cubicBezTo>
                <a:cubicBezTo>
                  <a:pt x="13" y="187"/>
                  <a:pt x="12" y="187"/>
                  <a:pt x="14" y="186"/>
                </a:cubicBezTo>
                <a:cubicBezTo>
                  <a:pt x="15" y="190"/>
                  <a:pt x="14" y="194"/>
                  <a:pt x="13" y="196"/>
                </a:cubicBezTo>
                <a:cubicBezTo>
                  <a:pt x="12" y="196"/>
                  <a:pt x="12" y="195"/>
                  <a:pt x="12" y="195"/>
                </a:cubicBezTo>
                <a:cubicBezTo>
                  <a:pt x="11" y="197"/>
                  <a:pt x="11" y="199"/>
                  <a:pt x="11" y="200"/>
                </a:cubicBezTo>
                <a:cubicBezTo>
                  <a:pt x="11" y="200"/>
                  <a:pt x="12" y="199"/>
                  <a:pt x="13" y="199"/>
                </a:cubicBezTo>
                <a:cubicBezTo>
                  <a:pt x="13" y="203"/>
                  <a:pt x="13" y="205"/>
                  <a:pt x="14" y="207"/>
                </a:cubicBezTo>
                <a:cubicBezTo>
                  <a:pt x="14" y="207"/>
                  <a:pt x="13" y="207"/>
                  <a:pt x="13" y="208"/>
                </a:cubicBezTo>
                <a:cubicBezTo>
                  <a:pt x="13" y="210"/>
                  <a:pt x="16" y="210"/>
                  <a:pt x="15" y="209"/>
                </a:cubicBezTo>
                <a:cubicBezTo>
                  <a:pt x="15" y="210"/>
                  <a:pt x="15" y="205"/>
                  <a:pt x="17" y="205"/>
                </a:cubicBezTo>
                <a:cubicBezTo>
                  <a:pt x="15" y="209"/>
                  <a:pt x="17" y="215"/>
                  <a:pt x="15" y="218"/>
                </a:cubicBezTo>
                <a:cubicBezTo>
                  <a:pt x="15" y="216"/>
                  <a:pt x="15" y="215"/>
                  <a:pt x="15" y="213"/>
                </a:cubicBezTo>
                <a:cubicBezTo>
                  <a:pt x="14" y="213"/>
                  <a:pt x="13" y="214"/>
                  <a:pt x="12" y="213"/>
                </a:cubicBezTo>
                <a:cubicBezTo>
                  <a:pt x="8" y="216"/>
                  <a:pt x="12" y="223"/>
                  <a:pt x="8" y="226"/>
                </a:cubicBezTo>
                <a:cubicBezTo>
                  <a:pt x="8" y="226"/>
                  <a:pt x="9" y="226"/>
                  <a:pt x="9" y="227"/>
                </a:cubicBezTo>
                <a:cubicBezTo>
                  <a:pt x="8" y="227"/>
                  <a:pt x="7" y="227"/>
                  <a:pt x="7" y="228"/>
                </a:cubicBezTo>
                <a:cubicBezTo>
                  <a:pt x="8" y="230"/>
                  <a:pt x="7" y="232"/>
                  <a:pt x="7" y="235"/>
                </a:cubicBezTo>
                <a:cubicBezTo>
                  <a:pt x="9" y="236"/>
                  <a:pt x="8" y="234"/>
                  <a:pt x="9" y="234"/>
                </a:cubicBezTo>
                <a:cubicBezTo>
                  <a:pt x="9" y="236"/>
                  <a:pt x="8" y="237"/>
                  <a:pt x="9" y="239"/>
                </a:cubicBezTo>
                <a:cubicBezTo>
                  <a:pt x="10" y="239"/>
                  <a:pt x="11" y="239"/>
                  <a:pt x="12" y="239"/>
                </a:cubicBezTo>
                <a:cubicBezTo>
                  <a:pt x="12" y="242"/>
                  <a:pt x="10" y="243"/>
                  <a:pt x="12" y="245"/>
                </a:cubicBezTo>
                <a:cubicBezTo>
                  <a:pt x="13" y="243"/>
                  <a:pt x="15" y="240"/>
                  <a:pt x="17" y="242"/>
                </a:cubicBezTo>
                <a:cubicBezTo>
                  <a:pt x="15" y="243"/>
                  <a:pt x="14" y="245"/>
                  <a:pt x="15" y="248"/>
                </a:cubicBezTo>
                <a:cubicBezTo>
                  <a:pt x="16" y="248"/>
                  <a:pt x="15" y="245"/>
                  <a:pt x="17" y="246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48"/>
                  <a:pt x="15" y="248"/>
                  <a:pt x="17" y="250"/>
                </a:cubicBezTo>
                <a:cubicBezTo>
                  <a:pt x="19" y="249"/>
                  <a:pt x="20" y="253"/>
                  <a:pt x="18" y="255"/>
                </a:cubicBezTo>
                <a:cubicBezTo>
                  <a:pt x="16" y="256"/>
                  <a:pt x="18" y="253"/>
                  <a:pt x="16" y="254"/>
                </a:cubicBezTo>
                <a:cubicBezTo>
                  <a:pt x="17" y="256"/>
                  <a:pt x="15" y="256"/>
                  <a:pt x="15" y="258"/>
                </a:cubicBezTo>
                <a:cubicBezTo>
                  <a:pt x="16" y="258"/>
                  <a:pt x="17" y="258"/>
                  <a:pt x="19" y="258"/>
                </a:cubicBezTo>
                <a:cubicBezTo>
                  <a:pt x="20" y="257"/>
                  <a:pt x="20" y="256"/>
                  <a:pt x="22" y="257"/>
                </a:cubicBezTo>
                <a:cubicBezTo>
                  <a:pt x="22" y="259"/>
                  <a:pt x="24" y="260"/>
                  <a:pt x="24" y="262"/>
                </a:cubicBezTo>
                <a:cubicBezTo>
                  <a:pt x="23" y="264"/>
                  <a:pt x="22" y="264"/>
                  <a:pt x="22" y="267"/>
                </a:cubicBezTo>
                <a:cubicBezTo>
                  <a:pt x="22" y="267"/>
                  <a:pt x="22" y="267"/>
                  <a:pt x="22" y="267"/>
                </a:cubicBezTo>
                <a:cubicBezTo>
                  <a:pt x="22" y="267"/>
                  <a:pt x="22" y="267"/>
                  <a:pt x="22" y="268"/>
                </a:cubicBezTo>
                <a:cubicBezTo>
                  <a:pt x="22" y="268"/>
                  <a:pt x="23" y="267"/>
                  <a:pt x="23" y="267"/>
                </a:cubicBezTo>
                <a:cubicBezTo>
                  <a:pt x="24" y="267"/>
                  <a:pt x="24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27" y="270"/>
                  <a:pt x="27" y="271"/>
                  <a:pt x="28" y="273"/>
                </a:cubicBezTo>
                <a:cubicBezTo>
                  <a:pt x="27" y="273"/>
                  <a:pt x="27" y="273"/>
                  <a:pt x="27" y="274"/>
                </a:cubicBezTo>
                <a:cubicBezTo>
                  <a:pt x="27" y="274"/>
                  <a:pt x="28" y="274"/>
                  <a:pt x="28" y="274"/>
                </a:cubicBezTo>
                <a:cubicBezTo>
                  <a:pt x="29" y="276"/>
                  <a:pt x="29" y="279"/>
                  <a:pt x="30" y="282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30" y="282"/>
                  <a:pt x="30" y="284"/>
                  <a:pt x="30" y="285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1" y="285"/>
                  <a:pt x="30" y="285"/>
                  <a:pt x="30" y="285"/>
                </a:cubicBezTo>
                <a:cubicBezTo>
                  <a:pt x="30" y="286"/>
                  <a:pt x="30" y="287"/>
                  <a:pt x="31" y="287"/>
                </a:cubicBezTo>
                <a:cubicBezTo>
                  <a:pt x="31" y="287"/>
                  <a:pt x="31" y="287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1" y="286"/>
                  <a:pt x="31" y="286"/>
                  <a:pt x="31" y="286"/>
                </a:cubicBezTo>
                <a:cubicBezTo>
                  <a:pt x="32" y="286"/>
                  <a:pt x="32" y="286"/>
                  <a:pt x="32" y="286"/>
                </a:cubicBezTo>
                <a:cubicBezTo>
                  <a:pt x="32" y="286"/>
                  <a:pt x="32" y="286"/>
                  <a:pt x="31" y="285"/>
                </a:cubicBezTo>
                <a:cubicBezTo>
                  <a:pt x="32" y="282"/>
                  <a:pt x="32" y="280"/>
                  <a:pt x="32" y="277"/>
                </a:cubicBezTo>
                <a:cubicBezTo>
                  <a:pt x="32" y="277"/>
                  <a:pt x="32" y="277"/>
                  <a:pt x="33" y="277"/>
                </a:cubicBezTo>
                <a:cubicBezTo>
                  <a:pt x="33" y="276"/>
                  <a:pt x="33" y="275"/>
                  <a:pt x="33" y="275"/>
                </a:cubicBezTo>
                <a:cubicBezTo>
                  <a:pt x="33" y="272"/>
                  <a:pt x="33" y="270"/>
                  <a:pt x="34" y="268"/>
                </a:cubicBezTo>
                <a:cubicBezTo>
                  <a:pt x="34" y="268"/>
                  <a:pt x="35" y="269"/>
                  <a:pt x="35" y="269"/>
                </a:cubicBezTo>
                <a:cubicBezTo>
                  <a:pt x="35" y="269"/>
                  <a:pt x="35" y="270"/>
                  <a:pt x="35" y="271"/>
                </a:cubicBezTo>
                <a:cubicBezTo>
                  <a:pt x="35" y="271"/>
                  <a:pt x="34" y="271"/>
                  <a:pt x="34" y="271"/>
                </a:cubicBezTo>
                <a:cubicBezTo>
                  <a:pt x="34" y="273"/>
                  <a:pt x="33" y="273"/>
                  <a:pt x="33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4" y="275"/>
                  <a:pt x="36" y="275"/>
                  <a:pt x="35" y="277"/>
                </a:cubicBezTo>
                <a:cubicBezTo>
                  <a:pt x="36" y="276"/>
                  <a:pt x="37" y="277"/>
                  <a:pt x="38" y="277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5" y="277"/>
                  <a:pt x="36" y="274"/>
                  <a:pt x="35" y="272"/>
                </a:cubicBezTo>
                <a:cubicBezTo>
                  <a:pt x="36" y="272"/>
                  <a:pt x="37" y="271"/>
                  <a:pt x="37" y="271"/>
                </a:cubicBezTo>
                <a:cubicBezTo>
                  <a:pt x="38" y="273"/>
                  <a:pt x="36" y="272"/>
                  <a:pt x="36" y="273"/>
                </a:cubicBezTo>
                <a:cubicBezTo>
                  <a:pt x="37" y="274"/>
                  <a:pt x="38" y="273"/>
                  <a:pt x="38" y="274"/>
                </a:cubicBezTo>
                <a:cubicBezTo>
                  <a:pt x="37" y="274"/>
                  <a:pt x="36" y="274"/>
                  <a:pt x="37" y="275"/>
                </a:cubicBezTo>
                <a:cubicBezTo>
                  <a:pt x="37" y="275"/>
                  <a:pt x="38" y="275"/>
                  <a:pt x="39" y="275"/>
                </a:cubicBezTo>
                <a:cubicBezTo>
                  <a:pt x="39" y="275"/>
                  <a:pt x="39" y="276"/>
                  <a:pt x="39" y="276"/>
                </a:cubicBezTo>
                <a:cubicBezTo>
                  <a:pt x="39" y="276"/>
                  <a:pt x="39" y="277"/>
                  <a:pt x="39" y="278"/>
                </a:cubicBezTo>
                <a:cubicBezTo>
                  <a:pt x="38" y="277"/>
                  <a:pt x="36" y="279"/>
                  <a:pt x="36" y="277"/>
                </a:cubicBezTo>
                <a:cubicBezTo>
                  <a:pt x="35" y="277"/>
                  <a:pt x="35" y="278"/>
                  <a:pt x="35" y="279"/>
                </a:cubicBezTo>
                <a:cubicBezTo>
                  <a:pt x="35" y="279"/>
                  <a:pt x="35" y="280"/>
                  <a:pt x="36" y="280"/>
                </a:cubicBezTo>
                <a:cubicBezTo>
                  <a:pt x="36" y="279"/>
                  <a:pt x="37" y="279"/>
                  <a:pt x="38" y="279"/>
                </a:cubicBezTo>
                <a:cubicBezTo>
                  <a:pt x="38" y="278"/>
                  <a:pt x="39" y="278"/>
                  <a:pt x="39" y="277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39" y="279"/>
                  <a:pt x="39" y="280"/>
                  <a:pt x="40" y="281"/>
                </a:cubicBezTo>
                <a:cubicBezTo>
                  <a:pt x="40" y="281"/>
                  <a:pt x="40" y="281"/>
                  <a:pt x="40" y="281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1" y="285"/>
                  <a:pt x="41" y="285"/>
                  <a:pt x="41" y="285"/>
                </a:cubicBezTo>
                <a:cubicBezTo>
                  <a:pt x="41" y="285"/>
                  <a:pt x="41" y="285"/>
                  <a:pt x="41" y="286"/>
                </a:cubicBezTo>
                <a:cubicBezTo>
                  <a:pt x="41" y="286"/>
                  <a:pt x="41" y="286"/>
                  <a:pt x="41" y="287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1" y="287"/>
                  <a:pt x="41" y="288"/>
                  <a:pt x="41" y="288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42" y="290"/>
                  <a:pt x="43" y="293"/>
                  <a:pt x="44" y="295"/>
                </a:cubicBezTo>
                <a:cubicBezTo>
                  <a:pt x="44" y="295"/>
                  <a:pt x="44" y="295"/>
                  <a:pt x="44" y="296"/>
                </a:cubicBezTo>
                <a:cubicBezTo>
                  <a:pt x="44" y="296"/>
                  <a:pt x="44" y="296"/>
                  <a:pt x="44" y="296"/>
                </a:cubicBezTo>
                <a:cubicBezTo>
                  <a:pt x="44" y="296"/>
                  <a:pt x="44" y="297"/>
                  <a:pt x="45" y="298"/>
                </a:cubicBezTo>
                <a:cubicBezTo>
                  <a:pt x="44" y="298"/>
                  <a:pt x="44" y="297"/>
                  <a:pt x="43" y="297"/>
                </a:cubicBezTo>
                <a:cubicBezTo>
                  <a:pt x="42" y="298"/>
                  <a:pt x="43" y="298"/>
                  <a:pt x="43" y="299"/>
                </a:cubicBezTo>
                <a:cubicBezTo>
                  <a:pt x="44" y="298"/>
                  <a:pt x="45" y="298"/>
                  <a:pt x="45" y="298"/>
                </a:cubicBezTo>
                <a:cubicBezTo>
                  <a:pt x="45" y="298"/>
                  <a:pt x="46" y="297"/>
                  <a:pt x="46" y="297"/>
                </a:cubicBezTo>
                <a:cubicBezTo>
                  <a:pt x="46" y="297"/>
                  <a:pt x="46" y="298"/>
                  <a:pt x="46" y="299"/>
                </a:cubicBezTo>
                <a:cubicBezTo>
                  <a:pt x="46" y="299"/>
                  <a:pt x="45" y="299"/>
                  <a:pt x="45" y="299"/>
                </a:cubicBezTo>
                <a:cubicBezTo>
                  <a:pt x="45" y="300"/>
                  <a:pt x="46" y="300"/>
                  <a:pt x="46" y="300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300"/>
                  <a:pt x="47" y="300"/>
                  <a:pt x="47" y="301"/>
                </a:cubicBezTo>
                <a:cubicBezTo>
                  <a:pt x="46" y="301"/>
                  <a:pt x="46" y="302"/>
                  <a:pt x="47" y="302"/>
                </a:cubicBezTo>
                <a:cubicBezTo>
                  <a:pt x="47" y="302"/>
                  <a:pt x="47" y="302"/>
                  <a:pt x="48" y="301"/>
                </a:cubicBezTo>
                <a:cubicBezTo>
                  <a:pt x="48" y="303"/>
                  <a:pt x="49" y="304"/>
                  <a:pt x="49" y="306"/>
                </a:cubicBezTo>
                <a:cubicBezTo>
                  <a:pt x="49" y="306"/>
                  <a:pt x="49" y="306"/>
                  <a:pt x="49" y="306"/>
                </a:cubicBezTo>
                <a:cubicBezTo>
                  <a:pt x="49" y="306"/>
                  <a:pt x="49" y="307"/>
                  <a:pt x="49" y="307"/>
                </a:cubicBezTo>
                <a:cubicBezTo>
                  <a:pt x="49" y="307"/>
                  <a:pt x="49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7"/>
                  <a:pt x="48" y="307"/>
                  <a:pt x="48" y="307"/>
                </a:cubicBezTo>
                <a:cubicBezTo>
                  <a:pt x="48" y="308"/>
                  <a:pt x="47" y="308"/>
                  <a:pt x="47" y="308"/>
                </a:cubicBezTo>
                <a:cubicBezTo>
                  <a:pt x="47" y="308"/>
                  <a:pt x="48" y="308"/>
                  <a:pt x="48" y="308"/>
                </a:cubicBezTo>
                <a:cubicBezTo>
                  <a:pt x="48" y="308"/>
                  <a:pt x="48" y="309"/>
                  <a:pt x="48" y="309"/>
                </a:cubicBezTo>
                <a:cubicBezTo>
                  <a:pt x="48" y="309"/>
                  <a:pt x="49" y="308"/>
                  <a:pt x="49" y="308"/>
                </a:cubicBezTo>
                <a:cubicBezTo>
                  <a:pt x="49" y="308"/>
                  <a:pt x="49" y="307"/>
                  <a:pt x="49" y="307"/>
                </a:cubicBezTo>
                <a:cubicBezTo>
                  <a:pt x="49" y="307"/>
                  <a:pt x="49" y="307"/>
                  <a:pt x="50" y="308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6"/>
                  <a:pt x="50" y="306"/>
                  <a:pt x="50" y="305"/>
                </a:cubicBezTo>
                <a:cubicBezTo>
                  <a:pt x="50" y="305"/>
                  <a:pt x="51" y="305"/>
                  <a:pt x="51" y="305"/>
                </a:cubicBezTo>
                <a:cubicBezTo>
                  <a:pt x="51" y="305"/>
                  <a:pt x="52" y="306"/>
                  <a:pt x="52" y="306"/>
                </a:cubicBezTo>
                <a:cubicBezTo>
                  <a:pt x="51" y="306"/>
                  <a:pt x="52" y="307"/>
                  <a:pt x="52" y="307"/>
                </a:cubicBezTo>
                <a:cubicBezTo>
                  <a:pt x="52" y="308"/>
                  <a:pt x="52" y="309"/>
                  <a:pt x="53" y="310"/>
                </a:cubicBezTo>
                <a:cubicBezTo>
                  <a:pt x="52" y="310"/>
                  <a:pt x="52" y="310"/>
                  <a:pt x="51" y="311"/>
                </a:cubicBezTo>
                <a:cubicBezTo>
                  <a:pt x="53" y="311"/>
                  <a:pt x="52" y="312"/>
                  <a:pt x="53" y="312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53" y="312"/>
                  <a:pt x="53" y="313"/>
                  <a:pt x="54" y="313"/>
                </a:cubicBezTo>
                <a:cubicBezTo>
                  <a:pt x="54" y="312"/>
                  <a:pt x="55" y="312"/>
                  <a:pt x="55" y="310"/>
                </a:cubicBezTo>
                <a:cubicBezTo>
                  <a:pt x="56" y="311"/>
                  <a:pt x="56" y="311"/>
                  <a:pt x="56" y="312"/>
                </a:cubicBezTo>
                <a:cubicBezTo>
                  <a:pt x="57" y="311"/>
                  <a:pt x="57" y="311"/>
                  <a:pt x="58" y="312"/>
                </a:cubicBezTo>
                <a:cubicBezTo>
                  <a:pt x="57" y="311"/>
                  <a:pt x="57" y="311"/>
                  <a:pt x="57" y="311"/>
                </a:cubicBezTo>
                <a:cubicBezTo>
                  <a:pt x="56" y="311"/>
                  <a:pt x="56" y="310"/>
                  <a:pt x="56" y="309"/>
                </a:cubicBezTo>
                <a:cubicBezTo>
                  <a:pt x="56" y="309"/>
                  <a:pt x="56" y="308"/>
                  <a:pt x="56" y="308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54" y="303"/>
                  <a:pt x="52" y="298"/>
                  <a:pt x="50" y="293"/>
                </a:cubicBezTo>
                <a:cubicBezTo>
                  <a:pt x="50" y="293"/>
                  <a:pt x="50" y="294"/>
                  <a:pt x="50" y="294"/>
                </a:cubicBezTo>
                <a:cubicBezTo>
                  <a:pt x="50" y="294"/>
                  <a:pt x="49" y="294"/>
                  <a:pt x="49" y="293"/>
                </a:cubicBezTo>
                <a:cubicBezTo>
                  <a:pt x="49" y="293"/>
                  <a:pt x="49" y="293"/>
                  <a:pt x="49" y="292"/>
                </a:cubicBezTo>
                <a:cubicBezTo>
                  <a:pt x="49" y="292"/>
                  <a:pt x="49" y="292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48" y="286"/>
                  <a:pt x="47" y="281"/>
                  <a:pt x="46" y="277"/>
                </a:cubicBezTo>
                <a:cubicBezTo>
                  <a:pt x="45" y="277"/>
                  <a:pt x="45" y="275"/>
                  <a:pt x="45" y="274"/>
                </a:cubicBezTo>
                <a:cubicBezTo>
                  <a:pt x="45" y="274"/>
                  <a:pt x="45" y="274"/>
                  <a:pt x="45" y="274"/>
                </a:cubicBezTo>
                <a:cubicBezTo>
                  <a:pt x="44" y="265"/>
                  <a:pt x="43" y="256"/>
                  <a:pt x="43" y="247"/>
                </a:cubicBezTo>
                <a:cubicBezTo>
                  <a:pt x="43" y="244"/>
                  <a:pt x="43" y="241"/>
                  <a:pt x="43" y="238"/>
                </a:cubicBezTo>
                <a:cubicBezTo>
                  <a:pt x="43" y="237"/>
                  <a:pt x="42" y="237"/>
                  <a:pt x="42" y="236"/>
                </a:cubicBezTo>
                <a:cubicBezTo>
                  <a:pt x="43" y="235"/>
                  <a:pt x="43" y="233"/>
                  <a:pt x="44" y="232"/>
                </a:cubicBezTo>
                <a:cubicBezTo>
                  <a:pt x="44" y="223"/>
                  <a:pt x="46" y="215"/>
                  <a:pt x="48" y="207"/>
                </a:cubicBezTo>
                <a:cubicBezTo>
                  <a:pt x="48" y="204"/>
                  <a:pt x="49" y="201"/>
                  <a:pt x="51" y="199"/>
                </a:cubicBezTo>
                <a:cubicBezTo>
                  <a:pt x="52" y="197"/>
                  <a:pt x="53" y="194"/>
                  <a:pt x="54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2" y="188"/>
                  <a:pt x="55" y="185"/>
                  <a:pt x="57" y="182"/>
                </a:cubicBezTo>
                <a:cubicBezTo>
                  <a:pt x="57" y="183"/>
                  <a:pt x="57" y="184"/>
                  <a:pt x="57" y="184"/>
                </a:cubicBezTo>
                <a:cubicBezTo>
                  <a:pt x="61" y="175"/>
                  <a:pt x="66" y="166"/>
                  <a:pt x="73" y="158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90" y="135"/>
                  <a:pt x="113" y="119"/>
                  <a:pt x="139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41" y="107"/>
                  <a:pt x="144" y="106"/>
                  <a:pt x="146" y="105"/>
                </a:cubicBezTo>
                <a:cubicBezTo>
                  <a:pt x="147" y="107"/>
                  <a:pt x="143" y="107"/>
                  <a:pt x="141" y="108"/>
                </a:cubicBezTo>
                <a:cubicBezTo>
                  <a:pt x="154" y="104"/>
                  <a:pt x="167" y="101"/>
                  <a:pt x="181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0" y="100"/>
                  <a:pt x="179" y="100"/>
                  <a:pt x="179" y="99"/>
                </a:cubicBezTo>
                <a:cubicBezTo>
                  <a:pt x="180" y="100"/>
                  <a:pt x="182" y="99"/>
                  <a:pt x="184" y="100"/>
                </a:cubicBezTo>
                <a:cubicBezTo>
                  <a:pt x="183" y="95"/>
                  <a:pt x="189" y="96"/>
                  <a:pt x="191" y="94"/>
                </a:cubicBezTo>
                <a:cubicBezTo>
                  <a:pt x="192" y="97"/>
                  <a:pt x="197" y="94"/>
                  <a:pt x="199" y="97"/>
                </a:cubicBezTo>
                <a:cubicBezTo>
                  <a:pt x="197" y="97"/>
                  <a:pt x="195" y="97"/>
                  <a:pt x="194" y="97"/>
                </a:cubicBezTo>
                <a:cubicBezTo>
                  <a:pt x="196" y="98"/>
                  <a:pt x="198" y="99"/>
                  <a:pt x="200" y="100"/>
                </a:cubicBezTo>
                <a:cubicBezTo>
                  <a:pt x="202" y="101"/>
                  <a:pt x="204" y="101"/>
                  <a:pt x="206" y="101"/>
                </a:cubicBezTo>
                <a:cubicBezTo>
                  <a:pt x="206" y="100"/>
                  <a:pt x="207" y="101"/>
                  <a:pt x="208" y="101"/>
                </a:cubicBezTo>
                <a:cubicBezTo>
                  <a:pt x="209" y="101"/>
                  <a:pt x="210" y="101"/>
                  <a:pt x="211" y="102"/>
                </a:cubicBezTo>
                <a:cubicBezTo>
                  <a:pt x="211" y="101"/>
                  <a:pt x="209" y="101"/>
                  <a:pt x="209" y="100"/>
                </a:cubicBezTo>
                <a:cubicBezTo>
                  <a:pt x="210" y="99"/>
                  <a:pt x="211" y="100"/>
                  <a:pt x="212" y="100"/>
                </a:cubicBezTo>
                <a:close/>
                <a:moveTo>
                  <a:pt x="244" y="98"/>
                </a:moveTo>
                <a:cubicBezTo>
                  <a:pt x="247" y="98"/>
                  <a:pt x="246" y="100"/>
                  <a:pt x="248" y="100"/>
                </a:cubicBezTo>
                <a:cubicBezTo>
                  <a:pt x="247" y="101"/>
                  <a:pt x="244" y="100"/>
                  <a:pt x="244" y="98"/>
                </a:cubicBezTo>
                <a:close/>
                <a:moveTo>
                  <a:pt x="285" y="106"/>
                </a:moveTo>
                <a:cubicBezTo>
                  <a:pt x="284" y="107"/>
                  <a:pt x="282" y="105"/>
                  <a:pt x="280" y="105"/>
                </a:cubicBezTo>
                <a:cubicBezTo>
                  <a:pt x="281" y="104"/>
                  <a:pt x="284" y="105"/>
                  <a:pt x="285" y="106"/>
                </a:cubicBezTo>
                <a:close/>
                <a:moveTo>
                  <a:pt x="277" y="102"/>
                </a:moveTo>
                <a:cubicBezTo>
                  <a:pt x="276" y="102"/>
                  <a:pt x="275" y="101"/>
                  <a:pt x="274" y="101"/>
                </a:cubicBezTo>
                <a:cubicBezTo>
                  <a:pt x="275" y="99"/>
                  <a:pt x="277" y="101"/>
                  <a:pt x="277" y="102"/>
                </a:cubicBezTo>
                <a:close/>
                <a:moveTo>
                  <a:pt x="275" y="102"/>
                </a:moveTo>
                <a:cubicBezTo>
                  <a:pt x="273" y="102"/>
                  <a:pt x="271" y="103"/>
                  <a:pt x="272" y="101"/>
                </a:cubicBezTo>
                <a:cubicBezTo>
                  <a:pt x="273" y="101"/>
                  <a:pt x="275" y="101"/>
                  <a:pt x="275" y="102"/>
                </a:cubicBezTo>
                <a:close/>
                <a:moveTo>
                  <a:pt x="271" y="100"/>
                </a:moveTo>
                <a:cubicBezTo>
                  <a:pt x="271" y="103"/>
                  <a:pt x="269" y="99"/>
                  <a:pt x="267" y="99"/>
                </a:cubicBezTo>
                <a:cubicBezTo>
                  <a:pt x="268" y="98"/>
                  <a:pt x="270" y="101"/>
                  <a:pt x="271" y="100"/>
                </a:cubicBezTo>
                <a:close/>
                <a:moveTo>
                  <a:pt x="233" y="70"/>
                </a:moveTo>
                <a:cubicBezTo>
                  <a:pt x="234" y="70"/>
                  <a:pt x="233" y="69"/>
                  <a:pt x="233" y="68"/>
                </a:cubicBezTo>
                <a:cubicBezTo>
                  <a:pt x="234" y="68"/>
                  <a:pt x="234" y="70"/>
                  <a:pt x="235" y="70"/>
                </a:cubicBezTo>
                <a:cubicBezTo>
                  <a:pt x="234" y="70"/>
                  <a:pt x="233" y="70"/>
                  <a:pt x="231" y="70"/>
                </a:cubicBezTo>
                <a:cubicBezTo>
                  <a:pt x="231" y="70"/>
                  <a:pt x="231" y="69"/>
                  <a:pt x="230" y="69"/>
                </a:cubicBezTo>
                <a:cubicBezTo>
                  <a:pt x="231" y="67"/>
                  <a:pt x="232" y="70"/>
                  <a:pt x="233" y="70"/>
                </a:cubicBezTo>
                <a:close/>
                <a:moveTo>
                  <a:pt x="232" y="90"/>
                </a:moveTo>
                <a:cubicBezTo>
                  <a:pt x="232" y="88"/>
                  <a:pt x="236" y="87"/>
                  <a:pt x="238" y="88"/>
                </a:cubicBezTo>
                <a:cubicBezTo>
                  <a:pt x="238" y="89"/>
                  <a:pt x="236" y="90"/>
                  <a:pt x="235" y="90"/>
                </a:cubicBezTo>
                <a:cubicBezTo>
                  <a:pt x="235" y="91"/>
                  <a:pt x="236" y="90"/>
                  <a:pt x="237" y="90"/>
                </a:cubicBezTo>
                <a:cubicBezTo>
                  <a:pt x="233" y="93"/>
                  <a:pt x="240" y="91"/>
                  <a:pt x="240" y="94"/>
                </a:cubicBezTo>
                <a:cubicBezTo>
                  <a:pt x="236" y="93"/>
                  <a:pt x="233" y="92"/>
                  <a:pt x="229" y="90"/>
                </a:cubicBezTo>
                <a:cubicBezTo>
                  <a:pt x="229" y="88"/>
                  <a:pt x="232" y="89"/>
                  <a:pt x="232" y="90"/>
                </a:cubicBezTo>
                <a:close/>
                <a:moveTo>
                  <a:pt x="224" y="76"/>
                </a:moveTo>
                <a:cubicBezTo>
                  <a:pt x="226" y="76"/>
                  <a:pt x="226" y="76"/>
                  <a:pt x="224" y="76"/>
                </a:cubicBezTo>
                <a:cubicBezTo>
                  <a:pt x="223" y="77"/>
                  <a:pt x="221" y="78"/>
                  <a:pt x="217" y="78"/>
                </a:cubicBezTo>
                <a:cubicBezTo>
                  <a:pt x="218" y="76"/>
                  <a:pt x="222" y="76"/>
                  <a:pt x="224" y="76"/>
                </a:cubicBezTo>
                <a:close/>
                <a:moveTo>
                  <a:pt x="217" y="77"/>
                </a:moveTo>
                <a:cubicBezTo>
                  <a:pt x="216" y="79"/>
                  <a:pt x="213" y="79"/>
                  <a:pt x="211" y="79"/>
                </a:cubicBezTo>
                <a:cubicBezTo>
                  <a:pt x="211" y="77"/>
                  <a:pt x="215" y="78"/>
                  <a:pt x="217" y="77"/>
                </a:cubicBezTo>
                <a:close/>
                <a:moveTo>
                  <a:pt x="134" y="61"/>
                </a:moveTo>
                <a:cubicBezTo>
                  <a:pt x="134" y="62"/>
                  <a:pt x="132" y="62"/>
                  <a:pt x="131" y="62"/>
                </a:cubicBezTo>
                <a:cubicBezTo>
                  <a:pt x="130" y="60"/>
                  <a:pt x="133" y="61"/>
                  <a:pt x="134" y="61"/>
                </a:cubicBezTo>
                <a:close/>
                <a:moveTo>
                  <a:pt x="12" y="199"/>
                </a:moveTo>
                <a:cubicBezTo>
                  <a:pt x="12" y="198"/>
                  <a:pt x="12" y="197"/>
                  <a:pt x="12" y="197"/>
                </a:cubicBezTo>
                <a:cubicBezTo>
                  <a:pt x="14" y="197"/>
                  <a:pt x="13" y="199"/>
                  <a:pt x="12" y="199"/>
                </a:cubicBezTo>
                <a:close/>
                <a:moveTo>
                  <a:pt x="12" y="238"/>
                </a:moveTo>
                <a:cubicBezTo>
                  <a:pt x="11" y="237"/>
                  <a:pt x="11" y="237"/>
                  <a:pt x="10" y="237"/>
                </a:cubicBezTo>
                <a:cubicBezTo>
                  <a:pt x="10" y="237"/>
                  <a:pt x="11" y="237"/>
                  <a:pt x="11" y="235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2" y="237"/>
                  <a:pt x="12" y="237"/>
                  <a:pt x="12" y="238"/>
                </a:cubicBezTo>
                <a:close/>
                <a:moveTo>
                  <a:pt x="12" y="233"/>
                </a:moveTo>
                <a:cubicBezTo>
                  <a:pt x="11" y="232"/>
                  <a:pt x="12" y="230"/>
                  <a:pt x="13" y="228"/>
                </a:cubicBezTo>
                <a:cubicBezTo>
                  <a:pt x="15" y="229"/>
                  <a:pt x="12" y="232"/>
                  <a:pt x="12" y="233"/>
                </a:cubicBezTo>
                <a:close/>
                <a:moveTo>
                  <a:pt x="34" y="268"/>
                </a:moveTo>
                <a:cubicBezTo>
                  <a:pt x="34" y="268"/>
                  <a:pt x="34" y="267"/>
                  <a:pt x="34" y="267"/>
                </a:cubicBezTo>
                <a:cubicBezTo>
                  <a:pt x="35" y="267"/>
                  <a:pt x="35" y="267"/>
                  <a:pt x="35" y="268"/>
                </a:cubicBezTo>
                <a:cubicBezTo>
                  <a:pt x="34" y="268"/>
                  <a:pt x="34" y="268"/>
                  <a:pt x="34" y="268"/>
                </a:cubicBezTo>
                <a:close/>
                <a:moveTo>
                  <a:pt x="38" y="274"/>
                </a:moveTo>
                <a:cubicBezTo>
                  <a:pt x="38" y="273"/>
                  <a:pt x="38" y="271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0"/>
                  <a:pt x="37" y="270"/>
                  <a:pt x="37" y="270"/>
                </a:cubicBezTo>
                <a:cubicBezTo>
                  <a:pt x="37" y="270"/>
                  <a:pt x="37" y="270"/>
                  <a:pt x="37" y="269"/>
                </a:cubicBezTo>
                <a:cubicBezTo>
                  <a:pt x="37" y="269"/>
                  <a:pt x="37" y="269"/>
                  <a:pt x="37" y="269"/>
                </a:cubicBezTo>
                <a:cubicBezTo>
                  <a:pt x="37" y="269"/>
                  <a:pt x="37" y="269"/>
                  <a:pt x="37" y="268"/>
                </a:cubicBezTo>
                <a:cubicBezTo>
                  <a:pt x="37" y="269"/>
                  <a:pt x="37" y="269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71"/>
                  <a:pt x="38" y="272"/>
                  <a:pt x="39" y="274"/>
                </a:cubicBezTo>
                <a:cubicBezTo>
                  <a:pt x="39" y="274"/>
                  <a:pt x="38" y="274"/>
                  <a:pt x="38" y="274"/>
                </a:cubicBezTo>
                <a:close/>
                <a:moveTo>
                  <a:pt x="52" y="307"/>
                </a:moveTo>
                <a:cubicBezTo>
                  <a:pt x="52" y="307"/>
                  <a:pt x="52" y="306"/>
                  <a:pt x="52" y="306"/>
                </a:cubicBezTo>
                <a:cubicBezTo>
                  <a:pt x="52" y="306"/>
                  <a:pt x="52" y="307"/>
                  <a:pt x="52" y="307"/>
                </a:cubicBezTo>
                <a:close/>
                <a:moveTo>
                  <a:pt x="50" y="307"/>
                </a:move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50" y="307"/>
                  <a:pt x="50" y="307"/>
                  <a:pt x="50" y="307"/>
                </a:cubicBezTo>
                <a:close/>
                <a:moveTo>
                  <a:pt x="69" y="159"/>
                </a:moveTo>
                <a:cubicBezTo>
                  <a:pt x="68" y="158"/>
                  <a:pt x="70" y="157"/>
                  <a:pt x="70" y="157"/>
                </a:cubicBezTo>
                <a:cubicBezTo>
                  <a:pt x="72" y="157"/>
                  <a:pt x="70" y="158"/>
                  <a:pt x="69" y="159"/>
                </a:cubicBezTo>
                <a:close/>
                <a:moveTo>
                  <a:pt x="81" y="146"/>
                </a:moveTo>
                <a:cubicBezTo>
                  <a:pt x="81" y="146"/>
                  <a:pt x="81" y="146"/>
                  <a:pt x="81" y="146"/>
                </a:cubicBezTo>
                <a:cubicBezTo>
                  <a:pt x="80" y="146"/>
                  <a:pt x="79" y="149"/>
                  <a:pt x="78" y="149"/>
                </a:cubicBezTo>
                <a:cubicBezTo>
                  <a:pt x="78" y="148"/>
                  <a:pt x="79" y="147"/>
                  <a:pt x="81" y="146"/>
                </a:cubicBezTo>
                <a:cubicBezTo>
                  <a:pt x="81" y="146"/>
                  <a:pt x="81" y="146"/>
                  <a:pt x="81" y="146"/>
                </a:cubicBezTo>
                <a:close/>
                <a:moveTo>
                  <a:pt x="114" y="81"/>
                </a:moveTo>
                <a:cubicBezTo>
                  <a:pt x="114" y="80"/>
                  <a:pt x="115" y="80"/>
                  <a:pt x="116" y="79"/>
                </a:cubicBezTo>
                <a:cubicBezTo>
                  <a:pt x="116" y="81"/>
                  <a:pt x="115" y="81"/>
                  <a:pt x="114" y="81"/>
                </a:cubicBezTo>
                <a:close/>
                <a:moveTo>
                  <a:pt x="120" y="79"/>
                </a:moveTo>
                <a:cubicBezTo>
                  <a:pt x="120" y="78"/>
                  <a:pt x="119" y="78"/>
                  <a:pt x="119" y="78"/>
                </a:cubicBezTo>
                <a:cubicBezTo>
                  <a:pt x="120" y="77"/>
                  <a:pt x="121" y="77"/>
                  <a:pt x="123" y="76"/>
                </a:cubicBezTo>
                <a:cubicBezTo>
                  <a:pt x="123" y="78"/>
                  <a:pt x="121" y="78"/>
                  <a:pt x="120" y="79"/>
                </a:cubicBezTo>
                <a:close/>
                <a:moveTo>
                  <a:pt x="168" y="98"/>
                </a:moveTo>
                <a:cubicBezTo>
                  <a:pt x="169" y="97"/>
                  <a:pt x="170" y="96"/>
                  <a:pt x="171" y="96"/>
                </a:cubicBezTo>
                <a:cubicBezTo>
                  <a:pt x="171" y="97"/>
                  <a:pt x="169" y="98"/>
                  <a:pt x="168" y="98"/>
                </a:cubicBezTo>
                <a:close/>
                <a:moveTo>
                  <a:pt x="172" y="98"/>
                </a:moveTo>
                <a:cubicBezTo>
                  <a:pt x="170" y="98"/>
                  <a:pt x="172" y="96"/>
                  <a:pt x="174" y="96"/>
                </a:cubicBezTo>
                <a:cubicBezTo>
                  <a:pt x="173" y="97"/>
                  <a:pt x="172" y="97"/>
                  <a:pt x="172" y="98"/>
                </a:cubicBezTo>
                <a:close/>
                <a:moveTo>
                  <a:pt x="177" y="95"/>
                </a:moveTo>
                <a:cubicBezTo>
                  <a:pt x="176" y="96"/>
                  <a:pt x="174" y="96"/>
                  <a:pt x="174" y="94"/>
                </a:cubicBezTo>
                <a:cubicBezTo>
                  <a:pt x="175" y="94"/>
                  <a:pt x="177" y="93"/>
                  <a:pt x="177" y="95"/>
                </a:cubicBezTo>
                <a:close/>
                <a:moveTo>
                  <a:pt x="185" y="87"/>
                </a:moveTo>
                <a:cubicBezTo>
                  <a:pt x="186" y="85"/>
                  <a:pt x="189" y="85"/>
                  <a:pt x="191" y="84"/>
                </a:cubicBezTo>
                <a:cubicBezTo>
                  <a:pt x="190" y="86"/>
                  <a:pt x="187" y="87"/>
                  <a:pt x="185" y="87"/>
                </a:cubicBezTo>
                <a:close/>
                <a:moveTo>
                  <a:pt x="206" y="94"/>
                </a:moveTo>
                <a:cubicBezTo>
                  <a:pt x="204" y="95"/>
                  <a:pt x="204" y="94"/>
                  <a:pt x="204" y="94"/>
                </a:cubicBezTo>
                <a:cubicBezTo>
                  <a:pt x="204" y="92"/>
                  <a:pt x="206" y="93"/>
                  <a:pt x="206" y="94"/>
                </a:cubicBezTo>
                <a:close/>
                <a:moveTo>
                  <a:pt x="206" y="80"/>
                </a:moveTo>
                <a:cubicBezTo>
                  <a:pt x="205" y="81"/>
                  <a:pt x="204" y="81"/>
                  <a:pt x="202" y="81"/>
                </a:cubicBezTo>
                <a:cubicBezTo>
                  <a:pt x="203" y="80"/>
                  <a:pt x="205" y="80"/>
                  <a:pt x="206" y="80"/>
                </a:cubicBezTo>
                <a:close/>
                <a:moveTo>
                  <a:pt x="201" y="97"/>
                </a:moveTo>
                <a:cubicBezTo>
                  <a:pt x="199" y="96"/>
                  <a:pt x="199" y="95"/>
                  <a:pt x="199" y="94"/>
                </a:cubicBezTo>
                <a:cubicBezTo>
                  <a:pt x="200" y="94"/>
                  <a:pt x="203" y="94"/>
                  <a:pt x="202" y="97"/>
                </a:cubicBezTo>
                <a:cubicBezTo>
                  <a:pt x="202" y="97"/>
                  <a:pt x="201" y="96"/>
                  <a:pt x="201" y="97"/>
                </a:cubicBezTo>
                <a:close/>
                <a:moveTo>
                  <a:pt x="346" y="166"/>
                </a:moveTo>
                <a:cubicBezTo>
                  <a:pt x="345" y="159"/>
                  <a:pt x="340" y="153"/>
                  <a:pt x="337" y="146"/>
                </a:cubicBezTo>
                <a:cubicBezTo>
                  <a:pt x="336" y="147"/>
                  <a:pt x="336" y="144"/>
                  <a:pt x="335" y="146"/>
                </a:cubicBezTo>
                <a:cubicBezTo>
                  <a:pt x="340" y="152"/>
                  <a:pt x="341" y="162"/>
                  <a:pt x="346" y="168"/>
                </a:cubicBezTo>
                <a:cubicBezTo>
                  <a:pt x="347" y="167"/>
                  <a:pt x="346" y="167"/>
                  <a:pt x="346" y="166"/>
                </a:cubicBezTo>
                <a:close/>
                <a:moveTo>
                  <a:pt x="333" y="189"/>
                </a:moveTo>
                <a:cubicBezTo>
                  <a:pt x="336" y="189"/>
                  <a:pt x="334" y="192"/>
                  <a:pt x="336" y="192"/>
                </a:cubicBezTo>
                <a:cubicBezTo>
                  <a:pt x="336" y="191"/>
                  <a:pt x="336" y="190"/>
                  <a:pt x="335" y="188"/>
                </a:cubicBezTo>
                <a:cubicBezTo>
                  <a:pt x="334" y="189"/>
                  <a:pt x="332" y="188"/>
                  <a:pt x="333" y="189"/>
                </a:cubicBezTo>
                <a:close/>
                <a:moveTo>
                  <a:pt x="182" y="47"/>
                </a:moveTo>
                <a:cubicBezTo>
                  <a:pt x="183" y="47"/>
                  <a:pt x="184" y="47"/>
                  <a:pt x="184" y="46"/>
                </a:cubicBezTo>
                <a:cubicBezTo>
                  <a:pt x="183" y="47"/>
                  <a:pt x="181" y="46"/>
                  <a:pt x="182" y="47"/>
                </a:cubicBezTo>
                <a:close/>
                <a:moveTo>
                  <a:pt x="337" y="272"/>
                </a:moveTo>
                <a:cubicBezTo>
                  <a:pt x="337" y="273"/>
                  <a:pt x="336" y="275"/>
                  <a:pt x="337" y="275"/>
                </a:cubicBezTo>
                <a:cubicBezTo>
                  <a:pt x="338" y="275"/>
                  <a:pt x="338" y="273"/>
                  <a:pt x="337" y="272"/>
                </a:cubicBezTo>
                <a:close/>
                <a:moveTo>
                  <a:pt x="331" y="126"/>
                </a:moveTo>
                <a:cubicBezTo>
                  <a:pt x="331" y="128"/>
                  <a:pt x="330" y="128"/>
                  <a:pt x="329" y="127"/>
                </a:cubicBezTo>
                <a:cubicBezTo>
                  <a:pt x="329" y="129"/>
                  <a:pt x="330" y="129"/>
                  <a:pt x="331" y="130"/>
                </a:cubicBezTo>
                <a:cubicBezTo>
                  <a:pt x="331" y="128"/>
                  <a:pt x="333" y="127"/>
                  <a:pt x="331" y="126"/>
                </a:cubicBezTo>
                <a:close/>
                <a:moveTo>
                  <a:pt x="342" y="195"/>
                </a:moveTo>
                <a:cubicBezTo>
                  <a:pt x="341" y="196"/>
                  <a:pt x="340" y="196"/>
                  <a:pt x="339" y="195"/>
                </a:cubicBezTo>
                <a:cubicBezTo>
                  <a:pt x="339" y="196"/>
                  <a:pt x="339" y="197"/>
                  <a:pt x="340" y="197"/>
                </a:cubicBezTo>
                <a:cubicBezTo>
                  <a:pt x="341" y="197"/>
                  <a:pt x="342" y="197"/>
                  <a:pt x="342" y="195"/>
                </a:cubicBezTo>
                <a:close/>
                <a:moveTo>
                  <a:pt x="340" y="192"/>
                </a:moveTo>
                <a:cubicBezTo>
                  <a:pt x="340" y="188"/>
                  <a:pt x="338" y="186"/>
                  <a:pt x="337" y="184"/>
                </a:cubicBezTo>
                <a:cubicBezTo>
                  <a:pt x="336" y="187"/>
                  <a:pt x="337" y="190"/>
                  <a:pt x="340" y="192"/>
                </a:cubicBezTo>
                <a:close/>
                <a:moveTo>
                  <a:pt x="230" y="62"/>
                </a:moveTo>
                <a:cubicBezTo>
                  <a:pt x="231" y="60"/>
                  <a:pt x="234" y="63"/>
                  <a:pt x="237" y="63"/>
                </a:cubicBezTo>
                <a:cubicBezTo>
                  <a:pt x="236" y="61"/>
                  <a:pt x="230" y="59"/>
                  <a:pt x="230" y="62"/>
                </a:cubicBezTo>
                <a:close/>
                <a:moveTo>
                  <a:pt x="230" y="57"/>
                </a:moveTo>
                <a:cubicBezTo>
                  <a:pt x="230" y="56"/>
                  <a:pt x="228" y="56"/>
                  <a:pt x="227" y="56"/>
                </a:cubicBezTo>
                <a:cubicBezTo>
                  <a:pt x="227" y="58"/>
                  <a:pt x="228" y="58"/>
                  <a:pt x="230" y="57"/>
                </a:cubicBezTo>
                <a:close/>
                <a:moveTo>
                  <a:pt x="337" y="135"/>
                </a:moveTo>
                <a:cubicBezTo>
                  <a:pt x="337" y="134"/>
                  <a:pt x="336" y="133"/>
                  <a:pt x="335" y="132"/>
                </a:cubicBezTo>
                <a:cubicBezTo>
                  <a:pt x="335" y="133"/>
                  <a:pt x="336" y="135"/>
                  <a:pt x="337" y="135"/>
                </a:cubicBezTo>
                <a:close/>
                <a:moveTo>
                  <a:pt x="168" y="50"/>
                </a:moveTo>
                <a:cubicBezTo>
                  <a:pt x="167" y="50"/>
                  <a:pt x="164" y="48"/>
                  <a:pt x="165" y="50"/>
                </a:cubicBezTo>
                <a:cubicBezTo>
                  <a:pt x="166" y="51"/>
                  <a:pt x="167" y="50"/>
                  <a:pt x="168" y="50"/>
                </a:cubicBezTo>
                <a:close/>
                <a:moveTo>
                  <a:pt x="230" y="51"/>
                </a:moveTo>
                <a:cubicBezTo>
                  <a:pt x="228" y="51"/>
                  <a:pt x="225" y="50"/>
                  <a:pt x="224" y="50"/>
                </a:cubicBezTo>
                <a:cubicBezTo>
                  <a:pt x="226" y="51"/>
                  <a:pt x="223" y="52"/>
                  <a:pt x="224" y="53"/>
                </a:cubicBezTo>
                <a:cubicBezTo>
                  <a:pt x="226" y="53"/>
                  <a:pt x="227" y="54"/>
                  <a:pt x="227" y="55"/>
                </a:cubicBezTo>
                <a:cubicBezTo>
                  <a:pt x="229" y="54"/>
                  <a:pt x="230" y="55"/>
                  <a:pt x="231" y="56"/>
                </a:cubicBezTo>
                <a:cubicBezTo>
                  <a:pt x="231" y="57"/>
                  <a:pt x="230" y="57"/>
                  <a:pt x="231" y="58"/>
                </a:cubicBezTo>
                <a:cubicBezTo>
                  <a:pt x="238" y="58"/>
                  <a:pt x="243" y="59"/>
                  <a:pt x="249" y="61"/>
                </a:cubicBezTo>
                <a:cubicBezTo>
                  <a:pt x="250" y="61"/>
                  <a:pt x="249" y="60"/>
                  <a:pt x="250" y="60"/>
                </a:cubicBezTo>
                <a:cubicBezTo>
                  <a:pt x="251" y="61"/>
                  <a:pt x="254" y="61"/>
                  <a:pt x="255" y="61"/>
                </a:cubicBezTo>
                <a:cubicBezTo>
                  <a:pt x="255" y="60"/>
                  <a:pt x="253" y="61"/>
                  <a:pt x="253" y="60"/>
                </a:cubicBezTo>
                <a:cubicBezTo>
                  <a:pt x="254" y="59"/>
                  <a:pt x="256" y="60"/>
                  <a:pt x="255" y="59"/>
                </a:cubicBezTo>
                <a:cubicBezTo>
                  <a:pt x="254" y="58"/>
                  <a:pt x="251" y="58"/>
                  <a:pt x="251" y="57"/>
                </a:cubicBezTo>
                <a:cubicBezTo>
                  <a:pt x="254" y="57"/>
                  <a:pt x="257" y="57"/>
                  <a:pt x="259" y="57"/>
                </a:cubicBezTo>
                <a:cubicBezTo>
                  <a:pt x="257" y="54"/>
                  <a:pt x="251" y="53"/>
                  <a:pt x="247" y="54"/>
                </a:cubicBezTo>
                <a:cubicBezTo>
                  <a:pt x="247" y="55"/>
                  <a:pt x="247" y="56"/>
                  <a:pt x="246" y="56"/>
                </a:cubicBezTo>
                <a:cubicBezTo>
                  <a:pt x="242" y="55"/>
                  <a:pt x="237" y="54"/>
                  <a:pt x="231" y="54"/>
                </a:cubicBezTo>
                <a:cubicBezTo>
                  <a:pt x="231" y="52"/>
                  <a:pt x="231" y="53"/>
                  <a:pt x="230" y="51"/>
                </a:cubicBezTo>
                <a:close/>
                <a:moveTo>
                  <a:pt x="244" y="65"/>
                </a:moveTo>
                <a:cubicBezTo>
                  <a:pt x="253" y="67"/>
                  <a:pt x="264" y="69"/>
                  <a:pt x="270" y="71"/>
                </a:cubicBezTo>
                <a:cubicBezTo>
                  <a:pt x="264" y="68"/>
                  <a:pt x="253" y="59"/>
                  <a:pt x="244" y="65"/>
                </a:cubicBezTo>
                <a:close/>
                <a:moveTo>
                  <a:pt x="247" y="68"/>
                </a:moveTo>
                <a:cubicBezTo>
                  <a:pt x="248" y="68"/>
                  <a:pt x="248" y="68"/>
                  <a:pt x="249" y="68"/>
                </a:cubicBezTo>
                <a:cubicBezTo>
                  <a:pt x="249" y="66"/>
                  <a:pt x="248" y="66"/>
                  <a:pt x="247" y="66"/>
                </a:cubicBezTo>
                <a:lnTo>
                  <a:pt x="247" y="68"/>
                </a:lnTo>
                <a:close/>
                <a:moveTo>
                  <a:pt x="227" y="101"/>
                </a:moveTo>
                <a:cubicBezTo>
                  <a:pt x="225" y="101"/>
                  <a:pt x="221" y="99"/>
                  <a:pt x="219" y="101"/>
                </a:cubicBezTo>
                <a:cubicBezTo>
                  <a:pt x="219" y="101"/>
                  <a:pt x="219" y="100"/>
                  <a:pt x="218" y="100"/>
                </a:cubicBezTo>
                <a:cubicBezTo>
                  <a:pt x="220" y="103"/>
                  <a:pt x="215" y="101"/>
                  <a:pt x="216" y="102"/>
                </a:cubicBezTo>
                <a:cubicBezTo>
                  <a:pt x="217" y="102"/>
                  <a:pt x="218" y="102"/>
                  <a:pt x="218" y="103"/>
                </a:cubicBezTo>
                <a:cubicBezTo>
                  <a:pt x="220" y="103"/>
                  <a:pt x="222" y="104"/>
                  <a:pt x="224" y="104"/>
                </a:cubicBezTo>
                <a:cubicBezTo>
                  <a:pt x="226" y="104"/>
                  <a:pt x="227" y="104"/>
                  <a:pt x="229" y="104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7" y="104"/>
                  <a:pt x="227" y="103"/>
                  <a:pt x="227" y="101"/>
                </a:cubicBezTo>
                <a:close/>
                <a:moveTo>
                  <a:pt x="229" y="105"/>
                </a:moveTo>
                <a:cubicBezTo>
                  <a:pt x="230" y="106"/>
                  <a:pt x="230" y="106"/>
                  <a:pt x="231" y="106"/>
                </a:cubicBezTo>
                <a:cubicBezTo>
                  <a:pt x="231" y="106"/>
                  <a:pt x="231" y="106"/>
                  <a:pt x="231" y="106"/>
                </a:cubicBezTo>
                <a:cubicBezTo>
                  <a:pt x="231" y="105"/>
                  <a:pt x="230" y="105"/>
                  <a:pt x="229" y="105"/>
                </a:cubicBezTo>
                <a:close/>
                <a:moveTo>
                  <a:pt x="224" y="97"/>
                </a:moveTo>
                <a:cubicBezTo>
                  <a:pt x="228" y="99"/>
                  <a:pt x="233" y="100"/>
                  <a:pt x="233" y="97"/>
                </a:cubicBezTo>
                <a:cubicBezTo>
                  <a:pt x="230" y="96"/>
                  <a:pt x="228" y="97"/>
                  <a:pt x="224" y="97"/>
                </a:cubicBezTo>
                <a:close/>
                <a:moveTo>
                  <a:pt x="284" y="98"/>
                </a:moveTo>
                <a:cubicBezTo>
                  <a:pt x="284" y="99"/>
                  <a:pt x="285" y="99"/>
                  <a:pt x="284" y="100"/>
                </a:cubicBezTo>
                <a:cubicBezTo>
                  <a:pt x="285" y="100"/>
                  <a:pt x="286" y="100"/>
                  <a:pt x="286" y="99"/>
                </a:cubicBezTo>
                <a:cubicBezTo>
                  <a:pt x="285" y="100"/>
                  <a:pt x="285" y="98"/>
                  <a:pt x="284" y="98"/>
                </a:cubicBezTo>
                <a:close/>
                <a:moveTo>
                  <a:pt x="228" y="105"/>
                </a:moveTo>
                <a:cubicBezTo>
                  <a:pt x="228" y="105"/>
                  <a:pt x="227" y="105"/>
                  <a:pt x="227" y="105"/>
                </a:cubicBezTo>
                <a:cubicBezTo>
                  <a:pt x="227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8" y="105"/>
                  <a:pt x="228" y="105"/>
                  <a:pt x="228" y="105"/>
                </a:cubicBezTo>
                <a:close/>
                <a:moveTo>
                  <a:pt x="162" y="59"/>
                </a:moveTo>
                <a:cubicBezTo>
                  <a:pt x="162" y="58"/>
                  <a:pt x="165" y="59"/>
                  <a:pt x="165" y="57"/>
                </a:cubicBezTo>
                <a:cubicBezTo>
                  <a:pt x="164" y="58"/>
                  <a:pt x="161" y="58"/>
                  <a:pt x="162" y="59"/>
                </a:cubicBezTo>
                <a:close/>
                <a:moveTo>
                  <a:pt x="223" y="50"/>
                </a:moveTo>
                <a:cubicBezTo>
                  <a:pt x="222" y="50"/>
                  <a:pt x="223" y="49"/>
                  <a:pt x="224" y="49"/>
                </a:cubicBezTo>
                <a:cubicBezTo>
                  <a:pt x="227" y="48"/>
                  <a:pt x="230" y="51"/>
                  <a:pt x="231" y="49"/>
                </a:cubicBezTo>
                <a:cubicBezTo>
                  <a:pt x="229" y="47"/>
                  <a:pt x="224" y="47"/>
                  <a:pt x="222" y="45"/>
                </a:cubicBezTo>
                <a:cubicBezTo>
                  <a:pt x="222" y="46"/>
                  <a:pt x="221" y="46"/>
                  <a:pt x="221" y="47"/>
                </a:cubicBezTo>
                <a:cubicBezTo>
                  <a:pt x="222" y="47"/>
                  <a:pt x="222" y="48"/>
                  <a:pt x="222" y="49"/>
                </a:cubicBezTo>
                <a:cubicBezTo>
                  <a:pt x="221" y="50"/>
                  <a:pt x="218" y="48"/>
                  <a:pt x="218" y="50"/>
                </a:cubicBezTo>
                <a:cubicBezTo>
                  <a:pt x="220" y="50"/>
                  <a:pt x="222" y="51"/>
                  <a:pt x="223" y="50"/>
                </a:cubicBezTo>
                <a:close/>
                <a:moveTo>
                  <a:pt x="217" y="100"/>
                </a:moveTo>
                <a:cubicBezTo>
                  <a:pt x="216" y="100"/>
                  <a:pt x="215" y="99"/>
                  <a:pt x="214" y="99"/>
                </a:cubicBezTo>
                <a:cubicBezTo>
                  <a:pt x="214" y="99"/>
                  <a:pt x="213" y="101"/>
                  <a:pt x="212" y="102"/>
                </a:cubicBezTo>
                <a:cubicBezTo>
                  <a:pt x="213" y="102"/>
                  <a:pt x="213" y="102"/>
                  <a:pt x="214" y="102"/>
                </a:cubicBezTo>
                <a:cubicBezTo>
                  <a:pt x="215" y="100"/>
                  <a:pt x="216" y="102"/>
                  <a:pt x="217" y="100"/>
                </a:cubicBezTo>
                <a:close/>
                <a:moveTo>
                  <a:pt x="243" y="103"/>
                </a:moveTo>
                <a:cubicBezTo>
                  <a:pt x="241" y="103"/>
                  <a:pt x="240" y="101"/>
                  <a:pt x="237" y="10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9" y="102"/>
                  <a:pt x="242" y="104"/>
                  <a:pt x="243" y="103"/>
                </a:cubicBezTo>
                <a:close/>
                <a:moveTo>
                  <a:pt x="197" y="100"/>
                </a:move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lose/>
                <a:moveTo>
                  <a:pt x="1" y="62"/>
                </a:moveTo>
                <a:cubicBezTo>
                  <a:pt x="2" y="61"/>
                  <a:pt x="4" y="62"/>
                  <a:pt x="4" y="60"/>
                </a:cubicBezTo>
                <a:cubicBezTo>
                  <a:pt x="3" y="59"/>
                  <a:pt x="2" y="61"/>
                  <a:pt x="1" y="62"/>
                </a:cubicBezTo>
                <a:close/>
                <a:moveTo>
                  <a:pt x="368" y="214"/>
                </a:moveTo>
                <a:cubicBezTo>
                  <a:pt x="368" y="216"/>
                  <a:pt x="368" y="217"/>
                  <a:pt x="369" y="218"/>
                </a:cubicBezTo>
                <a:cubicBezTo>
                  <a:pt x="369" y="217"/>
                  <a:pt x="369" y="215"/>
                  <a:pt x="368" y="214"/>
                </a:cubicBezTo>
                <a:close/>
                <a:moveTo>
                  <a:pt x="369" y="223"/>
                </a:moveTo>
                <a:cubicBezTo>
                  <a:pt x="370" y="225"/>
                  <a:pt x="369" y="228"/>
                  <a:pt x="371" y="229"/>
                </a:cubicBezTo>
                <a:cubicBezTo>
                  <a:pt x="370" y="227"/>
                  <a:pt x="371" y="223"/>
                  <a:pt x="369" y="223"/>
                </a:cubicBezTo>
                <a:close/>
                <a:moveTo>
                  <a:pt x="371" y="229"/>
                </a:moveTo>
                <a:cubicBezTo>
                  <a:pt x="370" y="233"/>
                  <a:pt x="371" y="236"/>
                  <a:pt x="371" y="236"/>
                </a:cubicBezTo>
                <a:cubicBezTo>
                  <a:pt x="372" y="238"/>
                  <a:pt x="372" y="239"/>
                  <a:pt x="372" y="237"/>
                </a:cubicBezTo>
                <a:cubicBezTo>
                  <a:pt x="372" y="234"/>
                  <a:pt x="372" y="230"/>
                  <a:pt x="371" y="229"/>
                </a:cubicBezTo>
                <a:close/>
                <a:moveTo>
                  <a:pt x="9" y="40"/>
                </a:moveTo>
                <a:cubicBezTo>
                  <a:pt x="13" y="42"/>
                  <a:pt x="17" y="37"/>
                  <a:pt x="19" y="37"/>
                </a:cubicBezTo>
                <a:cubicBezTo>
                  <a:pt x="17" y="40"/>
                  <a:pt x="17" y="40"/>
                  <a:pt x="14" y="42"/>
                </a:cubicBezTo>
                <a:cubicBezTo>
                  <a:pt x="19" y="47"/>
                  <a:pt x="23" y="40"/>
                  <a:pt x="26" y="36"/>
                </a:cubicBezTo>
                <a:cubicBezTo>
                  <a:pt x="34" y="27"/>
                  <a:pt x="43" y="18"/>
                  <a:pt x="52" y="14"/>
                </a:cubicBezTo>
                <a:cubicBezTo>
                  <a:pt x="54" y="9"/>
                  <a:pt x="59" y="8"/>
                  <a:pt x="62" y="3"/>
                </a:cubicBezTo>
                <a:cubicBezTo>
                  <a:pt x="57" y="4"/>
                  <a:pt x="56" y="8"/>
                  <a:pt x="52" y="9"/>
                </a:cubicBezTo>
                <a:cubicBezTo>
                  <a:pt x="53" y="8"/>
                  <a:pt x="52" y="7"/>
                  <a:pt x="53" y="6"/>
                </a:cubicBezTo>
                <a:cubicBezTo>
                  <a:pt x="51" y="6"/>
                  <a:pt x="50" y="8"/>
                  <a:pt x="48" y="8"/>
                </a:cubicBezTo>
                <a:cubicBezTo>
                  <a:pt x="49" y="5"/>
                  <a:pt x="53" y="4"/>
                  <a:pt x="52" y="0"/>
                </a:cubicBezTo>
                <a:cubicBezTo>
                  <a:pt x="46" y="0"/>
                  <a:pt x="44" y="5"/>
                  <a:pt x="39" y="7"/>
                </a:cubicBezTo>
                <a:cubicBezTo>
                  <a:pt x="38" y="6"/>
                  <a:pt x="38" y="5"/>
                  <a:pt x="37" y="5"/>
                </a:cubicBezTo>
                <a:cubicBezTo>
                  <a:pt x="34" y="8"/>
                  <a:pt x="30" y="10"/>
                  <a:pt x="26" y="12"/>
                </a:cubicBezTo>
                <a:cubicBezTo>
                  <a:pt x="26" y="16"/>
                  <a:pt x="23" y="19"/>
                  <a:pt x="20" y="21"/>
                </a:cubicBezTo>
                <a:cubicBezTo>
                  <a:pt x="14" y="25"/>
                  <a:pt x="5" y="28"/>
                  <a:pt x="0" y="34"/>
                </a:cubicBezTo>
                <a:cubicBezTo>
                  <a:pt x="3" y="35"/>
                  <a:pt x="3" y="33"/>
                  <a:pt x="5" y="33"/>
                </a:cubicBezTo>
                <a:cubicBezTo>
                  <a:pt x="6" y="35"/>
                  <a:pt x="2" y="36"/>
                  <a:pt x="3" y="39"/>
                </a:cubicBezTo>
                <a:cubicBezTo>
                  <a:pt x="5" y="41"/>
                  <a:pt x="9" y="38"/>
                  <a:pt x="11" y="37"/>
                </a:cubicBezTo>
                <a:cubicBezTo>
                  <a:pt x="11" y="39"/>
                  <a:pt x="9" y="39"/>
                  <a:pt x="9" y="40"/>
                </a:cubicBezTo>
                <a:close/>
                <a:moveTo>
                  <a:pt x="194" y="97"/>
                </a:moveTo>
                <a:cubicBezTo>
                  <a:pt x="190" y="96"/>
                  <a:pt x="188" y="98"/>
                  <a:pt x="186" y="97"/>
                </a:cubicBezTo>
                <a:cubicBezTo>
                  <a:pt x="185" y="99"/>
                  <a:pt x="188" y="98"/>
                  <a:pt x="188" y="99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100"/>
                  <a:pt x="189" y="100"/>
                  <a:pt x="190" y="100"/>
                </a:cubicBezTo>
                <a:cubicBezTo>
                  <a:pt x="191" y="100"/>
                  <a:pt x="193" y="100"/>
                  <a:pt x="195" y="100"/>
                </a:cubicBezTo>
                <a:cubicBezTo>
                  <a:pt x="194" y="100"/>
                  <a:pt x="193" y="100"/>
                  <a:pt x="192" y="100"/>
                </a:cubicBezTo>
                <a:cubicBezTo>
                  <a:pt x="192" y="99"/>
                  <a:pt x="194" y="99"/>
                  <a:pt x="194" y="97"/>
                </a:cubicBezTo>
                <a:close/>
                <a:moveTo>
                  <a:pt x="12" y="45"/>
                </a:moveTo>
                <a:cubicBezTo>
                  <a:pt x="12" y="47"/>
                  <a:pt x="11" y="48"/>
                  <a:pt x="9" y="48"/>
                </a:cubicBezTo>
                <a:cubicBezTo>
                  <a:pt x="11" y="49"/>
                  <a:pt x="13" y="47"/>
                  <a:pt x="15" y="45"/>
                </a:cubicBezTo>
                <a:cubicBezTo>
                  <a:pt x="13" y="46"/>
                  <a:pt x="14" y="45"/>
                  <a:pt x="12" y="45"/>
                </a:cubicBezTo>
                <a:close/>
                <a:moveTo>
                  <a:pt x="7" y="213"/>
                </a:moveTo>
                <a:cubicBezTo>
                  <a:pt x="6" y="213"/>
                  <a:pt x="6" y="215"/>
                  <a:pt x="7" y="216"/>
                </a:cubicBezTo>
                <a:cubicBezTo>
                  <a:pt x="8" y="215"/>
                  <a:pt x="8" y="213"/>
                  <a:pt x="7" y="213"/>
                </a:cubicBezTo>
                <a:close/>
                <a:moveTo>
                  <a:pt x="26" y="80"/>
                </a:moveTo>
                <a:cubicBezTo>
                  <a:pt x="26" y="81"/>
                  <a:pt x="26" y="81"/>
                  <a:pt x="27" y="81"/>
                </a:cubicBezTo>
                <a:cubicBezTo>
                  <a:pt x="27" y="80"/>
                  <a:pt x="29" y="80"/>
                  <a:pt x="29" y="78"/>
                </a:cubicBezTo>
                <a:cubicBezTo>
                  <a:pt x="27" y="79"/>
                  <a:pt x="28" y="78"/>
                  <a:pt x="27" y="76"/>
                </a:cubicBezTo>
                <a:cubicBezTo>
                  <a:pt x="24" y="80"/>
                  <a:pt x="21" y="83"/>
                  <a:pt x="18" y="87"/>
                </a:cubicBezTo>
                <a:cubicBezTo>
                  <a:pt x="20" y="87"/>
                  <a:pt x="21" y="87"/>
                  <a:pt x="22" y="86"/>
                </a:cubicBezTo>
                <a:cubicBezTo>
                  <a:pt x="22" y="85"/>
                  <a:pt x="21" y="85"/>
                  <a:pt x="21" y="84"/>
                </a:cubicBezTo>
                <a:cubicBezTo>
                  <a:pt x="22" y="83"/>
                  <a:pt x="24" y="84"/>
                  <a:pt x="25" y="84"/>
                </a:cubicBezTo>
                <a:cubicBezTo>
                  <a:pt x="24" y="83"/>
                  <a:pt x="26" y="82"/>
                  <a:pt x="25" y="81"/>
                </a:cubicBezTo>
                <a:cubicBezTo>
                  <a:pt x="25" y="82"/>
                  <a:pt x="24" y="83"/>
                  <a:pt x="23" y="82"/>
                </a:cubicBezTo>
                <a:cubicBezTo>
                  <a:pt x="24" y="81"/>
                  <a:pt x="25" y="80"/>
                  <a:pt x="26" y="80"/>
                </a:cubicBezTo>
                <a:close/>
                <a:moveTo>
                  <a:pt x="21" y="264"/>
                </a:moveTo>
                <a:cubicBezTo>
                  <a:pt x="20" y="264"/>
                  <a:pt x="20" y="264"/>
                  <a:pt x="19" y="264"/>
                </a:cubicBezTo>
                <a:cubicBezTo>
                  <a:pt x="19" y="264"/>
                  <a:pt x="18" y="265"/>
                  <a:pt x="18" y="265"/>
                </a:cubicBezTo>
                <a:cubicBezTo>
                  <a:pt x="19" y="266"/>
                  <a:pt x="21" y="266"/>
                  <a:pt x="21" y="264"/>
                </a:cubicBezTo>
                <a:close/>
                <a:moveTo>
                  <a:pt x="23" y="77"/>
                </a:moveTo>
                <a:cubicBezTo>
                  <a:pt x="21" y="79"/>
                  <a:pt x="18" y="82"/>
                  <a:pt x="18" y="84"/>
                </a:cubicBezTo>
                <a:cubicBezTo>
                  <a:pt x="19" y="81"/>
                  <a:pt x="25" y="80"/>
                  <a:pt x="23" y="77"/>
                </a:cubicBezTo>
                <a:close/>
                <a:moveTo>
                  <a:pt x="21" y="76"/>
                </a:moveTo>
                <a:cubicBezTo>
                  <a:pt x="23" y="76"/>
                  <a:pt x="24" y="75"/>
                  <a:pt x="24" y="73"/>
                </a:cubicBezTo>
                <a:cubicBezTo>
                  <a:pt x="22" y="74"/>
                  <a:pt x="22" y="75"/>
                  <a:pt x="21" y="76"/>
                </a:cubicBezTo>
                <a:close/>
                <a:moveTo>
                  <a:pt x="363" y="197"/>
                </a:moveTo>
                <a:cubicBezTo>
                  <a:pt x="363" y="199"/>
                  <a:pt x="364" y="202"/>
                  <a:pt x="365" y="203"/>
                </a:cubicBezTo>
                <a:cubicBezTo>
                  <a:pt x="365" y="201"/>
                  <a:pt x="365" y="197"/>
                  <a:pt x="363" y="197"/>
                </a:cubicBezTo>
                <a:close/>
                <a:moveTo>
                  <a:pt x="343" y="286"/>
                </a:moveTo>
                <a:cubicBezTo>
                  <a:pt x="344" y="286"/>
                  <a:pt x="344" y="284"/>
                  <a:pt x="344" y="282"/>
                </a:cubicBezTo>
                <a:cubicBezTo>
                  <a:pt x="342" y="282"/>
                  <a:pt x="343" y="284"/>
                  <a:pt x="343" y="286"/>
                </a:cubicBezTo>
                <a:close/>
                <a:moveTo>
                  <a:pt x="341" y="143"/>
                </a:moveTo>
                <a:cubicBezTo>
                  <a:pt x="340" y="141"/>
                  <a:pt x="340" y="139"/>
                  <a:pt x="339" y="138"/>
                </a:cubicBezTo>
                <a:cubicBezTo>
                  <a:pt x="338" y="140"/>
                  <a:pt x="340" y="142"/>
                  <a:pt x="341" y="143"/>
                </a:cubicBezTo>
                <a:close/>
                <a:moveTo>
                  <a:pt x="343" y="152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6" y="152"/>
                  <a:pt x="345" y="158"/>
                  <a:pt x="348" y="157"/>
                </a:cubicBezTo>
                <a:cubicBezTo>
                  <a:pt x="346" y="155"/>
                  <a:pt x="346" y="152"/>
                  <a:pt x="344" y="149"/>
                </a:cubicBezTo>
                <a:cubicBezTo>
                  <a:pt x="344" y="150"/>
                  <a:pt x="342" y="151"/>
                  <a:pt x="343" y="152"/>
                </a:cubicBezTo>
                <a:close/>
                <a:moveTo>
                  <a:pt x="343" y="249"/>
                </a:moveTo>
                <a:cubicBezTo>
                  <a:pt x="344" y="242"/>
                  <a:pt x="344" y="235"/>
                  <a:pt x="343" y="230"/>
                </a:cubicBezTo>
                <a:cubicBezTo>
                  <a:pt x="343" y="237"/>
                  <a:pt x="342" y="243"/>
                  <a:pt x="343" y="249"/>
                </a:cubicBezTo>
                <a:close/>
                <a:moveTo>
                  <a:pt x="341" y="250"/>
                </a:moveTo>
                <a:cubicBezTo>
                  <a:pt x="341" y="251"/>
                  <a:pt x="340" y="254"/>
                  <a:pt x="341" y="254"/>
                </a:cubicBezTo>
                <a:cubicBezTo>
                  <a:pt x="342" y="253"/>
                  <a:pt x="342" y="251"/>
                  <a:pt x="341" y="250"/>
                </a:cubicBezTo>
                <a:close/>
                <a:moveTo>
                  <a:pt x="339" y="296"/>
                </a:moveTo>
                <a:cubicBezTo>
                  <a:pt x="340" y="295"/>
                  <a:pt x="341" y="292"/>
                  <a:pt x="340" y="290"/>
                </a:cubicBezTo>
                <a:cubicBezTo>
                  <a:pt x="340" y="292"/>
                  <a:pt x="338" y="294"/>
                  <a:pt x="339" y="296"/>
                </a:cubicBezTo>
                <a:close/>
                <a:moveTo>
                  <a:pt x="344" y="227"/>
                </a:moveTo>
                <a:cubicBezTo>
                  <a:pt x="344" y="225"/>
                  <a:pt x="345" y="223"/>
                  <a:pt x="343" y="223"/>
                </a:cubicBezTo>
                <a:cubicBezTo>
                  <a:pt x="344" y="224"/>
                  <a:pt x="343" y="227"/>
                  <a:pt x="344" y="227"/>
                </a:cubicBezTo>
                <a:close/>
                <a:moveTo>
                  <a:pt x="353" y="183"/>
                </a:moveTo>
                <a:cubicBezTo>
                  <a:pt x="353" y="183"/>
                  <a:pt x="354" y="184"/>
                  <a:pt x="354" y="185"/>
                </a:cubicBezTo>
                <a:cubicBezTo>
                  <a:pt x="355" y="184"/>
                  <a:pt x="353" y="181"/>
                  <a:pt x="353" y="183"/>
                </a:cubicBezTo>
                <a:close/>
                <a:moveTo>
                  <a:pt x="355" y="183"/>
                </a:moveTo>
                <a:cubicBezTo>
                  <a:pt x="355" y="181"/>
                  <a:pt x="354" y="180"/>
                  <a:pt x="353" y="179"/>
                </a:cubicBezTo>
                <a:cubicBezTo>
                  <a:pt x="354" y="180"/>
                  <a:pt x="354" y="182"/>
                  <a:pt x="355" y="183"/>
                </a:cubicBezTo>
                <a:close/>
                <a:moveTo>
                  <a:pt x="357" y="186"/>
                </a:moveTo>
                <a:cubicBezTo>
                  <a:pt x="355" y="185"/>
                  <a:pt x="355" y="187"/>
                  <a:pt x="356" y="188"/>
                </a:cubicBezTo>
                <a:cubicBezTo>
                  <a:pt x="357" y="188"/>
                  <a:pt x="356" y="187"/>
                  <a:pt x="357" y="186"/>
                </a:cubicBezTo>
                <a:close/>
                <a:moveTo>
                  <a:pt x="343" y="276"/>
                </a:moveTo>
                <a:cubicBezTo>
                  <a:pt x="344" y="276"/>
                  <a:pt x="344" y="278"/>
                  <a:pt x="345" y="278"/>
                </a:cubicBezTo>
                <a:cubicBezTo>
                  <a:pt x="344" y="276"/>
                  <a:pt x="346" y="277"/>
                  <a:pt x="346" y="275"/>
                </a:cubicBezTo>
                <a:cubicBezTo>
                  <a:pt x="344" y="275"/>
                  <a:pt x="343" y="275"/>
                  <a:pt x="343" y="276"/>
                </a:cubicBezTo>
                <a:close/>
                <a:moveTo>
                  <a:pt x="346" y="209"/>
                </a:moveTo>
                <a:cubicBezTo>
                  <a:pt x="348" y="212"/>
                  <a:pt x="345" y="208"/>
                  <a:pt x="344" y="206"/>
                </a:cubicBezTo>
                <a:cubicBezTo>
                  <a:pt x="344" y="203"/>
                  <a:pt x="344" y="200"/>
                  <a:pt x="343" y="199"/>
                </a:cubicBezTo>
                <a:cubicBezTo>
                  <a:pt x="341" y="199"/>
                  <a:pt x="341" y="200"/>
                  <a:pt x="340" y="199"/>
                </a:cubicBezTo>
                <a:cubicBezTo>
                  <a:pt x="341" y="204"/>
                  <a:pt x="342" y="206"/>
                  <a:pt x="345" y="209"/>
                </a:cubicBezTo>
                <a:cubicBezTo>
                  <a:pt x="344" y="212"/>
                  <a:pt x="345" y="216"/>
                  <a:pt x="346" y="219"/>
                </a:cubicBezTo>
                <a:cubicBezTo>
                  <a:pt x="349" y="215"/>
                  <a:pt x="344" y="212"/>
                  <a:pt x="346" y="209"/>
                </a:cubicBezTo>
                <a:close/>
                <a:moveTo>
                  <a:pt x="346" y="180"/>
                </a:moveTo>
                <a:cubicBezTo>
                  <a:pt x="348" y="179"/>
                  <a:pt x="347" y="181"/>
                  <a:pt x="349" y="181"/>
                </a:cubicBezTo>
                <a:cubicBezTo>
                  <a:pt x="349" y="180"/>
                  <a:pt x="348" y="179"/>
                  <a:pt x="348" y="178"/>
                </a:cubicBezTo>
                <a:cubicBezTo>
                  <a:pt x="347" y="178"/>
                  <a:pt x="346" y="179"/>
                  <a:pt x="346" y="180"/>
                </a:cubicBezTo>
                <a:close/>
                <a:moveTo>
                  <a:pt x="258" y="101"/>
                </a:moveTo>
                <a:cubicBezTo>
                  <a:pt x="256" y="101"/>
                  <a:pt x="255" y="100"/>
                  <a:pt x="254" y="100"/>
                </a:cubicBezTo>
                <a:cubicBezTo>
                  <a:pt x="254" y="102"/>
                  <a:pt x="258" y="102"/>
                  <a:pt x="258" y="101"/>
                </a:cubicBezTo>
                <a:close/>
                <a:moveTo>
                  <a:pt x="328" y="130"/>
                </a:moveTo>
                <a:cubicBezTo>
                  <a:pt x="327" y="128"/>
                  <a:pt x="326" y="125"/>
                  <a:pt x="324" y="124"/>
                </a:cubicBezTo>
                <a:cubicBezTo>
                  <a:pt x="324" y="126"/>
                  <a:pt x="326" y="129"/>
                  <a:pt x="328" y="130"/>
                </a:cubicBezTo>
                <a:close/>
                <a:moveTo>
                  <a:pt x="324" y="135"/>
                </a:moveTo>
                <a:cubicBezTo>
                  <a:pt x="326" y="137"/>
                  <a:pt x="328" y="141"/>
                  <a:pt x="330" y="141"/>
                </a:cubicBezTo>
                <a:cubicBezTo>
                  <a:pt x="328" y="140"/>
                  <a:pt x="327" y="138"/>
                  <a:pt x="328" y="136"/>
                </a:cubicBezTo>
                <a:cubicBezTo>
                  <a:pt x="326" y="137"/>
                  <a:pt x="325" y="134"/>
                  <a:pt x="324" y="135"/>
                </a:cubicBezTo>
                <a:close/>
                <a:moveTo>
                  <a:pt x="333" y="131"/>
                </a:moveTo>
                <a:cubicBezTo>
                  <a:pt x="335" y="131"/>
                  <a:pt x="333" y="129"/>
                  <a:pt x="332" y="128"/>
                </a:cubicBezTo>
                <a:cubicBezTo>
                  <a:pt x="332" y="130"/>
                  <a:pt x="334" y="130"/>
                  <a:pt x="333" y="131"/>
                </a:cubicBezTo>
                <a:close/>
                <a:moveTo>
                  <a:pt x="273" y="126"/>
                </a:moveTo>
                <a:cubicBezTo>
                  <a:pt x="273" y="126"/>
                  <a:pt x="274" y="126"/>
                  <a:pt x="274" y="127"/>
                </a:cubicBezTo>
                <a:cubicBezTo>
                  <a:pt x="275" y="127"/>
                  <a:pt x="275" y="126"/>
                  <a:pt x="274" y="126"/>
                </a:cubicBezTo>
                <a:cubicBezTo>
                  <a:pt x="274" y="126"/>
                  <a:pt x="273" y="125"/>
                  <a:pt x="273" y="126"/>
                </a:cubicBezTo>
                <a:close/>
                <a:moveTo>
                  <a:pt x="270" y="118"/>
                </a:moveTo>
                <a:cubicBezTo>
                  <a:pt x="269" y="118"/>
                  <a:pt x="268" y="115"/>
                  <a:pt x="267" y="116"/>
                </a:cubicBezTo>
                <a:cubicBezTo>
                  <a:pt x="269" y="116"/>
                  <a:pt x="269" y="119"/>
                  <a:pt x="267" y="119"/>
                </a:cubicBezTo>
                <a:cubicBezTo>
                  <a:pt x="266" y="118"/>
                  <a:pt x="264" y="116"/>
                  <a:pt x="263" y="115"/>
                </a:cubicBezTo>
                <a:cubicBezTo>
                  <a:pt x="263" y="115"/>
                  <a:pt x="264" y="115"/>
                  <a:pt x="264" y="114"/>
                </a:cubicBezTo>
                <a:cubicBezTo>
                  <a:pt x="261" y="114"/>
                  <a:pt x="260" y="114"/>
                  <a:pt x="259" y="112"/>
                </a:cubicBezTo>
                <a:cubicBezTo>
                  <a:pt x="257" y="118"/>
                  <a:pt x="267" y="121"/>
                  <a:pt x="270" y="118"/>
                </a:cubicBezTo>
                <a:close/>
                <a:moveTo>
                  <a:pt x="251" y="105"/>
                </a:moveTo>
                <a:cubicBezTo>
                  <a:pt x="249" y="105"/>
                  <a:pt x="248" y="103"/>
                  <a:pt x="248" y="105"/>
                </a:cubicBezTo>
                <a:cubicBezTo>
                  <a:pt x="248" y="105"/>
                  <a:pt x="250" y="105"/>
                  <a:pt x="251" y="105"/>
                </a:cubicBezTo>
                <a:close/>
                <a:moveTo>
                  <a:pt x="275" y="63"/>
                </a:moveTo>
                <a:cubicBezTo>
                  <a:pt x="273" y="62"/>
                  <a:pt x="270" y="58"/>
                  <a:pt x="266" y="59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70" y="60"/>
                  <a:pt x="272" y="64"/>
                  <a:pt x="275" y="63"/>
                </a:cubicBezTo>
                <a:close/>
                <a:moveTo>
                  <a:pt x="260" y="107"/>
                </a:moveTo>
                <a:cubicBezTo>
                  <a:pt x="260" y="106"/>
                  <a:pt x="261" y="105"/>
                  <a:pt x="262" y="105"/>
                </a:cubicBezTo>
                <a:cubicBezTo>
                  <a:pt x="257" y="105"/>
                  <a:pt x="254" y="101"/>
                  <a:pt x="251" y="101"/>
                </a:cubicBezTo>
                <a:cubicBezTo>
                  <a:pt x="253" y="105"/>
                  <a:pt x="257" y="105"/>
                  <a:pt x="260" y="107"/>
                </a:cubicBezTo>
                <a:close/>
                <a:moveTo>
                  <a:pt x="278" y="114"/>
                </a:moveTo>
                <a:cubicBezTo>
                  <a:pt x="275" y="112"/>
                  <a:pt x="270" y="103"/>
                  <a:pt x="263" y="106"/>
                </a:cubicBezTo>
                <a:cubicBezTo>
                  <a:pt x="265" y="107"/>
                  <a:pt x="267" y="108"/>
                  <a:pt x="268" y="109"/>
                </a:cubicBezTo>
                <a:cubicBezTo>
                  <a:pt x="267" y="110"/>
                  <a:pt x="265" y="109"/>
                  <a:pt x="264" y="110"/>
                </a:cubicBezTo>
                <a:cubicBezTo>
                  <a:pt x="261" y="109"/>
                  <a:pt x="255" y="107"/>
                  <a:pt x="251" y="109"/>
                </a:cubicBezTo>
                <a:cubicBezTo>
                  <a:pt x="249" y="107"/>
                  <a:pt x="246" y="107"/>
                  <a:pt x="244" y="106"/>
                </a:cubicBezTo>
                <a:cubicBezTo>
                  <a:pt x="246" y="109"/>
                  <a:pt x="251" y="109"/>
                  <a:pt x="253" y="112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6" y="113"/>
                  <a:pt x="257" y="115"/>
                  <a:pt x="257" y="113"/>
                </a:cubicBezTo>
                <a:cubicBezTo>
                  <a:pt x="257" y="113"/>
                  <a:pt x="256" y="112"/>
                  <a:pt x="257" y="112"/>
                </a:cubicBezTo>
                <a:cubicBezTo>
                  <a:pt x="258" y="113"/>
                  <a:pt x="262" y="111"/>
                  <a:pt x="261" y="113"/>
                </a:cubicBezTo>
                <a:cubicBezTo>
                  <a:pt x="263" y="111"/>
                  <a:pt x="265" y="115"/>
                  <a:pt x="266" y="114"/>
                </a:cubicBezTo>
                <a:cubicBezTo>
                  <a:pt x="263" y="113"/>
                  <a:pt x="267" y="113"/>
                  <a:pt x="268" y="112"/>
                </a:cubicBezTo>
                <a:cubicBezTo>
                  <a:pt x="267" y="112"/>
                  <a:pt x="266" y="111"/>
                  <a:pt x="267" y="111"/>
                </a:cubicBezTo>
                <a:cubicBezTo>
                  <a:pt x="270" y="110"/>
                  <a:pt x="274" y="109"/>
                  <a:pt x="275" y="113"/>
                </a:cubicBezTo>
                <a:cubicBezTo>
                  <a:pt x="273" y="114"/>
                  <a:pt x="272" y="112"/>
                  <a:pt x="271" y="113"/>
                </a:cubicBezTo>
                <a:cubicBezTo>
                  <a:pt x="272" y="114"/>
                  <a:pt x="274" y="115"/>
                  <a:pt x="276" y="115"/>
                </a:cubicBezTo>
                <a:cubicBezTo>
                  <a:pt x="275" y="112"/>
                  <a:pt x="278" y="114"/>
                  <a:pt x="278" y="114"/>
                </a:cubicBezTo>
                <a:close/>
                <a:moveTo>
                  <a:pt x="272" y="121"/>
                </a:moveTo>
                <a:cubicBezTo>
                  <a:pt x="271" y="121"/>
                  <a:pt x="271" y="121"/>
                  <a:pt x="270" y="121"/>
                </a:cubicBezTo>
                <a:cubicBezTo>
                  <a:pt x="270" y="122"/>
                  <a:pt x="270" y="122"/>
                  <a:pt x="270" y="122"/>
                </a:cubicBezTo>
                <a:cubicBezTo>
                  <a:pt x="270" y="122"/>
                  <a:pt x="271" y="122"/>
                  <a:pt x="272" y="121"/>
                </a:cubicBezTo>
                <a:close/>
                <a:moveTo>
                  <a:pt x="291" y="136"/>
                </a:moveTo>
                <a:cubicBezTo>
                  <a:pt x="292" y="138"/>
                  <a:pt x="297" y="142"/>
                  <a:pt x="297" y="141"/>
                </a:cubicBezTo>
                <a:cubicBezTo>
                  <a:pt x="297" y="139"/>
                  <a:pt x="290" y="136"/>
                  <a:pt x="293" y="133"/>
                </a:cubicBezTo>
                <a:cubicBezTo>
                  <a:pt x="291" y="133"/>
                  <a:pt x="291" y="134"/>
                  <a:pt x="289" y="134"/>
                </a:cubicBezTo>
                <a:cubicBezTo>
                  <a:pt x="289" y="132"/>
                  <a:pt x="287" y="133"/>
                  <a:pt x="286" y="132"/>
                </a:cubicBezTo>
                <a:cubicBezTo>
                  <a:pt x="286" y="130"/>
                  <a:pt x="286" y="130"/>
                  <a:pt x="286" y="128"/>
                </a:cubicBezTo>
                <a:cubicBezTo>
                  <a:pt x="284" y="128"/>
                  <a:pt x="284" y="128"/>
                  <a:pt x="284" y="128"/>
                </a:cubicBezTo>
                <a:cubicBezTo>
                  <a:pt x="285" y="130"/>
                  <a:pt x="285" y="129"/>
                  <a:pt x="284" y="132"/>
                </a:cubicBezTo>
                <a:cubicBezTo>
                  <a:pt x="288" y="132"/>
                  <a:pt x="288" y="136"/>
                  <a:pt x="291" y="136"/>
                </a:cubicBezTo>
                <a:close/>
                <a:moveTo>
                  <a:pt x="320" y="159"/>
                </a:moveTo>
                <a:cubicBezTo>
                  <a:pt x="320" y="160"/>
                  <a:pt x="319" y="160"/>
                  <a:pt x="319" y="161"/>
                </a:cubicBezTo>
                <a:cubicBezTo>
                  <a:pt x="320" y="162"/>
                  <a:pt x="321" y="163"/>
                  <a:pt x="322" y="164"/>
                </a:cubicBezTo>
                <a:cubicBezTo>
                  <a:pt x="322" y="162"/>
                  <a:pt x="321" y="161"/>
                  <a:pt x="320" y="159"/>
                </a:cubicBezTo>
                <a:close/>
                <a:moveTo>
                  <a:pt x="301" y="137"/>
                </a:moveTo>
                <a:cubicBezTo>
                  <a:pt x="303" y="139"/>
                  <a:pt x="305" y="142"/>
                  <a:pt x="309" y="144"/>
                </a:cubicBezTo>
                <a:cubicBezTo>
                  <a:pt x="307" y="141"/>
                  <a:pt x="302" y="137"/>
                  <a:pt x="301" y="137"/>
                </a:cubicBezTo>
                <a:close/>
                <a:moveTo>
                  <a:pt x="279" y="123"/>
                </a:moveTo>
                <a:cubicBezTo>
                  <a:pt x="279" y="122"/>
                  <a:pt x="279" y="121"/>
                  <a:pt x="278" y="120"/>
                </a:cubicBezTo>
                <a:cubicBezTo>
                  <a:pt x="277" y="121"/>
                  <a:pt x="278" y="123"/>
                  <a:pt x="279" y="123"/>
                </a:cubicBezTo>
                <a:close/>
                <a:moveTo>
                  <a:pt x="323" y="160"/>
                </a:moveTo>
                <a:cubicBezTo>
                  <a:pt x="325" y="162"/>
                  <a:pt x="325" y="164"/>
                  <a:pt x="327" y="165"/>
                </a:cubicBezTo>
                <a:cubicBezTo>
                  <a:pt x="326" y="163"/>
                  <a:pt x="325" y="160"/>
                  <a:pt x="323" y="160"/>
                </a:cubicBezTo>
                <a:close/>
                <a:moveTo>
                  <a:pt x="327" y="156"/>
                </a:moveTo>
                <a:cubicBezTo>
                  <a:pt x="326" y="157"/>
                  <a:pt x="324" y="156"/>
                  <a:pt x="324" y="157"/>
                </a:cubicBezTo>
                <a:cubicBezTo>
                  <a:pt x="325" y="157"/>
                  <a:pt x="326" y="159"/>
                  <a:pt x="327" y="159"/>
                </a:cubicBezTo>
                <a:cubicBezTo>
                  <a:pt x="327" y="158"/>
                  <a:pt x="326" y="157"/>
                  <a:pt x="327" y="156"/>
                </a:cubicBezTo>
                <a:close/>
                <a:moveTo>
                  <a:pt x="303" y="146"/>
                </a:moveTo>
                <a:cubicBezTo>
                  <a:pt x="302" y="147"/>
                  <a:pt x="304" y="149"/>
                  <a:pt x="305" y="149"/>
                </a:cubicBezTo>
                <a:cubicBezTo>
                  <a:pt x="304" y="148"/>
                  <a:pt x="305" y="146"/>
                  <a:pt x="303" y="146"/>
                </a:cubicBezTo>
                <a:close/>
                <a:moveTo>
                  <a:pt x="294" y="132"/>
                </a:moveTo>
                <a:cubicBezTo>
                  <a:pt x="294" y="131"/>
                  <a:pt x="292" y="130"/>
                  <a:pt x="292" y="132"/>
                </a:cubicBezTo>
                <a:cubicBezTo>
                  <a:pt x="293" y="131"/>
                  <a:pt x="294" y="133"/>
                  <a:pt x="294" y="132"/>
                </a:cubicBezTo>
                <a:close/>
                <a:moveTo>
                  <a:pt x="280" y="119"/>
                </a:moveTo>
                <a:cubicBezTo>
                  <a:pt x="279" y="118"/>
                  <a:pt x="279" y="117"/>
                  <a:pt x="277" y="117"/>
                </a:cubicBezTo>
                <a:cubicBezTo>
                  <a:pt x="277" y="118"/>
                  <a:pt x="279" y="120"/>
                  <a:pt x="280" y="119"/>
                </a:cubicBezTo>
                <a:close/>
                <a:moveTo>
                  <a:pt x="316" y="137"/>
                </a:moveTo>
                <a:cubicBezTo>
                  <a:pt x="311" y="132"/>
                  <a:pt x="302" y="121"/>
                  <a:pt x="292" y="118"/>
                </a:cubicBezTo>
                <a:cubicBezTo>
                  <a:pt x="293" y="119"/>
                  <a:pt x="292" y="120"/>
                  <a:pt x="291" y="120"/>
                </a:cubicBezTo>
                <a:cubicBezTo>
                  <a:pt x="290" y="119"/>
                  <a:pt x="288" y="118"/>
                  <a:pt x="288" y="117"/>
                </a:cubicBezTo>
                <a:cubicBezTo>
                  <a:pt x="285" y="119"/>
                  <a:pt x="282" y="114"/>
                  <a:pt x="279" y="115"/>
                </a:cubicBezTo>
                <a:cubicBezTo>
                  <a:pt x="279" y="117"/>
                  <a:pt x="282" y="117"/>
                  <a:pt x="284" y="118"/>
                </a:cubicBezTo>
                <a:cubicBezTo>
                  <a:pt x="284" y="119"/>
                  <a:pt x="285" y="123"/>
                  <a:pt x="287" y="122"/>
                </a:cubicBezTo>
                <a:cubicBezTo>
                  <a:pt x="286" y="121"/>
                  <a:pt x="285" y="120"/>
                  <a:pt x="286" y="120"/>
                </a:cubicBezTo>
                <a:cubicBezTo>
                  <a:pt x="287" y="120"/>
                  <a:pt x="288" y="120"/>
                  <a:pt x="288" y="122"/>
                </a:cubicBezTo>
                <a:cubicBezTo>
                  <a:pt x="289" y="122"/>
                  <a:pt x="291" y="121"/>
                  <a:pt x="292" y="123"/>
                </a:cubicBezTo>
                <a:cubicBezTo>
                  <a:pt x="291" y="124"/>
                  <a:pt x="288" y="124"/>
                  <a:pt x="287" y="126"/>
                </a:cubicBezTo>
                <a:cubicBezTo>
                  <a:pt x="290" y="127"/>
                  <a:pt x="291" y="130"/>
                  <a:pt x="295" y="130"/>
                </a:cubicBezTo>
                <a:cubicBezTo>
                  <a:pt x="296" y="129"/>
                  <a:pt x="292" y="128"/>
                  <a:pt x="295" y="127"/>
                </a:cubicBezTo>
                <a:cubicBezTo>
                  <a:pt x="298" y="130"/>
                  <a:pt x="301" y="135"/>
                  <a:pt x="306" y="134"/>
                </a:cubicBezTo>
                <a:cubicBezTo>
                  <a:pt x="306" y="132"/>
                  <a:pt x="304" y="132"/>
                  <a:pt x="303" y="131"/>
                </a:cubicBezTo>
                <a:cubicBezTo>
                  <a:pt x="304" y="131"/>
                  <a:pt x="304" y="130"/>
                  <a:pt x="304" y="130"/>
                </a:cubicBezTo>
                <a:cubicBezTo>
                  <a:pt x="309" y="134"/>
                  <a:pt x="314" y="136"/>
                  <a:pt x="317" y="141"/>
                </a:cubicBezTo>
                <a:cubicBezTo>
                  <a:pt x="316" y="141"/>
                  <a:pt x="314" y="138"/>
                  <a:pt x="313" y="139"/>
                </a:cubicBezTo>
                <a:cubicBezTo>
                  <a:pt x="315" y="142"/>
                  <a:pt x="318" y="143"/>
                  <a:pt x="320" y="146"/>
                </a:cubicBezTo>
                <a:cubicBezTo>
                  <a:pt x="319" y="148"/>
                  <a:pt x="323" y="150"/>
                  <a:pt x="323" y="153"/>
                </a:cubicBezTo>
                <a:cubicBezTo>
                  <a:pt x="325" y="153"/>
                  <a:pt x="325" y="154"/>
                  <a:pt x="326" y="154"/>
                </a:cubicBezTo>
                <a:cubicBezTo>
                  <a:pt x="326" y="155"/>
                  <a:pt x="328" y="157"/>
                  <a:pt x="329" y="156"/>
                </a:cubicBezTo>
                <a:cubicBezTo>
                  <a:pt x="327" y="151"/>
                  <a:pt x="325" y="145"/>
                  <a:pt x="320" y="144"/>
                </a:cubicBezTo>
                <a:cubicBezTo>
                  <a:pt x="322" y="141"/>
                  <a:pt x="317" y="140"/>
                  <a:pt x="316" y="137"/>
                </a:cubicBezTo>
                <a:close/>
                <a:moveTo>
                  <a:pt x="292" y="128"/>
                </a:moveTo>
                <a:cubicBezTo>
                  <a:pt x="291" y="127"/>
                  <a:pt x="290" y="127"/>
                  <a:pt x="291" y="125"/>
                </a:cubicBezTo>
                <a:cubicBezTo>
                  <a:pt x="292" y="125"/>
                  <a:pt x="292" y="124"/>
                  <a:pt x="294" y="125"/>
                </a:cubicBezTo>
                <a:cubicBezTo>
                  <a:pt x="294" y="127"/>
                  <a:pt x="293" y="127"/>
                  <a:pt x="292" y="128"/>
                </a:cubicBezTo>
                <a:close/>
                <a:moveTo>
                  <a:pt x="294" y="126"/>
                </a:moveTo>
                <a:cubicBezTo>
                  <a:pt x="296" y="124"/>
                  <a:pt x="300" y="125"/>
                  <a:pt x="300" y="128"/>
                </a:cubicBezTo>
                <a:cubicBezTo>
                  <a:pt x="298" y="128"/>
                  <a:pt x="297" y="125"/>
                  <a:pt x="294" y="126"/>
                </a:cubicBezTo>
                <a:close/>
                <a:moveTo>
                  <a:pt x="328" y="169"/>
                </a:moveTo>
                <a:cubicBezTo>
                  <a:pt x="329" y="167"/>
                  <a:pt x="328" y="171"/>
                  <a:pt x="329" y="170"/>
                </a:cubicBezTo>
                <a:cubicBezTo>
                  <a:pt x="330" y="169"/>
                  <a:pt x="328" y="167"/>
                  <a:pt x="328" y="166"/>
                </a:cubicBezTo>
                <a:cubicBezTo>
                  <a:pt x="328" y="167"/>
                  <a:pt x="327" y="169"/>
                  <a:pt x="328" y="169"/>
                </a:cubicBezTo>
                <a:close/>
                <a:moveTo>
                  <a:pt x="263" y="120"/>
                </a:move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3" y="120"/>
                  <a:pt x="263" y="120"/>
                  <a:pt x="263" y="120"/>
                </a:cubicBezTo>
                <a:close/>
                <a:moveTo>
                  <a:pt x="300" y="78"/>
                </a:moveTo>
                <a:cubicBezTo>
                  <a:pt x="300" y="78"/>
                  <a:pt x="299" y="76"/>
                  <a:pt x="298" y="77"/>
                </a:cubicBezTo>
                <a:cubicBezTo>
                  <a:pt x="299" y="78"/>
                  <a:pt x="300" y="80"/>
                  <a:pt x="300" y="78"/>
                </a:cubicBezTo>
                <a:close/>
                <a:moveTo>
                  <a:pt x="310" y="89"/>
                </a:moveTo>
                <a:cubicBezTo>
                  <a:pt x="310" y="88"/>
                  <a:pt x="309" y="87"/>
                  <a:pt x="307" y="86"/>
                </a:cubicBezTo>
                <a:cubicBezTo>
                  <a:pt x="307" y="87"/>
                  <a:pt x="310" y="89"/>
                  <a:pt x="310" y="89"/>
                </a:cubicBezTo>
                <a:close/>
                <a:moveTo>
                  <a:pt x="308" y="94"/>
                </a:moveTo>
                <a:cubicBezTo>
                  <a:pt x="306" y="92"/>
                  <a:pt x="303" y="88"/>
                  <a:pt x="302" y="89"/>
                </a:cubicBezTo>
                <a:cubicBezTo>
                  <a:pt x="304" y="90"/>
                  <a:pt x="305" y="93"/>
                  <a:pt x="308" y="94"/>
                </a:cubicBezTo>
                <a:close/>
                <a:moveTo>
                  <a:pt x="310" y="89"/>
                </a:moveTo>
                <a:cubicBezTo>
                  <a:pt x="310" y="89"/>
                  <a:pt x="310" y="89"/>
                  <a:pt x="310" y="89"/>
                </a:cubicBezTo>
                <a:cubicBezTo>
                  <a:pt x="311" y="89"/>
                  <a:pt x="311" y="89"/>
                  <a:pt x="310" y="89"/>
                </a:cubicBezTo>
                <a:close/>
                <a:moveTo>
                  <a:pt x="309" y="96"/>
                </a:moveTo>
                <a:cubicBezTo>
                  <a:pt x="310" y="96"/>
                  <a:pt x="311" y="99"/>
                  <a:pt x="312" y="98"/>
                </a:cubicBezTo>
                <a:cubicBezTo>
                  <a:pt x="311" y="98"/>
                  <a:pt x="311" y="94"/>
                  <a:pt x="309" y="96"/>
                </a:cubicBezTo>
                <a:close/>
                <a:moveTo>
                  <a:pt x="301" y="109"/>
                </a:moveTo>
                <a:cubicBezTo>
                  <a:pt x="299" y="108"/>
                  <a:pt x="296" y="103"/>
                  <a:pt x="295" y="105"/>
                </a:cubicBezTo>
                <a:cubicBezTo>
                  <a:pt x="298" y="105"/>
                  <a:pt x="298" y="110"/>
                  <a:pt x="301" y="109"/>
                </a:cubicBezTo>
                <a:close/>
                <a:moveTo>
                  <a:pt x="297" y="81"/>
                </a:moveTo>
                <a:cubicBezTo>
                  <a:pt x="298" y="81"/>
                  <a:pt x="299" y="82"/>
                  <a:pt x="300" y="82"/>
                </a:cubicBezTo>
                <a:cubicBezTo>
                  <a:pt x="300" y="81"/>
                  <a:pt x="297" y="79"/>
                  <a:pt x="297" y="81"/>
                </a:cubicBezTo>
                <a:close/>
                <a:moveTo>
                  <a:pt x="305" y="102"/>
                </a:moveTo>
                <a:cubicBezTo>
                  <a:pt x="305" y="103"/>
                  <a:pt x="304" y="104"/>
                  <a:pt x="304" y="105"/>
                </a:cubicBezTo>
                <a:cubicBezTo>
                  <a:pt x="309" y="106"/>
                  <a:pt x="310" y="110"/>
                  <a:pt x="314" y="112"/>
                </a:cubicBezTo>
                <a:cubicBezTo>
                  <a:pt x="313" y="108"/>
                  <a:pt x="308" y="105"/>
                  <a:pt x="305" y="102"/>
                </a:cubicBezTo>
                <a:close/>
                <a:moveTo>
                  <a:pt x="305" y="103"/>
                </a:moveTo>
                <a:cubicBezTo>
                  <a:pt x="307" y="103"/>
                  <a:pt x="306" y="105"/>
                  <a:pt x="307" y="105"/>
                </a:cubicBezTo>
                <a:cubicBezTo>
                  <a:pt x="307" y="106"/>
                  <a:pt x="305" y="104"/>
                  <a:pt x="305" y="103"/>
                </a:cubicBezTo>
                <a:close/>
                <a:moveTo>
                  <a:pt x="284" y="73"/>
                </a:moveTo>
                <a:cubicBezTo>
                  <a:pt x="283" y="71"/>
                  <a:pt x="285" y="73"/>
                  <a:pt x="285" y="72"/>
                </a:cubicBezTo>
                <a:cubicBezTo>
                  <a:pt x="284" y="71"/>
                  <a:pt x="284" y="70"/>
                  <a:pt x="282" y="70"/>
                </a:cubicBezTo>
                <a:cubicBezTo>
                  <a:pt x="282" y="71"/>
                  <a:pt x="281" y="71"/>
                  <a:pt x="281" y="72"/>
                </a:cubicBezTo>
                <a:cubicBezTo>
                  <a:pt x="283" y="71"/>
                  <a:pt x="282" y="73"/>
                  <a:pt x="284" y="73"/>
                </a:cubicBezTo>
                <a:close/>
                <a:moveTo>
                  <a:pt x="301" y="88"/>
                </a:moveTo>
                <a:cubicBezTo>
                  <a:pt x="299" y="86"/>
                  <a:pt x="298" y="85"/>
                  <a:pt x="295" y="84"/>
                </a:cubicBezTo>
                <a:cubicBezTo>
                  <a:pt x="297" y="86"/>
                  <a:pt x="298" y="87"/>
                  <a:pt x="301" y="88"/>
                </a:cubicBezTo>
                <a:close/>
                <a:moveTo>
                  <a:pt x="261" y="108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4" y="107"/>
                  <a:pt x="264" y="107"/>
                </a:cubicBezTo>
                <a:cubicBezTo>
                  <a:pt x="263" y="108"/>
                  <a:pt x="260" y="107"/>
                  <a:pt x="261" y="108"/>
                </a:cubicBezTo>
                <a:close/>
                <a:moveTo>
                  <a:pt x="277" y="81"/>
                </a:moveTo>
                <a:cubicBezTo>
                  <a:pt x="276" y="79"/>
                  <a:pt x="274" y="79"/>
                  <a:pt x="272" y="78"/>
                </a:cubicBezTo>
                <a:cubicBezTo>
                  <a:pt x="272" y="80"/>
                  <a:pt x="275" y="80"/>
                  <a:pt x="277" y="81"/>
                </a:cubicBezTo>
                <a:close/>
                <a:moveTo>
                  <a:pt x="288" y="114"/>
                </a:moveTo>
                <a:cubicBezTo>
                  <a:pt x="286" y="114"/>
                  <a:pt x="286" y="114"/>
                  <a:pt x="286" y="114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7" y="115"/>
                  <a:pt x="287" y="116"/>
                  <a:pt x="288" y="116"/>
                </a:cubicBezTo>
                <a:lnTo>
                  <a:pt x="288" y="114"/>
                </a:lnTo>
                <a:close/>
                <a:moveTo>
                  <a:pt x="298" y="116"/>
                </a:moveTo>
                <a:cubicBezTo>
                  <a:pt x="300" y="118"/>
                  <a:pt x="303" y="122"/>
                  <a:pt x="306" y="122"/>
                </a:cubicBezTo>
                <a:cubicBezTo>
                  <a:pt x="304" y="119"/>
                  <a:pt x="300" y="117"/>
                  <a:pt x="298" y="116"/>
                </a:cubicBezTo>
                <a:close/>
                <a:moveTo>
                  <a:pt x="275" y="110"/>
                </a:moveTo>
                <a:cubicBezTo>
                  <a:pt x="278" y="110"/>
                  <a:pt x="281" y="113"/>
                  <a:pt x="284" y="113"/>
                </a:cubicBezTo>
                <a:cubicBezTo>
                  <a:pt x="282" y="112"/>
                  <a:pt x="279" y="110"/>
                  <a:pt x="277" y="109"/>
                </a:cubicBezTo>
                <a:cubicBezTo>
                  <a:pt x="277" y="111"/>
                  <a:pt x="275" y="108"/>
                  <a:pt x="275" y="110"/>
                </a:cubicBezTo>
                <a:close/>
                <a:moveTo>
                  <a:pt x="309" y="125"/>
                </a:moveTo>
                <a:cubicBezTo>
                  <a:pt x="312" y="129"/>
                  <a:pt x="308" y="122"/>
                  <a:pt x="306" y="123"/>
                </a:cubicBezTo>
                <a:cubicBezTo>
                  <a:pt x="307" y="124"/>
                  <a:pt x="307" y="126"/>
                  <a:pt x="309" y="125"/>
                </a:cubicBezTo>
                <a:close/>
                <a:moveTo>
                  <a:pt x="321" y="123"/>
                </a:moveTo>
                <a:cubicBezTo>
                  <a:pt x="322" y="122"/>
                  <a:pt x="323" y="123"/>
                  <a:pt x="323" y="123"/>
                </a:cubicBezTo>
                <a:cubicBezTo>
                  <a:pt x="321" y="121"/>
                  <a:pt x="320" y="115"/>
                  <a:pt x="317" y="117"/>
                </a:cubicBezTo>
                <a:cubicBezTo>
                  <a:pt x="318" y="119"/>
                  <a:pt x="320" y="121"/>
                  <a:pt x="321" y="123"/>
                </a:cubicBezTo>
                <a:close/>
                <a:moveTo>
                  <a:pt x="317" y="115"/>
                </a:moveTo>
                <a:cubicBezTo>
                  <a:pt x="317" y="113"/>
                  <a:pt x="316" y="113"/>
                  <a:pt x="315" y="112"/>
                </a:cubicBezTo>
                <a:cubicBezTo>
                  <a:pt x="316" y="114"/>
                  <a:pt x="316" y="113"/>
                  <a:pt x="315" y="115"/>
                </a:cubicBezTo>
                <a:lnTo>
                  <a:pt x="317" y="115"/>
                </a:lnTo>
                <a:close/>
                <a:moveTo>
                  <a:pt x="313" y="130"/>
                </a:moveTo>
                <a:cubicBezTo>
                  <a:pt x="315" y="130"/>
                  <a:pt x="315" y="131"/>
                  <a:pt x="316" y="131"/>
                </a:cubicBezTo>
                <a:cubicBezTo>
                  <a:pt x="316" y="130"/>
                  <a:pt x="313" y="128"/>
                  <a:pt x="313" y="130"/>
                </a:cubicBezTo>
                <a:close/>
                <a:moveTo>
                  <a:pt x="337" y="183"/>
                </a:moveTo>
                <a:cubicBezTo>
                  <a:pt x="337" y="180"/>
                  <a:pt x="335" y="178"/>
                  <a:pt x="335" y="175"/>
                </a:cubicBezTo>
                <a:cubicBezTo>
                  <a:pt x="332" y="177"/>
                  <a:pt x="336" y="181"/>
                  <a:pt x="337" y="183"/>
                </a:cubicBezTo>
                <a:close/>
                <a:moveTo>
                  <a:pt x="39" y="302"/>
                </a:moveTo>
                <a:cubicBezTo>
                  <a:pt x="39" y="302"/>
                  <a:pt x="38" y="302"/>
                  <a:pt x="38" y="303"/>
                </a:cubicBezTo>
                <a:cubicBezTo>
                  <a:pt x="38" y="303"/>
                  <a:pt x="39" y="303"/>
                  <a:pt x="39" y="303"/>
                </a:cubicBezTo>
                <a:cubicBezTo>
                  <a:pt x="39" y="303"/>
                  <a:pt x="39" y="302"/>
                  <a:pt x="39" y="302"/>
                </a:cubicBezTo>
                <a:close/>
                <a:moveTo>
                  <a:pt x="40" y="292"/>
                </a:moveTo>
                <a:cubicBezTo>
                  <a:pt x="40" y="291"/>
                  <a:pt x="40" y="291"/>
                  <a:pt x="40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2"/>
                  <a:pt x="39" y="292"/>
                  <a:pt x="40" y="292"/>
                </a:cubicBezTo>
                <a:close/>
                <a:moveTo>
                  <a:pt x="37" y="287"/>
                </a:moveTo>
                <a:cubicBezTo>
                  <a:pt x="37" y="287"/>
                  <a:pt x="37" y="288"/>
                  <a:pt x="37" y="288"/>
                </a:cubicBezTo>
                <a:cubicBezTo>
                  <a:pt x="37" y="288"/>
                  <a:pt x="38" y="287"/>
                  <a:pt x="38" y="287"/>
                </a:cubicBezTo>
                <a:cubicBezTo>
                  <a:pt x="37" y="287"/>
                  <a:pt x="37" y="287"/>
                  <a:pt x="37" y="287"/>
                </a:cubicBezTo>
                <a:close/>
                <a:moveTo>
                  <a:pt x="35" y="292"/>
                </a:moveTo>
                <a:cubicBezTo>
                  <a:pt x="35" y="292"/>
                  <a:pt x="36" y="292"/>
                  <a:pt x="36" y="291"/>
                </a:cubicBezTo>
                <a:cubicBezTo>
                  <a:pt x="36" y="292"/>
                  <a:pt x="35" y="291"/>
                  <a:pt x="35" y="292"/>
                </a:cubicBezTo>
                <a:close/>
                <a:moveTo>
                  <a:pt x="40" y="295"/>
                </a:moveTo>
                <a:cubicBezTo>
                  <a:pt x="39" y="295"/>
                  <a:pt x="39" y="295"/>
                  <a:pt x="39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9" y="295"/>
                  <a:pt x="38" y="295"/>
                  <a:pt x="39" y="296"/>
                </a:cubicBezTo>
                <a:cubicBezTo>
                  <a:pt x="39" y="295"/>
                  <a:pt x="40" y="296"/>
                  <a:pt x="40" y="295"/>
                </a:cubicBezTo>
                <a:close/>
                <a:moveTo>
                  <a:pt x="52" y="320"/>
                </a:moveTo>
                <a:cubicBezTo>
                  <a:pt x="52" y="320"/>
                  <a:pt x="51" y="320"/>
                  <a:pt x="51" y="320"/>
                </a:cubicBezTo>
                <a:cubicBezTo>
                  <a:pt x="51" y="321"/>
                  <a:pt x="51" y="322"/>
                  <a:pt x="52" y="322"/>
                </a:cubicBezTo>
                <a:cubicBezTo>
                  <a:pt x="52" y="321"/>
                  <a:pt x="52" y="321"/>
                  <a:pt x="53" y="321"/>
                </a:cubicBezTo>
                <a:cubicBezTo>
                  <a:pt x="53" y="321"/>
                  <a:pt x="52" y="321"/>
                  <a:pt x="52" y="320"/>
                </a:cubicBezTo>
                <a:close/>
                <a:moveTo>
                  <a:pt x="40" y="294"/>
                </a:moveTo>
                <a:cubicBezTo>
                  <a:pt x="40" y="293"/>
                  <a:pt x="39" y="292"/>
                  <a:pt x="39" y="293"/>
                </a:cubicBezTo>
                <a:cubicBezTo>
                  <a:pt x="39" y="293"/>
                  <a:pt x="40" y="294"/>
                  <a:pt x="40" y="294"/>
                </a:cubicBezTo>
                <a:close/>
                <a:moveTo>
                  <a:pt x="37" y="293"/>
                </a:moveTo>
                <a:cubicBezTo>
                  <a:pt x="37" y="292"/>
                  <a:pt x="37" y="292"/>
                  <a:pt x="37" y="292"/>
                </a:cubicBezTo>
                <a:cubicBezTo>
                  <a:pt x="37" y="292"/>
                  <a:pt x="37" y="293"/>
                  <a:pt x="36" y="293"/>
                </a:cubicBezTo>
                <a:cubicBezTo>
                  <a:pt x="36" y="293"/>
                  <a:pt x="37" y="293"/>
                  <a:pt x="37" y="293"/>
                </a:cubicBezTo>
                <a:close/>
                <a:moveTo>
                  <a:pt x="48" y="310"/>
                </a:moveTo>
                <a:cubicBezTo>
                  <a:pt x="48" y="310"/>
                  <a:pt x="47" y="310"/>
                  <a:pt x="47" y="311"/>
                </a:cubicBezTo>
                <a:cubicBezTo>
                  <a:pt x="48" y="311"/>
                  <a:pt x="48" y="312"/>
                  <a:pt x="48" y="311"/>
                </a:cubicBezTo>
                <a:cubicBezTo>
                  <a:pt x="47" y="311"/>
                  <a:pt x="48" y="311"/>
                  <a:pt x="48" y="310"/>
                </a:cubicBezTo>
                <a:close/>
                <a:moveTo>
                  <a:pt x="39" y="285"/>
                </a:moveTo>
                <a:cubicBezTo>
                  <a:pt x="38" y="285"/>
                  <a:pt x="38" y="286"/>
                  <a:pt x="38" y="286"/>
                </a:cubicBezTo>
                <a:cubicBezTo>
                  <a:pt x="38" y="286"/>
                  <a:pt x="37" y="286"/>
                  <a:pt x="37" y="286"/>
                </a:cubicBezTo>
                <a:cubicBezTo>
                  <a:pt x="37" y="287"/>
                  <a:pt x="40" y="286"/>
                  <a:pt x="39" y="289"/>
                </a:cubicBezTo>
                <a:cubicBezTo>
                  <a:pt x="39" y="289"/>
                  <a:pt x="39" y="289"/>
                  <a:pt x="39" y="289"/>
                </a:cubicBezTo>
                <a:cubicBezTo>
                  <a:pt x="40" y="288"/>
                  <a:pt x="37" y="286"/>
                  <a:pt x="40" y="286"/>
                </a:cubicBezTo>
                <a:cubicBezTo>
                  <a:pt x="40" y="286"/>
                  <a:pt x="40" y="287"/>
                  <a:pt x="40" y="287"/>
                </a:cubicBezTo>
                <a:cubicBezTo>
                  <a:pt x="41" y="286"/>
                  <a:pt x="40" y="286"/>
                  <a:pt x="40" y="285"/>
                </a:cubicBezTo>
                <a:cubicBezTo>
                  <a:pt x="40" y="285"/>
                  <a:pt x="39" y="285"/>
                  <a:pt x="39" y="285"/>
                </a:cubicBezTo>
                <a:cubicBezTo>
                  <a:pt x="40" y="284"/>
                  <a:pt x="39" y="283"/>
                  <a:pt x="40" y="282"/>
                </a:cubicBezTo>
                <a:cubicBezTo>
                  <a:pt x="39" y="283"/>
                  <a:pt x="39" y="284"/>
                  <a:pt x="39" y="285"/>
                </a:cubicBezTo>
                <a:close/>
                <a:moveTo>
                  <a:pt x="35" y="280"/>
                </a:moveTo>
                <a:cubicBezTo>
                  <a:pt x="35" y="280"/>
                  <a:pt x="35" y="281"/>
                  <a:pt x="35" y="282"/>
                </a:cubicBezTo>
                <a:cubicBezTo>
                  <a:pt x="35" y="282"/>
                  <a:pt x="36" y="281"/>
                  <a:pt x="36" y="282"/>
                </a:cubicBezTo>
                <a:cubicBezTo>
                  <a:pt x="37" y="283"/>
                  <a:pt x="36" y="282"/>
                  <a:pt x="36" y="283"/>
                </a:cubicBezTo>
                <a:cubicBezTo>
                  <a:pt x="37" y="283"/>
                  <a:pt x="37" y="284"/>
                  <a:pt x="37" y="285"/>
                </a:cubicBezTo>
                <a:cubicBezTo>
                  <a:pt x="39" y="284"/>
                  <a:pt x="36" y="283"/>
                  <a:pt x="38" y="281"/>
                </a:cubicBezTo>
                <a:cubicBezTo>
                  <a:pt x="37" y="280"/>
                  <a:pt x="36" y="280"/>
                  <a:pt x="35" y="280"/>
                </a:cubicBezTo>
                <a:close/>
                <a:moveTo>
                  <a:pt x="35" y="289"/>
                </a:moveTo>
                <a:cubicBezTo>
                  <a:pt x="35" y="290"/>
                  <a:pt x="36" y="291"/>
                  <a:pt x="37" y="29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7" y="291"/>
                  <a:pt x="37" y="291"/>
                  <a:pt x="37" y="290"/>
                </a:cubicBezTo>
                <a:cubicBezTo>
                  <a:pt x="36" y="291"/>
                  <a:pt x="36" y="289"/>
                  <a:pt x="35" y="289"/>
                </a:cubicBezTo>
                <a:close/>
                <a:moveTo>
                  <a:pt x="41" y="306"/>
                </a:moveTo>
                <a:cubicBezTo>
                  <a:pt x="41" y="307"/>
                  <a:pt x="41" y="307"/>
                  <a:pt x="41" y="307"/>
                </a:cubicBezTo>
                <a:cubicBezTo>
                  <a:pt x="41" y="307"/>
                  <a:pt x="42" y="307"/>
                  <a:pt x="42" y="306"/>
                </a:cubicBezTo>
                <a:lnTo>
                  <a:pt x="41" y="306"/>
                </a:lnTo>
                <a:close/>
                <a:moveTo>
                  <a:pt x="45" y="306"/>
                </a:moveTo>
                <a:cubicBezTo>
                  <a:pt x="45" y="307"/>
                  <a:pt x="45" y="307"/>
                  <a:pt x="46" y="307"/>
                </a:cubicBezTo>
                <a:cubicBezTo>
                  <a:pt x="46" y="307"/>
                  <a:pt x="46" y="307"/>
                  <a:pt x="46" y="306"/>
                </a:cubicBezTo>
                <a:cubicBezTo>
                  <a:pt x="46" y="307"/>
                  <a:pt x="45" y="306"/>
                  <a:pt x="45" y="306"/>
                </a:cubicBezTo>
                <a:close/>
                <a:moveTo>
                  <a:pt x="48" y="322"/>
                </a:moveTo>
                <a:cubicBezTo>
                  <a:pt x="48" y="323"/>
                  <a:pt x="49" y="323"/>
                  <a:pt x="50" y="323"/>
                </a:cubicBezTo>
                <a:cubicBezTo>
                  <a:pt x="49" y="322"/>
                  <a:pt x="49" y="322"/>
                  <a:pt x="48" y="322"/>
                </a:cubicBezTo>
                <a:close/>
                <a:moveTo>
                  <a:pt x="46" y="303"/>
                </a:moveTo>
                <a:cubicBezTo>
                  <a:pt x="46" y="304"/>
                  <a:pt x="47" y="304"/>
                  <a:pt x="47" y="304"/>
                </a:cubicBezTo>
                <a:cubicBezTo>
                  <a:pt x="47" y="303"/>
                  <a:pt x="47" y="303"/>
                  <a:pt x="46" y="303"/>
                </a:cubicBezTo>
                <a:close/>
                <a:moveTo>
                  <a:pt x="45" y="303"/>
                </a:moveTo>
                <a:cubicBezTo>
                  <a:pt x="45" y="304"/>
                  <a:pt x="45" y="304"/>
                  <a:pt x="46" y="305"/>
                </a:cubicBezTo>
                <a:cubicBezTo>
                  <a:pt x="45" y="304"/>
                  <a:pt x="47" y="303"/>
                  <a:pt x="45" y="303"/>
                </a:cubicBezTo>
                <a:close/>
                <a:moveTo>
                  <a:pt x="44" y="306"/>
                </a:moveTo>
                <a:cubicBezTo>
                  <a:pt x="45" y="306"/>
                  <a:pt x="46" y="306"/>
                  <a:pt x="46" y="306"/>
                </a:cubicBezTo>
                <a:cubicBezTo>
                  <a:pt x="46" y="306"/>
                  <a:pt x="44" y="306"/>
                  <a:pt x="44" y="306"/>
                </a:cubicBezTo>
                <a:close/>
                <a:moveTo>
                  <a:pt x="49" y="309"/>
                </a:moveTo>
                <a:cubicBezTo>
                  <a:pt x="49" y="309"/>
                  <a:pt x="50" y="309"/>
                  <a:pt x="50" y="308"/>
                </a:cubicBezTo>
                <a:cubicBezTo>
                  <a:pt x="49" y="308"/>
                  <a:pt x="49" y="309"/>
                  <a:pt x="49" y="309"/>
                </a:cubicBezTo>
                <a:close/>
                <a:moveTo>
                  <a:pt x="42" y="299"/>
                </a:moveTo>
                <a:cubicBezTo>
                  <a:pt x="40" y="298"/>
                  <a:pt x="40" y="300"/>
                  <a:pt x="40" y="301"/>
                </a:cubicBezTo>
                <a:cubicBezTo>
                  <a:pt x="40" y="301"/>
                  <a:pt x="41" y="300"/>
                  <a:pt x="41" y="301"/>
                </a:cubicBezTo>
                <a:cubicBezTo>
                  <a:pt x="42" y="301"/>
                  <a:pt x="42" y="300"/>
                  <a:pt x="42" y="300"/>
                </a:cubicBezTo>
                <a:cubicBezTo>
                  <a:pt x="41" y="300"/>
                  <a:pt x="41" y="299"/>
                  <a:pt x="42" y="299"/>
                </a:cubicBezTo>
                <a:close/>
                <a:moveTo>
                  <a:pt x="44" y="302"/>
                </a:moveTo>
                <a:cubicBezTo>
                  <a:pt x="43" y="302"/>
                  <a:pt x="43" y="302"/>
                  <a:pt x="43" y="301"/>
                </a:cubicBezTo>
                <a:cubicBezTo>
                  <a:pt x="43" y="302"/>
                  <a:pt x="42" y="302"/>
                  <a:pt x="42" y="303"/>
                </a:cubicBezTo>
                <a:cubicBezTo>
                  <a:pt x="43" y="303"/>
                  <a:pt x="43" y="302"/>
                  <a:pt x="44" y="302"/>
                </a:cubicBezTo>
                <a:close/>
                <a:moveTo>
                  <a:pt x="43" y="303"/>
                </a:moveTo>
                <a:cubicBezTo>
                  <a:pt x="43" y="303"/>
                  <a:pt x="43" y="304"/>
                  <a:pt x="44" y="304"/>
                </a:cubicBezTo>
                <a:cubicBezTo>
                  <a:pt x="44" y="303"/>
                  <a:pt x="44" y="303"/>
                  <a:pt x="43" y="303"/>
                </a:cubicBezTo>
                <a:close/>
                <a:moveTo>
                  <a:pt x="43" y="308"/>
                </a:moveTo>
                <a:cubicBezTo>
                  <a:pt x="43" y="309"/>
                  <a:pt x="43" y="309"/>
                  <a:pt x="43" y="309"/>
                </a:cubicBezTo>
                <a:cubicBezTo>
                  <a:pt x="44" y="310"/>
                  <a:pt x="44" y="308"/>
                  <a:pt x="43" y="308"/>
                </a:cubicBezTo>
                <a:close/>
                <a:moveTo>
                  <a:pt x="45" y="313"/>
                </a:moveTo>
                <a:cubicBezTo>
                  <a:pt x="45" y="312"/>
                  <a:pt x="45" y="312"/>
                  <a:pt x="45" y="312"/>
                </a:cubicBezTo>
                <a:cubicBezTo>
                  <a:pt x="44" y="312"/>
                  <a:pt x="45" y="314"/>
                  <a:pt x="46" y="313"/>
                </a:cubicBezTo>
                <a:cubicBezTo>
                  <a:pt x="45" y="313"/>
                  <a:pt x="45" y="313"/>
                  <a:pt x="45" y="313"/>
                </a:cubicBezTo>
                <a:close/>
                <a:moveTo>
                  <a:pt x="305" y="342"/>
                </a:move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7" y="341"/>
                  <a:pt x="307" y="340"/>
                </a:cubicBezTo>
                <a:cubicBezTo>
                  <a:pt x="307" y="341"/>
                  <a:pt x="306" y="341"/>
                  <a:pt x="305" y="342"/>
                </a:cubicBezTo>
                <a:close/>
                <a:moveTo>
                  <a:pt x="309" y="339"/>
                </a:moveTo>
                <a:cubicBezTo>
                  <a:pt x="309" y="339"/>
                  <a:pt x="309" y="338"/>
                  <a:pt x="309" y="338"/>
                </a:cubicBezTo>
                <a:cubicBezTo>
                  <a:pt x="308" y="339"/>
                  <a:pt x="308" y="339"/>
                  <a:pt x="308" y="340"/>
                </a:cubicBezTo>
                <a:cubicBezTo>
                  <a:pt x="308" y="339"/>
                  <a:pt x="308" y="339"/>
                  <a:pt x="309" y="339"/>
                </a:cubicBezTo>
                <a:close/>
                <a:moveTo>
                  <a:pt x="307" y="347"/>
                </a:moveTo>
                <a:cubicBezTo>
                  <a:pt x="305" y="347"/>
                  <a:pt x="307" y="345"/>
                  <a:pt x="306" y="344"/>
                </a:cubicBezTo>
                <a:cubicBezTo>
                  <a:pt x="305" y="344"/>
                  <a:pt x="304" y="346"/>
                  <a:pt x="303" y="345"/>
                </a:cubicBezTo>
                <a:cubicBezTo>
                  <a:pt x="304" y="344"/>
                  <a:pt x="305" y="345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5" y="343"/>
                  <a:pt x="305" y="343"/>
                  <a:pt x="305" y="343"/>
                </a:cubicBezTo>
                <a:cubicBezTo>
                  <a:pt x="304" y="344"/>
                  <a:pt x="303" y="345"/>
                  <a:pt x="302" y="346"/>
                </a:cubicBezTo>
                <a:cubicBezTo>
                  <a:pt x="302" y="346"/>
                  <a:pt x="302" y="346"/>
                  <a:pt x="303" y="346"/>
                </a:cubicBezTo>
                <a:cubicBezTo>
                  <a:pt x="303" y="346"/>
                  <a:pt x="303" y="347"/>
                  <a:pt x="304" y="347"/>
                </a:cubicBezTo>
                <a:cubicBezTo>
                  <a:pt x="304" y="346"/>
                  <a:pt x="304" y="345"/>
                  <a:pt x="304" y="345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6" y="346"/>
                  <a:pt x="305" y="346"/>
                  <a:pt x="305" y="347"/>
                </a:cubicBezTo>
                <a:cubicBezTo>
                  <a:pt x="305" y="347"/>
                  <a:pt x="306" y="347"/>
                  <a:pt x="306" y="348"/>
                </a:cubicBezTo>
                <a:cubicBezTo>
                  <a:pt x="306" y="347"/>
                  <a:pt x="307" y="347"/>
                  <a:pt x="307" y="347"/>
                </a:cubicBezTo>
                <a:close/>
                <a:moveTo>
                  <a:pt x="34" y="285"/>
                </a:move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3" y="285"/>
                </a:cubicBezTo>
                <a:cubicBezTo>
                  <a:pt x="33" y="286"/>
                  <a:pt x="33" y="286"/>
                  <a:pt x="33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6"/>
                  <a:pt x="34" y="286"/>
                  <a:pt x="34" y="286"/>
                </a:cubicBezTo>
                <a:cubicBezTo>
                  <a:pt x="34" y="285"/>
                  <a:pt x="34" y="285"/>
                  <a:pt x="34" y="285"/>
                </a:cubicBezTo>
                <a:cubicBezTo>
                  <a:pt x="34" y="285"/>
                  <a:pt x="34" y="285"/>
                  <a:pt x="34" y="285"/>
                </a:cubicBezTo>
                <a:close/>
                <a:moveTo>
                  <a:pt x="312" y="339"/>
                </a:moveTo>
                <a:cubicBezTo>
                  <a:pt x="311" y="339"/>
                  <a:pt x="311" y="339"/>
                  <a:pt x="311" y="339"/>
                </a:cubicBezTo>
                <a:cubicBezTo>
                  <a:pt x="311" y="340"/>
                  <a:pt x="312" y="339"/>
                  <a:pt x="312" y="339"/>
                </a:cubicBezTo>
                <a:close/>
                <a:moveTo>
                  <a:pt x="287" y="361"/>
                </a:moveTo>
                <a:cubicBezTo>
                  <a:pt x="287" y="361"/>
                  <a:pt x="287" y="361"/>
                  <a:pt x="287" y="361"/>
                </a:cubicBezTo>
                <a:cubicBezTo>
                  <a:pt x="286" y="361"/>
                  <a:pt x="286" y="361"/>
                  <a:pt x="286" y="361"/>
                </a:cubicBezTo>
                <a:cubicBezTo>
                  <a:pt x="286" y="361"/>
                  <a:pt x="287" y="361"/>
                  <a:pt x="287" y="361"/>
                </a:cubicBezTo>
                <a:close/>
                <a:moveTo>
                  <a:pt x="256" y="381"/>
                </a:moveTo>
                <a:cubicBezTo>
                  <a:pt x="257" y="380"/>
                  <a:pt x="257" y="380"/>
                  <a:pt x="258" y="380"/>
                </a:cubicBezTo>
                <a:cubicBezTo>
                  <a:pt x="257" y="380"/>
                  <a:pt x="257" y="380"/>
                  <a:pt x="256" y="380"/>
                </a:cubicBezTo>
                <a:cubicBezTo>
                  <a:pt x="256" y="380"/>
                  <a:pt x="256" y="381"/>
                  <a:pt x="256" y="381"/>
                </a:cubicBezTo>
                <a:close/>
                <a:moveTo>
                  <a:pt x="51" y="315"/>
                </a:moveTo>
                <a:cubicBezTo>
                  <a:pt x="52" y="315"/>
                  <a:pt x="51" y="315"/>
                  <a:pt x="51" y="316"/>
                </a:cubicBezTo>
                <a:cubicBezTo>
                  <a:pt x="52" y="316"/>
                  <a:pt x="52" y="316"/>
                  <a:pt x="52" y="316"/>
                </a:cubicBezTo>
                <a:cubicBezTo>
                  <a:pt x="52" y="315"/>
                  <a:pt x="52" y="314"/>
                  <a:pt x="51" y="315"/>
                </a:cubicBezTo>
                <a:close/>
                <a:moveTo>
                  <a:pt x="298" y="351"/>
                </a:moveTo>
                <a:cubicBezTo>
                  <a:pt x="297" y="351"/>
                  <a:pt x="297" y="351"/>
                  <a:pt x="296" y="352"/>
                </a:cubicBezTo>
                <a:cubicBezTo>
                  <a:pt x="296" y="352"/>
                  <a:pt x="297" y="352"/>
                  <a:pt x="297" y="352"/>
                </a:cubicBezTo>
                <a:cubicBezTo>
                  <a:pt x="296" y="352"/>
                  <a:pt x="296" y="352"/>
                  <a:pt x="296" y="352"/>
                </a:cubicBezTo>
                <a:cubicBezTo>
                  <a:pt x="296" y="352"/>
                  <a:pt x="296" y="352"/>
                  <a:pt x="296" y="353"/>
                </a:cubicBezTo>
                <a:cubicBezTo>
                  <a:pt x="296" y="353"/>
                  <a:pt x="296" y="353"/>
                  <a:pt x="296" y="353"/>
                </a:cubicBezTo>
                <a:cubicBezTo>
                  <a:pt x="297" y="353"/>
                  <a:pt x="298" y="352"/>
                  <a:pt x="298" y="351"/>
                </a:cubicBezTo>
                <a:close/>
                <a:moveTo>
                  <a:pt x="296" y="355"/>
                </a:moveTo>
                <a:cubicBezTo>
                  <a:pt x="295" y="354"/>
                  <a:pt x="295" y="355"/>
                  <a:pt x="295" y="355"/>
                </a:cubicBezTo>
                <a:cubicBezTo>
                  <a:pt x="295" y="355"/>
                  <a:pt x="295" y="356"/>
                  <a:pt x="296" y="355"/>
                </a:cubicBezTo>
                <a:cubicBezTo>
                  <a:pt x="295" y="355"/>
                  <a:pt x="296" y="355"/>
                  <a:pt x="296" y="355"/>
                </a:cubicBezTo>
                <a:close/>
                <a:moveTo>
                  <a:pt x="314" y="332"/>
                </a:moveTo>
                <a:cubicBezTo>
                  <a:pt x="314" y="332"/>
                  <a:pt x="314" y="332"/>
                  <a:pt x="314" y="332"/>
                </a:cubicBezTo>
                <a:cubicBezTo>
                  <a:pt x="313" y="332"/>
                  <a:pt x="313" y="332"/>
                  <a:pt x="313" y="332"/>
                </a:cubicBezTo>
                <a:lnTo>
                  <a:pt x="314" y="332"/>
                </a:lnTo>
                <a:close/>
                <a:moveTo>
                  <a:pt x="310" y="336"/>
                </a:moveTo>
                <a:cubicBezTo>
                  <a:pt x="310" y="336"/>
                  <a:pt x="310" y="337"/>
                  <a:pt x="309" y="337"/>
                </a:cubicBezTo>
                <a:cubicBezTo>
                  <a:pt x="309" y="338"/>
                  <a:pt x="310" y="338"/>
                  <a:pt x="310" y="338"/>
                </a:cubicBezTo>
                <a:cubicBezTo>
                  <a:pt x="310" y="338"/>
                  <a:pt x="309" y="338"/>
                  <a:pt x="309" y="339"/>
                </a:cubicBezTo>
                <a:cubicBezTo>
                  <a:pt x="310" y="339"/>
                  <a:pt x="310" y="337"/>
                  <a:pt x="311" y="337"/>
                </a:cubicBezTo>
                <a:cubicBezTo>
                  <a:pt x="311" y="338"/>
                  <a:pt x="311" y="338"/>
                  <a:pt x="311" y="338"/>
                </a:cubicBezTo>
                <a:cubicBezTo>
                  <a:pt x="313" y="338"/>
                  <a:pt x="311" y="337"/>
                  <a:pt x="310" y="336"/>
                </a:cubicBezTo>
                <a:close/>
                <a:moveTo>
                  <a:pt x="28" y="275"/>
                </a:moveTo>
                <a:cubicBezTo>
                  <a:pt x="27" y="275"/>
                  <a:pt x="27" y="275"/>
                  <a:pt x="27" y="276"/>
                </a:cubicBezTo>
                <a:cubicBezTo>
                  <a:pt x="27" y="275"/>
                  <a:pt x="27" y="277"/>
                  <a:pt x="27" y="276"/>
                </a:cubicBezTo>
                <a:cubicBezTo>
                  <a:pt x="27" y="276"/>
                  <a:pt x="28" y="276"/>
                  <a:pt x="28" y="275"/>
                </a:cubicBezTo>
                <a:close/>
                <a:moveTo>
                  <a:pt x="318" y="330"/>
                </a:moveTo>
                <a:cubicBezTo>
                  <a:pt x="318" y="330"/>
                  <a:pt x="317" y="330"/>
                  <a:pt x="317" y="330"/>
                </a:cubicBezTo>
                <a:cubicBezTo>
                  <a:pt x="317" y="330"/>
                  <a:pt x="317" y="331"/>
                  <a:pt x="317" y="332"/>
                </a:cubicBezTo>
                <a:cubicBezTo>
                  <a:pt x="318" y="332"/>
                  <a:pt x="318" y="331"/>
                  <a:pt x="318" y="330"/>
                </a:cubicBezTo>
                <a:close/>
                <a:moveTo>
                  <a:pt x="32" y="286"/>
                </a:moveTo>
                <a:cubicBezTo>
                  <a:pt x="32" y="288"/>
                  <a:pt x="32" y="288"/>
                  <a:pt x="32" y="288"/>
                </a:cubicBezTo>
                <a:cubicBezTo>
                  <a:pt x="33" y="288"/>
                  <a:pt x="34" y="288"/>
                  <a:pt x="34" y="287"/>
                </a:cubicBezTo>
                <a:cubicBezTo>
                  <a:pt x="34" y="286"/>
                  <a:pt x="33" y="287"/>
                  <a:pt x="32" y="286"/>
                </a:cubicBezTo>
                <a:close/>
                <a:moveTo>
                  <a:pt x="25" y="268"/>
                </a:moveTo>
                <a:cubicBezTo>
                  <a:pt x="25" y="269"/>
                  <a:pt x="24" y="269"/>
                  <a:pt x="25" y="270"/>
                </a:cubicBezTo>
                <a:cubicBezTo>
                  <a:pt x="25" y="269"/>
                  <a:pt x="26" y="268"/>
                  <a:pt x="25" y="268"/>
                </a:cubicBezTo>
                <a:close/>
                <a:moveTo>
                  <a:pt x="32" y="298"/>
                </a:moveTo>
                <a:cubicBezTo>
                  <a:pt x="33" y="298"/>
                  <a:pt x="33" y="298"/>
                  <a:pt x="34" y="298"/>
                </a:cubicBezTo>
                <a:cubicBezTo>
                  <a:pt x="34" y="297"/>
                  <a:pt x="32" y="297"/>
                  <a:pt x="32" y="298"/>
                </a:cubicBezTo>
                <a:close/>
                <a:moveTo>
                  <a:pt x="27" y="287"/>
                </a:moveTo>
                <a:cubicBezTo>
                  <a:pt x="27" y="288"/>
                  <a:pt x="28" y="288"/>
                  <a:pt x="29" y="288"/>
                </a:cubicBezTo>
                <a:cubicBezTo>
                  <a:pt x="29" y="287"/>
                  <a:pt x="28" y="287"/>
                  <a:pt x="27" y="287"/>
                </a:cubicBezTo>
                <a:close/>
                <a:moveTo>
                  <a:pt x="24" y="271"/>
                </a:moveTo>
                <a:cubicBezTo>
                  <a:pt x="24" y="271"/>
                  <a:pt x="25" y="271"/>
                  <a:pt x="26" y="271"/>
                </a:cubicBezTo>
                <a:cubicBezTo>
                  <a:pt x="26" y="271"/>
                  <a:pt x="24" y="271"/>
                  <a:pt x="24" y="271"/>
                </a:cubicBezTo>
                <a:close/>
                <a:moveTo>
                  <a:pt x="322" y="319"/>
                </a:moveTo>
                <a:cubicBezTo>
                  <a:pt x="322" y="319"/>
                  <a:pt x="322" y="319"/>
                  <a:pt x="321" y="319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19"/>
                  <a:pt x="321" y="319"/>
                  <a:pt x="322" y="319"/>
                </a:cubicBezTo>
                <a:close/>
                <a:moveTo>
                  <a:pt x="319" y="323"/>
                </a:moveTo>
                <a:cubicBezTo>
                  <a:pt x="319" y="323"/>
                  <a:pt x="319" y="323"/>
                  <a:pt x="320" y="323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22"/>
                  <a:pt x="320" y="322"/>
                  <a:pt x="320" y="322"/>
                </a:cubicBezTo>
                <a:lnTo>
                  <a:pt x="319" y="323"/>
                </a:lnTo>
                <a:close/>
                <a:moveTo>
                  <a:pt x="20" y="271"/>
                </a:moveTo>
                <a:cubicBezTo>
                  <a:pt x="20" y="272"/>
                  <a:pt x="20" y="272"/>
                  <a:pt x="20" y="272"/>
                </a:cubicBezTo>
                <a:cubicBezTo>
                  <a:pt x="20" y="272"/>
                  <a:pt x="21" y="272"/>
                  <a:pt x="21" y="271"/>
                </a:cubicBezTo>
                <a:lnTo>
                  <a:pt x="20" y="271"/>
                </a:lnTo>
                <a:close/>
                <a:moveTo>
                  <a:pt x="24" y="278"/>
                </a:moveTo>
                <a:cubicBezTo>
                  <a:pt x="24" y="277"/>
                  <a:pt x="25" y="277"/>
                  <a:pt x="24" y="277"/>
                </a:cubicBezTo>
                <a:cubicBezTo>
                  <a:pt x="23" y="277"/>
                  <a:pt x="24" y="279"/>
                  <a:pt x="25" y="278"/>
                </a:cubicBezTo>
                <a:cubicBezTo>
                  <a:pt x="25" y="278"/>
                  <a:pt x="24" y="278"/>
                  <a:pt x="24" y="278"/>
                </a:cubicBezTo>
                <a:close/>
                <a:moveTo>
                  <a:pt x="302" y="359"/>
                </a:moveTo>
                <a:cubicBezTo>
                  <a:pt x="302" y="361"/>
                  <a:pt x="303" y="361"/>
                  <a:pt x="303" y="361"/>
                </a:cubicBezTo>
                <a:cubicBezTo>
                  <a:pt x="303" y="360"/>
                  <a:pt x="304" y="360"/>
                  <a:pt x="304" y="359"/>
                </a:cubicBezTo>
                <a:cubicBezTo>
                  <a:pt x="303" y="360"/>
                  <a:pt x="303" y="359"/>
                  <a:pt x="302" y="359"/>
                </a:cubicBezTo>
                <a:close/>
                <a:moveTo>
                  <a:pt x="289" y="366"/>
                </a:moveTo>
                <a:cubicBezTo>
                  <a:pt x="289" y="367"/>
                  <a:pt x="289" y="367"/>
                  <a:pt x="289" y="367"/>
                </a:cubicBezTo>
                <a:cubicBezTo>
                  <a:pt x="290" y="367"/>
                  <a:pt x="291" y="367"/>
                  <a:pt x="292" y="367"/>
                </a:cubicBezTo>
                <a:cubicBezTo>
                  <a:pt x="292" y="365"/>
                  <a:pt x="290" y="367"/>
                  <a:pt x="289" y="366"/>
                </a:cubicBezTo>
                <a:close/>
                <a:moveTo>
                  <a:pt x="290" y="362"/>
                </a:moveTo>
                <a:cubicBezTo>
                  <a:pt x="291" y="362"/>
                  <a:pt x="291" y="362"/>
                  <a:pt x="291" y="363"/>
                </a:cubicBezTo>
                <a:cubicBezTo>
                  <a:pt x="290" y="363"/>
                  <a:pt x="289" y="363"/>
                  <a:pt x="289" y="363"/>
                </a:cubicBezTo>
                <a:cubicBezTo>
                  <a:pt x="289" y="364"/>
                  <a:pt x="288" y="365"/>
                  <a:pt x="289" y="365"/>
                </a:cubicBezTo>
                <a:cubicBezTo>
                  <a:pt x="290" y="364"/>
                  <a:pt x="291" y="364"/>
                  <a:pt x="292" y="364"/>
                </a:cubicBezTo>
                <a:cubicBezTo>
                  <a:pt x="292" y="364"/>
                  <a:pt x="293" y="363"/>
                  <a:pt x="293" y="363"/>
                </a:cubicBezTo>
                <a:cubicBezTo>
                  <a:pt x="292" y="363"/>
                  <a:pt x="291" y="361"/>
                  <a:pt x="290" y="362"/>
                </a:cubicBezTo>
                <a:close/>
                <a:moveTo>
                  <a:pt x="248" y="390"/>
                </a:moveTo>
                <a:cubicBezTo>
                  <a:pt x="249" y="389"/>
                  <a:pt x="250" y="389"/>
                  <a:pt x="250" y="388"/>
                </a:cubicBezTo>
                <a:cubicBezTo>
                  <a:pt x="249" y="387"/>
                  <a:pt x="248" y="389"/>
                  <a:pt x="248" y="390"/>
                </a:cubicBezTo>
                <a:close/>
                <a:moveTo>
                  <a:pt x="282" y="376"/>
                </a:moveTo>
                <a:cubicBezTo>
                  <a:pt x="283" y="377"/>
                  <a:pt x="283" y="377"/>
                  <a:pt x="284" y="377"/>
                </a:cubicBezTo>
                <a:cubicBezTo>
                  <a:pt x="283" y="376"/>
                  <a:pt x="283" y="375"/>
                  <a:pt x="282" y="374"/>
                </a:cubicBezTo>
                <a:cubicBezTo>
                  <a:pt x="282" y="375"/>
                  <a:pt x="282" y="375"/>
                  <a:pt x="282" y="376"/>
                </a:cubicBezTo>
                <a:close/>
                <a:moveTo>
                  <a:pt x="295" y="357"/>
                </a:moveTo>
                <a:cubicBezTo>
                  <a:pt x="295" y="357"/>
                  <a:pt x="295" y="357"/>
                  <a:pt x="295" y="356"/>
                </a:cubicBezTo>
                <a:cubicBezTo>
                  <a:pt x="294" y="356"/>
                  <a:pt x="294" y="357"/>
                  <a:pt x="293" y="356"/>
                </a:cubicBezTo>
                <a:cubicBezTo>
                  <a:pt x="293" y="356"/>
                  <a:pt x="293" y="356"/>
                  <a:pt x="293" y="355"/>
                </a:cubicBezTo>
                <a:cubicBezTo>
                  <a:pt x="294" y="355"/>
                  <a:pt x="295" y="354"/>
                  <a:pt x="295" y="353"/>
                </a:cubicBezTo>
                <a:cubicBezTo>
                  <a:pt x="295" y="353"/>
                  <a:pt x="295" y="353"/>
                  <a:pt x="295" y="353"/>
                </a:cubicBezTo>
                <a:cubicBezTo>
                  <a:pt x="294" y="355"/>
                  <a:pt x="292" y="356"/>
                  <a:pt x="291" y="357"/>
                </a:cubicBezTo>
                <a:cubicBezTo>
                  <a:pt x="291" y="357"/>
                  <a:pt x="291" y="358"/>
                  <a:pt x="291" y="358"/>
                </a:cubicBezTo>
                <a:cubicBezTo>
                  <a:pt x="292" y="358"/>
                  <a:pt x="292" y="357"/>
                  <a:pt x="292" y="357"/>
                </a:cubicBezTo>
                <a:cubicBezTo>
                  <a:pt x="293" y="359"/>
                  <a:pt x="292" y="359"/>
                  <a:pt x="292" y="361"/>
                </a:cubicBezTo>
                <a:cubicBezTo>
                  <a:pt x="294" y="361"/>
                  <a:pt x="294" y="363"/>
                  <a:pt x="295" y="363"/>
                </a:cubicBezTo>
                <a:cubicBezTo>
                  <a:pt x="295" y="361"/>
                  <a:pt x="293" y="359"/>
                  <a:pt x="295" y="357"/>
                </a:cubicBezTo>
                <a:close/>
                <a:moveTo>
                  <a:pt x="294" y="360"/>
                </a:moveTo>
                <a:cubicBezTo>
                  <a:pt x="294" y="360"/>
                  <a:pt x="294" y="361"/>
                  <a:pt x="294" y="361"/>
                </a:cubicBezTo>
                <a:cubicBezTo>
                  <a:pt x="294" y="361"/>
                  <a:pt x="293" y="361"/>
                  <a:pt x="294" y="360"/>
                </a:cubicBezTo>
                <a:close/>
                <a:moveTo>
                  <a:pt x="283" y="373"/>
                </a:moveTo>
                <a:cubicBezTo>
                  <a:pt x="284" y="372"/>
                  <a:pt x="285" y="372"/>
                  <a:pt x="284" y="371"/>
                </a:cubicBezTo>
                <a:cubicBezTo>
                  <a:pt x="284" y="372"/>
                  <a:pt x="283" y="373"/>
                  <a:pt x="283" y="373"/>
                </a:cubicBezTo>
                <a:close/>
                <a:moveTo>
                  <a:pt x="284" y="364"/>
                </a:moveTo>
                <a:cubicBezTo>
                  <a:pt x="284" y="363"/>
                  <a:pt x="285" y="363"/>
                  <a:pt x="285" y="363"/>
                </a:cubicBezTo>
                <a:cubicBezTo>
                  <a:pt x="285" y="362"/>
                  <a:pt x="285" y="362"/>
                  <a:pt x="285" y="362"/>
                </a:cubicBezTo>
                <a:cubicBezTo>
                  <a:pt x="285" y="362"/>
                  <a:pt x="284" y="363"/>
                  <a:pt x="283" y="364"/>
                </a:cubicBezTo>
                <a:cubicBezTo>
                  <a:pt x="283" y="364"/>
                  <a:pt x="283" y="364"/>
                  <a:pt x="282" y="364"/>
                </a:cubicBezTo>
                <a:cubicBezTo>
                  <a:pt x="282" y="364"/>
                  <a:pt x="282" y="365"/>
                  <a:pt x="282" y="365"/>
                </a:cubicBezTo>
                <a:cubicBezTo>
                  <a:pt x="282" y="365"/>
                  <a:pt x="281" y="366"/>
                  <a:pt x="281" y="366"/>
                </a:cubicBezTo>
                <a:cubicBezTo>
                  <a:pt x="281" y="366"/>
                  <a:pt x="281" y="366"/>
                  <a:pt x="281" y="365"/>
                </a:cubicBezTo>
                <a:cubicBezTo>
                  <a:pt x="281" y="366"/>
                  <a:pt x="280" y="366"/>
                  <a:pt x="280" y="366"/>
                </a:cubicBezTo>
                <a:cubicBezTo>
                  <a:pt x="281" y="367"/>
                  <a:pt x="279" y="369"/>
                  <a:pt x="279" y="370"/>
                </a:cubicBezTo>
                <a:cubicBezTo>
                  <a:pt x="278" y="368"/>
                  <a:pt x="280" y="368"/>
                  <a:pt x="280" y="366"/>
                </a:cubicBezTo>
                <a:cubicBezTo>
                  <a:pt x="279" y="367"/>
                  <a:pt x="278" y="367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8"/>
                  <a:pt x="277" y="368"/>
                  <a:pt x="276" y="369"/>
                </a:cubicBezTo>
                <a:cubicBezTo>
                  <a:pt x="277" y="369"/>
                  <a:pt x="277" y="369"/>
                  <a:pt x="277" y="369"/>
                </a:cubicBezTo>
                <a:cubicBezTo>
                  <a:pt x="278" y="370"/>
                  <a:pt x="276" y="369"/>
                  <a:pt x="276" y="369"/>
                </a:cubicBezTo>
                <a:cubicBezTo>
                  <a:pt x="272" y="371"/>
                  <a:pt x="268" y="374"/>
                  <a:pt x="264" y="376"/>
                </a:cubicBezTo>
                <a:cubicBezTo>
                  <a:pt x="265" y="377"/>
                  <a:pt x="266" y="378"/>
                  <a:pt x="266" y="380"/>
                </a:cubicBezTo>
                <a:cubicBezTo>
                  <a:pt x="267" y="380"/>
                  <a:pt x="268" y="379"/>
                  <a:pt x="268" y="379"/>
                </a:cubicBezTo>
                <a:cubicBezTo>
                  <a:pt x="268" y="378"/>
                  <a:pt x="268" y="378"/>
                  <a:pt x="268" y="378"/>
                </a:cubicBezTo>
                <a:cubicBezTo>
                  <a:pt x="268" y="378"/>
                  <a:pt x="267" y="377"/>
                  <a:pt x="268" y="377"/>
                </a:cubicBezTo>
                <a:cubicBezTo>
                  <a:pt x="269" y="377"/>
                  <a:pt x="269" y="378"/>
                  <a:pt x="270" y="379"/>
                </a:cubicBezTo>
                <a:cubicBezTo>
                  <a:pt x="269" y="379"/>
                  <a:pt x="270" y="380"/>
                  <a:pt x="270" y="381"/>
                </a:cubicBezTo>
                <a:cubicBezTo>
                  <a:pt x="269" y="381"/>
                  <a:pt x="269" y="381"/>
                  <a:pt x="269" y="382"/>
                </a:cubicBezTo>
                <a:cubicBezTo>
                  <a:pt x="268" y="381"/>
                  <a:pt x="267" y="381"/>
                  <a:pt x="267" y="380"/>
                </a:cubicBezTo>
                <a:cubicBezTo>
                  <a:pt x="266" y="381"/>
                  <a:pt x="265" y="382"/>
                  <a:pt x="265" y="383"/>
                </a:cubicBezTo>
                <a:cubicBezTo>
                  <a:pt x="265" y="384"/>
                  <a:pt x="264" y="383"/>
                  <a:pt x="264" y="383"/>
                </a:cubicBezTo>
                <a:cubicBezTo>
                  <a:pt x="264" y="384"/>
                  <a:pt x="265" y="383"/>
                  <a:pt x="265" y="384"/>
                </a:cubicBezTo>
                <a:cubicBezTo>
                  <a:pt x="265" y="384"/>
                  <a:pt x="264" y="384"/>
                  <a:pt x="264" y="385"/>
                </a:cubicBezTo>
                <a:cubicBezTo>
                  <a:pt x="265" y="386"/>
                  <a:pt x="266" y="386"/>
                  <a:pt x="265" y="388"/>
                </a:cubicBezTo>
                <a:cubicBezTo>
                  <a:pt x="266" y="387"/>
                  <a:pt x="267" y="387"/>
                  <a:pt x="268" y="386"/>
                </a:cubicBezTo>
                <a:cubicBezTo>
                  <a:pt x="267" y="386"/>
                  <a:pt x="266" y="386"/>
                  <a:pt x="266" y="386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7" y="384"/>
                  <a:pt x="267" y="383"/>
                  <a:pt x="268" y="383"/>
                </a:cubicBezTo>
                <a:cubicBezTo>
                  <a:pt x="267" y="384"/>
                  <a:pt x="269" y="383"/>
                  <a:pt x="269" y="383"/>
                </a:cubicBezTo>
                <a:cubicBezTo>
                  <a:pt x="270" y="384"/>
                  <a:pt x="269" y="382"/>
                  <a:pt x="270" y="383"/>
                </a:cubicBezTo>
                <a:cubicBezTo>
                  <a:pt x="271" y="383"/>
                  <a:pt x="270" y="382"/>
                  <a:pt x="272" y="382"/>
                </a:cubicBezTo>
                <a:cubicBezTo>
                  <a:pt x="271" y="383"/>
                  <a:pt x="273" y="383"/>
                  <a:pt x="273" y="384"/>
                </a:cubicBezTo>
                <a:cubicBezTo>
                  <a:pt x="273" y="385"/>
                  <a:pt x="272" y="385"/>
                  <a:pt x="272" y="385"/>
                </a:cubicBezTo>
                <a:cubicBezTo>
                  <a:pt x="272" y="384"/>
                  <a:pt x="271" y="385"/>
                  <a:pt x="270" y="385"/>
                </a:cubicBezTo>
                <a:cubicBezTo>
                  <a:pt x="270" y="385"/>
                  <a:pt x="270" y="384"/>
                  <a:pt x="270" y="384"/>
                </a:cubicBezTo>
                <a:cubicBezTo>
                  <a:pt x="270" y="385"/>
                  <a:pt x="269" y="385"/>
                  <a:pt x="269" y="385"/>
                </a:cubicBezTo>
                <a:cubicBezTo>
                  <a:pt x="270" y="385"/>
                  <a:pt x="270" y="386"/>
                  <a:pt x="271" y="386"/>
                </a:cubicBezTo>
                <a:cubicBezTo>
                  <a:pt x="272" y="385"/>
                  <a:pt x="274" y="386"/>
                  <a:pt x="274" y="384"/>
                </a:cubicBezTo>
                <a:cubicBezTo>
                  <a:pt x="274" y="384"/>
                  <a:pt x="273" y="384"/>
                  <a:pt x="273" y="383"/>
                </a:cubicBezTo>
                <a:cubicBezTo>
                  <a:pt x="273" y="383"/>
                  <a:pt x="273" y="383"/>
                  <a:pt x="273" y="382"/>
                </a:cubicBezTo>
                <a:cubicBezTo>
                  <a:pt x="273" y="382"/>
                  <a:pt x="272" y="382"/>
                  <a:pt x="272" y="381"/>
                </a:cubicBezTo>
                <a:cubicBezTo>
                  <a:pt x="271" y="381"/>
                  <a:pt x="271" y="381"/>
                  <a:pt x="270" y="381"/>
                </a:cubicBezTo>
                <a:cubicBezTo>
                  <a:pt x="270" y="380"/>
                  <a:pt x="271" y="380"/>
                  <a:pt x="272" y="379"/>
                </a:cubicBezTo>
                <a:cubicBezTo>
                  <a:pt x="272" y="378"/>
                  <a:pt x="272" y="378"/>
                  <a:pt x="272" y="377"/>
                </a:cubicBezTo>
                <a:cubicBezTo>
                  <a:pt x="273" y="378"/>
                  <a:pt x="272" y="377"/>
                  <a:pt x="273" y="377"/>
                </a:cubicBezTo>
                <a:cubicBezTo>
                  <a:pt x="274" y="377"/>
                  <a:pt x="274" y="377"/>
                  <a:pt x="274" y="378"/>
                </a:cubicBezTo>
                <a:cubicBezTo>
                  <a:pt x="276" y="377"/>
                  <a:pt x="277" y="375"/>
                  <a:pt x="278" y="374"/>
                </a:cubicBezTo>
                <a:cubicBezTo>
                  <a:pt x="278" y="375"/>
                  <a:pt x="279" y="375"/>
                  <a:pt x="279" y="376"/>
                </a:cubicBezTo>
                <a:cubicBezTo>
                  <a:pt x="279" y="376"/>
                  <a:pt x="277" y="376"/>
                  <a:pt x="277" y="377"/>
                </a:cubicBezTo>
                <a:cubicBezTo>
                  <a:pt x="277" y="377"/>
                  <a:pt x="277" y="377"/>
                  <a:pt x="277" y="377"/>
                </a:cubicBezTo>
                <a:cubicBezTo>
                  <a:pt x="276" y="378"/>
                  <a:pt x="276" y="379"/>
                  <a:pt x="275" y="380"/>
                </a:cubicBezTo>
                <a:cubicBezTo>
                  <a:pt x="276" y="380"/>
                  <a:pt x="276" y="379"/>
                  <a:pt x="277" y="380"/>
                </a:cubicBezTo>
                <a:cubicBezTo>
                  <a:pt x="277" y="380"/>
                  <a:pt x="277" y="380"/>
                  <a:pt x="277" y="381"/>
                </a:cubicBezTo>
                <a:cubicBezTo>
                  <a:pt x="277" y="381"/>
                  <a:pt x="277" y="382"/>
                  <a:pt x="276" y="382"/>
                </a:cubicBezTo>
                <a:cubicBezTo>
                  <a:pt x="276" y="381"/>
                  <a:pt x="275" y="381"/>
                  <a:pt x="275" y="381"/>
                </a:cubicBezTo>
                <a:cubicBezTo>
                  <a:pt x="274" y="381"/>
                  <a:pt x="275" y="380"/>
                  <a:pt x="274" y="379"/>
                </a:cubicBezTo>
                <a:cubicBezTo>
                  <a:pt x="275" y="379"/>
                  <a:pt x="275" y="379"/>
                  <a:pt x="275" y="378"/>
                </a:cubicBezTo>
                <a:cubicBezTo>
                  <a:pt x="274" y="378"/>
                  <a:pt x="273" y="379"/>
                  <a:pt x="272" y="379"/>
                </a:cubicBezTo>
                <a:cubicBezTo>
                  <a:pt x="274" y="380"/>
                  <a:pt x="274" y="381"/>
                  <a:pt x="273" y="382"/>
                </a:cubicBezTo>
                <a:cubicBezTo>
                  <a:pt x="275" y="383"/>
                  <a:pt x="274" y="382"/>
                  <a:pt x="275" y="382"/>
                </a:cubicBezTo>
                <a:cubicBezTo>
                  <a:pt x="275" y="383"/>
                  <a:pt x="276" y="382"/>
                  <a:pt x="276" y="383"/>
                </a:cubicBezTo>
                <a:cubicBezTo>
                  <a:pt x="277" y="382"/>
                  <a:pt x="278" y="382"/>
                  <a:pt x="278" y="380"/>
                </a:cubicBezTo>
                <a:cubicBezTo>
                  <a:pt x="277" y="380"/>
                  <a:pt x="277" y="378"/>
                  <a:pt x="277" y="377"/>
                </a:cubicBezTo>
                <a:cubicBezTo>
                  <a:pt x="278" y="378"/>
                  <a:pt x="279" y="377"/>
                  <a:pt x="279" y="378"/>
                </a:cubicBezTo>
                <a:cubicBezTo>
                  <a:pt x="280" y="379"/>
                  <a:pt x="280" y="377"/>
                  <a:pt x="280" y="377"/>
                </a:cubicBezTo>
                <a:cubicBezTo>
                  <a:pt x="280" y="377"/>
                  <a:pt x="281" y="377"/>
                  <a:pt x="281" y="378"/>
                </a:cubicBezTo>
                <a:cubicBezTo>
                  <a:pt x="281" y="378"/>
                  <a:pt x="281" y="378"/>
                  <a:pt x="281" y="378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2" y="378"/>
                  <a:pt x="282" y="378"/>
                  <a:pt x="282" y="377"/>
                </a:cubicBezTo>
                <a:cubicBezTo>
                  <a:pt x="281" y="377"/>
                  <a:pt x="281" y="376"/>
                  <a:pt x="282" y="375"/>
                </a:cubicBezTo>
                <a:cubicBezTo>
                  <a:pt x="281" y="375"/>
                  <a:pt x="281" y="375"/>
                  <a:pt x="281" y="374"/>
                </a:cubicBezTo>
                <a:cubicBezTo>
                  <a:pt x="280" y="374"/>
                  <a:pt x="280" y="372"/>
                  <a:pt x="280" y="372"/>
                </a:cubicBezTo>
                <a:cubicBezTo>
                  <a:pt x="280" y="372"/>
                  <a:pt x="280" y="373"/>
                  <a:pt x="279" y="373"/>
                </a:cubicBezTo>
                <a:cubicBezTo>
                  <a:pt x="279" y="372"/>
                  <a:pt x="279" y="372"/>
                  <a:pt x="279" y="372"/>
                </a:cubicBezTo>
                <a:cubicBezTo>
                  <a:pt x="279" y="372"/>
                  <a:pt x="278" y="372"/>
                  <a:pt x="278" y="371"/>
                </a:cubicBezTo>
                <a:cubicBezTo>
                  <a:pt x="279" y="372"/>
                  <a:pt x="279" y="371"/>
                  <a:pt x="279" y="370"/>
                </a:cubicBezTo>
                <a:cubicBezTo>
                  <a:pt x="280" y="371"/>
                  <a:pt x="281" y="371"/>
                  <a:pt x="282" y="372"/>
                </a:cubicBezTo>
                <a:cubicBezTo>
                  <a:pt x="282" y="370"/>
                  <a:pt x="282" y="370"/>
                  <a:pt x="282" y="370"/>
                </a:cubicBezTo>
                <a:cubicBezTo>
                  <a:pt x="283" y="370"/>
                  <a:pt x="282" y="369"/>
                  <a:pt x="283" y="369"/>
                </a:cubicBezTo>
                <a:cubicBezTo>
                  <a:pt x="284" y="369"/>
                  <a:pt x="285" y="370"/>
                  <a:pt x="285" y="371"/>
                </a:cubicBezTo>
                <a:cubicBezTo>
                  <a:pt x="286" y="370"/>
                  <a:pt x="287" y="370"/>
                  <a:pt x="287" y="368"/>
                </a:cubicBezTo>
                <a:cubicBezTo>
                  <a:pt x="285" y="368"/>
                  <a:pt x="285" y="368"/>
                  <a:pt x="283" y="368"/>
                </a:cubicBezTo>
                <a:cubicBezTo>
                  <a:pt x="283" y="368"/>
                  <a:pt x="283" y="367"/>
                  <a:pt x="283" y="367"/>
                </a:cubicBezTo>
                <a:cubicBezTo>
                  <a:pt x="284" y="367"/>
                  <a:pt x="286" y="366"/>
                  <a:pt x="287" y="367"/>
                </a:cubicBezTo>
                <a:cubicBezTo>
                  <a:pt x="287" y="366"/>
                  <a:pt x="287" y="365"/>
                  <a:pt x="287" y="365"/>
                </a:cubicBezTo>
                <a:cubicBezTo>
                  <a:pt x="285" y="366"/>
                  <a:pt x="285" y="364"/>
                  <a:pt x="284" y="364"/>
                </a:cubicBezTo>
                <a:close/>
                <a:moveTo>
                  <a:pt x="271" y="376"/>
                </a:moveTo>
                <a:cubicBezTo>
                  <a:pt x="269" y="376"/>
                  <a:pt x="269" y="376"/>
                  <a:pt x="269" y="376"/>
                </a:cubicBezTo>
                <a:cubicBezTo>
                  <a:pt x="270" y="375"/>
                  <a:pt x="269" y="375"/>
                  <a:pt x="269" y="374"/>
                </a:cubicBezTo>
                <a:cubicBezTo>
                  <a:pt x="270" y="374"/>
                  <a:pt x="270" y="375"/>
                  <a:pt x="271" y="375"/>
                </a:cubicBezTo>
                <a:lnTo>
                  <a:pt x="271" y="376"/>
                </a:lnTo>
                <a:close/>
                <a:moveTo>
                  <a:pt x="273" y="375"/>
                </a:moveTo>
                <a:cubicBezTo>
                  <a:pt x="272" y="375"/>
                  <a:pt x="272" y="375"/>
                  <a:pt x="272" y="376"/>
                </a:cubicBezTo>
                <a:cubicBezTo>
                  <a:pt x="271" y="375"/>
                  <a:pt x="272" y="375"/>
                  <a:pt x="272" y="374"/>
                </a:cubicBezTo>
                <a:cubicBezTo>
                  <a:pt x="274" y="374"/>
                  <a:pt x="274" y="374"/>
                  <a:pt x="274" y="375"/>
                </a:cubicBezTo>
                <a:cubicBezTo>
                  <a:pt x="274" y="376"/>
                  <a:pt x="274" y="375"/>
                  <a:pt x="273" y="375"/>
                </a:cubicBezTo>
                <a:close/>
                <a:moveTo>
                  <a:pt x="274" y="374"/>
                </a:moveTo>
                <a:cubicBezTo>
                  <a:pt x="274" y="373"/>
                  <a:pt x="274" y="372"/>
                  <a:pt x="275" y="372"/>
                </a:cubicBezTo>
                <a:cubicBezTo>
                  <a:pt x="275" y="372"/>
                  <a:pt x="274" y="370"/>
                  <a:pt x="276" y="370"/>
                </a:cubicBezTo>
                <a:cubicBezTo>
                  <a:pt x="275" y="371"/>
                  <a:pt x="276" y="372"/>
                  <a:pt x="277" y="372"/>
                </a:cubicBezTo>
                <a:cubicBezTo>
                  <a:pt x="276" y="372"/>
                  <a:pt x="275" y="373"/>
                  <a:pt x="274" y="374"/>
                </a:cubicBezTo>
                <a:close/>
                <a:moveTo>
                  <a:pt x="281" y="370"/>
                </a:moveTo>
                <a:cubicBezTo>
                  <a:pt x="281" y="370"/>
                  <a:pt x="281" y="369"/>
                  <a:pt x="280" y="369"/>
                </a:cubicBezTo>
                <a:cubicBezTo>
                  <a:pt x="280" y="369"/>
                  <a:pt x="280" y="368"/>
                  <a:pt x="280" y="368"/>
                </a:cubicBezTo>
                <a:cubicBezTo>
                  <a:pt x="281" y="368"/>
                  <a:pt x="281" y="368"/>
                  <a:pt x="281" y="368"/>
                </a:cubicBezTo>
                <a:cubicBezTo>
                  <a:pt x="281" y="369"/>
                  <a:pt x="282" y="369"/>
                  <a:pt x="281" y="370"/>
                </a:cubicBezTo>
                <a:close/>
                <a:moveTo>
                  <a:pt x="301" y="364"/>
                </a:moveTo>
                <a:cubicBezTo>
                  <a:pt x="302" y="365"/>
                  <a:pt x="301" y="365"/>
                  <a:pt x="301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02" y="365"/>
                  <a:pt x="303" y="364"/>
                  <a:pt x="301" y="364"/>
                </a:cubicBezTo>
                <a:close/>
                <a:moveTo>
                  <a:pt x="304" y="356"/>
                </a:moveTo>
                <a:cubicBezTo>
                  <a:pt x="302" y="356"/>
                  <a:pt x="302" y="359"/>
                  <a:pt x="301" y="358"/>
                </a:cubicBezTo>
                <a:cubicBezTo>
                  <a:pt x="300" y="358"/>
                  <a:pt x="299" y="359"/>
                  <a:pt x="300" y="359"/>
                </a:cubicBezTo>
                <a:cubicBezTo>
                  <a:pt x="300" y="358"/>
                  <a:pt x="301" y="359"/>
                  <a:pt x="300" y="359"/>
                </a:cubicBezTo>
                <a:cubicBezTo>
                  <a:pt x="302" y="359"/>
                  <a:pt x="303" y="357"/>
                  <a:pt x="304" y="358"/>
                </a:cubicBezTo>
                <a:cubicBezTo>
                  <a:pt x="304" y="357"/>
                  <a:pt x="304" y="357"/>
                  <a:pt x="304" y="356"/>
                </a:cubicBezTo>
                <a:close/>
                <a:moveTo>
                  <a:pt x="274" y="390"/>
                </a:moveTo>
                <a:cubicBezTo>
                  <a:pt x="275" y="390"/>
                  <a:pt x="275" y="391"/>
                  <a:pt x="276" y="390"/>
                </a:cubicBezTo>
                <a:cubicBezTo>
                  <a:pt x="276" y="390"/>
                  <a:pt x="275" y="389"/>
                  <a:pt x="274" y="390"/>
                </a:cubicBezTo>
                <a:close/>
                <a:moveTo>
                  <a:pt x="304" y="354"/>
                </a:moveTo>
                <a:cubicBezTo>
                  <a:pt x="305" y="355"/>
                  <a:pt x="304" y="356"/>
                  <a:pt x="305" y="356"/>
                </a:cubicBezTo>
                <a:cubicBezTo>
                  <a:pt x="305" y="355"/>
                  <a:pt x="305" y="355"/>
                  <a:pt x="305" y="354"/>
                </a:cubicBezTo>
                <a:lnTo>
                  <a:pt x="304" y="354"/>
                </a:lnTo>
                <a:close/>
                <a:moveTo>
                  <a:pt x="300" y="360"/>
                </a:moveTo>
                <a:cubicBezTo>
                  <a:pt x="300" y="361"/>
                  <a:pt x="301" y="361"/>
                  <a:pt x="301" y="361"/>
                </a:cubicBezTo>
                <a:cubicBezTo>
                  <a:pt x="300" y="362"/>
                  <a:pt x="299" y="363"/>
                  <a:pt x="300" y="363"/>
                </a:cubicBezTo>
                <a:cubicBezTo>
                  <a:pt x="301" y="363"/>
                  <a:pt x="300" y="362"/>
                  <a:pt x="301" y="362"/>
                </a:cubicBezTo>
                <a:cubicBezTo>
                  <a:pt x="301" y="361"/>
                  <a:pt x="302" y="360"/>
                  <a:pt x="300" y="360"/>
                </a:cubicBezTo>
                <a:close/>
                <a:moveTo>
                  <a:pt x="296" y="359"/>
                </a:moveTo>
                <a:cubicBezTo>
                  <a:pt x="296" y="359"/>
                  <a:pt x="295" y="359"/>
                  <a:pt x="296" y="360"/>
                </a:cubicBezTo>
                <a:cubicBezTo>
                  <a:pt x="296" y="360"/>
                  <a:pt x="297" y="360"/>
                  <a:pt x="297" y="359"/>
                </a:cubicBezTo>
                <a:cubicBezTo>
                  <a:pt x="296" y="360"/>
                  <a:pt x="297" y="359"/>
                  <a:pt x="296" y="359"/>
                </a:cubicBezTo>
                <a:close/>
                <a:moveTo>
                  <a:pt x="298" y="362"/>
                </a:moveTo>
                <a:cubicBezTo>
                  <a:pt x="298" y="363"/>
                  <a:pt x="298" y="363"/>
                  <a:pt x="298" y="364"/>
                </a:cubicBezTo>
                <a:cubicBezTo>
                  <a:pt x="298" y="363"/>
                  <a:pt x="298" y="364"/>
                  <a:pt x="299" y="363"/>
                </a:cubicBezTo>
                <a:cubicBezTo>
                  <a:pt x="299" y="363"/>
                  <a:pt x="299" y="362"/>
                  <a:pt x="298" y="362"/>
                </a:cubicBezTo>
                <a:close/>
                <a:moveTo>
                  <a:pt x="260" y="386"/>
                </a:moveTo>
                <a:cubicBezTo>
                  <a:pt x="259" y="386"/>
                  <a:pt x="259" y="386"/>
                  <a:pt x="259" y="386"/>
                </a:cubicBezTo>
                <a:cubicBezTo>
                  <a:pt x="259" y="386"/>
                  <a:pt x="258" y="386"/>
                  <a:pt x="258" y="385"/>
                </a:cubicBezTo>
                <a:cubicBezTo>
                  <a:pt x="259" y="384"/>
                  <a:pt x="258" y="383"/>
                  <a:pt x="259" y="382"/>
                </a:cubicBezTo>
                <a:cubicBezTo>
                  <a:pt x="259" y="382"/>
                  <a:pt x="259" y="382"/>
                  <a:pt x="260" y="382"/>
                </a:cubicBezTo>
                <a:cubicBezTo>
                  <a:pt x="259" y="381"/>
                  <a:pt x="259" y="380"/>
                  <a:pt x="258" y="380"/>
                </a:cubicBezTo>
                <a:cubicBezTo>
                  <a:pt x="259" y="381"/>
                  <a:pt x="258" y="382"/>
                  <a:pt x="257" y="382"/>
                </a:cubicBezTo>
                <a:cubicBezTo>
                  <a:pt x="256" y="384"/>
                  <a:pt x="258" y="385"/>
                  <a:pt x="258" y="386"/>
                </a:cubicBezTo>
                <a:cubicBezTo>
                  <a:pt x="258" y="387"/>
                  <a:pt x="256" y="387"/>
                  <a:pt x="255" y="387"/>
                </a:cubicBezTo>
                <a:cubicBezTo>
                  <a:pt x="254" y="387"/>
                  <a:pt x="254" y="387"/>
                  <a:pt x="254" y="388"/>
                </a:cubicBezTo>
                <a:cubicBezTo>
                  <a:pt x="254" y="388"/>
                  <a:pt x="254" y="388"/>
                  <a:pt x="254" y="389"/>
                </a:cubicBezTo>
                <a:cubicBezTo>
                  <a:pt x="255" y="389"/>
                  <a:pt x="255" y="389"/>
                  <a:pt x="256" y="389"/>
                </a:cubicBezTo>
                <a:cubicBezTo>
                  <a:pt x="256" y="389"/>
                  <a:pt x="257" y="389"/>
                  <a:pt x="257" y="389"/>
                </a:cubicBezTo>
                <a:cubicBezTo>
                  <a:pt x="256" y="389"/>
                  <a:pt x="256" y="388"/>
                  <a:pt x="256" y="388"/>
                </a:cubicBezTo>
                <a:cubicBezTo>
                  <a:pt x="258" y="388"/>
                  <a:pt x="258" y="388"/>
                  <a:pt x="258" y="388"/>
                </a:cubicBezTo>
                <a:cubicBezTo>
                  <a:pt x="258" y="388"/>
                  <a:pt x="258" y="389"/>
                  <a:pt x="259" y="389"/>
                </a:cubicBezTo>
                <a:cubicBezTo>
                  <a:pt x="258" y="388"/>
                  <a:pt x="259" y="388"/>
                  <a:pt x="260" y="387"/>
                </a:cubicBezTo>
                <a:cubicBezTo>
                  <a:pt x="260" y="387"/>
                  <a:pt x="260" y="387"/>
                  <a:pt x="260" y="386"/>
                </a:cubicBezTo>
                <a:close/>
                <a:moveTo>
                  <a:pt x="257" y="393"/>
                </a:moveTo>
                <a:cubicBezTo>
                  <a:pt x="257" y="393"/>
                  <a:pt x="256" y="393"/>
                  <a:pt x="256" y="394"/>
                </a:cubicBezTo>
                <a:cubicBezTo>
                  <a:pt x="257" y="394"/>
                  <a:pt x="257" y="394"/>
                  <a:pt x="257" y="394"/>
                </a:cubicBezTo>
                <a:cubicBezTo>
                  <a:pt x="257" y="393"/>
                  <a:pt x="258" y="393"/>
                  <a:pt x="257" y="393"/>
                </a:cubicBezTo>
                <a:close/>
                <a:moveTo>
                  <a:pt x="252" y="391"/>
                </a:moveTo>
                <a:cubicBezTo>
                  <a:pt x="252" y="391"/>
                  <a:pt x="254" y="392"/>
                  <a:pt x="254" y="391"/>
                </a:cubicBezTo>
                <a:cubicBezTo>
                  <a:pt x="253" y="391"/>
                  <a:pt x="253" y="390"/>
                  <a:pt x="252" y="391"/>
                </a:cubicBezTo>
                <a:close/>
                <a:moveTo>
                  <a:pt x="254" y="396"/>
                </a:moveTo>
                <a:cubicBezTo>
                  <a:pt x="254" y="396"/>
                  <a:pt x="253" y="396"/>
                  <a:pt x="253" y="396"/>
                </a:cubicBezTo>
                <a:cubicBezTo>
                  <a:pt x="253" y="397"/>
                  <a:pt x="253" y="397"/>
                  <a:pt x="253" y="397"/>
                </a:cubicBezTo>
                <a:cubicBezTo>
                  <a:pt x="254" y="397"/>
                  <a:pt x="254" y="397"/>
                  <a:pt x="254" y="396"/>
                </a:cubicBezTo>
                <a:close/>
                <a:moveTo>
                  <a:pt x="253" y="399"/>
                </a:moveTo>
                <a:cubicBezTo>
                  <a:pt x="255" y="400"/>
                  <a:pt x="254" y="398"/>
                  <a:pt x="254" y="398"/>
                </a:cubicBezTo>
                <a:cubicBezTo>
                  <a:pt x="254" y="398"/>
                  <a:pt x="254" y="398"/>
                  <a:pt x="254" y="398"/>
                </a:cubicBezTo>
                <a:cubicBezTo>
                  <a:pt x="254" y="399"/>
                  <a:pt x="253" y="399"/>
                  <a:pt x="253" y="399"/>
                </a:cubicBezTo>
                <a:close/>
                <a:moveTo>
                  <a:pt x="251" y="391"/>
                </a:moveTo>
                <a:cubicBezTo>
                  <a:pt x="251" y="390"/>
                  <a:pt x="251" y="390"/>
                  <a:pt x="251" y="390"/>
                </a:cubicBezTo>
                <a:cubicBezTo>
                  <a:pt x="250" y="390"/>
                  <a:pt x="250" y="390"/>
                  <a:pt x="250" y="390"/>
                </a:cubicBezTo>
                <a:cubicBezTo>
                  <a:pt x="250" y="391"/>
                  <a:pt x="250" y="391"/>
                  <a:pt x="251" y="391"/>
                </a:cubicBezTo>
                <a:close/>
                <a:moveTo>
                  <a:pt x="252" y="388"/>
                </a:moveTo>
                <a:cubicBezTo>
                  <a:pt x="252" y="388"/>
                  <a:pt x="251" y="389"/>
                  <a:pt x="251" y="389"/>
                </a:cubicBezTo>
                <a:cubicBezTo>
                  <a:pt x="251" y="390"/>
                  <a:pt x="252" y="389"/>
                  <a:pt x="252" y="388"/>
                </a:cubicBezTo>
                <a:close/>
                <a:moveTo>
                  <a:pt x="253" y="394"/>
                </a:moveTo>
                <a:cubicBezTo>
                  <a:pt x="253" y="394"/>
                  <a:pt x="252" y="393"/>
                  <a:pt x="252" y="394"/>
                </a:cubicBezTo>
                <a:cubicBezTo>
                  <a:pt x="252" y="395"/>
                  <a:pt x="254" y="395"/>
                  <a:pt x="253" y="394"/>
                </a:cubicBezTo>
                <a:close/>
                <a:moveTo>
                  <a:pt x="258" y="390"/>
                </a:moveTo>
                <a:cubicBezTo>
                  <a:pt x="258" y="391"/>
                  <a:pt x="259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59" y="389"/>
                  <a:pt x="259" y="390"/>
                  <a:pt x="258" y="390"/>
                </a:cubicBezTo>
                <a:close/>
                <a:moveTo>
                  <a:pt x="264" y="385"/>
                </a:moveTo>
                <a:cubicBezTo>
                  <a:pt x="263" y="385"/>
                  <a:pt x="263" y="384"/>
                  <a:pt x="263" y="383"/>
                </a:cubicBezTo>
                <a:cubicBezTo>
                  <a:pt x="263" y="383"/>
                  <a:pt x="263" y="383"/>
                  <a:pt x="263" y="383"/>
                </a:cubicBezTo>
                <a:cubicBezTo>
                  <a:pt x="264" y="382"/>
                  <a:pt x="263" y="382"/>
                  <a:pt x="263" y="382"/>
                </a:cubicBezTo>
                <a:cubicBezTo>
                  <a:pt x="263" y="381"/>
                  <a:pt x="263" y="381"/>
                  <a:pt x="264" y="381"/>
                </a:cubicBezTo>
                <a:cubicBezTo>
                  <a:pt x="264" y="380"/>
                  <a:pt x="263" y="380"/>
                  <a:pt x="263" y="379"/>
                </a:cubicBezTo>
                <a:cubicBezTo>
                  <a:pt x="264" y="379"/>
                  <a:pt x="264" y="378"/>
                  <a:pt x="264" y="377"/>
                </a:cubicBezTo>
                <a:cubicBezTo>
                  <a:pt x="264" y="377"/>
                  <a:pt x="263" y="377"/>
                  <a:pt x="263" y="377"/>
                </a:cubicBezTo>
                <a:cubicBezTo>
                  <a:pt x="262" y="377"/>
                  <a:pt x="261" y="378"/>
                  <a:pt x="259" y="379"/>
                </a:cubicBezTo>
                <a:cubicBezTo>
                  <a:pt x="259" y="379"/>
                  <a:pt x="260" y="379"/>
                  <a:pt x="260" y="380"/>
                </a:cubicBezTo>
                <a:cubicBezTo>
                  <a:pt x="261" y="380"/>
                  <a:pt x="260" y="379"/>
                  <a:pt x="261" y="379"/>
                </a:cubicBezTo>
                <a:cubicBezTo>
                  <a:pt x="261" y="380"/>
                  <a:pt x="261" y="380"/>
                  <a:pt x="261" y="381"/>
                </a:cubicBezTo>
                <a:cubicBezTo>
                  <a:pt x="261" y="381"/>
                  <a:pt x="260" y="381"/>
                  <a:pt x="261" y="382"/>
                </a:cubicBezTo>
                <a:cubicBezTo>
                  <a:pt x="261" y="382"/>
                  <a:pt x="262" y="382"/>
                  <a:pt x="262" y="382"/>
                </a:cubicBezTo>
                <a:cubicBezTo>
                  <a:pt x="262" y="383"/>
                  <a:pt x="261" y="384"/>
                  <a:pt x="262" y="386"/>
                </a:cubicBezTo>
                <a:cubicBezTo>
                  <a:pt x="263" y="386"/>
                  <a:pt x="263" y="386"/>
                  <a:pt x="264" y="385"/>
                </a:cubicBezTo>
                <a:close/>
                <a:moveTo>
                  <a:pt x="264" y="387"/>
                </a:moveTo>
                <a:cubicBezTo>
                  <a:pt x="264" y="388"/>
                  <a:pt x="262" y="388"/>
                  <a:pt x="263" y="388"/>
                </a:cubicBezTo>
                <a:cubicBezTo>
                  <a:pt x="263" y="389"/>
                  <a:pt x="263" y="388"/>
                  <a:pt x="264" y="388"/>
                </a:cubicBezTo>
                <a:cubicBezTo>
                  <a:pt x="264" y="389"/>
                  <a:pt x="265" y="389"/>
                  <a:pt x="266" y="389"/>
                </a:cubicBezTo>
                <a:cubicBezTo>
                  <a:pt x="266" y="389"/>
                  <a:pt x="266" y="389"/>
                  <a:pt x="266" y="388"/>
                </a:cubicBezTo>
                <a:cubicBezTo>
                  <a:pt x="264" y="389"/>
                  <a:pt x="265" y="387"/>
                  <a:pt x="264" y="387"/>
                </a:cubicBezTo>
                <a:close/>
                <a:moveTo>
                  <a:pt x="258" y="391"/>
                </a:moveTo>
                <a:cubicBezTo>
                  <a:pt x="258" y="391"/>
                  <a:pt x="258" y="392"/>
                  <a:pt x="258" y="392"/>
                </a:cubicBezTo>
                <a:cubicBezTo>
                  <a:pt x="258" y="391"/>
                  <a:pt x="259" y="392"/>
                  <a:pt x="259" y="391"/>
                </a:cubicBezTo>
                <a:lnTo>
                  <a:pt x="258" y="391"/>
                </a:lnTo>
                <a:close/>
                <a:moveTo>
                  <a:pt x="259" y="384"/>
                </a:moveTo>
                <a:cubicBezTo>
                  <a:pt x="260" y="385"/>
                  <a:pt x="259" y="385"/>
                  <a:pt x="259" y="385"/>
                </a:cubicBezTo>
                <a:cubicBezTo>
                  <a:pt x="260" y="386"/>
                  <a:pt x="260" y="384"/>
                  <a:pt x="259" y="384"/>
                </a:cubicBezTo>
                <a:close/>
                <a:moveTo>
                  <a:pt x="268" y="384"/>
                </a:moveTo>
                <a:cubicBezTo>
                  <a:pt x="267" y="385"/>
                  <a:pt x="268" y="385"/>
                  <a:pt x="269" y="385"/>
                </a:cubicBezTo>
                <a:cubicBezTo>
                  <a:pt x="268" y="384"/>
                  <a:pt x="268" y="384"/>
                  <a:pt x="268" y="384"/>
                </a:cubicBezTo>
                <a:close/>
                <a:moveTo>
                  <a:pt x="304" y="352"/>
                </a:moveTo>
                <a:cubicBezTo>
                  <a:pt x="306" y="351"/>
                  <a:pt x="303" y="349"/>
                  <a:pt x="305" y="348"/>
                </a:cubicBezTo>
                <a:cubicBezTo>
                  <a:pt x="305" y="348"/>
                  <a:pt x="305" y="347"/>
                  <a:pt x="304" y="347"/>
                </a:cubicBezTo>
                <a:cubicBezTo>
                  <a:pt x="303" y="348"/>
                  <a:pt x="303" y="347"/>
                  <a:pt x="302" y="347"/>
                </a:cubicBezTo>
                <a:cubicBezTo>
                  <a:pt x="302" y="348"/>
                  <a:pt x="303" y="347"/>
                  <a:pt x="303" y="348"/>
                </a:cubicBezTo>
                <a:cubicBezTo>
                  <a:pt x="302" y="348"/>
                  <a:pt x="302" y="348"/>
                  <a:pt x="302" y="348"/>
                </a:cubicBezTo>
                <a:cubicBezTo>
                  <a:pt x="302" y="350"/>
                  <a:pt x="303" y="349"/>
                  <a:pt x="304" y="349"/>
                </a:cubicBezTo>
                <a:cubicBezTo>
                  <a:pt x="303" y="350"/>
                  <a:pt x="304" y="350"/>
                  <a:pt x="304" y="351"/>
                </a:cubicBezTo>
                <a:cubicBezTo>
                  <a:pt x="304" y="351"/>
                  <a:pt x="304" y="352"/>
                  <a:pt x="303" y="352"/>
                </a:cubicBezTo>
                <a:cubicBezTo>
                  <a:pt x="302" y="351"/>
                  <a:pt x="304" y="350"/>
                  <a:pt x="302" y="350"/>
                </a:cubicBezTo>
                <a:cubicBezTo>
                  <a:pt x="302" y="350"/>
                  <a:pt x="303" y="351"/>
                  <a:pt x="301" y="352"/>
                </a:cubicBezTo>
                <a:cubicBezTo>
                  <a:pt x="302" y="351"/>
                  <a:pt x="302" y="351"/>
                  <a:pt x="301" y="350"/>
                </a:cubicBezTo>
                <a:cubicBezTo>
                  <a:pt x="301" y="350"/>
                  <a:pt x="301" y="351"/>
                  <a:pt x="300" y="351"/>
                </a:cubicBezTo>
                <a:cubicBezTo>
                  <a:pt x="300" y="351"/>
                  <a:pt x="300" y="351"/>
                  <a:pt x="300" y="351"/>
                </a:cubicBezTo>
                <a:cubicBezTo>
                  <a:pt x="300" y="350"/>
                  <a:pt x="301" y="350"/>
                  <a:pt x="301" y="349"/>
                </a:cubicBezTo>
                <a:cubicBezTo>
                  <a:pt x="301" y="349"/>
                  <a:pt x="301" y="349"/>
                  <a:pt x="301" y="348"/>
                </a:cubicBezTo>
                <a:cubicBezTo>
                  <a:pt x="302" y="348"/>
                  <a:pt x="301" y="348"/>
                  <a:pt x="301" y="347"/>
                </a:cubicBezTo>
                <a:cubicBezTo>
                  <a:pt x="300" y="348"/>
                  <a:pt x="300" y="349"/>
                  <a:pt x="299" y="349"/>
                </a:cubicBezTo>
                <a:cubicBezTo>
                  <a:pt x="299" y="350"/>
                  <a:pt x="299" y="351"/>
                  <a:pt x="298" y="351"/>
                </a:cubicBezTo>
                <a:cubicBezTo>
                  <a:pt x="298" y="351"/>
                  <a:pt x="298" y="351"/>
                  <a:pt x="298" y="352"/>
                </a:cubicBezTo>
                <a:cubicBezTo>
                  <a:pt x="298" y="353"/>
                  <a:pt x="297" y="353"/>
                  <a:pt x="296" y="353"/>
                </a:cubicBezTo>
                <a:cubicBezTo>
                  <a:pt x="297" y="354"/>
                  <a:pt x="298" y="352"/>
                  <a:pt x="299" y="354"/>
                </a:cubicBezTo>
                <a:cubicBezTo>
                  <a:pt x="295" y="353"/>
                  <a:pt x="297" y="357"/>
                  <a:pt x="295" y="358"/>
                </a:cubicBezTo>
                <a:cubicBezTo>
                  <a:pt x="296" y="358"/>
                  <a:pt x="296" y="358"/>
                  <a:pt x="296" y="358"/>
                </a:cubicBezTo>
                <a:cubicBezTo>
                  <a:pt x="297" y="358"/>
                  <a:pt x="298" y="358"/>
                  <a:pt x="298" y="359"/>
                </a:cubicBezTo>
                <a:cubicBezTo>
                  <a:pt x="298" y="359"/>
                  <a:pt x="297" y="359"/>
                  <a:pt x="298" y="360"/>
                </a:cubicBezTo>
                <a:cubicBezTo>
                  <a:pt x="298" y="360"/>
                  <a:pt x="299" y="360"/>
                  <a:pt x="300" y="360"/>
                </a:cubicBezTo>
                <a:cubicBezTo>
                  <a:pt x="298" y="360"/>
                  <a:pt x="300" y="358"/>
                  <a:pt x="298" y="357"/>
                </a:cubicBezTo>
                <a:cubicBezTo>
                  <a:pt x="299" y="357"/>
                  <a:pt x="300" y="354"/>
                  <a:pt x="301" y="356"/>
                </a:cubicBezTo>
                <a:cubicBezTo>
                  <a:pt x="300" y="356"/>
                  <a:pt x="299" y="358"/>
                  <a:pt x="300" y="357"/>
                </a:cubicBezTo>
                <a:cubicBezTo>
                  <a:pt x="300" y="356"/>
                  <a:pt x="301" y="357"/>
                  <a:pt x="301" y="356"/>
                </a:cubicBezTo>
                <a:cubicBezTo>
                  <a:pt x="301" y="356"/>
                  <a:pt x="302" y="354"/>
                  <a:pt x="302" y="355"/>
                </a:cubicBezTo>
                <a:cubicBezTo>
                  <a:pt x="302" y="354"/>
                  <a:pt x="303" y="353"/>
                  <a:pt x="302" y="354"/>
                </a:cubicBezTo>
                <a:cubicBezTo>
                  <a:pt x="302" y="354"/>
                  <a:pt x="302" y="354"/>
                  <a:pt x="301" y="354"/>
                </a:cubicBezTo>
                <a:cubicBezTo>
                  <a:pt x="301" y="353"/>
                  <a:pt x="299" y="353"/>
                  <a:pt x="300" y="352"/>
                </a:cubicBezTo>
                <a:cubicBezTo>
                  <a:pt x="301" y="353"/>
                  <a:pt x="302" y="352"/>
                  <a:pt x="303" y="352"/>
                </a:cubicBezTo>
                <a:cubicBezTo>
                  <a:pt x="303" y="352"/>
                  <a:pt x="303" y="353"/>
                  <a:pt x="303" y="353"/>
                </a:cubicBezTo>
                <a:cubicBezTo>
                  <a:pt x="304" y="353"/>
                  <a:pt x="304" y="353"/>
                  <a:pt x="304" y="353"/>
                </a:cubicBezTo>
                <a:cubicBezTo>
                  <a:pt x="304" y="352"/>
                  <a:pt x="305" y="353"/>
                  <a:pt x="306" y="352"/>
                </a:cubicBezTo>
                <a:cubicBezTo>
                  <a:pt x="305" y="352"/>
                  <a:pt x="304" y="352"/>
                  <a:pt x="304" y="352"/>
                </a:cubicBezTo>
                <a:close/>
                <a:moveTo>
                  <a:pt x="291" y="361"/>
                </a:moveTo>
                <a:cubicBezTo>
                  <a:pt x="290" y="360"/>
                  <a:pt x="290" y="360"/>
                  <a:pt x="290" y="360"/>
                </a:cubicBezTo>
                <a:cubicBezTo>
                  <a:pt x="290" y="359"/>
                  <a:pt x="290" y="359"/>
                  <a:pt x="291" y="359"/>
                </a:cubicBezTo>
                <a:cubicBezTo>
                  <a:pt x="291" y="358"/>
                  <a:pt x="290" y="358"/>
                  <a:pt x="290" y="358"/>
                </a:cubicBezTo>
                <a:cubicBezTo>
                  <a:pt x="290" y="358"/>
                  <a:pt x="289" y="359"/>
                  <a:pt x="288" y="360"/>
                </a:cubicBezTo>
                <a:cubicBezTo>
                  <a:pt x="288" y="360"/>
                  <a:pt x="289" y="361"/>
                  <a:pt x="289" y="362"/>
                </a:cubicBezTo>
                <a:cubicBezTo>
                  <a:pt x="288" y="362"/>
                  <a:pt x="287" y="362"/>
                  <a:pt x="287" y="361"/>
                </a:cubicBezTo>
                <a:cubicBezTo>
                  <a:pt x="287" y="362"/>
                  <a:pt x="286" y="364"/>
                  <a:pt x="286" y="363"/>
                </a:cubicBezTo>
                <a:cubicBezTo>
                  <a:pt x="287" y="363"/>
                  <a:pt x="286" y="362"/>
                  <a:pt x="287" y="362"/>
                </a:cubicBezTo>
                <a:cubicBezTo>
                  <a:pt x="288" y="362"/>
                  <a:pt x="288" y="363"/>
                  <a:pt x="288" y="363"/>
                </a:cubicBezTo>
                <a:cubicBezTo>
                  <a:pt x="289" y="363"/>
                  <a:pt x="289" y="361"/>
                  <a:pt x="291" y="361"/>
                </a:cubicBezTo>
                <a:close/>
                <a:moveTo>
                  <a:pt x="327" y="320"/>
                </a:moveTo>
                <a:cubicBezTo>
                  <a:pt x="328" y="320"/>
                  <a:pt x="329" y="319"/>
                  <a:pt x="328" y="319"/>
                </a:cubicBezTo>
                <a:cubicBezTo>
                  <a:pt x="328" y="319"/>
                  <a:pt x="327" y="319"/>
                  <a:pt x="327" y="320"/>
                </a:cubicBezTo>
                <a:close/>
                <a:moveTo>
                  <a:pt x="328" y="313"/>
                </a:moveTo>
                <a:cubicBezTo>
                  <a:pt x="328" y="314"/>
                  <a:pt x="327" y="314"/>
                  <a:pt x="328" y="314"/>
                </a:cubicBezTo>
                <a:cubicBezTo>
                  <a:pt x="328" y="314"/>
                  <a:pt x="329" y="313"/>
                  <a:pt x="328" y="313"/>
                </a:cubicBezTo>
                <a:close/>
                <a:moveTo>
                  <a:pt x="329" y="309"/>
                </a:moveTo>
                <a:cubicBezTo>
                  <a:pt x="329" y="309"/>
                  <a:pt x="328" y="309"/>
                  <a:pt x="328" y="308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27" y="309"/>
                  <a:pt x="328" y="309"/>
                  <a:pt x="328" y="310"/>
                </a:cubicBezTo>
                <a:cubicBezTo>
                  <a:pt x="328" y="309"/>
                  <a:pt x="329" y="310"/>
                  <a:pt x="329" y="309"/>
                </a:cubicBezTo>
                <a:close/>
                <a:moveTo>
                  <a:pt x="329" y="327"/>
                </a:moveTo>
                <a:cubicBezTo>
                  <a:pt x="329" y="328"/>
                  <a:pt x="329" y="327"/>
                  <a:pt x="330" y="328"/>
                </a:cubicBezTo>
                <a:cubicBezTo>
                  <a:pt x="330" y="326"/>
                  <a:pt x="329" y="327"/>
                  <a:pt x="329" y="327"/>
                </a:cubicBezTo>
                <a:close/>
                <a:moveTo>
                  <a:pt x="323" y="323"/>
                </a:moveTo>
                <a:cubicBezTo>
                  <a:pt x="324" y="323"/>
                  <a:pt x="324" y="322"/>
                  <a:pt x="324" y="322"/>
                </a:cubicBezTo>
                <a:cubicBezTo>
                  <a:pt x="324" y="322"/>
                  <a:pt x="323" y="321"/>
                  <a:pt x="323" y="321"/>
                </a:cubicBezTo>
                <a:lnTo>
                  <a:pt x="323" y="323"/>
                </a:lnTo>
                <a:close/>
                <a:moveTo>
                  <a:pt x="324" y="318"/>
                </a:moveTo>
                <a:cubicBezTo>
                  <a:pt x="323" y="318"/>
                  <a:pt x="322" y="318"/>
                  <a:pt x="323" y="318"/>
                </a:cubicBezTo>
                <a:cubicBezTo>
                  <a:pt x="323" y="318"/>
                  <a:pt x="324" y="319"/>
                  <a:pt x="324" y="318"/>
                </a:cubicBezTo>
                <a:close/>
                <a:moveTo>
                  <a:pt x="324" y="320"/>
                </a:moveTo>
                <a:cubicBezTo>
                  <a:pt x="324" y="320"/>
                  <a:pt x="324" y="320"/>
                  <a:pt x="325" y="320"/>
                </a:cubicBezTo>
                <a:cubicBezTo>
                  <a:pt x="325" y="319"/>
                  <a:pt x="324" y="319"/>
                  <a:pt x="324" y="320"/>
                </a:cubicBezTo>
                <a:close/>
                <a:moveTo>
                  <a:pt x="326" y="312"/>
                </a:moveTo>
                <a:cubicBezTo>
                  <a:pt x="326" y="312"/>
                  <a:pt x="326" y="312"/>
                  <a:pt x="326" y="313"/>
                </a:cubicBezTo>
                <a:cubicBezTo>
                  <a:pt x="327" y="313"/>
                  <a:pt x="327" y="312"/>
                  <a:pt x="326" y="312"/>
                </a:cubicBezTo>
                <a:close/>
                <a:moveTo>
                  <a:pt x="338" y="301"/>
                </a:moveTo>
                <a:cubicBezTo>
                  <a:pt x="338" y="302"/>
                  <a:pt x="337" y="301"/>
                  <a:pt x="338" y="302"/>
                </a:cubicBezTo>
                <a:cubicBezTo>
                  <a:pt x="339" y="302"/>
                  <a:pt x="339" y="301"/>
                  <a:pt x="338" y="301"/>
                </a:cubicBezTo>
                <a:close/>
                <a:moveTo>
                  <a:pt x="339" y="306"/>
                </a:moveTo>
                <a:cubicBezTo>
                  <a:pt x="339" y="307"/>
                  <a:pt x="339" y="307"/>
                  <a:pt x="340" y="307"/>
                </a:cubicBezTo>
                <a:cubicBezTo>
                  <a:pt x="340" y="307"/>
                  <a:pt x="340" y="306"/>
                  <a:pt x="339" y="306"/>
                </a:cubicBezTo>
                <a:close/>
                <a:moveTo>
                  <a:pt x="306" y="350"/>
                </a:moveTo>
                <a:cubicBezTo>
                  <a:pt x="306" y="350"/>
                  <a:pt x="306" y="350"/>
                  <a:pt x="307" y="350"/>
                </a:cubicBezTo>
                <a:cubicBezTo>
                  <a:pt x="307" y="350"/>
                  <a:pt x="307" y="349"/>
                  <a:pt x="307" y="349"/>
                </a:cubicBezTo>
                <a:cubicBezTo>
                  <a:pt x="308" y="349"/>
                  <a:pt x="308" y="350"/>
                  <a:pt x="309" y="350"/>
                </a:cubicBezTo>
                <a:cubicBezTo>
                  <a:pt x="309" y="349"/>
                  <a:pt x="309" y="349"/>
                  <a:pt x="309" y="349"/>
                </a:cubicBezTo>
                <a:cubicBezTo>
                  <a:pt x="307" y="348"/>
                  <a:pt x="306" y="349"/>
                  <a:pt x="306" y="350"/>
                </a:cubicBezTo>
                <a:close/>
                <a:moveTo>
                  <a:pt x="336" y="295"/>
                </a:moveTo>
                <a:cubicBezTo>
                  <a:pt x="336" y="294"/>
                  <a:pt x="336" y="294"/>
                  <a:pt x="336" y="293"/>
                </a:cubicBezTo>
                <a:cubicBezTo>
                  <a:pt x="335" y="293"/>
                  <a:pt x="335" y="292"/>
                  <a:pt x="334" y="292"/>
                </a:cubicBezTo>
                <a:cubicBezTo>
                  <a:pt x="334" y="293"/>
                  <a:pt x="335" y="293"/>
                  <a:pt x="334" y="294"/>
                </a:cubicBezTo>
                <a:cubicBezTo>
                  <a:pt x="334" y="295"/>
                  <a:pt x="335" y="295"/>
                  <a:pt x="336" y="295"/>
                </a:cubicBezTo>
                <a:close/>
                <a:moveTo>
                  <a:pt x="53" y="333"/>
                </a:moveTo>
                <a:cubicBezTo>
                  <a:pt x="53" y="333"/>
                  <a:pt x="54" y="333"/>
                  <a:pt x="54" y="333"/>
                </a:cubicBezTo>
                <a:cubicBezTo>
                  <a:pt x="54" y="332"/>
                  <a:pt x="53" y="332"/>
                  <a:pt x="53" y="333"/>
                </a:cubicBezTo>
                <a:close/>
                <a:moveTo>
                  <a:pt x="335" y="297"/>
                </a:moveTo>
                <a:cubicBezTo>
                  <a:pt x="336" y="297"/>
                  <a:pt x="336" y="297"/>
                  <a:pt x="336" y="296"/>
                </a:cubicBezTo>
                <a:cubicBezTo>
                  <a:pt x="335" y="296"/>
                  <a:pt x="335" y="297"/>
                  <a:pt x="335" y="297"/>
                </a:cubicBezTo>
                <a:close/>
                <a:moveTo>
                  <a:pt x="341" y="310"/>
                </a:moveTo>
                <a:cubicBezTo>
                  <a:pt x="341" y="310"/>
                  <a:pt x="341" y="311"/>
                  <a:pt x="342" y="311"/>
                </a:cubicBezTo>
                <a:cubicBezTo>
                  <a:pt x="342" y="311"/>
                  <a:pt x="342" y="310"/>
                  <a:pt x="341" y="310"/>
                </a:cubicBezTo>
                <a:close/>
                <a:moveTo>
                  <a:pt x="312" y="342"/>
                </a:moveTo>
                <a:cubicBezTo>
                  <a:pt x="312" y="341"/>
                  <a:pt x="310" y="342"/>
                  <a:pt x="310" y="343"/>
                </a:cubicBezTo>
                <a:cubicBezTo>
                  <a:pt x="311" y="343"/>
                  <a:pt x="312" y="343"/>
                  <a:pt x="312" y="342"/>
                </a:cubicBezTo>
                <a:close/>
                <a:moveTo>
                  <a:pt x="311" y="347"/>
                </a:moveTo>
                <a:cubicBezTo>
                  <a:pt x="312" y="347"/>
                  <a:pt x="313" y="347"/>
                  <a:pt x="313" y="346"/>
                </a:cubicBezTo>
                <a:cubicBezTo>
                  <a:pt x="312" y="346"/>
                  <a:pt x="311" y="346"/>
                  <a:pt x="311" y="347"/>
                </a:cubicBezTo>
                <a:close/>
                <a:moveTo>
                  <a:pt x="314" y="348"/>
                </a:moveTo>
                <a:cubicBezTo>
                  <a:pt x="314" y="349"/>
                  <a:pt x="313" y="349"/>
                  <a:pt x="314" y="350"/>
                </a:cubicBezTo>
                <a:cubicBezTo>
                  <a:pt x="314" y="349"/>
                  <a:pt x="315" y="349"/>
                  <a:pt x="314" y="348"/>
                </a:cubicBezTo>
                <a:close/>
                <a:moveTo>
                  <a:pt x="310" y="341"/>
                </a:moveTo>
                <a:cubicBezTo>
                  <a:pt x="309" y="341"/>
                  <a:pt x="309" y="341"/>
                  <a:pt x="309" y="342"/>
                </a:cubicBezTo>
                <a:cubicBezTo>
                  <a:pt x="310" y="342"/>
                  <a:pt x="310" y="341"/>
                  <a:pt x="310" y="341"/>
                </a:cubicBezTo>
                <a:close/>
                <a:moveTo>
                  <a:pt x="315" y="346"/>
                </a:moveTo>
                <a:cubicBezTo>
                  <a:pt x="314" y="346"/>
                  <a:pt x="314" y="346"/>
                  <a:pt x="314" y="346"/>
                </a:cubicBezTo>
                <a:cubicBezTo>
                  <a:pt x="314" y="347"/>
                  <a:pt x="314" y="347"/>
                  <a:pt x="314" y="347"/>
                </a:cubicBezTo>
                <a:cubicBezTo>
                  <a:pt x="315" y="347"/>
                  <a:pt x="315" y="346"/>
                  <a:pt x="315" y="346"/>
                </a:cubicBezTo>
                <a:close/>
                <a:moveTo>
                  <a:pt x="307" y="341"/>
                </a:moveTo>
                <a:cubicBezTo>
                  <a:pt x="308" y="342"/>
                  <a:pt x="308" y="341"/>
                  <a:pt x="308" y="341"/>
                </a:cubicBezTo>
                <a:cubicBezTo>
                  <a:pt x="307" y="343"/>
                  <a:pt x="307" y="343"/>
                  <a:pt x="307" y="345"/>
                </a:cubicBezTo>
                <a:cubicBezTo>
                  <a:pt x="307" y="345"/>
                  <a:pt x="308" y="346"/>
                  <a:pt x="308" y="346"/>
                </a:cubicBezTo>
                <a:cubicBezTo>
                  <a:pt x="309" y="344"/>
                  <a:pt x="309" y="342"/>
                  <a:pt x="308" y="340"/>
                </a:cubicBezTo>
                <a:cubicBezTo>
                  <a:pt x="308" y="340"/>
                  <a:pt x="307" y="340"/>
                  <a:pt x="307" y="341"/>
                </a:cubicBezTo>
                <a:close/>
                <a:moveTo>
                  <a:pt x="316" y="330"/>
                </a:moveTo>
                <a:cubicBezTo>
                  <a:pt x="315" y="329"/>
                  <a:pt x="316" y="328"/>
                  <a:pt x="317" y="327"/>
                </a:cubicBezTo>
                <a:cubicBezTo>
                  <a:pt x="316" y="328"/>
                  <a:pt x="316" y="328"/>
                  <a:pt x="315" y="329"/>
                </a:cubicBezTo>
                <a:cubicBezTo>
                  <a:pt x="316" y="330"/>
                  <a:pt x="316" y="331"/>
                  <a:pt x="315" y="331"/>
                </a:cubicBezTo>
                <a:cubicBezTo>
                  <a:pt x="316" y="332"/>
                  <a:pt x="316" y="330"/>
                  <a:pt x="316" y="330"/>
                </a:cubicBezTo>
                <a:close/>
                <a:moveTo>
                  <a:pt x="321" y="334"/>
                </a:moveTo>
                <a:cubicBezTo>
                  <a:pt x="321" y="333"/>
                  <a:pt x="320" y="333"/>
                  <a:pt x="319" y="333"/>
                </a:cubicBezTo>
                <a:cubicBezTo>
                  <a:pt x="319" y="333"/>
                  <a:pt x="319" y="334"/>
                  <a:pt x="319" y="334"/>
                </a:cubicBezTo>
                <a:cubicBezTo>
                  <a:pt x="320" y="334"/>
                  <a:pt x="320" y="334"/>
                  <a:pt x="321" y="334"/>
                </a:cubicBezTo>
                <a:close/>
                <a:moveTo>
                  <a:pt x="315" y="332"/>
                </a:moveTo>
                <a:cubicBezTo>
                  <a:pt x="315" y="332"/>
                  <a:pt x="315" y="332"/>
                  <a:pt x="315" y="332"/>
                </a:cubicBezTo>
                <a:cubicBezTo>
                  <a:pt x="315" y="332"/>
                  <a:pt x="315" y="332"/>
                  <a:pt x="314" y="332"/>
                </a:cubicBezTo>
                <a:cubicBezTo>
                  <a:pt x="314" y="332"/>
                  <a:pt x="313" y="333"/>
                  <a:pt x="313" y="333"/>
                </a:cubicBezTo>
                <a:cubicBezTo>
                  <a:pt x="314" y="332"/>
                  <a:pt x="314" y="334"/>
                  <a:pt x="314" y="334"/>
                </a:cubicBezTo>
                <a:cubicBezTo>
                  <a:pt x="313" y="334"/>
                  <a:pt x="312" y="334"/>
                  <a:pt x="311" y="335"/>
                </a:cubicBezTo>
                <a:cubicBezTo>
                  <a:pt x="312" y="335"/>
                  <a:pt x="312" y="335"/>
                  <a:pt x="312" y="335"/>
                </a:cubicBezTo>
                <a:cubicBezTo>
                  <a:pt x="313" y="335"/>
                  <a:pt x="313" y="334"/>
                  <a:pt x="314" y="334"/>
                </a:cubicBezTo>
                <a:cubicBezTo>
                  <a:pt x="314" y="335"/>
                  <a:pt x="313" y="335"/>
                  <a:pt x="314" y="335"/>
                </a:cubicBezTo>
                <a:cubicBezTo>
                  <a:pt x="314" y="335"/>
                  <a:pt x="314" y="336"/>
                  <a:pt x="315" y="336"/>
                </a:cubicBezTo>
                <a:cubicBezTo>
                  <a:pt x="314" y="335"/>
                  <a:pt x="315" y="335"/>
                  <a:pt x="315" y="334"/>
                </a:cubicBezTo>
                <a:cubicBezTo>
                  <a:pt x="314" y="335"/>
                  <a:pt x="314" y="332"/>
                  <a:pt x="315" y="332"/>
                </a:cubicBezTo>
                <a:close/>
                <a:moveTo>
                  <a:pt x="320" y="327"/>
                </a:moveTo>
                <a:cubicBezTo>
                  <a:pt x="320" y="327"/>
                  <a:pt x="320" y="327"/>
                  <a:pt x="320" y="327"/>
                </a:cubicBezTo>
                <a:cubicBezTo>
                  <a:pt x="319" y="327"/>
                  <a:pt x="318" y="329"/>
                  <a:pt x="319" y="329"/>
                </a:cubicBezTo>
                <a:cubicBezTo>
                  <a:pt x="319" y="328"/>
                  <a:pt x="320" y="328"/>
                  <a:pt x="320" y="327"/>
                </a:cubicBezTo>
                <a:close/>
                <a:moveTo>
                  <a:pt x="320" y="342"/>
                </a:moveTo>
                <a:cubicBezTo>
                  <a:pt x="320" y="343"/>
                  <a:pt x="321" y="343"/>
                  <a:pt x="321" y="342"/>
                </a:cubicBezTo>
                <a:lnTo>
                  <a:pt x="320" y="342"/>
                </a:lnTo>
                <a:close/>
                <a:moveTo>
                  <a:pt x="322" y="320"/>
                </a:moveTo>
                <a:cubicBezTo>
                  <a:pt x="322" y="321"/>
                  <a:pt x="321" y="320"/>
                  <a:pt x="321" y="321"/>
                </a:cubicBezTo>
                <a:cubicBezTo>
                  <a:pt x="322" y="321"/>
                  <a:pt x="321" y="322"/>
                  <a:pt x="322" y="322"/>
                </a:cubicBezTo>
                <a:cubicBezTo>
                  <a:pt x="322" y="320"/>
                  <a:pt x="323" y="320"/>
                  <a:pt x="322" y="320"/>
                </a:cubicBezTo>
                <a:close/>
                <a:moveTo>
                  <a:pt x="317" y="333"/>
                </a:moveTo>
                <a:cubicBezTo>
                  <a:pt x="317" y="333"/>
                  <a:pt x="316" y="334"/>
                  <a:pt x="316" y="335"/>
                </a:cubicBezTo>
                <a:cubicBezTo>
                  <a:pt x="317" y="335"/>
                  <a:pt x="318" y="334"/>
                  <a:pt x="318" y="333"/>
                </a:cubicBezTo>
                <a:cubicBezTo>
                  <a:pt x="318" y="333"/>
                  <a:pt x="318" y="333"/>
                  <a:pt x="317" y="333"/>
                </a:cubicBezTo>
                <a:close/>
                <a:moveTo>
                  <a:pt x="332" y="295"/>
                </a:moveTo>
                <a:cubicBezTo>
                  <a:pt x="332" y="295"/>
                  <a:pt x="332" y="296"/>
                  <a:pt x="332" y="296"/>
                </a:cubicBezTo>
                <a:cubicBezTo>
                  <a:pt x="332" y="296"/>
                  <a:pt x="332" y="296"/>
                  <a:pt x="332" y="296"/>
                </a:cubicBezTo>
                <a:cubicBezTo>
                  <a:pt x="332" y="295"/>
                  <a:pt x="334" y="295"/>
                  <a:pt x="334" y="294"/>
                </a:cubicBezTo>
                <a:cubicBezTo>
                  <a:pt x="333" y="294"/>
                  <a:pt x="333" y="295"/>
                  <a:pt x="332" y="295"/>
                </a:cubicBezTo>
                <a:close/>
                <a:moveTo>
                  <a:pt x="64" y="326"/>
                </a:moveTo>
                <a:cubicBezTo>
                  <a:pt x="65" y="328"/>
                  <a:pt x="64" y="329"/>
                  <a:pt x="64" y="331"/>
                </a:cubicBezTo>
                <a:cubicBezTo>
                  <a:pt x="65" y="331"/>
                  <a:pt x="65" y="331"/>
                  <a:pt x="65" y="331"/>
                </a:cubicBezTo>
                <a:cubicBezTo>
                  <a:pt x="65" y="330"/>
                  <a:pt x="65" y="327"/>
                  <a:pt x="64" y="326"/>
                </a:cubicBezTo>
                <a:close/>
                <a:moveTo>
                  <a:pt x="64" y="338"/>
                </a:moveTo>
                <a:cubicBezTo>
                  <a:pt x="63" y="338"/>
                  <a:pt x="63" y="339"/>
                  <a:pt x="64" y="339"/>
                </a:cubicBezTo>
                <a:cubicBezTo>
                  <a:pt x="64" y="338"/>
                  <a:pt x="64" y="338"/>
                  <a:pt x="64" y="338"/>
                </a:cubicBezTo>
                <a:close/>
                <a:moveTo>
                  <a:pt x="65" y="325"/>
                </a:moveTo>
                <a:cubicBezTo>
                  <a:pt x="65" y="325"/>
                  <a:pt x="65" y="325"/>
                  <a:pt x="65" y="325"/>
                </a:cubicBezTo>
                <a:cubicBezTo>
                  <a:pt x="64" y="326"/>
                  <a:pt x="65" y="327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66" y="326"/>
                  <a:pt x="65" y="326"/>
                  <a:pt x="65" y="325"/>
                </a:cubicBezTo>
                <a:close/>
                <a:moveTo>
                  <a:pt x="62" y="334"/>
                </a:moveTo>
                <a:cubicBezTo>
                  <a:pt x="61" y="333"/>
                  <a:pt x="61" y="335"/>
                  <a:pt x="60" y="336"/>
                </a:cubicBezTo>
                <a:cubicBezTo>
                  <a:pt x="61" y="337"/>
                  <a:pt x="62" y="335"/>
                  <a:pt x="61" y="336"/>
                </a:cubicBezTo>
                <a:cubicBezTo>
                  <a:pt x="62" y="336"/>
                  <a:pt x="63" y="336"/>
                  <a:pt x="63" y="335"/>
                </a:cubicBezTo>
                <a:cubicBezTo>
                  <a:pt x="62" y="335"/>
                  <a:pt x="61" y="334"/>
                  <a:pt x="62" y="334"/>
                </a:cubicBezTo>
                <a:close/>
                <a:moveTo>
                  <a:pt x="63" y="321"/>
                </a:moveTo>
                <a:cubicBezTo>
                  <a:pt x="62" y="321"/>
                  <a:pt x="62" y="320"/>
                  <a:pt x="62" y="320"/>
                </a:cubicBezTo>
                <a:cubicBezTo>
                  <a:pt x="62" y="320"/>
                  <a:pt x="61" y="320"/>
                  <a:pt x="61" y="320"/>
                </a:cubicBezTo>
                <a:cubicBezTo>
                  <a:pt x="62" y="320"/>
                  <a:pt x="62" y="321"/>
                  <a:pt x="63" y="321"/>
                </a:cubicBezTo>
                <a:cubicBezTo>
                  <a:pt x="63" y="321"/>
                  <a:pt x="63" y="321"/>
                  <a:pt x="63" y="321"/>
                </a:cubicBezTo>
                <a:close/>
                <a:moveTo>
                  <a:pt x="61" y="322"/>
                </a:moveTo>
                <a:cubicBezTo>
                  <a:pt x="62" y="322"/>
                  <a:pt x="62" y="323"/>
                  <a:pt x="62" y="323"/>
                </a:cubicBezTo>
                <a:cubicBezTo>
                  <a:pt x="62" y="322"/>
                  <a:pt x="63" y="323"/>
                  <a:pt x="62" y="322"/>
                </a:cubicBezTo>
                <a:cubicBezTo>
                  <a:pt x="62" y="322"/>
                  <a:pt x="62" y="322"/>
                  <a:pt x="61" y="322"/>
                </a:cubicBezTo>
                <a:close/>
                <a:moveTo>
                  <a:pt x="64" y="343"/>
                </a:moveTo>
                <a:cubicBezTo>
                  <a:pt x="64" y="344"/>
                  <a:pt x="63" y="344"/>
                  <a:pt x="63" y="344"/>
                </a:cubicBezTo>
                <a:cubicBezTo>
                  <a:pt x="65" y="345"/>
                  <a:pt x="65" y="343"/>
                  <a:pt x="64" y="343"/>
                </a:cubicBezTo>
                <a:close/>
                <a:moveTo>
                  <a:pt x="63" y="332"/>
                </a:moveTo>
                <a:cubicBezTo>
                  <a:pt x="63" y="333"/>
                  <a:pt x="64" y="333"/>
                  <a:pt x="64" y="334"/>
                </a:cubicBezTo>
                <a:cubicBezTo>
                  <a:pt x="65" y="334"/>
                  <a:pt x="65" y="333"/>
                  <a:pt x="66" y="333"/>
                </a:cubicBezTo>
                <a:cubicBezTo>
                  <a:pt x="65" y="333"/>
                  <a:pt x="64" y="332"/>
                  <a:pt x="63" y="332"/>
                </a:cubicBezTo>
                <a:close/>
                <a:moveTo>
                  <a:pt x="66" y="341"/>
                </a:moveTo>
                <a:cubicBezTo>
                  <a:pt x="66" y="342"/>
                  <a:pt x="66" y="342"/>
                  <a:pt x="66" y="343"/>
                </a:cubicBezTo>
                <a:cubicBezTo>
                  <a:pt x="66" y="342"/>
                  <a:pt x="67" y="342"/>
                  <a:pt x="67" y="342"/>
                </a:cubicBezTo>
                <a:cubicBezTo>
                  <a:pt x="66" y="342"/>
                  <a:pt x="66" y="341"/>
                  <a:pt x="66" y="341"/>
                </a:cubicBezTo>
                <a:close/>
                <a:moveTo>
                  <a:pt x="68" y="334"/>
                </a:moveTo>
                <a:cubicBezTo>
                  <a:pt x="67" y="334"/>
                  <a:pt x="68" y="334"/>
                  <a:pt x="67" y="334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7" y="334"/>
                  <a:pt x="68" y="335"/>
                  <a:pt x="68" y="334"/>
                </a:cubicBezTo>
                <a:close/>
                <a:moveTo>
                  <a:pt x="68" y="344"/>
                </a:moveTo>
                <a:cubicBezTo>
                  <a:pt x="69" y="343"/>
                  <a:pt x="70" y="342"/>
                  <a:pt x="70" y="342"/>
                </a:cubicBezTo>
                <a:cubicBezTo>
                  <a:pt x="69" y="342"/>
                  <a:pt x="68" y="342"/>
                  <a:pt x="68" y="344"/>
                </a:cubicBezTo>
                <a:close/>
                <a:moveTo>
                  <a:pt x="69" y="335"/>
                </a:moveTo>
                <a:cubicBezTo>
                  <a:pt x="68" y="335"/>
                  <a:pt x="66" y="337"/>
                  <a:pt x="67" y="337"/>
                </a:cubicBezTo>
                <a:cubicBezTo>
                  <a:pt x="68" y="337"/>
                  <a:pt x="69" y="336"/>
                  <a:pt x="69" y="335"/>
                </a:cubicBezTo>
                <a:close/>
                <a:moveTo>
                  <a:pt x="68" y="332"/>
                </a:moveTo>
                <a:cubicBezTo>
                  <a:pt x="67" y="332"/>
                  <a:pt x="66" y="333"/>
                  <a:pt x="67" y="333"/>
                </a:cubicBezTo>
                <a:cubicBezTo>
                  <a:pt x="67" y="333"/>
                  <a:pt x="68" y="333"/>
                  <a:pt x="68" y="332"/>
                </a:cubicBezTo>
                <a:close/>
                <a:moveTo>
                  <a:pt x="67" y="329"/>
                </a:moveTo>
                <a:cubicBezTo>
                  <a:pt x="67" y="329"/>
                  <a:pt x="66" y="329"/>
                  <a:pt x="66" y="329"/>
                </a:cubicBezTo>
                <a:cubicBezTo>
                  <a:pt x="67" y="329"/>
                  <a:pt x="67" y="329"/>
                  <a:pt x="68" y="329"/>
                </a:cubicBezTo>
                <a:cubicBezTo>
                  <a:pt x="68" y="329"/>
                  <a:pt x="68" y="329"/>
                  <a:pt x="67" y="329"/>
                </a:cubicBezTo>
                <a:close/>
                <a:moveTo>
                  <a:pt x="57" y="317"/>
                </a:moveTo>
                <a:cubicBezTo>
                  <a:pt x="57" y="317"/>
                  <a:pt x="57" y="317"/>
                  <a:pt x="57" y="317"/>
                </a:cubicBezTo>
                <a:cubicBezTo>
                  <a:pt x="56" y="317"/>
                  <a:pt x="56" y="318"/>
                  <a:pt x="56" y="318"/>
                </a:cubicBezTo>
                <a:cubicBezTo>
                  <a:pt x="56" y="318"/>
                  <a:pt x="56" y="318"/>
                  <a:pt x="56" y="319"/>
                </a:cubicBezTo>
                <a:cubicBezTo>
                  <a:pt x="58" y="318"/>
                  <a:pt x="57" y="319"/>
                  <a:pt x="58" y="320"/>
                </a:cubicBezTo>
                <a:cubicBezTo>
                  <a:pt x="60" y="319"/>
                  <a:pt x="57" y="318"/>
                  <a:pt x="58" y="316"/>
                </a:cubicBezTo>
                <a:cubicBezTo>
                  <a:pt x="57" y="316"/>
                  <a:pt x="57" y="315"/>
                  <a:pt x="56" y="315"/>
                </a:cubicBezTo>
                <a:cubicBezTo>
                  <a:pt x="56" y="315"/>
                  <a:pt x="56" y="316"/>
                  <a:pt x="55" y="317"/>
                </a:cubicBezTo>
                <a:cubicBezTo>
                  <a:pt x="56" y="317"/>
                  <a:pt x="57" y="316"/>
                  <a:pt x="57" y="317"/>
                </a:cubicBezTo>
                <a:close/>
                <a:moveTo>
                  <a:pt x="55" y="327"/>
                </a:moveTo>
                <a:cubicBezTo>
                  <a:pt x="56" y="327"/>
                  <a:pt x="57" y="328"/>
                  <a:pt x="57" y="326"/>
                </a:cubicBezTo>
                <a:cubicBezTo>
                  <a:pt x="56" y="327"/>
                  <a:pt x="55" y="326"/>
                  <a:pt x="55" y="327"/>
                </a:cubicBezTo>
                <a:close/>
                <a:moveTo>
                  <a:pt x="58" y="328"/>
                </a:moveTo>
                <a:cubicBezTo>
                  <a:pt x="58" y="327"/>
                  <a:pt x="58" y="327"/>
                  <a:pt x="58" y="327"/>
                </a:cubicBezTo>
                <a:cubicBezTo>
                  <a:pt x="57" y="327"/>
                  <a:pt x="57" y="328"/>
                  <a:pt x="57" y="328"/>
                </a:cubicBezTo>
                <a:cubicBezTo>
                  <a:pt x="57" y="328"/>
                  <a:pt x="57" y="328"/>
                  <a:pt x="58" y="328"/>
                </a:cubicBezTo>
                <a:close/>
                <a:moveTo>
                  <a:pt x="61" y="317"/>
                </a:moveTo>
                <a:cubicBezTo>
                  <a:pt x="60" y="318"/>
                  <a:pt x="59" y="319"/>
                  <a:pt x="59" y="320"/>
                </a:cubicBezTo>
                <a:cubicBezTo>
                  <a:pt x="59" y="320"/>
                  <a:pt x="59" y="321"/>
                  <a:pt x="58" y="321"/>
                </a:cubicBezTo>
                <a:cubicBezTo>
                  <a:pt x="58" y="321"/>
                  <a:pt x="58" y="321"/>
                  <a:pt x="57" y="321"/>
                </a:cubicBezTo>
                <a:cubicBezTo>
                  <a:pt x="58" y="322"/>
                  <a:pt x="60" y="322"/>
                  <a:pt x="59" y="324"/>
                </a:cubicBezTo>
                <a:cubicBezTo>
                  <a:pt x="60" y="324"/>
                  <a:pt x="60" y="324"/>
                  <a:pt x="60" y="324"/>
                </a:cubicBezTo>
                <a:cubicBezTo>
                  <a:pt x="61" y="323"/>
                  <a:pt x="58" y="321"/>
                  <a:pt x="60" y="321"/>
                </a:cubicBezTo>
                <a:cubicBezTo>
                  <a:pt x="60" y="321"/>
                  <a:pt x="60" y="322"/>
                  <a:pt x="61" y="322"/>
                </a:cubicBezTo>
                <a:cubicBezTo>
                  <a:pt x="61" y="321"/>
                  <a:pt x="60" y="321"/>
                  <a:pt x="61" y="320"/>
                </a:cubicBezTo>
                <a:cubicBezTo>
                  <a:pt x="60" y="321"/>
                  <a:pt x="60" y="320"/>
                  <a:pt x="60" y="320"/>
                </a:cubicBezTo>
                <a:cubicBezTo>
                  <a:pt x="61" y="319"/>
                  <a:pt x="60" y="319"/>
                  <a:pt x="61" y="317"/>
                </a:cubicBezTo>
                <a:cubicBezTo>
                  <a:pt x="61" y="317"/>
                  <a:pt x="61" y="317"/>
                  <a:pt x="61" y="317"/>
                </a:cubicBezTo>
                <a:close/>
                <a:moveTo>
                  <a:pt x="55" y="324"/>
                </a:moveTo>
                <a:cubicBezTo>
                  <a:pt x="56" y="325"/>
                  <a:pt x="57" y="326"/>
                  <a:pt x="57" y="326"/>
                </a:cubicBezTo>
                <a:cubicBezTo>
                  <a:pt x="57" y="326"/>
                  <a:pt x="57" y="326"/>
                  <a:pt x="57" y="326"/>
                </a:cubicBezTo>
                <a:cubicBezTo>
                  <a:pt x="57" y="326"/>
                  <a:pt x="58" y="326"/>
                  <a:pt x="58" y="325"/>
                </a:cubicBezTo>
                <a:cubicBezTo>
                  <a:pt x="57" y="326"/>
                  <a:pt x="57" y="324"/>
                  <a:pt x="55" y="324"/>
                </a:cubicBezTo>
                <a:close/>
                <a:moveTo>
                  <a:pt x="53" y="321"/>
                </a:moveTo>
                <a:cubicBezTo>
                  <a:pt x="53" y="323"/>
                  <a:pt x="53" y="323"/>
                  <a:pt x="53" y="323"/>
                </a:cubicBezTo>
                <a:cubicBezTo>
                  <a:pt x="54" y="323"/>
                  <a:pt x="55" y="323"/>
                  <a:pt x="55" y="322"/>
                </a:cubicBezTo>
                <a:cubicBezTo>
                  <a:pt x="54" y="321"/>
                  <a:pt x="53" y="322"/>
                  <a:pt x="53" y="321"/>
                </a:cubicBezTo>
                <a:close/>
                <a:moveTo>
                  <a:pt x="55" y="320"/>
                </a:moveTo>
                <a:cubicBezTo>
                  <a:pt x="54" y="320"/>
                  <a:pt x="54" y="320"/>
                  <a:pt x="54" y="320"/>
                </a:cubicBezTo>
                <a:cubicBezTo>
                  <a:pt x="54" y="320"/>
                  <a:pt x="54" y="321"/>
                  <a:pt x="54" y="320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55" y="320"/>
                  <a:pt x="55" y="320"/>
                  <a:pt x="55" y="320"/>
                </a:cubicBezTo>
                <a:close/>
                <a:moveTo>
                  <a:pt x="57" y="322"/>
                </a:moveTo>
                <a:cubicBezTo>
                  <a:pt x="58" y="323"/>
                  <a:pt x="58" y="323"/>
                  <a:pt x="58" y="323"/>
                </a:cubicBezTo>
                <a:cubicBezTo>
                  <a:pt x="58" y="323"/>
                  <a:pt x="58" y="322"/>
                  <a:pt x="58" y="322"/>
                </a:cubicBezTo>
                <a:cubicBezTo>
                  <a:pt x="58" y="322"/>
                  <a:pt x="57" y="322"/>
                  <a:pt x="57" y="322"/>
                </a:cubicBezTo>
                <a:close/>
                <a:moveTo>
                  <a:pt x="58" y="314"/>
                </a:moveTo>
                <a:cubicBezTo>
                  <a:pt x="58" y="314"/>
                  <a:pt x="58" y="314"/>
                  <a:pt x="59" y="314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8" y="313"/>
                </a:cubicBezTo>
                <a:cubicBezTo>
                  <a:pt x="58" y="313"/>
                  <a:pt x="58" y="313"/>
                  <a:pt x="57" y="313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13"/>
                  <a:pt x="56" y="313"/>
                  <a:pt x="56" y="312"/>
                </a:cubicBezTo>
                <a:cubicBezTo>
                  <a:pt x="56" y="313"/>
                  <a:pt x="56" y="313"/>
                  <a:pt x="55" y="314"/>
                </a:cubicBezTo>
                <a:cubicBezTo>
                  <a:pt x="56" y="314"/>
                  <a:pt x="56" y="315"/>
                  <a:pt x="56" y="315"/>
                </a:cubicBezTo>
                <a:cubicBezTo>
                  <a:pt x="57" y="314"/>
                  <a:pt x="58" y="314"/>
                  <a:pt x="58" y="314"/>
                </a:cubicBezTo>
                <a:close/>
                <a:moveTo>
                  <a:pt x="61" y="329"/>
                </a:moveTo>
                <a:cubicBezTo>
                  <a:pt x="61" y="328"/>
                  <a:pt x="60" y="327"/>
                  <a:pt x="59" y="328"/>
                </a:cubicBezTo>
                <a:cubicBezTo>
                  <a:pt x="60" y="329"/>
                  <a:pt x="60" y="329"/>
                  <a:pt x="61" y="329"/>
                </a:cubicBezTo>
                <a:close/>
                <a:moveTo>
                  <a:pt x="59" y="337"/>
                </a:moveTo>
                <a:cubicBezTo>
                  <a:pt x="59" y="337"/>
                  <a:pt x="58" y="337"/>
                  <a:pt x="59" y="338"/>
                </a:cubicBezTo>
                <a:cubicBezTo>
                  <a:pt x="59" y="338"/>
                  <a:pt x="59" y="338"/>
                  <a:pt x="60" y="338"/>
                </a:cubicBezTo>
                <a:cubicBezTo>
                  <a:pt x="60" y="338"/>
                  <a:pt x="60" y="337"/>
                  <a:pt x="59" y="337"/>
                </a:cubicBezTo>
                <a:close/>
                <a:moveTo>
                  <a:pt x="60" y="330"/>
                </a:moveTo>
                <a:cubicBezTo>
                  <a:pt x="60" y="330"/>
                  <a:pt x="60" y="330"/>
                  <a:pt x="60" y="329"/>
                </a:cubicBezTo>
                <a:cubicBezTo>
                  <a:pt x="59" y="329"/>
                  <a:pt x="59" y="329"/>
                  <a:pt x="59" y="329"/>
                </a:cubicBezTo>
                <a:cubicBezTo>
                  <a:pt x="59" y="330"/>
                  <a:pt x="59" y="330"/>
                  <a:pt x="59" y="331"/>
                </a:cubicBezTo>
                <a:cubicBezTo>
                  <a:pt x="59" y="330"/>
                  <a:pt x="61" y="331"/>
                  <a:pt x="60" y="330"/>
                </a:cubicBezTo>
                <a:close/>
                <a:moveTo>
                  <a:pt x="70" y="336"/>
                </a:moveTo>
                <a:cubicBezTo>
                  <a:pt x="70" y="337"/>
                  <a:pt x="69" y="337"/>
                  <a:pt x="69" y="338"/>
                </a:cubicBezTo>
                <a:cubicBezTo>
                  <a:pt x="70" y="338"/>
                  <a:pt x="71" y="337"/>
                  <a:pt x="70" y="336"/>
                </a:cubicBezTo>
                <a:close/>
                <a:moveTo>
                  <a:pt x="60" y="327"/>
                </a:moveTo>
                <a:cubicBezTo>
                  <a:pt x="60" y="326"/>
                  <a:pt x="60" y="326"/>
                  <a:pt x="60" y="326"/>
                </a:cubicBezTo>
                <a:cubicBezTo>
                  <a:pt x="60" y="326"/>
                  <a:pt x="60" y="326"/>
                  <a:pt x="59" y="326"/>
                </a:cubicBezTo>
                <a:cubicBezTo>
                  <a:pt x="59" y="327"/>
                  <a:pt x="60" y="327"/>
                  <a:pt x="60" y="327"/>
                </a:cubicBezTo>
                <a:close/>
                <a:moveTo>
                  <a:pt x="241" y="391"/>
                </a:moveTo>
                <a:cubicBezTo>
                  <a:pt x="242" y="391"/>
                  <a:pt x="243" y="390"/>
                  <a:pt x="243" y="389"/>
                </a:cubicBezTo>
                <a:cubicBezTo>
                  <a:pt x="242" y="390"/>
                  <a:pt x="242" y="390"/>
                  <a:pt x="241" y="391"/>
                </a:cubicBezTo>
                <a:close/>
                <a:moveTo>
                  <a:pt x="227" y="394"/>
                </a:moveTo>
                <a:cubicBezTo>
                  <a:pt x="227" y="393"/>
                  <a:pt x="228" y="393"/>
                  <a:pt x="228" y="393"/>
                </a:cubicBezTo>
                <a:cubicBezTo>
                  <a:pt x="227" y="392"/>
                  <a:pt x="226" y="394"/>
                  <a:pt x="227" y="394"/>
                </a:cubicBezTo>
                <a:close/>
                <a:moveTo>
                  <a:pt x="69" y="344"/>
                </a:moveTo>
                <a:cubicBezTo>
                  <a:pt x="70" y="344"/>
                  <a:pt x="71" y="344"/>
                  <a:pt x="71" y="343"/>
                </a:cubicBezTo>
                <a:cubicBezTo>
                  <a:pt x="70" y="343"/>
                  <a:pt x="70" y="344"/>
                  <a:pt x="69" y="344"/>
                </a:cubicBezTo>
                <a:close/>
                <a:moveTo>
                  <a:pt x="250" y="388"/>
                </a:moveTo>
                <a:cubicBezTo>
                  <a:pt x="251" y="388"/>
                  <a:pt x="251" y="387"/>
                  <a:pt x="252" y="386"/>
                </a:cubicBezTo>
                <a:cubicBezTo>
                  <a:pt x="251" y="386"/>
                  <a:pt x="251" y="385"/>
                  <a:pt x="250" y="385"/>
                </a:cubicBezTo>
                <a:cubicBezTo>
                  <a:pt x="250" y="386"/>
                  <a:pt x="249" y="387"/>
                  <a:pt x="250" y="388"/>
                </a:cubicBezTo>
                <a:close/>
                <a:moveTo>
                  <a:pt x="236" y="390"/>
                </a:moveTo>
                <a:cubicBezTo>
                  <a:pt x="237" y="390"/>
                  <a:pt x="236" y="389"/>
                  <a:pt x="237" y="388"/>
                </a:cubicBezTo>
                <a:cubicBezTo>
                  <a:pt x="236" y="388"/>
                  <a:pt x="236" y="388"/>
                  <a:pt x="236" y="389"/>
                </a:cubicBezTo>
                <a:cubicBezTo>
                  <a:pt x="235" y="389"/>
                  <a:pt x="235" y="390"/>
                  <a:pt x="236" y="390"/>
                </a:cubicBezTo>
                <a:close/>
                <a:moveTo>
                  <a:pt x="232" y="390"/>
                </a:moveTo>
                <a:cubicBezTo>
                  <a:pt x="232" y="390"/>
                  <a:pt x="233" y="390"/>
                  <a:pt x="233" y="390"/>
                </a:cubicBezTo>
                <a:cubicBezTo>
                  <a:pt x="233" y="389"/>
                  <a:pt x="233" y="389"/>
                  <a:pt x="234" y="389"/>
                </a:cubicBezTo>
                <a:cubicBezTo>
                  <a:pt x="234" y="389"/>
                  <a:pt x="234" y="389"/>
                  <a:pt x="234" y="389"/>
                </a:cubicBezTo>
                <a:cubicBezTo>
                  <a:pt x="233" y="389"/>
                  <a:pt x="233" y="389"/>
                  <a:pt x="232" y="390"/>
                </a:cubicBezTo>
                <a:close/>
                <a:moveTo>
                  <a:pt x="235" y="392"/>
                </a:moveTo>
                <a:cubicBezTo>
                  <a:pt x="235" y="391"/>
                  <a:pt x="235" y="390"/>
                  <a:pt x="235" y="390"/>
                </a:cubicBezTo>
                <a:cubicBezTo>
                  <a:pt x="235" y="390"/>
                  <a:pt x="234" y="390"/>
                  <a:pt x="234" y="391"/>
                </a:cubicBezTo>
                <a:cubicBezTo>
                  <a:pt x="234" y="391"/>
                  <a:pt x="234" y="392"/>
                  <a:pt x="235" y="392"/>
                </a:cubicBezTo>
                <a:close/>
                <a:moveTo>
                  <a:pt x="234" y="395"/>
                </a:moveTo>
                <a:cubicBezTo>
                  <a:pt x="234" y="394"/>
                  <a:pt x="235" y="394"/>
                  <a:pt x="235" y="394"/>
                </a:cubicBezTo>
                <a:cubicBezTo>
                  <a:pt x="234" y="393"/>
                  <a:pt x="234" y="394"/>
                  <a:pt x="234" y="395"/>
                </a:cubicBezTo>
                <a:close/>
                <a:moveTo>
                  <a:pt x="238" y="392"/>
                </a:moveTo>
                <a:cubicBezTo>
                  <a:pt x="238" y="393"/>
                  <a:pt x="237" y="394"/>
                  <a:pt x="238" y="394"/>
                </a:cubicBezTo>
                <a:cubicBezTo>
                  <a:pt x="239" y="393"/>
                  <a:pt x="238" y="392"/>
                  <a:pt x="238" y="392"/>
                </a:cubicBezTo>
                <a:close/>
                <a:moveTo>
                  <a:pt x="238" y="390"/>
                </a:moveTo>
                <a:cubicBezTo>
                  <a:pt x="239" y="391"/>
                  <a:pt x="239" y="390"/>
                  <a:pt x="239" y="389"/>
                </a:cubicBezTo>
                <a:cubicBezTo>
                  <a:pt x="239" y="389"/>
                  <a:pt x="239" y="389"/>
                  <a:pt x="239" y="389"/>
                </a:cubicBezTo>
                <a:cubicBezTo>
                  <a:pt x="239" y="389"/>
                  <a:pt x="238" y="390"/>
                  <a:pt x="238" y="390"/>
                </a:cubicBezTo>
                <a:close/>
                <a:moveTo>
                  <a:pt x="249" y="388"/>
                </a:moveTo>
                <a:cubicBezTo>
                  <a:pt x="249" y="387"/>
                  <a:pt x="248" y="387"/>
                  <a:pt x="248" y="386"/>
                </a:cubicBezTo>
                <a:cubicBezTo>
                  <a:pt x="248" y="386"/>
                  <a:pt x="248" y="386"/>
                  <a:pt x="249" y="385"/>
                </a:cubicBezTo>
                <a:cubicBezTo>
                  <a:pt x="249" y="386"/>
                  <a:pt x="248" y="387"/>
                  <a:pt x="249" y="387"/>
                </a:cubicBezTo>
                <a:cubicBezTo>
                  <a:pt x="250" y="386"/>
                  <a:pt x="250" y="385"/>
                  <a:pt x="250" y="385"/>
                </a:cubicBezTo>
                <a:cubicBezTo>
                  <a:pt x="252" y="385"/>
                  <a:pt x="252" y="386"/>
                  <a:pt x="253" y="387"/>
                </a:cubicBezTo>
                <a:cubicBezTo>
                  <a:pt x="253" y="385"/>
                  <a:pt x="254" y="385"/>
                  <a:pt x="254" y="384"/>
                </a:cubicBezTo>
                <a:cubicBezTo>
                  <a:pt x="255" y="385"/>
                  <a:pt x="254" y="386"/>
                  <a:pt x="254" y="386"/>
                </a:cubicBezTo>
                <a:cubicBezTo>
                  <a:pt x="255" y="386"/>
                  <a:pt x="256" y="384"/>
                  <a:pt x="256" y="383"/>
                </a:cubicBezTo>
                <a:cubicBezTo>
                  <a:pt x="256" y="384"/>
                  <a:pt x="255" y="384"/>
                  <a:pt x="255" y="383"/>
                </a:cubicBezTo>
                <a:cubicBezTo>
                  <a:pt x="257" y="383"/>
                  <a:pt x="255" y="382"/>
                  <a:pt x="256" y="381"/>
                </a:cubicBezTo>
                <a:cubicBezTo>
                  <a:pt x="256" y="381"/>
                  <a:pt x="256" y="381"/>
                  <a:pt x="255" y="381"/>
                </a:cubicBezTo>
                <a:cubicBezTo>
                  <a:pt x="254" y="381"/>
                  <a:pt x="254" y="382"/>
                  <a:pt x="253" y="382"/>
                </a:cubicBezTo>
                <a:cubicBezTo>
                  <a:pt x="253" y="382"/>
                  <a:pt x="253" y="383"/>
                  <a:pt x="252" y="383"/>
                </a:cubicBezTo>
                <a:cubicBezTo>
                  <a:pt x="252" y="383"/>
                  <a:pt x="252" y="383"/>
                  <a:pt x="252" y="382"/>
                </a:cubicBezTo>
                <a:cubicBezTo>
                  <a:pt x="252" y="383"/>
                  <a:pt x="251" y="383"/>
                  <a:pt x="251" y="383"/>
                </a:cubicBezTo>
                <a:cubicBezTo>
                  <a:pt x="251" y="383"/>
                  <a:pt x="251" y="383"/>
                  <a:pt x="252" y="383"/>
                </a:cubicBezTo>
                <a:cubicBezTo>
                  <a:pt x="252" y="384"/>
                  <a:pt x="252" y="384"/>
                  <a:pt x="252" y="384"/>
                </a:cubicBezTo>
                <a:cubicBezTo>
                  <a:pt x="251" y="384"/>
                  <a:pt x="250" y="384"/>
                  <a:pt x="250" y="383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4"/>
                  <a:pt x="249" y="384"/>
                  <a:pt x="249" y="384"/>
                </a:cubicBezTo>
                <a:cubicBezTo>
                  <a:pt x="249" y="385"/>
                  <a:pt x="248" y="385"/>
                  <a:pt x="247" y="387"/>
                </a:cubicBezTo>
                <a:cubicBezTo>
                  <a:pt x="248" y="387"/>
                  <a:pt x="248" y="387"/>
                  <a:pt x="249" y="388"/>
                </a:cubicBezTo>
                <a:close/>
                <a:moveTo>
                  <a:pt x="244" y="388"/>
                </a:moveTo>
                <a:cubicBezTo>
                  <a:pt x="244" y="389"/>
                  <a:pt x="243" y="390"/>
                  <a:pt x="244" y="390"/>
                </a:cubicBezTo>
                <a:cubicBezTo>
                  <a:pt x="244" y="389"/>
                  <a:pt x="246" y="389"/>
                  <a:pt x="245" y="387"/>
                </a:cubicBezTo>
                <a:cubicBezTo>
                  <a:pt x="245" y="388"/>
                  <a:pt x="244" y="388"/>
                  <a:pt x="244" y="388"/>
                </a:cubicBezTo>
                <a:close/>
                <a:moveTo>
                  <a:pt x="245" y="385"/>
                </a:moveTo>
                <a:cubicBezTo>
                  <a:pt x="245" y="386"/>
                  <a:pt x="244" y="386"/>
                  <a:pt x="244" y="387"/>
                </a:cubicBezTo>
                <a:cubicBezTo>
                  <a:pt x="245" y="387"/>
                  <a:pt x="245" y="386"/>
                  <a:pt x="246" y="386"/>
                </a:cubicBezTo>
                <a:cubicBezTo>
                  <a:pt x="246" y="386"/>
                  <a:pt x="246" y="385"/>
                  <a:pt x="245" y="385"/>
                </a:cubicBezTo>
                <a:close/>
                <a:moveTo>
                  <a:pt x="239" y="388"/>
                </a:moveTo>
                <a:cubicBezTo>
                  <a:pt x="239" y="388"/>
                  <a:pt x="241" y="388"/>
                  <a:pt x="241" y="387"/>
                </a:cubicBezTo>
                <a:cubicBezTo>
                  <a:pt x="240" y="387"/>
                  <a:pt x="240" y="387"/>
                  <a:pt x="239" y="387"/>
                </a:cubicBezTo>
                <a:cubicBezTo>
                  <a:pt x="239" y="388"/>
                  <a:pt x="239" y="388"/>
                  <a:pt x="239" y="388"/>
                </a:cubicBezTo>
                <a:close/>
                <a:moveTo>
                  <a:pt x="245" y="393"/>
                </a:moveTo>
                <a:cubicBezTo>
                  <a:pt x="244" y="393"/>
                  <a:pt x="244" y="393"/>
                  <a:pt x="243" y="393"/>
                </a:cubicBezTo>
                <a:cubicBezTo>
                  <a:pt x="243" y="395"/>
                  <a:pt x="241" y="394"/>
                  <a:pt x="241" y="395"/>
                </a:cubicBezTo>
                <a:cubicBezTo>
                  <a:pt x="242" y="396"/>
                  <a:pt x="243" y="394"/>
                  <a:pt x="245" y="394"/>
                </a:cubicBezTo>
                <a:cubicBezTo>
                  <a:pt x="244" y="394"/>
                  <a:pt x="245" y="394"/>
                  <a:pt x="245" y="393"/>
                </a:cubicBezTo>
                <a:close/>
                <a:moveTo>
                  <a:pt x="243" y="386"/>
                </a:moveTo>
                <a:cubicBezTo>
                  <a:pt x="242" y="386"/>
                  <a:pt x="242" y="386"/>
                  <a:pt x="241" y="387"/>
                </a:cubicBezTo>
                <a:cubicBezTo>
                  <a:pt x="241" y="387"/>
                  <a:pt x="241" y="387"/>
                  <a:pt x="241" y="387"/>
                </a:cubicBezTo>
                <a:cubicBezTo>
                  <a:pt x="242" y="387"/>
                  <a:pt x="242" y="387"/>
                  <a:pt x="243" y="387"/>
                </a:cubicBezTo>
                <a:cubicBezTo>
                  <a:pt x="243" y="387"/>
                  <a:pt x="243" y="386"/>
                  <a:pt x="243" y="386"/>
                </a:cubicBezTo>
                <a:close/>
                <a:moveTo>
                  <a:pt x="77" y="353"/>
                </a:moveTo>
                <a:cubicBezTo>
                  <a:pt x="77" y="353"/>
                  <a:pt x="78" y="353"/>
                  <a:pt x="78" y="352"/>
                </a:cubicBezTo>
                <a:cubicBezTo>
                  <a:pt x="77" y="352"/>
                  <a:pt x="77" y="353"/>
                  <a:pt x="77" y="353"/>
                </a:cubicBezTo>
                <a:close/>
                <a:moveTo>
                  <a:pt x="75" y="344"/>
                </a:moveTo>
                <a:cubicBezTo>
                  <a:pt x="75" y="345"/>
                  <a:pt x="75" y="345"/>
                  <a:pt x="76" y="345"/>
                </a:cubicBezTo>
                <a:cubicBezTo>
                  <a:pt x="76" y="345"/>
                  <a:pt x="76" y="345"/>
                  <a:pt x="76" y="344"/>
                </a:cubicBezTo>
                <a:cubicBezTo>
                  <a:pt x="76" y="344"/>
                  <a:pt x="76" y="344"/>
                  <a:pt x="75" y="344"/>
                </a:cubicBezTo>
                <a:close/>
                <a:moveTo>
                  <a:pt x="78" y="343"/>
                </a:moveTo>
                <a:cubicBezTo>
                  <a:pt x="78" y="342"/>
                  <a:pt x="78" y="342"/>
                  <a:pt x="77" y="342"/>
                </a:cubicBezTo>
                <a:cubicBezTo>
                  <a:pt x="77" y="342"/>
                  <a:pt x="77" y="342"/>
                  <a:pt x="77" y="343"/>
                </a:cubicBezTo>
                <a:cubicBezTo>
                  <a:pt x="78" y="343"/>
                  <a:pt x="78" y="343"/>
                  <a:pt x="78" y="343"/>
                </a:cubicBezTo>
                <a:close/>
                <a:moveTo>
                  <a:pt x="78" y="349"/>
                </a:moveTo>
                <a:cubicBezTo>
                  <a:pt x="79" y="349"/>
                  <a:pt x="79" y="348"/>
                  <a:pt x="79" y="348"/>
                </a:cubicBezTo>
                <a:cubicBezTo>
                  <a:pt x="78" y="348"/>
                  <a:pt x="78" y="348"/>
                  <a:pt x="78" y="348"/>
                </a:cubicBezTo>
                <a:cubicBezTo>
                  <a:pt x="78" y="348"/>
                  <a:pt x="78" y="349"/>
                  <a:pt x="78" y="349"/>
                </a:cubicBezTo>
                <a:close/>
                <a:moveTo>
                  <a:pt x="70" y="334"/>
                </a:moveTo>
                <a:cubicBezTo>
                  <a:pt x="70" y="334"/>
                  <a:pt x="71" y="334"/>
                  <a:pt x="71" y="334"/>
                </a:cubicBezTo>
                <a:cubicBezTo>
                  <a:pt x="71" y="333"/>
                  <a:pt x="71" y="333"/>
                  <a:pt x="70" y="333"/>
                </a:cubicBezTo>
                <a:cubicBezTo>
                  <a:pt x="70" y="333"/>
                  <a:pt x="70" y="334"/>
                  <a:pt x="70" y="334"/>
                </a:cubicBezTo>
                <a:close/>
                <a:moveTo>
                  <a:pt x="75" y="340"/>
                </a:moveTo>
                <a:cubicBezTo>
                  <a:pt x="75" y="340"/>
                  <a:pt x="76" y="340"/>
                  <a:pt x="76" y="340"/>
                </a:cubicBezTo>
                <a:cubicBezTo>
                  <a:pt x="76" y="340"/>
                  <a:pt x="75" y="339"/>
                  <a:pt x="75" y="339"/>
                </a:cubicBezTo>
                <a:cubicBezTo>
                  <a:pt x="75" y="340"/>
                  <a:pt x="75" y="340"/>
                  <a:pt x="74" y="340"/>
                </a:cubicBezTo>
                <a:cubicBezTo>
                  <a:pt x="74" y="341"/>
                  <a:pt x="74" y="341"/>
                  <a:pt x="75" y="342"/>
                </a:cubicBezTo>
                <a:cubicBezTo>
                  <a:pt x="75" y="341"/>
                  <a:pt x="74" y="340"/>
                  <a:pt x="75" y="340"/>
                </a:cubicBezTo>
                <a:close/>
                <a:moveTo>
                  <a:pt x="200" y="395"/>
                </a:moveTo>
                <a:cubicBezTo>
                  <a:pt x="201" y="396"/>
                  <a:pt x="201" y="395"/>
                  <a:pt x="201" y="395"/>
                </a:cubicBezTo>
                <a:cubicBezTo>
                  <a:pt x="201" y="395"/>
                  <a:pt x="201" y="395"/>
                  <a:pt x="201" y="395"/>
                </a:cubicBezTo>
                <a:cubicBezTo>
                  <a:pt x="200" y="395"/>
                  <a:pt x="200" y="395"/>
                  <a:pt x="200" y="395"/>
                </a:cubicBezTo>
                <a:close/>
                <a:moveTo>
                  <a:pt x="88" y="355"/>
                </a:moveTo>
                <a:cubicBezTo>
                  <a:pt x="89" y="355"/>
                  <a:pt x="88" y="356"/>
                  <a:pt x="89" y="356"/>
                </a:cubicBezTo>
                <a:cubicBezTo>
                  <a:pt x="89" y="356"/>
                  <a:pt x="89" y="355"/>
                  <a:pt x="88" y="355"/>
                </a:cubicBezTo>
                <a:close/>
                <a:moveTo>
                  <a:pt x="49" y="293"/>
                </a:moveTo>
                <a:cubicBezTo>
                  <a:pt x="50" y="293"/>
                  <a:pt x="50" y="293"/>
                  <a:pt x="50" y="293"/>
                </a:cubicBezTo>
                <a:cubicBezTo>
                  <a:pt x="50" y="293"/>
                  <a:pt x="50" y="293"/>
                  <a:pt x="50" y="292"/>
                </a:cubicBezTo>
                <a:cubicBezTo>
                  <a:pt x="50" y="293"/>
                  <a:pt x="50" y="293"/>
                  <a:pt x="49" y="293"/>
                </a:cubicBezTo>
                <a:close/>
                <a:moveTo>
                  <a:pt x="79" y="344"/>
                </a:moveTo>
                <a:cubicBezTo>
                  <a:pt x="78" y="344"/>
                  <a:pt x="78" y="344"/>
                  <a:pt x="78" y="344"/>
                </a:cubicBezTo>
                <a:cubicBezTo>
                  <a:pt x="78" y="344"/>
                  <a:pt x="78" y="345"/>
                  <a:pt x="78" y="345"/>
                </a:cubicBezTo>
                <a:cubicBezTo>
                  <a:pt x="79" y="345"/>
                  <a:pt x="79" y="345"/>
                  <a:pt x="79" y="345"/>
                </a:cubicBezTo>
                <a:lnTo>
                  <a:pt x="79" y="344"/>
                </a:lnTo>
                <a:close/>
                <a:moveTo>
                  <a:pt x="87" y="359"/>
                </a:moveTo>
                <a:cubicBezTo>
                  <a:pt x="88" y="359"/>
                  <a:pt x="88" y="358"/>
                  <a:pt x="88" y="357"/>
                </a:cubicBezTo>
                <a:cubicBezTo>
                  <a:pt x="88" y="357"/>
                  <a:pt x="88" y="357"/>
                  <a:pt x="87" y="357"/>
                </a:cubicBezTo>
                <a:cubicBezTo>
                  <a:pt x="87" y="358"/>
                  <a:pt x="87" y="358"/>
                  <a:pt x="87" y="359"/>
                </a:cubicBezTo>
                <a:close/>
                <a:moveTo>
                  <a:pt x="83" y="349"/>
                </a:moveTo>
                <a:cubicBezTo>
                  <a:pt x="83" y="349"/>
                  <a:pt x="83" y="349"/>
                  <a:pt x="83" y="348"/>
                </a:cubicBezTo>
                <a:cubicBezTo>
                  <a:pt x="83" y="348"/>
                  <a:pt x="83" y="348"/>
                  <a:pt x="83" y="348"/>
                </a:cubicBezTo>
                <a:cubicBezTo>
                  <a:pt x="82" y="348"/>
                  <a:pt x="82" y="349"/>
                  <a:pt x="83" y="349"/>
                </a:cubicBezTo>
                <a:close/>
                <a:moveTo>
                  <a:pt x="79" y="345"/>
                </a:moveTo>
                <a:cubicBezTo>
                  <a:pt x="79" y="346"/>
                  <a:pt x="78" y="346"/>
                  <a:pt x="78" y="346"/>
                </a:cubicBezTo>
                <a:cubicBezTo>
                  <a:pt x="79" y="346"/>
                  <a:pt x="80" y="346"/>
                  <a:pt x="80" y="345"/>
                </a:cubicBezTo>
                <a:lnTo>
                  <a:pt x="79" y="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0" name="文本框 279">
            <a:extLst>
              <a:ext uri="{FF2B5EF4-FFF2-40B4-BE49-F238E27FC236}">
                <a16:creationId xmlns:a16="http://schemas.microsoft.com/office/drawing/2014/main" id="{9B5BC854-2EB7-40EA-AE85-F002893A5A82}"/>
              </a:ext>
            </a:extLst>
          </p:cNvPr>
          <p:cNvSpPr txBox="1"/>
          <p:nvPr/>
        </p:nvSpPr>
        <p:spPr>
          <a:xfrm>
            <a:off x="371475" y="529366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方案比选</a:t>
            </a:r>
          </a:p>
        </p:txBody>
      </p:sp>
      <p:sp>
        <p:nvSpPr>
          <p:cNvPr id="2" name="缺角矩形 1">
            <a:extLst>
              <a:ext uri="{FF2B5EF4-FFF2-40B4-BE49-F238E27FC236}">
                <a16:creationId xmlns:a16="http://schemas.microsoft.com/office/drawing/2014/main" id="{81A9EFD5-BA35-4326-95DD-44930D762BBE}"/>
              </a:ext>
            </a:extLst>
          </p:cNvPr>
          <p:cNvSpPr/>
          <p:nvPr/>
        </p:nvSpPr>
        <p:spPr>
          <a:xfrm>
            <a:off x="1290317" y="1885626"/>
            <a:ext cx="2272856" cy="3521093"/>
          </a:xfrm>
          <a:prstGeom prst="plaque">
            <a:avLst>
              <a:gd name="adj" fmla="val 8157"/>
            </a:avLst>
          </a:prstGeom>
          <a:noFill/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B0E075B-0146-48EF-9E26-1BA94C6EBC2D}"/>
              </a:ext>
            </a:extLst>
          </p:cNvPr>
          <p:cNvSpPr txBox="1"/>
          <p:nvPr/>
        </p:nvSpPr>
        <p:spPr>
          <a:xfrm>
            <a:off x="1352145" y="2669785"/>
            <a:ext cx="2149200" cy="15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目前仍有大量地区尚需跟进。同时在现有负责人离职的情况下，短时间公司接手困难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21DD63-139B-42B0-B0E2-051FD177D1B0}"/>
              </a:ext>
            </a:extLst>
          </p:cNvPr>
          <p:cNvSpPr txBox="1"/>
          <p:nvPr/>
        </p:nvSpPr>
        <p:spPr>
          <a:xfrm>
            <a:off x="1410088" y="2131566"/>
            <a:ext cx="2033312" cy="442674"/>
          </a:xfrm>
          <a:prstGeom prst="roundRect">
            <a:avLst/>
          </a:prstGeom>
          <a:solidFill>
            <a:srgbClr val="BE5346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方案一  配件</a:t>
            </a:r>
          </a:p>
        </p:txBody>
      </p:sp>
      <p:sp>
        <p:nvSpPr>
          <p:cNvPr id="3" name="缺角矩形 2">
            <a:extLst>
              <a:ext uri="{FF2B5EF4-FFF2-40B4-BE49-F238E27FC236}">
                <a16:creationId xmlns:a16="http://schemas.microsoft.com/office/drawing/2014/main" id="{70186A86-875E-4025-B5C5-62E1EDDC8D04}"/>
              </a:ext>
            </a:extLst>
          </p:cNvPr>
          <p:cNvSpPr/>
          <p:nvPr/>
        </p:nvSpPr>
        <p:spPr>
          <a:xfrm>
            <a:off x="4787679" y="1641440"/>
            <a:ext cx="2588100" cy="4009467"/>
          </a:xfrm>
          <a:prstGeom prst="plaque">
            <a:avLst>
              <a:gd name="adj" fmla="val 8157"/>
            </a:avLst>
          </a:prstGeom>
          <a:noFill/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BDB7EFB-2464-4139-94A8-8977680BF874}"/>
              </a:ext>
            </a:extLst>
          </p:cNvPr>
          <p:cNvSpPr txBox="1"/>
          <p:nvPr/>
        </p:nvSpPr>
        <p:spPr>
          <a:xfrm>
            <a:off x="4888276" y="2622644"/>
            <a:ext cx="2386905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产品相关性能、指标等的大量宣传可以有效提高产品的知名度，同时推动公司网站的建立</a:t>
            </a: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7E854D21-F7CF-4469-B604-2AEFCEDCC71A}"/>
              </a:ext>
            </a:extLst>
          </p:cNvPr>
          <p:cNvSpPr txBox="1"/>
          <p:nvPr/>
        </p:nvSpPr>
        <p:spPr>
          <a:xfrm>
            <a:off x="4888276" y="1938200"/>
            <a:ext cx="2386905" cy="442674"/>
          </a:xfrm>
          <a:prstGeom prst="roundRect">
            <a:avLst/>
          </a:prstGeom>
          <a:solidFill>
            <a:srgbClr val="BE5346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方案二  宣传</a:t>
            </a:r>
          </a:p>
        </p:txBody>
      </p:sp>
      <p:sp>
        <p:nvSpPr>
          <p:cNvPr id="4" name="缺角矩形 3">
            <a:extLst>
              <a:ext uri="{FF2B5EF4-FFF2-40B4-BE49-F238E27FC236}">
                <a16:creationId xmlns:a16="http://schemas.microsoft.com/office/drawing/2014/main" id="{E72BDF85-4482-4C17-9E71-9394B80BE83D}"/>
              </a:ext>
            </a:extLst>
          </p:cNvPr>
          <p:cNvSpPr/>
          <p:nvPr/>
        </p:nvSpPr>
        <p:spPr>
          <a:xfrm>
            <a:off x="8600284" y="1863516"/>
            <a:ext cx="2301400" cy="3565313"/>
          </a:xfrm>
          <a:prstGeom prst="plaque">
            <a:avLst>
              <a:gd name="adj" fmla="val 8157"/>
            </a:avLst>
          </a:prstGeom>
          <a:noFill/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AFD4E87-BDCA-4C85-9EFF-B33C83AC3CEF}"/>
              </a:ext>
            </a:extLst>
          </p:cNvPr>
          <p:cNvSpPr txBox="1"/>
          <p:nvPr/>
        </p:nvSpPr>
        <p:spPr>
          <a:xfrm>
            <a:off x="8676444" y="2669784"/>
            <a:ext cx="2149081" cy="15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要求售后服务团队的产品培训、在线销售团队、线上产品的上线等方面都付出努力</a:t>
            </a: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AD6B0826-7528-4480-A8B9-3F9D5D1CCB61}"/>
              </a:ext>
            </a:extLst>
          </p:cNvPr>
          <p:cNvSpPr txBox="1"/>
          <p:nvPr/>
        </p:nvSpPr>
        <p:spPr>
          <a:xfrm>
            <a:off x="8733984" y="2131566"/>
            <a:ext cx="2034000" cy="442674"/>
          </a:xfrm>
          <a:prstGeom prst="roundRect">
            <a:avLst/>
          </a:prstGeom>
          <a:solidFill>
            <a:srgbClr val="BE5346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方案三  配合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6B25203-8E5F-4AF6-8E33-737FF33D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198" y="3392491"/>
            <a:ext cx="308423" cy="48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9CD406-4E27-4C1B-884E-879DFDC7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1342379" y="3389200"/>
            <a:ext cx="308423" cy="48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5E12C0-AD66-4150-9E6F-E8E23F0781FE}"/>
              </a:ext>
            </a:extLst>
          </p:cNvPr>
          <p:cNvGrpSpPr/>
          <p:nvPr/>
        </p:nvGrpSpPr>
        <p:grpSpPr>
          <a:xfrm>
            <a:off x="5671033" y="6356176"/>
            <a:ext cx="849935" cy="72000"/>
            <a:chOff x="5665971" y="6183800"/>
            <a:chExt cx="849935" cy="720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5662D95F-ACF3-4E2C-AFC6-0B3CBC5ED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2700" y="6183800"/>
              <a:ext cx="296477" cy="72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44E97BA7-5BBB-488D-9702-981175E1B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5971" y="6201800"/>
              <a:ext cx="180000" cy="437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FC0346-606B-494E-AB65-607525009F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5906" y="6201800"/>
              <a:ext cx="180000" cy="437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缺角矩形 31">
            <a:extLst>
              <a:ext uri="{FF2B5EF4-FFF2-40B4-BE49-F238E27FC236}">
                <a16:creationId xmlns:a16="http://schemas.microsoft.com/office/drawing/2014/main" id="{C1B11F80-6FEE-47F2-8279-F6CA5BE0B9B2}"/>
              </a:ext>
            </a:extLst>
          </p:cNvPr>
          <p:cNvSpPr/>
          <p:nvPr/>
        </p:nvSpPr>
        <p:spPr>
          <a:xfrm>
            <a:off x="4650981" y="4273408"/>
            <a:ext cx="2861493" cy="1652945"/>
          </a:xfrm>
          <a:prstGeom prst="plaque">
            <a:avLst>
              <a:gd name="adj" fmla="val 8157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缺角矩形 4">
            <a:extLst>
              <a:ext uri="{FF2B5EF4-FFF2-40B4-BE49-F238E27FC236}">
                <a16:creationId xmlns:a16="http://schemas.microsoft.com/office/drawing/2014/main" id="{E1AEE347-E4A8-48C7-9DFA-B2F4C82FD962}"/>
              </a:ext>
            </a:extLst>
          </p:cNvPr>
          <p:cNvSpPr/>
          <p:nvPr/>
        </p:nvSpPr>
        <p:spPr>
          <a:xfrm>
            <a:off x="1188550" y="4341321"/>
            <a:ext cx="2476389" cy="1517118"/>
          </a:xfrm>
          <a:prstGeom prst="plaque">
            <a:avLst>
              <a:gd name="adj" fmla="val 8157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95250" sx="95000" sy="95000" flip="none" algn="ctr"/>
          </a:blipFill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缺角矩形 5">
            <a:extLst>
              <a:ext uri="{FF2B5EF4-FFF2-40B4-BE49-F238E27FC236}">
                <a16:creationId xmlns:a16="http://schemas.microsoft.com/office/drawing/2014/main" id="{EF11E140-8748-4F5C-9744-14D608853965}"/>
              </a:ext>
            </a:extLst>
          </p:cNvPr>
          <p:cNvSpPr/>
          <p:nvPr/>
        </p:nvSpPr>
        <p:spPr>
          <a:xfrm>
            <a:off x="8512584" y="4341321"/>
            <a:ext cx="2476800" cy="1517118"/>
          </a:xfrm>
          <a:prstGeom prst="plaque">
            <a:avLst>
              <a:gd name="adj" fmla="val 8157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r"/>
          </a:blipFill>
          <a:ln w="50800" cmpd="thickThin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" rIns="0" bIns="0" rtlCol="0" anchor="ctr"/>
          <a:lstStyle/>
          <a:p>
            <a:pPr algn="ctr">
              <a:lnSpc>
                <a:spcPts val="2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26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68287AE6-AA3F-4F79-B5AA-6DCB28243755}"/>
              </a:ext>
            </a:extLst>
          </p:cNvPr>
          <p:cNvGrpSpPr/>
          <p:nvPr/>
        </p:nvGrpSpPr>
        <p:grpSpPr>
          <a:xfrm>
            <a:off x="4004629" y="1315477"/>
            <a:ext cx="2826869" cy="2880847"/>
            <a:chOff x="4004629" y="1315477"/>
            <a:chExt cx="2826869" cy="2880847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B4DE41A-DCE2-4DFB-A77C-8A994D96FD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5400000">
              <a:off x="3975107" y="1352595"/>
              <a:ext cx="2870719" cy="280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9A2BFE6-4257-4F3A-B7B3-659D585A2C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05312" y="2321194"/>
              <a:ext cx="1991187" cy="592554"/>
            </a:xfrm>
            <a:custGeom>
              <a:avLst/>
              <a:gdLst>
                <a:gd name="T0" fmla="*/ 5243 w 5334"/>
                <a:gd name="T1" fmla="*/ 561 h 1585"/>
                <a:gd name="T2" fmla="*/ 4650 w 5334"/>
                <a:gd name="T3" fmla="*/ 904 h 1585"/>
                <a:gd name="T4" fmla="*/ 4488 w 5334"/>
                <a:gd name="T5" fmla="*/ 1019 h 1585"/>
                <a:gd name="T6" fmla="*/ 4400 w 5334"/>
                <a:gd name="T7" fmla="*/ 1101 h 1585"/>
                <a:gd name="T8" fmla="*/ 4371 w 5334"/>
                <a:gd name="T9" fmla="*/ 999 h 1585"/>
                <a:gd name="T10" fmla="*/ 4194 w 5334"/>
                <a:gd name="T11" fmla="*/ 1073 h 1585"/>
                <a:gd name="T12" fmla="*/ 3935 w 5334"/>
                <a:gd name="T13" fmla="*/ 994 h 1585"/>
                <a:gd name="T14" fmla="*/ 3550 w 5334"/>
                <a:gd name="T15" fmla="*/ 1009 h 1585"/>
                <a:gd name="T16" fmla="*/ 3406 w 5334"/>
                <a:gd name="T17" fmla="*/ 1005 h 1585"/>
                <a:gd name="T18" fmla="*/ 3119 w 5334"/>
                <a:gd name="T19" fmla="*/ 1021 h 1585"/>
                <a:gd name="T20" fmla="*/ 2624 w 5334"/>
                <a:gd name="T21" fmla="*/ 1038 h 1585"/>
                <a:gd name="T22" fmla="*/ 2116 w 5334"/>
                <a:gd name="T23" fmla="*/ 969 h 1585"/>
                <a:gd name="T24" fmla="*/ 2047 w 5334"/>
                <a:gd name="T25" fmla="*/ 965 h 1585"/>
                <a:gd name="T26" fmla="*/ 2026 w 5334"/>
                <a:gd name="T27" fmla="*/ 1052 h 1585"/>
                <a:gd name="T28" fmla="*/ 2074 w 5334"/>
                <a:gd name="T29" fmla="*/ 1086 h 1585"/>
                <a:gd name="T30" fmla="*/ 2145 w 5334"/>
                <a:gd name="T31" fmla="*/ 1103 h 1585"/>
                <a:gd name="T32" fmla="*/ 2848 w 5334"/>
                <a:gd name="T33" fmla="*/ 1234 h 1585"/>
                <a:gd name="T34" fmla="*/ 3667 w 5334"/>
                <a:gd name="T35" fmla="*/ 1196 h 1585"/>
                <a:gd name="T36" fmla="*/ 3703 w 5334"/>
                <a:gd name="T37" fmla="*/ 1188 h 1585"/>
                <a:gd name="T38" fmla="*/ 4053 w 5334"/>
                <a:gd name="T39" fmla="*/ 1136 h 1585"/>
                <a:gd name="T40" fmla="*/ 4115 w 5334"/>
                <a:gd name="T41" fmla="*/ 1172 h 1585"/>
                <a:gd name="T42" fmla="*/ 4007 w 5334"/>
                <a:gd name="T43" fmla="*/ 1233 h 1585"/>
                <a:gd name="T44" fmla="*/ 3342 w 5334"/>
                <a:gd name="T45" fmla="*/ 1380 h 1585"/>
                <a:gd name="T46" fmla="*/ 2019 w 5334"/>
                <a:gd name="T47" fmla="*/ 1265 h 1585"/>
                <a:gd name="T48" fmla="*/ 1259 w 5334"/>
                <a:gd name="T49" fmla="*/ 921 h 1585"/>
                <a:gd name="T50" fmla="*/ 377 w 5334"/>
                <a:gd name="T51" fmla="*/ 205 h 1585"/>
                <a:gd name="T52" fmla="*/ 74 w 5334"/>
                <a:gd name="T53" fmla="*/ 27 h 1585"/>
                <a:gd name="T54" fmla="*/ 14 w 5334"/>
                <a:gd name="T55" fmla="*/ 38 h 1585"/>
                <a:gd name="T56" fmla="*/ 38 w 5334"/>
                <a:gd name="T57" fmla="*/ 101 h 1585"/>
                <a:gd name="T58" fmla="*/ 273 w 5334"/>
                <a:gd name="T59" fmla="*/ 356 h 1585"/>
                <a:gd name="T60" fmla="*/ 948 w 5334"/>
                <a:gd name="T61" fmla="*/ 885 h 1585"/>
                <a:gd name="T62" fmla="*/ 1534 w 5334"/>
                <a:gd name="T63" fmla="*/ 1220 h 1585"/>
                <a:gd name="T64" fmla="*/ 1764 w 5334"/>
                <a:gd name="T65" fmla="*/ 1300 h 1585"/>
                <a:gd name="T66" fmla="*/ 2041 w 5334"/>
                <a:gd name="T67" fmla="*/ 1421 h 1585"/>
                <a:gd name="T68" fmla="*/ 2442 w 5334"/>
                <a:gd name="T69" fmla="*/ 1512 h 1585"/>
                <a:gd name="T70" fmla="*/ 2851 w 5334"/>
                <a:gd name="T71" fmla="*/ 1568 h 1585"/>
                <a:gd name="T72" fmla="*/ 3377 w 5334"/>
                <a:gd name="T73" fmla="*/ 1501 h 1585"/>
                <a:gd name="T74" fmla="*/ 4153 w 5334"/>
                <a:gd name="T75" fmla="*/ 1281 h 1585"/>
                <a:gd name="T76" fmla="*/ 4230 w 5334"/>
                <a:gd name="T77" fmla="*/ 1286 h 1585"/>
                <a:gd name="T78" fmla="*/ 4587 w 5334"/>
                <a:gd name="T79" fmla="*/ 1282 h 1585"/>
                <a:gd name="T80" fmla="*/ 4676 w 5334"/>
                <a:gd name="T81" fmla="*/ 1179 h 1585"/>
                <a:gd name="T82" fmla="*/ 4556 w 5334"/>
                <a:gd name="T83" fmla="*/ 1123 h 1585"/>
                <a:gd name="T84" fmla="*/ 4523 w 5334"/>
                <a:gd name="T85" fmla="*/ 1053 h 1585"/>
                <a:gd name="T86" fmla="*/ 4815 w 5334"/>
                <a:gd name="T87" fmla="*/ 959 h 1585"/>
                <a:gd name="T88" fmla="*/ 4879 w 5334"/>
                <a:gd name="T89" fmla="*/ 944 h 1585"/>
                <a:gd name="T90" fmla="*/ 5075 w 5334"/>
                <a:gd name="T91" fmla="*/ 826 h 1585"/>
                <a:gd name="T92" fmla="*/ 5131 w 5334"/>
                <a:gd name="T93" fmla="*/ 802 h 1585"/>
                <a:gd name="T94" fmla="*/ 5288 w 5334"/>
                <a:gd name="T95" fmla="*/ 599 h 1585"/>
                <a:gd name="T96" fmla="*/ 5303 w 5334"/>
                <a:gd name="T97" fmla="*/ 539 h 1585"/>
                <a:gd name="T98" fmla="*/ 5243 w 5334"/>
                <a:gd name="T99" fmla="*/ 56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34" h="1585">
                  <a:moveTo>
                    <a:pt x="5243" y="561"/>
                  </a:moveTo>
                  <a:cubicBezTo>
                    <a:pt x="5074" y="726"/>
                    <a:pt x="4869" y="823"/>
                    <a:pt x="4650" y="904"/>
                  </a:cubicBezTo>
                  <a:cubicBezTo>
                    <a:pt x="4592" y="926"/>
                    <a:pt x="4495" y="925"/>
                    <a:pt x="4488" y="1019"/>
                  </a:cubicBezTo>
                  <a:cubicBezTo>
                    <a:pt x="4483" y="1082"/>
                    <a:pt x="4447" y="1107"/>
                    <a:pt x="4400" y="1101"/>
                  </a:cubicBezTo>
                  <a:cubicBezTo>
                    <a:pt x="4347" y="1094"/>
                    <a:pt x="4393" y="1043"/>
                    <a:pt x="4371" y="999"/>
                  </a:cubicBezTo>
                  <a:cubicBezTo>
                    <a:pt x="4334" y="1110"/>
                    <a:pt x="4269" y="1075"/>
                    <a:pt x="4194" y="1073"/>
                  </a:cubicBezTo>
                  <a:cubicBezTo>
                    <a:pt x="4098" y="1070"/>
                    <a:pt x="4045" y="987"/>
                    <a:pt x="3935" y="994"/>
                  </a:cubicBezTo>
                  <a:cubicBezTo>
                    <a:pt x="3810" y="1001"/>
                    <a:pt x="3680" y="1028"/>
                    <a:pt x="3550" y="1009"/>
                  </a:cubicBezTo>
                  <a:cubicBezTo>
                    <a:pt x="3506" y="1003"/>
                    <a:pt x="3456" y="997"/>
                    <a:pt x="3406" y="1005"/>
                  </a:cubicBezTo>
                  <a:cubicBezTo>
                    <a:pt x="3312" y="1021"/>
                    <a:pt x="3215" y="1019"/>
                    <a:pt x="3119" y="1021"/>
                  </a:cubicBezTo>
                  <a:cubicBezTo>
                    <a:pt x="2954" y="1025"/>
                    <a:pt x="2790" y="1017"/>
                    <a:pt x="2624" y="1038"/>
                  </a:cubicBezTo>
                  <a:cubicBezTo>
                    <a:pt x="2452" y="1059"/>
                    <a:pt x="2279" y="1034"/>
                    <a:pt x="2116" y="969"/>
                  </a:cubicBezTo>
                  <a:cubicBezTo>
                    <a:pt x="2091" y="959"/>
                    <a:pt x="2068" y="948"/>
                    <a:pt x="2047" y="965"/>
                  </a:cubicBezTo>
                  <a:cubicBezTo>
                    <a:pt x="2022" y="987"/>
                    <a:pt x="2028" y="1023"/>
                    <a:pt x="2026" y="1052"/>
                  </a:cubicBezTo>
                  <a:cubicBezTo>
                    <a:pt x="2025" y="1077"/>
                    <a:pt x="2052" y="1082"/>
                    <a:pt x="2074" y="1086"/>
                  </a:cubicBezTo>
                  <a:cubicBezTo>
                    <a:pt x="2098" y="1090"/>
                    <a:pt x="2121" y="1096"/>
                    <a:pt x="2145" y="1103"/>
                  </a:cubicBezTo>
                  <a:cubicBezTo>
                    <a:pt x="2375" y="1170"/>
                    <a:pt x="2610" y="1212"/>
                    <a:pt x="2848" y="1234"/>
                  </a:cubicBezTo>
                  <a:cubicBezTo>
                    <a:pt x="3122" y="1259"/>
                    <a:pt x="3394" y="1201"/>
                    <a:pt x="3667" y="1196"/>
                  </a:cubicBezTo>
                  <a:cubicBezTo>
                    <a:pt x="3680" y="1195"/>
                    <a:pt x="3693" y="1194"/>
                    <a:pt x="3703" y="1188"/>
                  </a:cubicBezTo>
                  <a:cubicBezTo>
                    <a:pt x="3814" y="1134"/>
                    <a:pt x="3940" y="1179"/>
                    <a:pt x="4053" y="1136"/>
                  </a:cubicBezTo>
                  <a:cubicBezTo>
                    <a:pt x="4063" y="1133"/>
                    <a:pt x="4104" y="1128"/>
                    <a:pt x="4115" y="1172"/>
                  </a:cubicBezTo>
                  <a:cubicBezTo>
                    <a:pt x="4080" y="1192"/>
                    <a:pt x="4046" y="1219"/>
                    <a:pt x="4007" y="1233"/>
                  </a:cubicBezTo>
                  <a:cubicBezTo>
                    <a:pt x="3791" y="1310"/>
                    <a:pt x="3570" y="1371"/>
                    <a:pt x="3342" y="1380"/>
                  </a:cubicBezTo>
                  <a:cubicBezTo>
                    <a:pt x="2897" y="1399"/>
                    <a:pt x="2447" y="1413"/>
                    <a:pt x="2019" y="1265"/>
                  </a:cubicBezTo>
                  <a:cubicBezTo>
                    <a:pt x="1757" y="1174"/>
                    <a:pt x="1492" y="1085"/>
                    <a:pt x="1259" y="921"/>
                  </a:cubicBezTo>
                  <a:cubicBezTo>
                    <a:pt x="947" y="703"/>
                    <a:pt x="632" y="493"/>
                    <a:pt x="377" y="205"/>
                  </a:cubicBezTo>
                  <a:cubicBezTo>
                    <a:pt x="298" y="116"/>
                    <a:pt x="225" y="0"/>
                    <a:pt x="74" y="27"/>
                  </a:cubicBezTo>
                  <a:cubicBezTo>
                    <a:pt x="54" y="31"/>
                    <a:pt x="26" y="17"/>
                    <a:pt x="14" y="38"/>
                  </a:cubicBezTo>
                  <a:cubicBezTo>
                    <a:pt x="0" y="63"/>
                    <a:pt x="19" y="84"/>
                    <a:pt x="38" y="101"/>
                  </a:cubicBezTo>
                  <a:cubicBezTo>
                    <a:pt x="125" y="178"/>
                    <a:pt x="193" y="273"/>
                    <a:pt x="273" y="356"/>
                  </a:cubicBezTo>
                  <a:cubicBezTo>
                    <a:pt x="474" y="562"/>
                    <a:pt x="707" y="730"/>
                    <a:pt x="948" y="885"/>
                  </a:cubicBezTo>
                  <a:cubicBezTo>
                    <a:pt x="1137" y="1006"/>
                    <a:pt x="1323" y="1134"/>
                    <a:pt x="1534" y="1220"/>
                  </a:cubicBezTo>
                  <a:cubicBezTo>
                    <a:pt x="1611" y="1251"/>
                    <a:pt x="1704" y="1251"/>
                    <a:pt x="1764" y="1300"/>
                  </a:cubicBezTo>
                  <a:cubicBezTo>
                    <a:pt x="1848" y="1369"/>
                    <a:pt x="1948" y="1385"/>
                    <a:pt x="2041" y="1421"/>
                  </a:cubicBezTo>
                  <a:cubicBezTo>
                    <a:pt x="2170" y="1470"/>
                    <a:pt x="2307" y="1489"/>
                    <a:pt x="2442" y="1512"/>
                  </a:cubicBezTo>
                  <a:cubicBezTo>
                    <a:pt x="2577" y="1536"/>
                    <a:pt x="2714" y="1555"/>
                    <a:pt x="2851" y="1568"/>
                  </a:cubicBezTo>
                  <a:cubicBezTo>
                    <a:pt x="3031" y="1585"/>
                    <a:pt x="3203" y="1544"/>
                    <a:pt x="3377" y="1501"/>
                  </a:cubicBezTo>
                  <a:cubicBezTo>
                    <a:pt x="3639" y="1436"/>
                    <a:pt x="3912" y="1418"/>
                    <a:pt x="4153" y="1281"/>
                  </a:cubicBezTo>
                  <a:cubicBezTo>
                    <a:pt x="4177" y="1267"/>
                    <a:pt x="4202" y="1267"/>
                    <a:pt x="4230" y="1286"/>
                  </a:cubicBezTo>
                  <a:cubicBezTo>
                    <a:pt x="4346" y="1369"/>
                    <a:pt x="4471" y="1367"/>
                    <a:pt x="4587" y="1282"/>
                  </a:cubicBezTo>
                  <a:cubicBezTo>
                    <a:pt x="4625" y="1255"/>
                    <a:pt x="4686" y="1232"/>
                    <a:pt x="4676" y="1179"/>
                  </a:cubicBezTo>
                  <a:cubicBezTo>
                    <a:pt x="4665" y="1126"/>
                    <a:pt x="4605" y="1126"/>
                    <a:pt x="4556" y="1123"/>
                  </a:cubicBezTo>
                  <a:cubicBezTo>
                    <a:pt x="4510" y="1119"/>
                    <a:pt x="4501" y="1094"/>
                    <a:pt x="4523" y="1053"/>
                  </a:cubicBezTo>
                  <a:cubicBezTo>
                    <a:pt x="4569" y="967"/>
                    <a:pt x="4730" y="912"/>
                    <a:pt x="4815" y="959"/>
                  </a:cubicBezTo>
                  <a:cubicBezTo>
                    <a:pt x="4848" y="977"/>
                    <a:pt x="4860" y="976"/>
                    <a:pt x="4879" y="944"/>
                  </a:cubicBezTo>
                  <a:cubicBezTo>
                    <a:pt x="4922" y="870"/>
                    <a:pt x="4989" y="830"/>
                    <a:pt x="5075" y="826"/>
                  </a:cubicBezTo>
                  <a:cubicBezTo>
                    <a:pt x="5098" y="825"/>
                    <a:pt x="5128" y="820"/>
                    <a:pt x="5131" y="802"/>
                  </a:cubicBezTo>
                  <a:cubicBezTo>
                    <a:pt x="5148" y="706"/>
                    <a:pt x="5258" y="683"/>
                    <a:pt x="5288" y="599"/>
                  </a:cubicBezTo>
                  <a:cubicBezTo>
                    <a:pt x="5295" y="579"/>
                    <a:pt x="5334" y="566"/>
                    <a:pt x="5303" y="539"/>
                  </a:cubicBezTo>
                  <a:cubicBezTo>
                    <a:pt x="5273" y="513"/>
                    <a:pt x="5259" y="546"/>
                    <a:pt x="5243" y="561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885A8B9-44CE-412B-ABDC-E9C2C2BD8F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0970" y="1237391"/>
              <a:ext cx="904855" cy="1103230"/>
            </a:xfrm>
            <a:custGeom>
              <a:avLst/>
              <a:gdLst>
                <a:gd name="T0" fmla="*/ 162 w 2423"/>
                <a:gd name="T1" fmla="*/ 2923 h 2953"/>
                <a:gd name="T2" fmla="*/ 279 w 2423"/>
                <a:gd name="T3" fmla="*/ 2930 h 2953"/>
                <a:gd name="T4" fmla="*/ 275 w 2423"/>
                <a:gd name="T5" fmla="*/ 2786 h 2953"/>
                <a:gd name="T6" fmla="*/ 535 w 2423"/>
                <a:gd name="T7" fmla="*/ 1992 h 2953"/>
                <a:gd name="T8" fmla="*/ 920 w 2423"/>
                <a:gd name="T9" fmla="*/ 1313 h 2953"/>
                <a:gd name="T10" fmla="*/ 1570 w 2423"/>
                <a:gd name="T11" fmla="*/ 652 h 2953"/>
                <a:gd name="T12" fmla="*/ 2096 w 2423"/>
                <a:gd name="T13" fmla="*/ 326 h 2953"/>
                <a:gd name="T14" fmla="*/ 2271 w 2423"/>
                <a:gd name="T15" fmla="*/ 227 h 2953"/>
                <a:gd name="T16" fmla="*/ 2375 w 2423"/>
                <a:gd name="T17" fmla="*/ 0 h 2953"/>
                <a:gd name="T18" fmla="*/ 2232 w 2423"/>
                <a:gd name="T19" fmla="*/ 140 h 2953"/>
                <a:gd name="T20" fmla="*/ 2047 w 2423"/>
                <a:gd name="T21" fmla="*/ 120 h 2953"/>
                <a:gd name="T22" fmla="*/ 2086 w 2423"/>
                <a:gd name="T23" fmla="*/ 74 h 2953"/>
                <a:gd name="T24" fmla="*/ 1896 w 2423"/>
                <a:gd name="T25" fmla="*/ 140 h 2953"/>
                <a:gd name="T26" fmla="*/ 1254 w 2423"/>
                <a:gd name="T27" fmla="*/ 531 h 2953"/>
                <a:gd name="T28" fmla="*/ 806 w 2423"/>
                <a:gd name="T29" fmla="*/ 974 h 2953"/>
                <a:gd name="T30" fmla="*/ 468 w 2423"/>
                <a:gd name="T31" fmla="*/ 1392 h 2953"/>
                <a:gd name="T32" fmla="*/ 101 w 2423"/>
                <a:gd name="T33" fmla="*/ 1974 h 2953"/>
                <a:gd name="T34" fmla="*/ 36 w 2423"/>
                <a:gd name="T35" fmla="*/ 2811 h 2953"/>
                <a:gd name="T36" fmla="*/ 162 w 2423"/>
                <a:gd name="T37" fmla="*/ 2923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3" h="2953">
                  <a:moveTo>
                    <a:pt x="162" y="2923"/>
                  </a:moveTo>
                  <a:cubicBezTo>
                    <a:pt x="207" y="2892"/>
                    <a:pt x="238" y="2909"/>
                    <a:pt x="279" y="2930"/>
                  </a:cubicBezTo>
                  <a:cubicBezTo>
                    <a:pt x="275" y="2876"/>
                    <a:pt x="263" y="2832"/>
                    <a:pt x="275" y="2786"/>
                  </a:cubicBezTo>
                  <a:cubicBezTo>
                    <a:pt x="345" y="2516"/>
                    <a:pt x="416" y="2249"/>
                    <a:pt x="535" y="1992"/>
                  </a:cubicBezTo>
                  <a:cubicBezTo>
                    <a:pt x="646" y="1753"/>
                    <a:pt x="754" y="1518"/>
                    <a:pt x="920" y="1313"/>
                  </a:cubicBezTo>
                  <a:cubicBezTo>
                    <a:pt x="1115" y="1071"/>
                    <a:pt x="1321" y="841"/>
                    <a:pt x="1570" y="652"/>
                  </a:cubicBezTo>
                  <a:cubicBezTo>
                    <a:pt x="1735" y="525"/>
                    <a:pt x="1907" y="412"/>
                    <a:pt x="2096" y="326"/>
                  </a:cubicBezTo>
                  <a:cubicBezTo>
                    <a:pt x="2157" y="298"/>
                    <a:pt x="2214" y="254"/>
                    <a:pt x="2271" y="227"/>
                  </a:cubicBezTo>
                  <a:cubicBezTo>
                    <a:pt x="2378" y="175"/>
                    <a:pt x="2423" y="129"/>
                    <a:pt x="2375" y="0"/>
                  </a:cubicBezTo>
                  <a:cubicBezTo>
                    <a:pt x="2382" y="121"/>
                    <a:pt x="2299" y="118"/>
                    <a:pt x="2232" y="140"/>
                  </a:cubicBezTo>
                  <a:cubicBezTo>
                    <a:pt x="2165" y="162"/>
                    <a:pt x="2101" y="184"/>
                    <a:pt x="2047" y="120"/>
                  </a:cubicBezTo>
                  <a:cubicBezTo>
                    <a:pt x="2053" y="99"/>
                    <a:pt x="2095" y="122"/>
                    <a:pt x="2086" y="74"/>
                  </a:cubicBezTo>
                  <a:cubicBezTo>
                    <a:pt x="2022" y="96"/>
                    <a:pt x="1958" y="115"/>
                    <a:pt x="1896" y="140"/>
                  </a:cubicBezTo>
                  <a:cubicBezTo>
                    <a:pt x="1660" y="235"/>
                    <a:pt x="1452" y="370"/>
                    <a:pt x="1254" y="531"/>
                  </a:cubicBezTo>
                  <a:cubicBezTo>
                    <a:pt x="1088" y="665"/>
                    <a:pt x="950" y="822"/>
                    <a:pt x="806" y="974"/>
                  </a:cubicBezTo>
                  <a:cubicBezTo>
                    <a:pt x="683" y="1103"/>
                    <a:pt x="592" y="1260"/>
                    <a:pt x="468" y="1392"/>
                  </a:cubicBezTo>
                  <a:cubicBezTo>
                    <a:pt x="309" y="1561"/>
                    <a:pt x="168" y="1748"/>
                    <a:pt x="101" y="1974"/>
                  </a:cubicBezTo>
                  <a:cubicBezTo>
                    <a:pt x="20" y="2247"/>
                    <a:pt x="0" y="2528"/>
                    <a:pt x="36" y="2811"/>
                  </a:cubicBezTo>
                  <a:cubicBezTo>
                    <a:pt x="46" y="2888"/>
                    <a:pt x="118" y="2953"/>
                    <a:pt x="162" y="2923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B911F80-7B39-41AC-93C3-4C815A0B5A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93064" y="1022574"/>
              <a:ext cx="318218" cy="904024"/>
            </a:xfrm>
            <a:custGeom>
              <a:avLst/>
              <a:gdLst>
                <a:gd name="T0" fmla="*/ 536 w 851"/>
                <a:gd name="T1" fmla="*/ 1784 h 2420"/>
                <a:gd name="T2" fmla="*/ 474 w 851"/>
                <a:gd name="T3" fmla="*/ 1471 h 2420"/>
                <a:gd name="T4" fmla="*/ 450 w 851"/>
                <a:gd name="T5" fmla="*/ 987 h 2420"/>
                <a:gd name="T6" fmla="*/ 328 w 851"/>
                <a:gd name="T7" fmla="*/ 951 h 2420"/>
                <a:gd name="T8" fmla="*/ 329 w 851"/>
                <a:gd name="T9" fmla="*/ 809 h 2420"/>
                <a:gd name="T10" fmla="*/ 380 w 851"/>
                <a:gd name="T11" fmla="*/ 265 h 2420"/>
                <a:gd name="T12" fmla="*/ 382 w 851"/>
                <a:gd name="T13" fmla="*/ 0 h 2420"/>
                <a:gd name="T14" fmla="*/ 335 w 851"/>
                <a:gd name="T15" fmla="*/ 358 h 2420"/>
                <a:gd name="T16" fmla="*/ 287 w 851"/>
                <a:gd name="T17" fmla="*/ 719 h 2420"/>
                <a:gd name="T18" fmla="*/ 215 w 851"/>
                <a:gd name="T19" fmla="*/ 779 h 2420"/>
                <a:gd name="T20" fmla="*/ 17 w 851"/>
                <a:gd name="T21" fmla="*/ 920 h 2420"/>
                <a:gd name="T22" fmla="*/ 22 w 851"/>
                <a:gd name="T23" fmla="*/ 1270 h 2420"/>
                <a:gd name="T24" fmla="*/ 100 w 851"/>
                <a:gd name="T25" fmla="*/ 1426 h 2420"/>
                <a:gd name="T26" fmla="*/ 164 w 851"/>
                <a:gd name="T27" fmla="*/ 1639 h 2420"/>
                <a:gd name="T28" fmla="*/ 504 w 851"/>
                <a:gd name="T29" fmla="*/ 2164 h 2420"/>
                <a:gd name="T30" fmla="*/ 851 w 851"/>
                <a:gd name="T31" fmla="*/ 2420 h 2420"/>
                <a:gd name="T32" fmla="*/ 536 w 851"/>
                <a:gd name="T33" fmla="*/ 1784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2420">
                  <a:moveTo>
                    <a:pt x="536" y="1784"/>
                  </a:moveTo>
                  <a:cubicBezTo>
                    <a:pt x="483" y="1681"/>
                    <a:pt x="485" y="1571"/>
                    <a:pt x="474" y="1471"/>
                  </a:cubicBezTo>
                  <a:cubicBezTo>
                    <a:pt x="457" y="1315"/>
                    <a:pt x="344" y="1166"/>
                    <a:pt x="450" y="987"/>
                  </a:cubicBezTo>
                  <a:cubicBezTo>
                    <a:pt x="354" y="1043"/>
                    <a:pt x="322" y="1029"/>
                    <a:pt x="328" y="951"/>
                  </a:cubicBezTo>
                  <a:cubicBezTo>
                    <a:pt x="333" y="903"/>
                    <a:pt x="314" y="854"/>
                    <a:pt x="329" y="809"/>
                  </a:cubicBezTo>
                  <a:cubicBezTo>
                    <a:pt x="390" y="631"/>
                    <a:pt x="357" y="446"/>
                    <a:pt x="380" y="265"/>
                  </a:cubicBezTo>
                  <a:cubicBezTo>
                    <a:pt x="391" y="178"/>
                    <a:pt x="382" y="88"/>
                    <a:pt x="382" y="0"/>
                  </a:cubicBezTo>
                  <a:cubicBezTo>
                    <a:pt x="337" y="118"/>
                    <a:pt x="324" y="233"/>
                    <a:pt x="335" y="358"/>
                  </a:cubicBezTo>
                  <a:cubicBezTo>
                    <a:pt x="346" y="475"/>
                    <a:pt x="341" y="604"/>
                    <a:pt x="287" y="719"/>
                  </a:cubicBezTo>
                  <a:cubicBezTo>
                    <a:pt x="273" y="750"/>
                    <a:pt x="255" y="781"/>
                    <a:pt x="215" y="779"/>
                  </a:cubicBezTo>
                  <a:cubicBezTo>
                    <a:pt x="89" y="773"/>
                    <a:pt x="29" y="807"/>
                    <a:pt x="17" y="920"/>
                  </a:cubicBezTo>
                  <a:cubicBezTo>
                    <a:pt x="4" y="1035"/>
                    <a:pt x="0" y="1153"/>
                    <a:pt x="22" y="1270"/>
                  </a:cubicBezTo>
                  <a:cubicBezTo>
                    <a:pt x="34" y="1331"/>
                    <a:pt x="38" y="1392"/>
                    <a:pt x="100" y="1426"/>
                  </a:cubicBezTo>
                  <a:cubicBezTo>
                    <a:pt x="54" y="1517"/>
                    <a:pt x="125" y="1576"/>
                    <a:pt x="164" y="1639"/>
                  </a:cubicBezTo>
                  <a:cubicBezTo>
                    <a:pt x="274" y="1816"/>
                    <a:pt x="397" y="1985"/>
                    <a:pt x="504" y="2164"/>
                  </a:cubicBezTo>
                  <a:cubicBezTo>
                    <a:pt x="585" y="2299"/>
                    <a:pt x="698" y="2381"/>
                    <a:pt x="851" y="2420"/>
                  </a:cubicBezTo>
                  <a:cubicBezTo>
                    <a:pt x="699" y="2229"/>
                    <a:pt x="643" y="1994"/>
                    <a:pt x="536" y="1784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8062F41-E77A-40A3-8BAE-8AD8B00966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3725" y="3296945"/>
              <a:ext cx="320751" cy="1478008"/>
            </a:xfrm>
            <a:custGeom>
              <a:avLst/>
              <a:gdLst>
                <a:gd name="T0" fmla="*/ 797 w 858"/>
                <a:gd name="T1" fmla="*/ 1618 h 3957"/>
                <a:gd name="T2" fmla="*/ 747 w 858"/>
                <a:gd name="T3" fmla="*/ 1487 h 3957"/>
                <a:gd name="T4" fmla="*/ 701 w 858"/>
                <a:gd name="T5" fmla="*/ 1253 h 3957"/>
                <a:gd name="T6" fmla="*/ 327 w 858"/>
                <a:gd name="T7" fmla="*/ 416 h 3957"/>
                <a:gd name="T8" fmla="*/ 120 w 858"/>
                <a:gd name="T9" fmla="*/ 134 h 3957"/>
                <a:gd name="T10" fmla="*/ 104 w 858"/>
                <a:gd name="T11" fmla="*/ 94 h 3957"/>
                <a:gd name="T12" fmla="*/ 0 w 858"/>
                <a:gd name="T13" fmla="*/ 0 h 3957"/>
                <a:gd name="T14" fmla="*/ 64 w 858"/>
                <a:gd name="T15" fmla="*/ 129 h 3957"/>
                <a:gd name="T16" fmla="*/ 264 w 858"/>
                <a:gd name="T17" fmla="*/ 443 h 3957"/>
                <a:gd name="T18" fmla="*/ 521 w 858"/>
                <a:gd name="T19" fmla="*/ 1145 h 3957"/>
                <a:gd name="T20" fmla="*/ 572 w 858"/>
                <a:gd name="T21" fmla="*/ 1575 h 3957"/>
                <a:gd name="T22" fmla="*/ 555 w 858"/>
                <a:gd name="T23" fmla="*/ 1893 h 3957"/>
                <a:gd name="T24" fmla="*/ 600 w 858"/>
                <a:gd name="T25" fmla="*/ 2303 h 3957"/>
                <a:gd name="T26" fmla="*/ 616 w 858"/>
                <a:gd name="T27" fmla="*/ 2532 h 3957"/>
                <a:gd name="T28" fmla="*/ 81 w 858"/>
                <a:gd name="T29" fmla="*/ 3819 h 3957"/>
                <a:gd name="T30" fmla="*/ 32 w 858"/>
                <a:gd name="T31" fmla="*/ 3957 h 3957"/>
                <a:gd name="T32" fmla="*/ 192 w 858"/>
                <a:gd name="T33" fmla="*/ 3760 h 3957"/>
                <a:gd name="T34" fmla="*/ 538 w 858"/>
                <a:gd name="T35" fmla="*/ 3079 h 3957"/>
                <a:gd name="T36" fmla="*/ 755 w 858"/>
                <a:gd name="T37" fmla="*/ 2224 h 3957"/>
                <a:gd name="T38" fmla="*/ 783 w 858"/>
                <a:gd name="T39" fmla="*/ 2063 h 3957"/>
                <a:gd name="T40" fmla="*/ 815 w 858"/>
                <a:gd name="T41" fmla="*/ 1887 h 3957"/>
                <a:gd name="T42" fmla="*/ 797 w 858"/>
                <a:gd name="T43" fmla="*/ 1618 h 3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8" h="3957">
                  <a:moveTo>
                    <a:pt x="797" y="1618"/>
                  </a:moveTo>
                  <a:cubicBezTo>
                    <a:pt x="776" y="1575"/>
                    <a:pt x="745" y="1539"/>
                    <a:pt x="747" y="1487"/>
                  </a:cubicBezTo>
                  <a:cubicBezTo>
                    <a:pt x="750" y="1405"/>
                    <a:pt x="720" y="1331"/>
                    <a:pt x="701" y="1253"/>
                  </a:cubicBezTo>
                  <a:cubicBezTo>
                    <a:pt x="628" y="950"/>
                    <a:pt x="520" y="665"/>
                    <a:pt x="327" y="416"/>
                  </a:cubicBezTo>
                  <a:cubicBezTo>
                    <a:pt x="256" y="324"/>
                    <a:pt x="231" y="198"/>
                    <a:pt x="120" y="134"/>
                  </a:cubicBezTo>
                  <a:cubicBezTo>
                    <a:pt x="110" y="128"/>
                    <a:pt x="101" y="105"/>
                    <a:pt x="104" y="94"/>
                  </a:cubicBezTo>
                  <a:cubicBezTo>
                    <a:pt x="131" y="3"/>
                    <a:pt x="60" y="25"/>
                    <a:pt x="0" y="0"/>
                  </a:cubicBezTo>
                  <a:cubicBezTo>
                    <a:pt x="27" y="55"/>
                    <a:pt x="43" y="94"/>
                    <a:pt x="64" y="129"/>
                  </a:cubicBezTo>
                  <a:cubicBezTo>
                    <a:pt x="131" y="234"/>
                    <a:pt x="214" y="331"/>
                    <a:pt x="264" y="443"/>
                  </a:cubicBezTo>
                  <a:cubicBezTo>
                    <a:pt x="366" y="670"/>
                    <a:pt x="479" y="895"/>
                    <a:pt x="521" y="1145"/>
                  </a:cubicBezTo>
                  <a:cubicBezTo>
                    <a:pt x="545" y="1287"/>
                    <a:pt x="586" y="1426"/>
                    <a:pt x="572" y="1575"/>
                  </a:cubicBezTo>
                  <a:cubicBezTo>
                    <a:pt x="562" y="1680"/>
                    <a:pt x="532" y="1788"/>
                    <a:pt x="555" y="1893"/>
                  </a:cubicBezTo>
                  <a:cubicBezTo>
                    <a:pt x="585" y="2029"/>
                    <a:pt x="594" y="2167"/>
                    <a:pt x="600" y="2303"/>
                  </a:cubicBezTo>
                  <a:cubicBezTo>
                    <a:pt x="604" y="2379"/>
                    <a:pt x="632" y="2452"/>
                    <a:pt x="616" y="2532"/>
                  </a:cubicBezTo>
                  <a:cubicBezTo>
                    <a:pt x="525" y="2997"/>
                    <a:pt x="347" y="3426"/>
                    <a:pt x="81" y="3819"/>
                  </a:cubicBezTo>
                  <a:cubicBezTo>
                    <a:pt x="54" y="3859"/>
                    <a:pt x="28" y="3901"/>
                    <a:pt x="32" y="3957"/>
                  </a:cubicBezTo>
                  <a:cubicBezTo>
                    <a:pt x="117" y="3913"/>
                    <a:pt x="147" y="3832"/>
                    <a:pt x="192" y="3760"/>
                  </a:cubicBezTo>
                  <a:cubicBezTo>
                    <a:pt x="328" y="3543"/>
                    <a:pt x="438" y="3314"/>
                    <a:pt x="538" y="3079"/>
                  </a:cubicBezTo>
                  <a:cubicBezTo>
                    <a:pt x="654" y="2804"/>
                    <a:pt x="708" y="2515"/>
                    <a:pt x="755" y="2224"/>
                  </a:cubicBezTo>
                  <a:cubicBezTo>
                    <a:pt x="764" y="2170"/>
                    <a:pt x="786" y="2118"/>
                    <a:pt x="783" y="2063"/>
                  </a:cubicBezTo>
                  <a:cubicBezTo>
                    <a:pt x="779" y="2001"/>
                    <a:pt x="789" y="1944"/>
                    <a:pt x="815" y="1887"/>
                  </a:cubicBezTo>
                  <a:cubicBezTo>
                    <a:pt x="858" y="1796"/>
                    <a:pt x="836" y="1697"/>
                    <a:pt x="797" y="1618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FCC6866-F12E-417A-9A7C-4B9357F781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49394" y="1883963"/>
              <a:ext cx="476906" cy="315691"/>
            </a:xfrm>
            <a:custGeom>
              <a:avLst/>
              <a:gdLst>
                <a:gd name="T0" fmla="*/ 1248 w 1277"/>
                <a:gd name="T1" fmla="*/ 844 h 844"/>
                <a:gd name="T2" fmla="*/ 1277 w 1277"/>
                <a:gd name="T3" fmla="*/ 807 h 844"/>
                <a:gd name="T4" fmla="*/ 0 w 1277"/>
                <a:gd name="T5" fmla="*/ 0 h 844"/>
                <a:gd name="T6" fmla="*/ 1248 w 1277"/>
                <a:gd name="T7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7" h="844">
                  <a:moveTo>
                    <a:pt x="1248" y="844"/>
                  </a:moveTo>
                  <a:cubicBezTo>
                    <a:pt x="1258" y="832"/>
                    <a:pt x="1267" y="819"/>
                    <a:pt x="1277" y="807"/>
                  </a:cubicBezTo>
                  <a:cubicBezTo>
                    <a:pt x="792" y="629"/>
                    <a:pt x="443" y="246"/>
                    <a:pt x="0" y="0"/>
                  </a:cubicBezTo>
                  <a:cubicBezTo>
                    <a:pt x="359" y="369"/>
                    <a:pt x="758" y="674"/>
                    <a:pt x="1248" y="844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EC612F5-7DD3-4CDC-B2E1-910CF4608D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94731" y="2588772"/>
              <a:ext cx="293740" cy="51490"/>
            </a:xfrm>
            <a:custGeom>
              <a:avLst/>
              <a:gdLst>
                <a:gd name="T0" fmla="*/ 58 w 786"/>
                <a:gd name="T1" fmla="*/ 132 h 137"/>
                <a:gd name="T2" fmla="*/ 406 w 786"/>
                <a:gd name="T3" fmla="*/ 114 h 137"/>
                <a:gd name="T4" fmla="*/ 786 w 786"/>
                <a:gd name="T5" fmla="*/ 35 h 137"/>
                <a:gd name="T6" fmla="*/ 305 w 786"/>
                <a:gd name="T7" fmla="*/ 46 h 137"/>
                <a:gd name="T8" fmla="*/ 57 w 786"/>
                <a:gd name="T9" fmla="*/ 93 h 137"/>
                <a:gd name="T10" fmla="*/ 8 w 786"/>
                <a:gd name="T11" fmla="*/ 99 h 137"/>
                <a:gd name="T12" fmla="*/ 58 w 786"/>
                <a:gd name="T13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137">
                  <a:moveTo>
                    <a:pt x="58" y="132"/>
                  </a:moveTo>
                  <a:cubicBezTo>
                    <a:pt x="174" y="133"/>
                    <a:pt x="290" y="136"/>
                    <a:pt x="406" y="114"/>
                  </a:cubicBezTo>
                  <a:cubicBezTo>
                    <a:pt x="532" y="91"/>
                    <a:pt x="658" y="61"/>
                    <a:pt x="786" y="35"/>
                  </a:cubicBezTo>
                  <a:cubicBezTo>
                    <a:pt x="625" y="35"/>
                    <a:pt x="466" y="0"/>
                    <a:pt x="305" y="46"/>
                  </a:cubicBezTo>
                  <a:cubicBezTo>
                    <a:pt x="226" y="69"/>
                    <a:pt x="145" y="108"/>
                    <a:pt x="57" y="93"/>
                  </a:cubicBezTo>
                  <a:cubicBezTo>
                    <a:pt x="40" y="89"/>
                    <a:pt x="15" y="60"/>
                    <a:pt x="8" y="99"/>
                  </a:cubicBezTo>
                  <a:cubicBezTo>
                    <a:pt x="0" y="137"/>
                    <a:pt x="34" y="132"/>
                    <a:pt x="58" y="132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1C4595E-3D3C-4BC6-BDC6-9EE09C76F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92224" y="2607764"/>
              <a:ext cx="226214" cy="52334"/>
            </a:xfrm>
            <a:custGeom>
              <a:avLst/>
              <a:gdLst>
                <a:gd name="T0" fmla="*/ 0 w 606"/>
                <a:gd name="T1" fmla="*/ 140 h 140"/>
                <a:gd name="T2" fmla="*/ 606 w 606"/>
                <a:gd name="T3" fmla="*/ 67 h 140"/>
                <a:gd name="T4" fmla="*/ 0 w 606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6" h="140">
                  <a:moveTo>
                    <a:pt x="0" y="140"/>
                  </a:moveTo>
                  <a:cubicBezTo>
                    <a:pt x="219" y="130"/>
                    <a:pt x="413" y="105"/>
                    <a:pt x="606" y="67"/>
                  </a:cubicBezTo>
                  <a:cubicBezTo>
                    <a:pt x="411" y="80"/>
                    <a:pt x="209" y="0"/>
                    <a:pt x="0" y="140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A445145D-7A7D-46E2-81EC-4D5C63056D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73945" y="3694096"/>
              <a:ext cx="107198" cy="113953"/>
            </a:xfrm>
            <a:custGeom>
              <a:avLst/>
              <a:gdLst>
                <a:gd name="T0" fmla="*/ 266 w 289"/>
                <a:gd name="T1" fmla="*/ 40 h 303"/>
                <a:gd name="T2" fmla="*/ 225 w 289"/>
                <a:gd name="T3" fmla="*/ 27 h 303"/>
                <a:gd name="T4" fmla="*/ 0 w 289"/>
                <a:gd name="T5" fmla="*/ 303 h 303"/>
                <a:gd name="T6" fmla="*/ 108 w 289"/>
                <a:gd name="T7" fmla="*/ 245 h 303"/>
                <a:gd name="T8" fmla="*/ 258 w 289"/>
                <a:gd name="T9" fmla="*/ 81 h 303"/>
                <a:gd name="T10" fmla="*/ 266 w 289"/>
                <a:gd name="T1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03">
                  <a:moveTo>
                    <a:pt x="266" y="40"/>
                  </a:moveTo>
                  <a:cubicBezTo>
                    <a:pt x="254" y="31"/>
                    <a:pt x="238" y="0"/>
                    <a:pt x="225" y="27"/>
                  </a:cubicBezTo>
                  <a:cubicBezTo>
                    <a:pt x="171" y="136"/>
                    <a:pt x="52" y="190"/>
                    <a:pt x="0" y="303"/>
                  </a:cubicBezTo>
                  <a:cubicBezTo>
                    <a:pt x="41" y="290"/>
                    <a:pt x="90" y="289"/>
                    <a:pt x="108" y="245"/>
                  </a:cubicBezTo>
                  <a:cubicBezTo>
                    <a:pt x="138" y="171"/>
                    <a:pt x="191" y="120"/>
                    <a:pt x="258" y="81"/>
                  </a:cubicBezTo>
                  <a:cubicBezTo>
                    <a:pt x="274" y="71"/>
                    <a:pt x="289" y="57"/>
                    <a:pt x="266" y="40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742774D-7627-4D7A-8281-7E3EA4DD33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74497" y="3100707"/>
              <a:ext cx="60774" cy="38828"/>
            </a:xfrm>
            <a:custGeom>
              <a:avLst/>
              <a:gdLst>
                <a:gd name="T0" fmla="*/ 132 w 162"/>
                <a:gd name="T1" fmla="*/ 29 h 104"/>
                <a:gd name="T2" fmla="*/ 0 w 162"/>
                <a:gd name="T3" fmla="*/ 47 h 104"/>
                <a:gd name="T4" fmla="*/ 91 w 162"/>
                <a:gd name="T5" fmla="*/ 82 h 104"/>
                <a:gd name="T6" fmla="*/ 132 w 162"/>
                <a:gd name="T7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04">
                  <a:moveTo>
                    <a:pt x="132" y="29"/>
                  </a:moveTo>
                  <a:cubicBezTo>
                    <a:pt x="100" y="0"/>
                    <a:pt x="46" y="11"/>
                    <a:pt x="0" y="47"/>
                  </a:cubicBezTo>
                  <a:cubicBezTo>
                    <a:pt x="38" y="56"/>
                    <a:pt x="64" y="71"/>
                    <a:pt x="91" y="82"/>
                  </a:cubicBezTo>
                  <a:cubicBezTo>
                    <a:pt x="149" y="104"/>
                    <a:pt x="162" y="57"/>
                    <a:pt x="132" y="29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47FD46A-FD48-4830-AD0A-795C698653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37356" y="2297142"/>
              <a:ext cx="56553" cy="32920"/>
            </a:xfrm>
            <a:custGeom>
              <a:avLst/>
              <a:gdLst>
                <a:gd name="T0" fmla="*/ 152 w 152"/>
                <a:gd name="T1" fmla="*/ 9 h 87"/>
                <a:gd name="T2" fmla="*/ 3 w 152"/>
                <a:gd name="T3" fmla="*/ 41 h 87"/>
                <a:gd name="T4" fmla="*/ 11 w 152"/>
                <a:gd name="T5" fmla="*/ 63 h 87"/>
                <a:gd name="T6" fmla="*/ 152 w 152"/>
                <a:gd name="T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7">
                  <a:moveTo>
                    <a:pt x="152" y="9"/>
                  </a:moveTo>
                  <a:cubicBezTo>
                    <a:pt x="86" y="13"/>
                    <a:pt x="39" y="0"/>
                    <a:pt x="3" y="41"/>
                  </a:cubicBezTo>
                  <a:cubicBezTo>
                    <a:pt x="0" y="44"/>
                    <a:pt x="5" y="60"/>
                    <a:pt x="11" y="63"/>
                  </a:cubicBezTo>
                  <a:cubicBezTo>
                    <a:pt x="63" y="87"/>
                    <a:pt x="100" y="58"/>
                    <a:pt x="152" y="9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0098BB3F-C96B-464D-8B35-48A0E607C7D4}"/>
              </a:ext>
            </a:extLst>
          </p:cNvPr>
          <p:cNvSpPr txBox="1"/>
          <p:nvPr/>
        </p:nvSpPr>
        <p:spPr>
          <a:xfrm>
            <a:off x="4300904" y="3455269"/>
            <a:ext cx="2478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SUGGESTIONS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4" name="图片 53" descr="背景图案&#10;&#10;描述已自动生成">
            <a:extLst>
              <a:ext uri="{FF2B5EF4-FFF2-40B4-BE49-F238E27FC236}">
                <a16:creationId xmlns:a16="http://schemas.microsoft.com/office/drawing/2014/main" id="{DE58BE8B-D125-4A23-A6F7-C546719D47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E6D8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8" t="85901" r="48752" b="4250"/>
          <a:stretch/>
        </p:blipFill>
        <p:spPr>
          <a:xfrm>
            <a:off x="6013395" y="1913083"/>
            <a:ext cx="3134292" cy="1267864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0BBAD4EE-B7F2-4648-8641-4E70E0C846B7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6541917" y="1582637"/>
            <a:ext cx="798046" cy="459760"/>
            <a:chOff x="5287" y="555"/>
            <a:chExt cx="470" cy="67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DD9BD58-68AC-4CBC-989A-9A644923E5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7" y="555"/>
              <a:ext cx="47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0CCA668-2589-43CD-91B3-527E19601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" y="555"/>
              <a:ext cx="470" cy="678"/>
            </a:xfrm>
            <a:custGeom>
              <a:avLst/>
              <a:gdLst>
                <a:gd name="T0" fmla="*/ 1923 w 9662"/>
                <a:gd name="T1" fmla="*/ 884 h 2913"/>
                <a:gd name="T2" fmla="*/ 6802 w 9662"/>
                <a:gd name="T3" fmla="*/ 2682 h 2913"/>
                <a:gd name="T4" fmla="*/ 6448 w 9662"/>
                <a:gd name="T5" fmla="*/ 2778 h 2913"/>
                <a:gd name="T6" fmla="*/ 5542 w 9662"/>
                <a:gd name="T7" fmla="*/ 2496 h 2913"/>
                <a:gd name="T8" fmla="*/ 2578 w 9662"/>
                <a:gd name="T9" fmla="*/ 2192 h 2913"/>
                <a:gd name="T10" fmla="*/ 2493 w 9662"/>
                <a:gd name="T11" fmla="*/ 632 h 2913"/>
                <a:gd name="T12" fmla="*/ 1797 w 9662"/>
                <a:gd name="T13" fmla="*/ 1207 h 2913"/>
                <a:gd name="T14" fmla="*/ 437 w 9662"/>
                <a:gd name="T15" fmla="*/ 1620 h 2913"/>
                <a:gd name="T16" fmla="*/ 1533 w 9662"/>
                <a:gd name="T17" fmla="*/ 2028 h 2913"/>
                <a:gd name="T18" fmla="*/ 1668 w 9662"/>
                <a:gd name="T19" fmla="*/ 661 h 2913"/>
                <a:gd name="T20" fmla="*/ 2085 w 9662"/>
                <a:gd name="T21" fmla="*/ 391 h 2913"/>
                <a:gd name="T22" fmla="*/ 1636 w 9662"/>
                <a:gd name="T23" fmla="*/ 2338 h 2913"/>
                <a:gd name="T24" fmla="*/ 1830 w 9662"/>
                <a:gd name="T25" fmla="*/ 381 h 2913"/>
                <a:gd name="T26" fmla="*/ 5043 w 9662"/>
                <a:gd name="T27" fmla="*/ 2415 h 2913"/>
                <a:gd name="T28" fmla="*/ 7818 w 9662"/>
                <a:gd name="T29" fmla="*/ 245 h 2913"/>
                <a:gd name="T30" fmla="*/ 4955 w 9662"/>
                <a:gd name="T31" fmla="*/ 172 h 2913"/>
                <a:gd name="T32" fmla="*/ 693 w 9662"/>
                <a:gd name="T33" fmla="*/ 1714 h 2913"/>
                <a:gd name="T34" fmla="*/ 2603 w 9662"/>
                <a:gd name="T35" fmla="*/ 361 h 2913"/>
                <a:gd name="T36" fmla="*/ 6032 w 9662"/>
                <a:gd name="T37" fmla="*/ 2815 h 2913"/>
                <a:gd name="T38" fmla="*/ 3287 w 9662"/>
                <a:gd name="T39" fmla="*/ 418 h 2913"/>
                <a:gd name="T40" fmla="*/ 5618 w 9662"/>
                <a:gd name="T41" fmla="*/ 184 h 2913"/>
                <a:gd name="T42" fmla="*/ 2361 w 9662"/>
                <a:gd name="T43" fmla="*/ 646 h 2913"/>
                <a:gd name="T44" fmla="*/ 8757 w 9662"/>
                <a:gd name="T45" fmla="*/ 888 h 2913"/>
                <a:gd name="T46" fmla="*/ 3327 w 9662"/>
                <a:gd name="T47" fmla="*/ 2303 h 2913"/>
                <a:gd name="T48" fmla="*/ 1170 w 9662"/>
                <a:gd name="T49" fmla="*/ 1964 h 2913"/>
                <a:gd name="T50" fmla="*/ 963 w 9662"/>
                <a:gd name="T51" fmla="*/ 2041 h 2913"/>
                <a:gd name="T52" fmla="*/ 6976 w 9662"/>
                <a:gd name="T53" fmla="*/ 181 h 2913"/>
                <a:gd name="T54" fmla="*/ 2782 w 9662"/>
                <a:gd name="T55" fmla="*/ 2432 h 2913"/>
                <a:gd name="T56" fmla="*/ 1538 w 9662"/>
                <a:gd name="T57" fmla="*/ 1952 h 2913"/>
                <a:gd name="T58" fmla="*/ 3387 w 9662"/>
                <a:gd name="T59" fmla="*/ 2484 h 2913"/>
                <a:gd name="T60" fmla="*/ 4683 w 9662"/>
                <a:gd name="T61" fmla="*/ 2578 h 2913"/>
                <a:gd name="T62" fmla="*/ 2209 w 9662"/>
                <a:gd name="T63" fmla="*/ 2708 h 2913"/>
                <a:gd name="T64" fmla="*/ 1663 w 9662"/>
                <a:gd name="T65" fmla="*/ 2697 h 2913"/>
                <a:gd name="T66" fmla="*/ 1761 w 9662"/>
                <a:gd name="T67" fmla="*/ 2387 h 2913"/>
                <a:gd name="T68" fmla="*/ 1278 w 9662"/>
                <a:gd name="T69" fmla="*/ 2423 h 2913"/>
                <a:gd name="T70" fmla="*/ 700 w 9662"/>
                <a:gd name="T71" fmla="*/ 2031 h 2913"/>
                <a:gd name="T72" fmla="*/ 663 w 9662"/>
                <a:gd name="T73" fmla="*/ 1754 h 2913"/>
                <a:gd name="T74" fmla="*/ 352 w 9662"/>
                <a:gd name="T75" fmla="*/ 1639 h 2913"/>
                <a:gd name="T76" fmla="*/ 317 w 9662"/>
                <a:gd name="T77" fmla="*/ 1310 h 2913"/>
                <a:gd name="T78" fmla="*/ 731 w 9662"/>
                <a:gd name="T79" fmla="*/ 1158 h 2913"/>
                <a:gd name="T80" fmla="*/ 1578 w 9662"/>
                <a:gd name="T81" fmla="*/ 1199 h 2913"/>
                <a:gd name="T82" fmla="*/ 2576 w 9662"/>
                <a:gd name="T83" fmla="*/ 1087 h 2913"/>
                <a:gd name="T84" fmla="*/ 1136 w 9662"/>
                <a:gd name="T85" fmla="*/ 900 h 2913"/>
                <a:gd name="T86" fmla="*/ 895 w 9662"/>
                <a:gd name="T87" fmla="*/ 459 h 2913"/>
                <a:gd name="T88" fmla="*/ 1421 w 9662"/>
                <a:gd name="T89" fmla="*/ 385 h 2913"/>
                <a:gd name="T90" fmla="*/ 4768 w 9662"/>
                <a:gd name="T91" fmla="*/ 239 h 2913"/>
                <a:gd name="T92" fmla="*/ 5429 w 9662"/>
                <a:gd name="T93" fmla="*/ 68 h 2913"/>
                <a:gd name="T94" fmla="*/ 5966 w 9662"/>
                <a:gd name="T95" fmla="*/ 130 h 2913"/>
                <a:gd name="T96" fmla="*/ 7804 w 9662"/>
                <a:gd name="T97" fmla="*/ 47 h 2913"/>
                <a:gd name="T98" fmla="*/ 8565 w 9662"/>
                <a:gd name="T99" fmla="*/ 239 h 2913"/>
                <a:gd name="T100" fmla="*/ 9014 w 9662"/>
                <a:gd name="T101" fmla="*/ 485 h 2913"/>
                <a:gd name="T102" fmla="*/ 9046 w 9662"/>
                <a:gd name="T103" fmla="*/ 774 h 2913"/>
                <a:gd name="T104" fmla="*/ 9232 w 9662"/>
                <a:gd name="T105" fmla="*/ 1271 h 2913"/>
                <a:gd name="T106" fmla="*/ 9543 w 9662"/>
                <a:gd name="T107" fmla="*/ 1625 h 2913"/>
                <a:gd name="T108" fmla="*/ 9273 w 9662"/>
                <a:gd name="T109" fmla="*/ 2338 h 2913"/>
                <a:gd name="T110" fmla="*/ 8215 w 9662"/>
                <a:gd name="T111" fmla="*/ 2845 h 2913"/>
                <a:gd name="T112" fmla="*/ 6181 w 9662"/>
                <a:gd name="T113" fmla="*/ 2897 h 2913"/>
                <a:gd name="T114" fmla="*/ 5348 w 9662"/>
                <a:gd name="T115" fmla="*/ 2748 h 2913"/>
                <a:gd name="T116" fmla="*/ 3891 w 9662"/>
                <a:gd name="T117" fmla="*/ 2739 h 2913"/>
                <a:gd name="T118" fmla="*/ 2985 w 9662"/>
                <a:gd name="T119" fmla="*/ 2717 h 2913"/>
                <a:gd name="T120" fmla="*/ 2637 w 9662"/>
                <a:gd name="T121" fmla="*/ 2364 h 2913"/>
                <a:gd name="T122" fmla="*/ 2382 w 9662"/>
                <a:gd name="T123" fmla="*/ 2689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62" h="2913">
                  <a:moveTo>
                    <a:pt x="9404" y="1547"/>
                  </a:moveTo>
                  <a:cubicBezTo>
                    <a:pt x="9394" y="1549"/>
                    <a:pt x="9387" y="1555"/>
                    <a:pt x="9390" y="1565"/>
                  </a:cubicBezTo>
                  <a:cubicBezTo>
                    <a:pt x="9392" y="1569"/>
                    <a:pt x="9402" y="1575"/>
                    <a:pt x="9403" y="1574"/>
                  </a:cubicBezTo>
                  <a:cubicBezTo>
                    <a:pt x="9409" y="1569"/>
                    <a:pt x="9413" y="1562"/>
                    <a:pt x="9418" y="1555"/>
                  </a:cubicBezTo>
                  <a:cubicBezTo>
                    <a:pt x="9413" y="1552"/>
                    <a:pt x="9408" y="1550"/>
                    <a:pt x="9404" y="1547"/>
                  </a:cubicBezTo>
                  <a:moveTo>
                    <a:pt x="1604" y="1388"/>
                  </a:moveTo>
                  <a:cubicBezTo>
                    <a:pt x="1606" y="1367"/>
                    <a:pt x="1601" y="1360"/>
                    <a:pt x="1592" y="1356"/>
                  </a:cubicBezTo>
                  <a:cubicBezTo>
                    <a:pt x="1579" y="1350"/>
                    <a:pt x="1576" y="1361"/>
                    <a:pt x="1575" y="1369"/>
                  </a:cubicBezTo>
                  <a:cubicBezTo>
                    <a:pt x="1573" y="1379"/>
                    <a:pt x="1577" y="1388"/>
                    <a:pt x="1586" y="1391"/>
                  </a:cubicBezTo>
                  <a:cubicBezTo>
                    <a:pt x="1597" y="1394"/>
                    <a:pt x="1604" y="1388"/>
                    <a:pt x="1604" y="1388"/>
                  </a:cubicBezTo>
                  <a:moveTo>
                    <a:pt x="1923" y="884"/>
                  </a:moveTo>
                  <a:cubicBezTo>
                    <a:pt x="1920" y="876"/>
                    <a:pt x="1920" y="863"/>
                    <a:pt x="1906" y="868"/>
                  </a:cubicBezTo>
                  <a:cubicBezTo>
                    <a:pt x="1902" y="869"/>
                    <a:pt x="1897" y="878"/>
                    <a:pt x="1898" y="881"/>
                  </a:cubicBezTo>
                  <a:cubicBezTo>
                    <a:pt x="1901" y="890"/>
                    <a:pt x="1907" y="902"/>
                    <a:pt x="1913" y="903"/>
                  </a:cubicBezTo>
                  <a:cubicBezTo>
                    <a:pt x="1925" y="905"/>
                    <a:pt x="1923" y="893"/>
                    <a:pt x="1923" y="884"/>
                  </a:cubicBezTo>
                  <a:moveTo>
                    <a:pt x="8530" y="286"/>
                  </a:moveTo>
                  <a:cubicBezTo>
                    <a:pt x="8526" y="275"/>
                    <a:pt x="8517" y="275"/>
                    <a:pt x="8508" y="276"/>
                  </a:cubicBezTo>
                  <a:cubicBezTo>
                    <a:pt x="8504" y="277"/>
                    <a:pt x="8496" y="283"/>
                    <a:pt x="8496" y="286"/>
                  </a:cubicBezTo>
                  <a:cubicBezTo>
                    <a:pt x="8498" y="297"/>
                    <a:pt x="8508" y="298"/>
                    <a:pt x="8517" y="296"/>
                  </a:cubicBezTo>
                  <a:cubicBezTo>
                    <a:pt x="8522" y="295"/>
                    <a:pt x="8526" y="289"/>
                    <a:pt x="8530" y="286"/>
                  </a:cubicBezTo>
                  <a:moveTo>
                    <a:pt x="625" y="1318"/>
                  </a:moveTo>
                  <a:cubicBezTo>
                    <a:pt x="626" y="1325"/>
                    <a:pt x="625" y="1334"/>
                    <a:pt x="627" y="1341"/>
                  </a:cubicBezTo>
                  <a:cubicBezTo>
                    <a:pt x="630" y="1350"/>
                    <a:pt x="635" y="1350"/>
                    <a:pt x="636" y="1342"/>
                  </a:cubicBezTo>
                  <a:cubicBezTo>
                    <a:pt x="638" y="1337"/>
                    <a:pt x="638" y="1331"/>
                    <a:pt x="638" y="1325"/>
                  </a:cubicBezTo>
                  <a:cubicBezTo>
                    <a:pt x="638" y="1317"/>
                    <a:pt x="634" y="1314"/>
                    <a:pt x="625" y="1318"/>
                  </a:cubicBezTo>
                  <a:moveTo>
                    <a:pt x="6802" y="2682"/>
                  </a:moveTo>
                  <a:cubicBezTo>
                    <a:pt x="6818" y="2680"/>
                    <a:pt x="6822" y="2668"/>
                    <a:pt x="6827" y="2659"/>
                  </a:cubicBezTo>
                  <a:cubicBezTo>
                    <a:pt x="6832" y="2647"/>
                    <a:pt x="6822" y="2643"/>
                    <a:pt x="6814" y="2644"/>
                  </a:cubicBezTo>
                  <a:cubicBezTo>
                    <a:pt x="6803" y="2644"/>
                    <a:pt x="6787" y="2641"/>
                    <a:pt x="6791" y="2660"/>
                  </a:cubicBezTo>
                  <a:cubicBezTo>
                    <a:pt x="6792" y="2667"/>
                    <a:pt x="6798" y="2674"/>
                    <a:pt x="6802" y="2682"/>
                  </a:cubicBezTo>
                  <a:moveTo>
                    <a:pt x="1087" y="2235"/>
                  </a:moveTo>
                  <a:cubicBezTo>
                    <a:pt x="1092" y="2244"/>
                    <a:pt x="1099" y="2249"/>
                    <a:pt x="1109" y="2247"/>
                  </a:cubicBezTo>
                  <a:cubicBezTo>
                    <a:pt x="1112" y="2246"/>
                    <a:pt x="1115" y="2236"/>
                    <a:pt x="1114" y="2232"/>
                  </a:cubicBezTo>
                  <a:cubicBezTo>
                    <a:pt x="1111" y="2223"/>
                    <a:pt x="1105" y="2215"/>
                    <a:pt x="1094" y="2220"/>
                  </a:cubicBezTo>
                  <a:cubicBezTo>
                    <a:pt x="1090" y="2221"/>
                    <a:pt x="1089" y="2229"/>
                    <a:pt x="1087" y="2235"/>
                  </a:cubicBezTo>
                  <a:moveTo>
                    <a:pt x="973" y="1361"/>
                  </a:moveTo>
                  <a:cubicBezTo>
                    <a:pt x="983" y="1358"/>
                    <a:pt x="990" y="1351"/>
                    <a:pt x="989" y="1341"/>
                  </a:cubicBezTo>
                  <a:cubicBezTo>
                    <a:pt x="989" y="1337"/>
                    <a:pt x="979" y="1333"/>
                    <a:pt x="974" y="1333"/>
                  </a:cubicBezTo>
                  <a:cubicBezTo>
                    <a:pt x="963" y="1334"/>
                    <a:pt x="956" y="1341"/>
                    <a:pt x="958" y="1352"/>
                  </a:cubicBezTo>
                  <a:cubicBezTo>
                    <a:pt x="959" y="1356"/>
                    <a:pt x="968" y="1358"/>
                    <a:pt x="973" y="1361"/>
                  </a:cubicBezTo>
                  <a:moveTo>
                    <a:pt x="6448" y="2778"/>
                  </a:moveTo>
                  <a:cubicBezTo>
                    <a:pt x="6442" y="2781"/>
                    <a:pt x="6426" y="2785"/>
                    <a:pt x="6427" y="2789"/>
                  </a:cubicBezTo>
                  <a:cubicBezTo>
                    <a:pt x="6428" y="2806"/>
                    <a:pt x="6438" y="2817"/>
                    <a:pt x="6457" y="2816"/>
                  </a:cubicBezTo>
                  <a:cubicBezTo>
                    <a:pt x="6469" y="2816"/>
                    <a:pt x="6475" y="2810"/>
                    <a:pt x="6476" y="2800"/>
                  </a:cubicBezTo>
                  <a:cubicBezTo>
                    <a:pt x="6477" y="2783"/>
                    <a:pt x="6463" y="2781"/>
                    <a:pt x="6448" y="2778"/>
                  </a:cubicBezTo>
                  <a:moveTo>
                    <a:pt x="3795" y="2249"/>
                  </a:moveTo>
                  <a:cubicBezTo>
                    <a:pt x="3789" y="2254"/>
                    <a:pt x="3783" y="2257"/>
                    <a:pt x="3782" y="2261"/>
                  </a:cubicBezTo>
                  <a:cubicBezTo>
                    <a:pt x="3777" y="2271"/>
                    <a:pt x="3783" y="2279"/>
                    <a:pt x="3793" y="2282"/>
                  </a:cubicBezTo>
                  <a:cubicBezTo>
                    <a:pt x="3803" y="2285"/>
                    <a:pt x="3812" y="2281"/>
                    <a:pt x="3811" y="2270"/>
                  </a:cubicBezTo>
                  <a:cubicBezTo>
                    <a:pt x="3809" y="2262"/>
                    <a:pt x="3801" y="2256"/>
                    <a:pt x="3795" y="2249"/>
                  </a:cubicBezTo>
                  <a:moveTo>
                    <a:pt x="3713" y="2269"/>
                  </a:moveTo>
                  <a:cubicBezTo>
                    <a:pt x="3712" y="2266"/>
                    <a:pt x="3710" y="2263"/>
                    <a:pt x="3709" y="2259"/>
                  </a:cubicBezTo>
                  <a:cubicBezTo>
                    <a:pt x="3698" y="2266"/>
                    <a:pt x="3710" y="2256"/>
                    <a:pt x="3708" y="2268"/>
                  </a:cubicBezTo>
                  <a:cubicBezTo>
                    <a:pt x="3706" y="2277"/>
                    <a:pt x="3707" y="2281"/>
                    <a:pt x="3712" y="2278"/>
                  </a:cubicBezTo>
                  <a:cubicBezTo>
                    <a:pt x="3714" y="2277"/>
                    <a:pt x="3713" y="2272"/>
                    <a:pt x="3713" y="2269"/>
                  </a:cubicBezTo>
                  <a:moveTo>
                    <a:pt x="5542" y="2496"/>
                  </a:moveTo>
                  <a:cubicBezTo>
                    <a:pt x="5532" y="2500"/>
                    <a:pt x="5527" y="2508"/>
                    <a:pt x="5530" y="2517"/>
                  </a:cubicBezTo>
                  <a:cubicBezTo>
                    <a:pt x="5534" y="2530"/>
                    <a:pt x="5544" y="2538"/>
                    <a:pt x="5557" y="2532"/>
                  </a:cubicBezTo>
                  <a:cubicBezTo>
                    <a:pt x="5567" y="2528"/>
                    <a:pt x="5567" y="2517"/>
                    <a:pt x="5562" y="2508"/>
                  </a:cubicBezTo>
                  <a:cubicBezTo>
                    <a:pt x="5559" y="2500"/>
                    <a:pt x="5553" y="2492"/>
                    <a:pt x="5542" y="2496"/>
                  </a:cubicBezTo>
                  <a:moveTo>
                    <a:pt x="1135" y="1853"/>
                  </a:moveTo>
                  <a:cubicBezTo>
                    <a:pt x="1140" y="1850"/>
                    <a:pt x="1148" y="1849"/>
                    <a:pt x="1151" y="1845"/>
                  </a:cubicBezTo>
                  <a:cubicBezTo>
                    <a:pt x="1155" y="1837"/>
                    <a:pt x="1151" y="1834"/>
                    <a:pt x="1142" y="1839"/>
                  </a:cubicBezTo>
                  <a:cubicBezTo>
                    <a:pt x="1137" y="1842"/>
                    <a:pt x="1132" y="1845"/>
                    <a:pt x="1127" y="1849"/>
                  </a:cubicBezTo>
                  <a:cubicBezTo>
                    <a:pt x="1130" y="1850"/>
                    <a:pt x="1132" y="1851"/>
                    <a:pt x="1135" y="1853"/>
                  </a:cubicBezTo>
                  <a:moveTo>
                    <a:pt x="8811" y="516"/>
                  </a:moveTo>
                  <a:cubicBezTo>
                    <a:pt x="8811" y="504"/>
                    <a:pt x="8805" y="497"/>
                    <a:pt x="8795" y="497"/>
                  </a:cubicBezTo>
                  <a:cubicBezTo>
                    <a:pt x="8791" y="496"/>
                    <a:pt x="8783" y="500"/>
                    <a:pt x="8781" y="504"/>
                  </a:cubicBezTo>
                  <a:cubicBezTo>
                    <a:pt x="8777" y="513"/>
                    <a:pt x="8782" y="521"/>
                    <a:pt x="8792" y="524"/>
                  </a:cubicBezTo>
                  <a:cubicBezTo>
                    <a:pt x="8800" y="526"/>
                    <a:pt x="8808" y="525"/>
                    <a:pt x="8811" y="516"/>
                  </a:cubicBezTo>
                  <a:moveTo>
                    <a:pt x="2578" y="2192"/>
                  </a:moveTo>
                  <a:cubicBezTo>
                    <a:pt x="2572" y="2187"/>
                    <a:pt x="2565" y="2182"/>
                    <a:pt x="2558" y="2177"/>
                  </a:cubicBezTo>
                  <a:cubicBezTo>
                    <a:pt x="2555" y="2182"/>
                    <a:pt x="2550" y="2187"/>
                    <a:pt x="2550" y="2191"/>
                  </a:cubicBezTo>
                  <a:cubicBezTo>
                    <a:pt x="2552" y="2203"/>
                    <a:pt x="2558" y="2213"/>
                    <a:pt x="2573" y="2208"/>
                  </a:cubicBezTo>
                  <a:cubicBezTo>
                    <a:pt x="2576" y="2207"/>
                    <a:pt x="2576" y="2199"/>
                    <a:pt x="2578" y="2192"/>
                  </a:cubicBezTo>
                  <a:moveTo>
                    <a:pt x="1120" y="742"/>
                  </a:moveTo>
                  <a:cubicBezTo>
                    <a:pt x="1130" y="739"/>
                    <a:pt x="1137" y="735"/>
                    <a:pt x="1133" y="723"/>
                  </a:cubicBezTo>
                  <a:cubicBezTo>
                    <a:pt x="1130" y="714"/>
                    <a:pt x="1123" y="707"/>
                    <a:pt x="1113" y="709"/>
                  </a:cubicBezTo>
                  <a:cubicBezTo>
                    <a:pt x="1103" y="710"/>
                    <a:pt x="1096" y="716"/>
                    <a:pt x="1100" y="727"/>
                  </a:cubicBezTo>
                  <a:cubicBezTo>
                    <a:pt x="1103" y="737"/>
                    <a:pt x="1110" y="741"/>
                    <a:pt x="1120" y="742"/>
                  </a:cubicBezTo>
                  <a:moveTo>
                    <a:pt x="2077" y="737"/>
                  </a:moveTo>
                  <a:cubicBezTo>
                    <a:pt x="2086" y="734"/>
                    <a:pt x="2096" y="729"/>
                    <a:pt x="2092" y="719"/>
                  </a:cubicBezTo>
                  <a:cubicBezTo>
                    <a:pt x="2090" y="715"/>
                    <a:pt x="2076" y="714"/>
                    <a:pt x="2067" y="714"/>
                  </a:cubicBezTo>
                  <a:cubicBezTo>
                    <a:pt x="2064" y="714"/>
                    <a:pt x="2057" y="722"/>
                    <a:pt x="2058" y="725"/>
                  </a:cubicBezTo>
                  <a:cubicBezTo>
                    <a:pt x="2059" y="736"/>
                    <a:pt x="2067" y="740"/>
                    <a:pt x="2077" y="737"/>
                  </a:cubicBezTo>
                  <a:moveTo>
                    <a:pt x="2493" y="632"/>
                  </a:moveTo>
                  <a:cubicBezTo>
                    <a:pt x="2488" y="634"/>
                    <a:pt x="2478" y="637"/>
                    <a:pt x="2478" y="637"/>
                  </a:cubicBezTo>
                  <a:cubicBezTo>
                    <a:pt x="2481" y="650"/>
                    <a:pt x="2491" y="656"/>
                    <a:pt x="2503" y="659"/>
                  </a:cubicBezTo>
                  <a:cubicBezTo>
                    <a:pt x="2507" y="659"/>
                    <a:pt x="2516" y="654"/>
                    <a:pt x="2516" y="650"/>
                  </a:cubicBezTo>
                  <a:cubicBezTo>
                    <a:pt x="2518" y="633"/>
                    <a:pt x="2504" y="634"/>
                    <a:pt x="2493" y="632"/>
                  </a:cubicBezTo>
                  <a:moveTo>
                    <a:pt x="7260" y="2770"/>
                  </a:moveTo>
                  <a:cubicBezTo>
                    <a:pt x="7255" y="2765"/>
                    <a:pt x="7248" y="2755"/>
                    <a:pt x="7241" y="2755"/>
                  </a:cubicBezTo>
                  <a:cubicBezTo>
                    <a:pt x="7227" y="2756"/>
                    <a:pt x="7221" y="2768"/>
                    <a:pt x="7223" y="2781"/>
                  </a:cubicBezTo>
                  <a:cubicBezTo>
                    <a:pt x="7224" y="2791"/>
                    <a:pt x="7232" y="2798"/>
                    <a:pt x="7241" y="2797"/>
                  </a:cubicBezTo>
                  <a:cubicBezTo>
                    <a:pt x="7254" y="2795"/>
                    <a:pt x="7263" y="2787"/>
                    <a:pt x="7260" y="2770"/>
                  </a:cubicBezTo>
                  <a:moveTo>
                    <a:pt x="1945" y="381"/>
                  </a:moveTo>
                  <a:cubicBezTo>
                    <a:pt x="1934" y="379"/>
                    <a:pt x="1926" y="383"/>
                    <a:pt x="1923" y="393"/>
                  </a:cubicBezTo>
                  <a:cubicBezTo>
                    <a:pt x="1919" y="405"/>
                    <a:pt x="1927" y="412"/>
                    <a:pt x="1937" y="411"/>
                  </a:cubicBezTo>
                  <a:cubicBezTo>
                    <a:pt x="1945" y="410"/>
                    <a:pt x="1957" y="405"/>
                    <a:pt x="1960" y="399"/>
                  </a:cubicBezTo>
                  <a:cubicBezTo>
                    <a:pt x="1965" y="388"/>
                    <a:pt x="1954" y="383"/>
                    <a:pt x="1945" y="381"/>
                  </a:cubicBezTo>
                  <a:moveTo>
                    <a:pt x="1797" y="1207"/>
                  </a:moveTo>
                  <a:cubicBezTo>
                    <a:pt x="1799" y="1219"/>
                    <a:pt x="1809" y="1221"/>
                    <a:pt x="1818" y="1220"/>
                  </a:cubicBezTo>
                  <a:cubicBezTo>
                    <a:pt x="1829" y="1219"/>
                    <a:pt x="1836" y="1212"/>
                    <a:pt x="1828" y="1202"/>
                  </a:cubicBezTo>
                  <a:cubicBezTo>
                    <a:pt x="1824" y="1197"/>
                    <a:pt x="1813" y="1195"/>
                    <a:pt x="1805" y="1194"/>
                  </a:cubicBezTo>
                  <a:cubicBezTo>
                    <a:pt x="1802" y="1194"/>
                    <a:pt x="1799" y="1203"/>
                    <a:pt x="1797" y="1207"/>
                  </a:cubicBezTo>
                  <a:moveTo>
                    <a:pt x="1428" y="1460"/>
                  </a:moveTo>
                  <a:cubicBezTo>
                    <a:pt x="1433" y="1458"/>
                    <a:pt x="1442" y="1456"/>
                    <a:pt x="1442" y="1453"/>
                  </a:cubicBezTo>
                  <a:cubicBezTo>
                    <a:pt x="1443" y="1436"/>
                    <a:pt x="1428" y="1437"/>
                    <a:pt x="1417" y="1435"/>
                  </a:cubicBezTo>
                  <a:cubicBezTo>
                    <a:pt x="1413" y="1434"/>
                    <a:pt x="1404" y="1439"/>
                    <a:pt x="1404" y="1442"/>
                  </a:cubicBezTo>
                  <a:cubicBezTo>
                    <a:pt x="1403" y="1459"/>
                    <a:pt x="1418" y="1457"/>
                    <a:pt x="1428" y="1460"/>
                  </a:cubicBezTo>
                  <a:moveTo>
                    <a:pt x="6536" y="2471"/>
                  </a:moveTo>
                  <a:cubicBezTo>
                    <a:pt x="6543" y="2468"/>
                    <a:pt x="6550" y="2467"/>
                    <a:pt x="6552" y="2462"/>
                  </a:cubicBezTo>
                  <a:cubicBezTo>
                    <a:pt x="6557" y="2454"/>
                    <a:pt x="6554" y="2444"/>
                    <a:pt x="6545" y="2440"/>
                  </a:cubicBezTo>
                  <a:cubicBezTo>
                    <a:pt x="6537" y="2436"/>
                    <a:pt x="6526" y="2437"/>
                    <a:pt x="6526" y="2448"/>
                  </a:cubicBezTo>
                  <a:cubicBezTo>
                    <a:pt x="6525" y="2456"/>
                    <a:pt x="6532" y="2464"/>
                    <a:pt x="6536" y="2471"/>
                  </a:cubicBezTo>
                  <a:moveTo>
                    <a:pt x="437" y="1620"/>
                  </a:moveTo>
                  <a:cubicBezTo>
                    <a:pt x="436" y="1607"/>
                    <a:pt x="432" y="1594"/>
                    <a:pt x="417" y="1595"/>
                  </a:cubicBezTo>
                  <a:cubicBezTo>
                    <a:pt x="407" y="1595"/>
                    <a:pt x="403" y="1605"/>
                    <a:pt x="406" y="1614"/>
                  </a:cubicBezTo>
                  <a:cubicBezTo>
                    <a:pt x="409" y="1622"/>
                    <a:pt x="415" y="1631"/>
                    <a:pt x="422" y="1634"/>
                  </a:cubicBezTo>
                  <a:cubicBezTo>
                    <a:pt x="433" y="1639"/>
                    <a:pt x="435" y="1628"/>
                    <a:pt x="437" y="1620"/>
                  </a:cubicBezTo>
                  <a:moveTo>
                    <a:pt x="791" y="1712"/>
                  </a:moveTo>
                  <a:cubicBezTo>
                    <a:pt x="790" y="1688"/>
                    <a:pt x="782" y="1680"/>
                    <a:pt x="769" y="1677"/>
                  </a:cubicBezTo>
                  <a:cubicBezTo>
                    <a:pt x="759" y="1674"/>
                    <a:pt x="750" y="1679"/>
                    <a:pt x="751" y="1690"/>
                  </a:cubicBezTo>
                  <a:cubicBezTo>
                    <a:pt x="753" y="1704"/>
                    <a:pt x="754" y="1722"/>
                    <a:pt x="775" y="1721"/>
                  </a:cubicBezTo>
                  <a:cubicBezTo>
                    <a:pt x="782" y="1721"/>
                    <a:pt x="790" y="1713"/>
                    <a:pt x="791" y="1712"/>
                  </a:cubicBezTo>
                  <a:moveTo>
                    <a:pt x="781" y="1776"/>
                  </a:moveTo>
                  <a:cubicBezTo>
                    <a:pt x="772" y="1773"/>
                    <a:pt x="767" y="1776"/>
                    <a:pt x="767" y="1784"/>
                  </a:cubicBezTo>
                  <a:cubicBezTo>
                    <a:pt x="768" y="1797"/>
                    <a:pt x="768" y="1811"/>
                    <a:pt x="784" y="1813"/>
                  </a:cubicBezTo>
                  <a:cubicBezTo>
                    <a:pt x="788" y="1814"/>
                    <a:pt x="796" y="1808"/>
                    <a:pt x="798" y="1803"/>
                  </a:cubicBezTo>
                  <a:cubicBezTo>
                    <a:pt x="804" y="1788"/>
                    <a:pt x="790" y="1783"/>
                    <a:pt x="781" y="1776"/>
                  </a:cubicBezTo>
                  <a:moveTo>
                    <a:pt x="1533" y="2028"/>
                  </a:moveTo>
                  <a:cubicBezTo>
                    <a:pt x="1531" y="2018"/>
                    <a:pt x="1525" y="2010"/>
                    <a:pt x="1515" y="2010"/>
                  </a:cubicBezTo>
                  <a:cubicBezTo>
                    <a:pt x="1506" y="2009"/>
                    <a:pt x="1495" y="2013"/>
                    <a:pt x="1501" y="2025"/>
                  </a:cubicBezTo>
                  <a:cubicBezTo>
                    <a:pt x="1505" y="2032"/>
                    <a:pt x="1515" y="2036"/>
                    <a:pt x="1523" y="2039"/>
                  </a:cubicBezTo>
                  <a:cubicBezTo>
                    <a:pt x="1529" y="2041"/>
                    <a:pt x="1533" y="2035"/>
                    <a:pt x="1533" y="2028"/>
                  </a:cubicBezTo>
                  <a:moveTo>
                    <a:pt x="6362" y="2676"/>
                  </a:moveTo>
                  <a:cubicBezTo>
                    <a:pt x="6351" y="2677"/>
                    <a:pt x="6343" y="2685"/>
                    <a:pt x="6347" y="2694"/>
                  </a:cubicBezTo>
                  <a:cubicBezTo>
                    <a:pt x="6351" y="2706"/>
                    <a:pt x="6360" y="2716"/>
                    <a:pt x="6374" y="2715"/>
                  </a:cubicBezTo>
                  <a:cubicBezTo>
                    <a:pt x="6385" y="2714"/>
                    <a:pt x="6392" y="2706"/>
                    <a:pt x="6390" y="2696"/>
                  </a:cubicBezTo>
                  <a:cubicBezTo>
                    <a:pt x="6386" y="2683"/>
                    <a:pt x="6375" y="2677"/>
                    <a:pt x="6362" y="2676"/>
                  </a:cubicBezTo>
                  <a:moveTo>
                    <a:pt x="9430" y="1730"/>
                  </a:moveTo>
                  <a:cubicBezTo>
                    <a:pt x="9441" y="1729"/>
                    <a:pt x="9445" y="1722"/>
                    <a:pt x="9444" y="1712"/>
                  </a:cubicBezTo>
                  <a:cubicBezTo>
                    <a:pt x="9443" y="1703"/>
                    <a:pt x="9440" y="1693"/>
                    <a:pt x="9429" y="1699"/>
                  </a:cubicBezTo>
                  <a:cubicBezTo>
                    <a:pt x="9423" y="1702"/>
                    <a:pt x="9421" y="1713"/>
                    <a:pt x="9418" y="1721"/>
                  </a:cubicBezTo>
                  <a:cubicBezTo>
                    <a:pt x="9418" y="1723"/>
                    <a:pt x="9426" y="1727"/>
                    <a:pt x="9430" y="1730"/>
                  </a:cubicBezTo>
                  <a:moveTo>
                    <a:pt x="1668" y="661"/>
                  </a:moveTo>
                  <a:cubicBezTo>
                    <a:pt x="1668" y="644"/>
                    <a:pt x="1655" y="641"/>
                    <a:pt x="1643" y="639"/>
                  </a:cubicBezTo>
                  <a:cubicBezTo>
                    <a:pt x="1632" y="637"/>
                    <a:pt x="1624" y="642"/>
                    <a:pt x="1624" y="653"/>
                  </a:cubicBezTo>
                  <a:cubicBezTo>
                    <a:pt x="1622" y="669"/>
                    <a:pt x="1633" y="674"/>
                    <a:pt x="1647" y="674"/>
                  </a:cubicBezTo>
                  <a:cubicBezTo>
                    <a:pt x="1656" y="675"/>
                    <a:pt x="1665" y="672"/>
                    <a:pt x="1668" y="661"/>
                  </a:cubicBezTo>
                  <a:moveTo>
                    <a:pt x="1747" y="626"/>
                  </a:moveTo>
                  <a:cubicBezTo>
                    <a:pt x="1733" y="624"/>
                    <a:pt x="1723" y="626"/>
                    <a:pt x="1722" y="636"/>
                  </a:cubicBezTo>
                  <a:cubicBezTo>
                    <a:pt x="1721" y="646"/>
                    <a:pt x="1729" y="654"/>
                    <a:pt x="1738" y="656"/>
                  </a:cubicBezTo>
                  <a:cubicBezTo>
                    <a:pt x="1750" y="657"/>
                    <a:pt x="1765" y="657"/>
                    <a:pt x="1763" y="640"/>
                  </a:cubicBezTo>
                  <a:cubicBezTo>
                    <a:pt x="1762" y="633"/>
                    <a:pt x="1751" y="629"/>
                    <a:pt x="1747" y="626"/>
                  </a:cubicBezTo>
                  <a:moveTo>
                    <a:pt x="818" y="1387"/>
                  </a:moveTo>
                  <a:cubicBezTo>
                    <a:pt x="810" y="1391"/>
                    <a:pt x="802" y="1393"/>
                    <a:pt x="801" y="1397"/>
                  </a:cubicBezTo>
                  <a:cubicBezTo>
                    <a:pt x="796" y="1412"/>
                    <a:pt x="804" y="1421"/>
                    <a:pt x="819" y="1423"/>
                  </a:cubicBezTo>
                  <a:cubicBezTo>
                    <a:pt x="828" y="1424"/>
                    <a:pt x="842" y="1424"/>
                    <a:pt x="840" y="1414"/>
                  </a:cubicBezTo>
                  <a:cubicBezTo>
                    <a:pt x="838" y="1404"/>
                    <a:pt x="826" y="1395"/>
                    <a:pt x="818" y="1387"/>
                  </a:cubicBezTo>
                  <a:moveTo>
                    <a:pt x="2085" y="391"/>
                  </a:moveTo>
                  <a:cubicBezTo>
                    <a:pt x="2081" y="381"/>
                    <a:pt x="2072" y="376"/>
                    <a:pt x="2063" y="379"/>
                  </a:cubicBezTo>
                  <a:cubicBezTo>
                    <a:pt x="2056" y="382"/>
                    <a:pt x="2047" y="390"/>
                    <a:pt x="2045" y="397"/>
                  </a:cubicBezTo>
                  <a:cubicBezTo>
                    <a:pt x="2042" y="407"/>
                    <a:pt x="2051" y="417"/>
                    <a:pt x="2061" y="414"/>
                  </a:cubicBezTo>
                  <a:cubicBezTo>
                    <a:pt x="2071" y="412"/>
                    <a:pt x="2083" y="405"/>
                    <a:pt x="2085" y="391"/>
                  </a:cubicBezTo>
                  <a:moveTo>
                    <a:pt x="2683" y="626"/>
                  </a:moveTo>
                  <a:cubicBezTo>
                    <a:pt x="2684" y="613"/>
                    <a:pt x="2676" y="609"/>
                    <a:pt x="2665" y="611"/>
                  </a:cubicBezTo>
                  <a:cubicBezTo>
                    <a:pt x="2650" y="615"/>
                    <a:pt x="2647" y="627"/>
                    <a:pt x="2648" y="640"/>
                  </a:cubicBezTo>
                  <a:cubicBezTo>
                    <a:pt x="2648" y="649"/>
                    <a:pt x="2648" y="662"/>
                    <a:pt x="2662" y="656"/>
                  </a:cubicBezTo>
                  <a:cubicBezTo>
                    <a:pt x="2675" y="651"/>
                    <a:pt x="2680" y="639"/>
                    <a:pt x="2683" y="626"/>
                  </a:cubicBezTo>
                  <a:moveTo>
                    <a:pt x="742" y="1389"/>
                  </a:moveTo>
                  <a:cubicBezTo>
                    <a:pt x="736" y="1382"/>
                    <a:pt x="739" y="1363"/>
                    <a:pt x="721" y="1371"/>
                  </a:cubicBezTo>
                  <a:cubicBezTo>
                    <a:pt x="716" y="1373"/>
                    <a:pt x="712" y="1387"/>
                    <a:pt x="714" y="1393"/>
                  </a:cubicBezTo>
                  <a:cubicBezTo>
                    <a:pt x="716" y="1400"/>
                    <a:pt x="726" y="1408"/>
                    <a:pt x="733" y="1409"/>
                  </a:cubicBezTo>
                  <a:cubicBezTo>
                    <a:pt x="744" y="1410"/>
                    <a:pt x="745" y="1400"/>
                    <a:pt x="742" y="1389"/>
                  </a:cubicBezTo>
                  <a:moveTo>
                    <a:pt x="1636" y="2338"/>
                  </a:moveTo>
                  <a:cubicBezTo>
                    <a:pt x="1647" y="2338"/>
                    <a:pt x="1655" y="2331"/>
                    <a:pt x="1653" y="2321"/>
                  </a:cubicBezTo>
                  <a:cubicBezTo>
                    <a:pt x="1652" y="2314"/>
                    <a:pt x="1644" y="2306"/>
                    <a:pt x="1637" y="2302"/>
                  </a:cubicBezTo>
                  <a:cubicBezTo>
                    <a:pt x="1629" y="2298"/>
                    <a:pt x="1619" y="2302"/>
                    <a:pt x="1617" y="2312"/>
                  </a:cubicBezTo>
                  <a:cubicBezTo>
                    <a:pt x="1614" y="2326"/>
                    <a:pt x="1621" y="2335"/>
                    <a:pt x="1636" y="2338"/>
                  </a:cubicBezTo>
                  <a:moveTo>
                    <a:pt x="5062" y="2658"/>
                  </a:moveTo>
                  <a:cubicBezTo>
                    <a:pt x="5039" y="2693"/>
                    <a:pt x="5035" y="2720"/>
                    <a:pt x="5086" y="2730"/>
                  </a:cubicBezTo>
                  <a:cubicBezTo>
                    <a:pt x="5095" y="2700"/>
                    <a:pt x="5089" y="2677"/>
                    <a:pt x="5062" y="2658"/>
                  </a:cubicBezTo>
                  <a:moveTo>
                    <a:pt x="8668" y="2597"/>
                  </a:moveTo>
                  <a:cubicBezTo>
                    <a:pt x="8657" y="2600"/>
                    <a:pt x="8643" y="2601"/>
                    <a:pt x="8647" y="2618"/>
                  </a:cubicBezTo>
                  <a:cubicBezTo>
                    <a:pt x="8651" y="2635"/>
                    <a:pt x="8667" y="2640"/>
                    <a:pt x="8683" y="2640"/>
                  </a:cubicBezTo>
                  <a:cubicBezTo>
                    <a:pt x="8693" y="2640"/>
                    <a:pt x="8699" y="2632"/>
                    <a:pt x="8699" y="2622"/>
                  </a:cubicBezTo>
                  <a:cubicBezTo>
                    <a:pt x="8698" y="2603"/>
                    <a:pt x="8685" y="2597"/>
                    <a:pt x="8668" y="2597"/>
                  </a:cubicBezTo>
                  <a:moveTo>
                    <a:pt x="6961" y="2774"/>
                  </a:moveTo>
                  <a:cubicBezTo>
                    <a:pt x="6940" y="2771"/>
                    <a:pt x="6931" y="2769"/>
                    <a:pt x="6922" y="2770"/>
                  </a:cubicBezTo>
                  <a:cubicBezTo>
                    <a:pt x="6906" y="2772"/>
                    <a:pt x="6877" y="2767"/>
                    <a:pt x="6881" y="2792"/>
                  </a:cubicBezTo>
                  <a:cubicBezTo>
                    <a:pt x="6885" y="2814"/>
                    <a:pt x="6910" y="2807"/>
                    <a:pt x="6927" y="2798"/>
                  </a:cubicBezTo>
                  <a:cubicBezTo>
                    <a:pt x="6935" y="2794"/>
                    <a:pt x="6941" y="2788"/>
                    <a:pt x="6961" y="2774"/>
                  </a:cubicBezTo>
                  <a:moveTo>
                    <a:pt x="1882" y="399"/>
                  </a:moveTo>
                  <a:cubicBezTo>
                    <a:pt x="1870" y="375"/>
                    <a:pt x="1852" y="370"/>
                    <a:pt x="1830" y="381"/>
                  </a:cubicBezTo>
                  <a:cubicBezTo>
                    <a:pt x="1827" y="382"/>
                    <a:pt x="1825" y="394"/>
                    <a:pt x="1827" y="396"/>
                  </a:cubicBezTo>
                  <a:cubicBezTo>
                    <a:pt x="1844" y="412"/>
                    <a:pt x="1862" y="417"/>
                    <a:pt x="1882" y="399"/>
                  </a:cubicBezTo>
                  <a:moveTo>
                    <a:pt x="8006" y="312"/>
                  </a:moveTo>
                  <a:cubicBezTo>
                    <a:pt x="7999" y="285"/>
                    <a:pt x="8016" y="260"/>
                    <a:pt x="7983" y="248"/>
                  </a:cubicBezTo>
                  <a:cubicBezTo>
                    <a:pt x="7978" y="246"/>
                    <a:pt x="7968" y="249"/>
                    <a:pt x="7967" y="252"/>
                  </a:cubicBezTo>
                  <a:cubicBezTo>
                    <a:pt x="7958" y="280"/>
                    <a:pt x="7969" y="298"/>
                    <a:pt x="8006" y="312"/>
                  </a:cubicBezTo>
                  <a:moveTo>
                    <a:pt x="4081" y="2351"/>
                  </a:moveTo>
                  <a:cubicBezTo>
                    <a:pt x="4069" y="2353"/>
                    <a:pt x="4056" y="2355"/>
                    <a:pt x="4055" y="2371"/>
                  </a:cubicBezTo>
                  <a:cubicBezTo>
                    <a:pt x="4054" y="2385"/>
                    <a:pt x="4062" y="2394"/>
                    <a:pt x="4076" y="2396"/>
                  </a:cubicBezTo>
                  <a:cubicBezTo>
                    <a:pt x="4090" y="2398"/>
                    <a:pt x="4099" y="2391"/>
                    <a:pt x="4101" y="2376"/>
                  </a:cubicBezTo>
                  <a:cubicBezTo>
                    <a:pt x="4102" y="2363"/>
                    <a:pt x="4098" y="2352"/>
                    <a:pt x="4081" y="2351"/>
                  </a:cubicBezTo>
                  <a:moveTo>
                    <a:pt x="5100" y="2426"/>
                  </a:moveTo>
                  <a:cubicBezTo>
                    <a:pt x="5099" y="2421"/>
                    <a:pt x="5100" y="2417"/>
                    <a:pt x="5098" y="2415"/>
                  </a:cubicBezTo>
                  <a:cubicBezTo>
                    <a:pt x="5089" y="2400"/>
                    <a:pt x="5074" y="2397"/>
                    <a:pt x="5058" y="2398"/>
                  </a:cubicBezTo>
                  <a:cubicBezTo>
                    <a:pt x="5048" y="2398"/>
                    <a:pt x="5039" y="2404"/>
                    <a:pt x="5043" y="2415"/>
                  </a:cubicBezTo>
                  <a:cubicBezTo>
                    <a:pt x="5048" y="2428"/>
                    <a:pt x="5063" y="2428"/>
                    <a:pt x="5074" y="2430"/>
                  </a:cubicBezTo>
                  <a:cubicBezTo>
                    <a:pt x="5082" y="2431"/>
                    <a:pt x="5092" y="2427"/>
                    <a:pt x="5100" y="2426"/>
                  </a:cubicBezTo>
                  <a:moveTo>
                    <a:pt x="9146" y="2396"/>
                  </a:moveTo>
                  <a:cubicBezTo>
                    <a:pt x="9178" y="2407"/>
                    <a:pt x="9205" y="2413"/>
                    <a:pt x="9227" y="2388"/>
                  </a:cubicBezTo>
                  <a:cubicBezTo>
                    <a:pt x="9229" y="2385"/>
                    <a:pt x="9222" y="2368"/>
                    <a:pt x="9216" y="2365"/>
                  </a:cubicBezTo>
                  <a:cubicBezTo>
                    <a:pt x="9187" y="2353"/>
                    <a:pt x="9162" y="2356"/>
                    <a:pt x="9146" y="2396"/>
                  </a:cubicBezTo>
                  <a:moveTo>
                    <a:pt x="3903" y="2312"/>
                  </a:moveTo>
                  <a:cubicBezTo>
                    <a:pt x="3919" y="2313"/>
                    <a:pt x="3928" y="2304"/>
                    <a:pt x="3927" y="2291"/>
                  </a:cubicBezTo>
                  <a:cubicBezTo>
                    <a:pt x="3926" y="2270"/>
                    <a:pt x="3910" y="2260"/>
                    <a:pt x="3891" y="2259"/>
                  </a:cubicBezTo>
                  <a:cubicBezTo>
                    <a:pt x="3880" y="2258"/>
                    <a:pt x="3864" y="2261"/>
                    <a:pt x="3867" y="2277"/>
                  </a:cubicBezTo>
                  <a:cubicBezTo>
                    <a:pt x="3871" y="2296"/>
                    <a:pt x="3886" y="2307"/>
                    <a:pt x="3903" y="2312"/>
                  </a:cubicBezTo>
                  <a:moveTo>
                    <a:pt x="7805" y="238"/>
                  </a:moveTo>
                  <a:cubicBezTo>
                    <a:pt x="7794" y="248"/>
                    <a:pt x="7794" y="260"/>
                    <a:pt x="7798" y="272"/>
                  </a:cubicBezTo>
                  <a:cubicBezTo>
                    <a:pt x="7800" y="281"/>
                    <a:pt x="7810" y="291"/>
                    <a:pt x="7816" y="281"/>
                  </a:cubicBezTo>
                  <a:cubicBezTo>
                    <a:pt x="7822" y="273"/>
                    <a:pt x="7819" y="257"/>
                    <a:pt x="7818" y="245"/>
                  </a:cubicBezTo>
                  <a:cubicBezTo>
                    <a:pt x="7818" y="237"/>
                    <a:pt x="7812" y="235"/>
                    <a:pt x="7805" y="238"/>
                  </a:cubicBezTo>
                  <a:moveTo>
                    <a:pt x="9236" y="1373"/>
                  </a:moveTo>
                  <a:cubicBezTo>
                    <a:pt x="9166" y="1360"/>
                    <a:pt x="9166" y="1360"/>
                    <a:pt x="9114" y="1383"/>
                  </a:cubicBezTo>
                  <a:cubicBezTo>
                    <a:pt x="9149" y="1371"/>
                    <a:pt x="9186" y="1388"/>
                    <a:pt x="9236" y="1373"/>
                  </a:cubicBezTo>
                  <a:moveTo>
                    <a:pt x="1380" y="674"/>
                  </a:moveTo>
                  <a:cubicBezTo>
                    <a:pt x="1385" y="713"/>
                    <a:pt x="1365" y="738"/>
                    <a:pt x="1396" y="756"/>
                  </a:cubicBezTo>
                  <a:cubicBezTo>
                    <a:pt x="1400" y="758"/>
                    <a:pt x="1412" y="755"/>
                    <a:pt x="1413" y="752"/>
                  </a:cubicBezTo>
                  <a:cubicBezTo>
                    <a:pt x="1424" y="727"/>
                    <a:pt x="1416" y="706"/>
                    <a:pt x="1380" y="674"/>
                  </a:cubicBezTo>
                  <a:moveTo>
                    <a:pt x="2840" y="2548"/>
                  </a:moveTo>
                  <a:cubicBezTo>
                    <a:pt x="2852" y="2547"/>
                    <a:pt x="2862" y="2540"/>
                    <a:pt x="2858" y="2531"/>
                  </a:cubicBezTo>
                  <a:cubicBezTo>
                    <a:pt x="2852" y="2514"/>
                    <a:pt x="2847" y="2494"/>
                    <a:pt x="2826" y="2491"/>
                  </a:cubicBezTo>
                  <a:cubicBezTo>
                    <a:pt x="2816" y="2489"/>
                    <a:pt x="2810" y="2500"/>
                    <a:pt x="2811" y="2510"/>
                  </a:cubicBezTo>
                  <a:cubicBezTo>
                    <a:pt x="2812" y="2529"/>
                    <a:pt x="2817" y="2546"/>
                    <a:pt x="2840" y="2548"/>
                  </a:cubicBezTo>
                  <a:moveTo>
                    <a:pt x="4978" y="207"/>
                  </a:moveTo>
                  <a:cubicBezTo>
                    <a:pt x="4980" y="188"/>
                    <a:pt x="4974" y="173"/>
                    <a:pt x="4955" y="172"/>
                  </a:cubicBezTo>
                  <a:cubicBezTo>
                    <a:pt x="4931" y="170"/>
                    <a:pt x="4924" y="187"/>
                    <a:pt x="4923" y="208"/>
                  </a:cubicBezTo>
                  <a:cubicBezTo>
                    <a:pt x="4923" y="229"/>
                    <a:pt x="4935" y="236"/>
                    <a:pt x="4953" y="236"/>
                  </a:cubicBezTo>
                  <a:cubicBezTo>
                    <a:pt x="4973" y="237"/>
                    <a:pt x="4980" y="225"/>
                    <a:pt x="4978" y="207"/>
                  </a:cubicBezTo>
                  <a:moveTo>
                    <a:pt x="2877" y="628"/>
                  </a:moveTo>
                  <a:cubicBezTo>
                    <a:pt x="2874" y="609"/>
                    <a:pt x="2861" y="602"/>
                    <a:pt x="2844" y="606"/>
                  </a:cubicBezTo>
                  <a:cubicBezTo>
                    <a:pt x="2830" y="609"/>
                    <a:pt x="2806" y="604"/>
                    <a:pt x="2808" y="625"/>
                  </a:cubicBezTo>
                  <a:cubicBezTo>
                    <a:pt x="2810" y="647"/>
                    <a:pt x="2835" y="648"/>
                    <a:pt x="2853" y="650"/>
                  </a:cubicBezTo>
                  <a:cubicBezTo>
                    <a:pt x="2866" y="652"/>
                    <a:pt x="2875" y="643"/>
                    <a:pt x="2877" y="628"/>
                  </a:cubicBezTo>
                  <a:moveTo>
                    <a:pt x="3136" y="2357"/>
                  </a:moveTo>
                  <a:cubicBezTo>
                    <a:pt x="3130" y="2379"/>
                    <a:pt x="3107" y="2399"/>
                    <a:pt x="3137" y="2422"/>
                  </a:cubicBezTo>
                  <a:cubicBezTo>
                    <a:pt x="3143" y="2427"/>
                    <a:pt x="3159" y="2430"/>
                    <a:pt x="3162" y="2427"/>
                  </a:cubicBezTo>
                  <a:cubicBezTo>
                    <a:pt x="3187" y="2401"/>
                    <a:pt x="3161" y="2382"/>
                    <a:pt x="3149" y="2362"/>
                  </a:cubicBezTo>
                  <a:cubicBezTo>
                    <a:pt x="3148" y="2360"/>
                    <a:pt x="3144" y="2360"/>
                    <a:pt x="3136" y="2357"/>
                  </a:cubicBezTo>
                  <a:moveTo>
                    <a:pt x="676" y="1623"/>
                  </a:moveTo>
                  <a:cubicBezTo>
                    <a:pt x="671" y="1663"/>
                    <a:pt x="681" y="1689"/>
                    <a:pt x="693" y="1714"/>
                  </a:cubicBezTo>
                  <a:cubicBezTo>
                    <a:pt x="696" y="1719"/>
                    <a:pt x="710" y="1723"/>
                    <a:pt x="718" y="1721"/>
                  </a:cubicBezTo>
                  <a:cubicBezTo>
                    <a:pt x="730" y="1720"/>
                    <a:pt x="731" y="1708"/>
                    <a:pt x="726" y="1699"/>
                  </a:cubicBezTo>
                  <a:cubicBezTo>
                    <a:pt x="714" y="1675"/>
                    <a:pt x="707" y="1647"/>
                    <a:pt x="676" y="1623"/>
                  </a:cubicBezTo>
                  <a:moveTo>
                    <a:pt x="7441" y="2759"/>
                  </a:moveTo>
                  <a:cubicBezTo>
                    <a:pt x="7408" y="2758"/>
                    <a:pt x="7379" y="2756"/>
                    <a:pt x="7351" y="2757"/>
                  </a:cubicBezTo>
                  <a:cubicBezTo>
                    <a:pt x="7343" y="2758"/>
                    <a:pt x="7335" y="2767"/>
                    <a:pt x="7337" y="2777"/>
                  </a:cubicBezTo>
                  <a:cubicBezTo>
                    <a:pt x="7338" y="2783"/>
                    <a:pt x="7343" y="2792"/>
                    <a:pt x="7347" y="2792"/>
                  </a:cubicBezTo>
                  <a:cubicBezTo>
                    <a:pt x="7380" y="2795"/>
                    <a:pt x="7419" y="2815"/>
                    <a:pt x="7441" y="2759"/>
                  </a:cubicBezTo>
                  <a:moveTo>
                    <a:pt x="7301" y="284"/>
                  </a:moveTo>
                  <a:cubicBezTo>
                    <a:pt x="7308" y="267"/>
                    <a:pt x="7314" y="259"/>
                    <a:pt x="7314" y="252"/>
                  </a:cubicBezTo>
                  <a:cubicBezTo>
                    <a:pt x="7312" y="231"/>
                    <a:pt x="7314" y="208"/>
                    <a:pt x="7289" y="198"/>
                  </a:cubicBezTo>
                  <a:cubicBezTo>
                    <a:pt x="7284" y="196"/>
                    <a:pt x="7275" y="196"/>
                    <a:pt x="7272" y="199"/>
                  </a:cubicBezTo>
                  <a:cubicBezTo>
                    <a:pt x="7250" y="219"/>
                    <a:pt x="7271" y="238"/>
                    <a:pt x="7275" y="257"/>
                  </a:cubicBezTo>
                  <a:cubicBezTo>
                    <a:pt x="7277" y="264"/>
                    <a:pt x="7286" y="269"/>
                    <a:pt x="7301" y="284"/>
                  </a:cubicBezTo>
                  <a:moveTo>
                    <a:pt x="2603" y="361"/>
                  </a:moveTo>
                  <a:cubicBezTo>
                    <a:pt x="2639" y="367"/>
                    <a:pt x="2680" y="388"/>
                    <a:pt x="2720" y="369"/>
                  </a:cubicBezTo>
                  <a:cubicBezTo>
                    <a:pt x="2681" y="366"/>
                    <a:pt x="2642" y="364"/>
                    <a:pt x="2603" y="361"/>
                  </a:cubicBezTo>
                  <a:moveTo>
                    <a:pt x="2009" y="2271"/>
                  </a:moveTo>
                  <a:cubicBezTo>
                    <a:pt x="2029" y="2325"/>
                    <a:pt x="2066" y="2314"/>
                    <a:pt x="2106" y="2295"/>
                  </a:cubicBezTo>
                  <a:cubicBezTo>
                    <a:pt x="2074" y="2287"/>
                    <a:pt x="2041" y="2279"/>
                    <a:pt x="2009" y="2271"/>
                  </a:cubicBezTo>
                  <a:moveTo>
                    <a:pt x="5882" y="2811"/>
                  </a:moveTo>
                  <a:cubicBezTo>
                    <a:pt x="5880" y="2772"/>
                    <a:pt x="5851" y="2771"/>
                    <a:pt x="5823" y="2771"/>
                  </a:cubicBezTo>
                  <a:cubicBezTo>
                    <a:pt x="5811" y="2771"/>
                    <a:pt x="5799" y="2776"/>
                    <a:pt x="5796" y="2790"/>
                  </a:cubicBezTo>
                  <a:cubicBezTo>
                    <a:pt x="5793" y="2810"/>
                    <a:pt x="5806" y="2817"/>
                    <a:pt x="5822" y="2820"/>
                  </a:cubicBezTo>
                  <a:cubicBezTo>
                    <a:pt x="5843" y="2823"/>
                    <a:pt x="5864" y="2826"/>
                    <a:pt x="5882" y="2811"/>
                  </a:cubicBezTo>
                  <a:moveTo>
                    <a:pt x="6032" y="2815"/>
                  </a:moveTo>
                  <a:cubicBezTo>
                    <a:pt x="6076" y="2818"/>
                    <a:pt x="6109" y="2822"/>
                    <a:pt x="6142" y="2821"/>
                  </a:cubicBezTo>
                  <a:cubicBezTo>
                    <a:pt x="6161" y="2820"/>
                    <a:pt x="6164" y="2808"/>
                    <a:pt x="6155" y="2789"/>
                  </a:cubicBezTo>
                  <a:cubicBezTo>
                    <a:pt x="6149" y="2775"/>
                    <a:pt x="6136" y="2750"/>
                    <a:pt x="6132" y="2759"/>
                  </a:cubicBezTo>
                  <a:cubicBezTo>
                    <a:pt x="6115" y="2801"/>
                    <a:pt x="6066" y="2781"/>
                    <a:pt x="6032" y="2815"/>
                  </a:cubicBezTo>
                  <a:moveTo>
                    <a:pt x="2095" y="2380"/>
                  </a:moveTo>
                  <a:cubicBezTo>
                    <a:pt x="2075" y="2395"/>
                    <a:pt x="2089" y="2418"/>
                    <a:pt x="2086" y="2438"/>
                  </a:cubicBezTo>
                  <a:cubicBezTo>
                    <a:pt x="2084" y="2455"/>
                    <a:pt x="2073" y="2476"/>
                    <a:pt x="2099" y="2486"/>
                  </a:cubicBezTo>
                  <a:cubicBezTo>
                    <a:pt x="2104" y="2488"/>
                    <a:pt x="2112" y="2487"/>
                    <a:pt x="2116" y="2484"/>
                  </a:cubicBezTo>
                  <a:cubicBezTo>
                    <a:pt x="2137" y="2470"/>
                    <a:pt x="2147" y="2449"/>
                    <a:pt x="2136" y="2428"/>
                  </a:cubicBezTo>
                  <a:cubicBezTo>
                    <a:pt x="2127" y="2411"/>
                    <a:pt x="2130" y="2381"/>
                    <a:pt x="2095" y="2380"/>
                  </a:cubicBezTo>
                  <a:moveTo>
                    <a:pt x="9494" y="1896"/>
                  </a:moveTo>
                  <a:cubicBezTo>
                    <a:pt x="9483" y="1857"/>
                    <a:pt x="9474" y="1824"/>
                    <a:pt x="9464" y="1792"/>
                  </a:cubicBezTo>
                  <a:cubicBezTo>
                    <a:pt x="9461" y="1783"/>
                    <a:pt x="9451" y="1778"/>
                    <a:pt x="9441" y="1781"/>
                  </a:cubicBezTo>
                  <a:cubicBezTo>
                    <a:pt x="9431" y="1785"/>
                    <a:pt x="9427" y="1794"/>
                    <a:pt x="9429" y="1803"/>
                  </a:cubicBezTo>
                  <a:cubicBezTo>
                    <a:pt x="9434" y="1841"/>
                    <a:pt x="9440" y="1879"/>
                    <a:pt x="9494" y="1896"/>
                  </a:cubicBezTo>
                  <a:moveTo>
                    <a:pt x="3214" y="354"/>
                  </a:moveTo>
                  <a:cubicBezTo>
                    <a:pt x="3274" y="393"/>
                    <a:pt x="3286" y="394"/>
                    <a:pt x="3347" y="367"/>
                  </a:cubicBezTo>
                  <a:cubicBezTo>
                    <a:pt x="3306" y="356"/>
                    <a:pt x="3268" y="344"/>
                    <a:pt x="3214" y="354"/>
                  </a:cubicBezTo>
                  <a:moveTo>
                    <a:pt x="3287" y="418"/>
                  </a:moveTo>
                  <a:cubicBezTo>
                    <a:pt x="3261" y="414"/>
                    <a:pt x="3253" y="418"/>
                    <a:pt x="3249" y="428"/>
                  </a:cubicBezTo>
                  <a:cubicBezTo>
                    <a:pt x="3246" y="437"/>
                    <a:pt x="3251" y="445"/>
                    <a:pt x="3257" y="452"/>
                  </a:cubicBezTo>
                  <a:cubicBezTo>
                    <a:pt x="3271" y="469"/>
                    <a:pt x="3294" y="459"/>
                    <a:pt x="3308" y="468"/>
                  </a:cubicBezTo>
                  <a:cubicBezTo>
                    <a:pt x="3335" y="485"/>
                    <a:pt x="3357" y="488"/>
                    <a:pt x="3363" y="452"/>
                  </a:cubicBezTo>
                  <a:cubicBezTo>
                    <a:pt x="3368" y="422"/>
                    <a:pt x="3340" y="433"/>
                    <a:pt x="3325" y="429"/>
                  </a:cubicBezTo>
                  <a:cubicBezTo>
                    <a:pt x="3307" y="425"/>
                    <a:pt x="3289" y="419"/>
                    <a:pt x="3287" y="418"/>
                  </a:cubicBezTo>
                  <a:moveTo>
                    <a:pt x="1015" y="639"/>
                  </a:moveTo>
                  <a:cubicBezTo>
                    <a:pt x="1044" y="667"/>
                    <a:pt x="1074" y="649"/>
                    <a:pt x="1100" y="659"/>
                  </a:cubicBezTo>
                  <a:cubicBezTo>
                    <a:pt x="1120" y="666"/>
                    <a:pt x="1133" y="645"/>
                    <a:pt x="1129" y="622"/>
                  </a:cubicBezTo>
                  <a:cubicBezTo>
                    <a:pt x="1126" y="603"/>
                    <a:pt x="1112" y="594"/>
                    <a:pt x="1095" y="604"/>
                  </a:cubicBezTo>
                  <a:cubicBezTo>
                    <a:pt x="1071" y="617"/>
                    <a:pt x="1039" y="610"/>
                    <a:pt x="1015" y="639"/>
                  </a:cubicBezTo>
                  <a:moveTo>
                    <a:pt x="5733" y="229"/>
                  </a:moveTo>
                  <a:cubicBezTo>
                    <a:pt x="5759" y="157"/>
                    <a:pt x="5759" y="157"/>
                    <a:pt x="5697" y="157"/>
                  </a:cubicBezTo>
                  <a:cubicBezTo>
                    <a:pt x="5678" y="157"/>
                    <a:pt x="5660" y="157"/>
                    <a:pt x="5641" y="156"/>
                  </a:cubicBezTo>
                  <a:cubicBezTo>
                    <a:pt x="5623" y="156"/>
                    <a:pt x="5612" y="162"/>
                    <a:pt x="5618" y="184"/>
                  </a:cubicBezTo>
                  <a:cubicBezTo>
                    <a:pt x="5623" y="200"/>
                    <a:pt x="5626" y="231"/>
                    <a:pt x="5651" y="207"/>
                  </a:cubicBezTo>
                  <a:cubicBezTo>
                    <a:pt x="5692" y="168"/>
                    <a:pt x="5700" y="224"/>
                    <a:pt x="5733" y="229"/>
                  </a:cubicBezTo>
                  <a:moveTo>
                    <a:pt x="7155" y="261"/>
                  </a:moveTo>
                  <a:cubicBezTo>
                    <a:pt x="7205" y="262"/>
                    <a:pt x="7211" y="258"/>
                    <a:pt x="7206" y="220"/>
                  </a:cubicBezTo>
                  <a:cubicBezTo>
                    <a:pt x="7205" y="211"/>
                    <a:pt x="7203" y="200"/>
                    <a:pt x="7197" y="195"/>
                  </a:cubicBezTo>
                  <a:cubicBezTo>
                    <a:pt x="7166" y="172"/>
                    <a:pt x="7136" y="261"/>
                    <a:pt x="7103" y="196"/>
                  </a:cubicBezTo>
                  <a:cubicBezTo>
                    <a:pt x="7101" y="192"/>
                    <a:pt x="7089" y="205"/>
                    <a:pt x="7088" y="214"/>
                  </a:cubicBezTo>
                  <a:cubicBezTo>
                    <a:pt x="7086" y="237"/>
                    <a:pt x="7085" y="260"/>
                    <a:pt x="7118" y="262"/>
                  </a:cubicBezTo>
                  <a:cubicBezTo>
                    <a:pt x="7127" y="262"/>
                    <a:pt x="7137" y="261"/>
                    <a:pt x="7155" y="261"/>
                  </a:cubicBezTo>
                  <a:moveTo>
                    <a:pt x="6561" y="2713"/>
                  </a:moveTo>
                  <a:cubicBezTo>
                    <a:pt x="6535" y="2721"/>
                    <a:pt x="6499" y="2727"/>
                    <a:pt x="6487" y="2759"/>
                  </a:cubicBezTo>
                  <a:cubicBezTo>
                    <a:pt x="6476" y="2788"/>
                    <a:pt x="6508" y="2813"/>
                    <a:pt x="6543" y="2815"/>
                  </a:cubicBezTo>
                  <a:cubicBezTo>
                    <a:pt x="6610" y="2818"/>
                    <a:pt x="6545" y="2746"/>
                    <a:pt x="6589" y="2735"/>
                  </a:cubicBezTo>
                  <a:cubicBezTo>
                    <a:pt x="6592" y="2734"/>
                    <a:pt x="6579" y="2716"/>
                    <a:pt x="6561" y="2713"/>
                  </a:cubicBezTo>
                  <a:moveTo>
                    <a:pt x="2361" y="646"/>
                  </a:moveTo>
                  <a:cubicBezTo>
                    <a:pt x="2360" y="625"/>
                    <a:pt x="2345" y="617"/>
                    <a:pt x="2329" y="621"/>
                  </a:cubicBezTo>
                  <a:cubicBezTo>
                    <a:pt x="2296" y="629"/>
                    <a:pt x="2263" y="635"/>
                    <a:pt x="2228" y="636"/>
                  </a:cubicBezTo>
                  <a:cubicBezTo>
                    <a:pt x="2212" y="637"/>
                    <a:pt x="2197" y="651"/>
                    <a:pt x="2201" y="668"/>
                  </a:cubicBezTo>
                  <a:cubicBezTo>
                    <a:pt x="2205" y="689"/>
                    <a:pt x="2224" y="684"/>
                    <a:pt x="2238" y="678"/>
                  </a:cubicBezTo>
                  <a:cubicBezTo>
                    <a:pt x="2269" y="665"/>
                    <a:pt x="2294" y="643"/>
                    <a:pt x="2330" y="678"/>
                  </a:cubicBezTo>
                  <a:cubicBezTo>
                    <a:pt x="2346" y="694"/>
                    <a:pt x="2357" y="664"/>
                    <a:pt x="2361" y="646"/>
                  </a:cubicBezTo>
                  <a:moveTo>
                    <a:pt x="1925" y="632"/>
                  </a:moveTo>
                  <a:cubicBezTo>
                    <a:pt x="1975" y="671"/>
                    <a:pt x="2025" y="644"/>
                    <a:pt x="2067" y="662"/>
                  </a:cubicBezTo>
                  <a:cubicBezTo>
                    <a:pt x="2076" y="666"/>
                    <a:pt x="2091" y="653"/>
                    <a:pt x="2092" y="640"/>
                  </a:cubicBezTo>
                  <a:cubicBezTo>
                    <a:pt x="2094" y="625"/>
                    <a:pt x="2084" y="615"/>
                    <a:pt x="2072" y="611"/>
                  </a:cubicBezTo>
                  <a:cubicBezTo>
                    <a:pt x="2024" y="595"/>
                    <a:pt x="1977" y="593"/>
                    <a:pt x="1925" y="632"/>
                  </a:cubicBezTo>
                  <a:moveTo>
                    <a:pt x="8819" y="962"/>
                  </a:moveTo>
                  <a:cubicBezTo>
                    <a:pt x="8867" y="959"/>
                    <a:pt x="8889" y="939"/>
                    <a:pt x="8884" y="903"/>
                  </a:cubicBezTo>
                  <a:cubicBezTo>
                    <a:pt x="8880" y="864"/>
                    <a:pt x="8838" y="837"/>
                    <a:pt x="8788" y="841"/>
                  </a:cubicBezTo>
                  <a:cubicBezTo>
                    <a:pt x="8756" y="843"/>
                    <a:pt x="8757" y="867"/>
                    <a:pt x="8757" y="888"/>
                  </a:cubicBezTo>
                  <a:cubicBezTo>
                    <a:pt x="8757" y="934"/>
                    <a:pt x="8783" y="964"/>
                    <a:pt x="8819" y="962"/>
                  </a:cubicBezTo>
                  <a:moveTo>
                    <a:pt x="7639" y="219"/>
                  </a:moveTo>
                  <a:cubicBezTo>
                    <a:pt x="7540" y="202"/>
                    <a:pt x="7451" y="212"/>
                    <a:pt x="7367" y="184"/>
                  </a:cubicBezTo>
                  <a:cubicBezTo>
                    <a:pt x="7352" y="179"/>
                    <a:pt x="7334" y="189"/>
                    <a:pt x="7337" y="209"/>
                  </a:cubicBezTo>
                  <a:cubicBezTo>
                    <a:pt x="7341" y="231"/>
                    <a:pt x="7333" y="275"/>
                    <a:pt x="7365" y="268"/>
                  </a:cubicBezTo>
                  <a:cubicBezTo>
                    <a:pt x="7426" y="256"/>
                    <a:pt x="7482" y="286"/>
                    <a:pt x="7541" y="280"/>
                  </a:cubicBezTo>
                  <a:cubicBezTo>
                    <a:pt x="7553" y="279"/>
                    <a:pt x="7570" y="281"/>
                    <a:pt x="7570" y="265"/>
                  </a:cubicBezTo>
                  <a:cubicBezTo>
                    <a:pt x="7571" y="227"/>
                    <a:pt x="7610" y="239"/>
                    <a:pt x="7639" y="219"/>
                  </a:cubicBezTo>
                  <a:moveTo>
                    <a:pt x="3327" y="2303"/>
                  </a:moveTo>
                  <a:cubicBezTo>
                    <a:pt x="3284" y="2304"/>
                    <a:pt x="3275" y="2383"/>
                    <a:pt x="3215" y="2350"/>
                  </a:cubicBezTo>
                  <a:cubicBezTo>
                    <a:pt x="3201" y="2343"/>
                    <a:pt x="3188" y="2374"/>
                    <a:pt x="3197" y="2384"/>
                  </a:cubicBezTo>
                  <a:cubicBezTo>
                    <a:pt x="3244" y="2433"/>
                    <a:pt x="3280" y="2489"/>
                    <a:pt x="3305" y="2552"/>
                  </a:cubicBezTo>
                  <a:cubicBezTo>
                    <a:pt x="3308" y="2559"/>
                    <a:pt x="3320" y="2564"/>
                    <a:pt x="3329" y="2566"/>
                  </a:cubicBezTo>
                  <a:cubicBezTo>
                    <a:pt x="3356" y="2573"/>
                    <a:pt x="3377" y="2562"/>
                    <a:pt x="3366" y="2533"/>
                  </a:cubicBezTo>
                  <a:cubicBezTo>
                    <a:pt x="3337" y="2459"/>
                    <a:pt x="3355" y="2377"/>
                    <a:pt x="3327" y="2303"/>
                  </a:cubicBezTo>
                  <a:moveTo>
                    <a:pt x="5427" y="228"/>
                  </a:moveTo>
                  <a:cubicBezTo>
                    <a:pt x="5483" y="232"/>
                    <a:pt x="5517" y="234"/>
                    <a:pt x="5551" y="236"/>
                  </a:cubicBezTo>
                  <a:cubicBezTo>
                    <a:pt x="5570" y="237"/>
                    <a:pt x="5584" y="232"/>
                    <a:pt x="5579" y="211"/>
                  </a:cubicBezTo>
                  <a:cubicBezTo>
                    <a:pt x="5574" y="193"/>
                    <a:pt x="5582" y="149"/>
                    <a:pt x="5556" y="162"/>
                  </a:cubicBezTo>
                  <a:cubicBezTo>
                    <a:pt x="5505" y="188"/>
                    <a:pt x="5461" y="161"/>
                    <a:pt x="5416" y="160"/>
                  </a:cubicBezTo>
                  <a:cubicBezTo>
                    <a:pt x="5291" y="159"/>
                    <a:pt x="5166" y="202"/>
                    <a:pt x="5040" y="166"/>
                  </a:cubicBezTo>
                  <a:cubicBezTo>
                    <a:pt x="5025" y="161"/>
                    <a:pt x="5006" y="166"/>
                    <a:pt x="5006" y="187"/>
                  </a:cubicBezTo>
                  <a:cubicBezTo>
                    <a:pt x="5006" y="206"/>
                    <a:pt x="5014" y="226"/>
                    <a:pt x="5033" y="232"/>
                  </a:cubicBezTo>
                  <a:cubicBezTo>
                    <a:pt x="5047" y="237"/>
                    <a:pt x="5064" y="233"/>
                    <a:pt x="5079" y="233"/>
                  </a:cubicBezTo>
                  <a:cubicBezTo>
                    <a:pt x="5202" y="231"/>
                    <a:pt x="5325" y="230"/>
                    <a:pt x="5427" y="228"/>
                  </a:cubicBezTo>
                  <a:moveTo>
                    <a:pt x="1316" y="2104"/>
                  </a:moveTo>
                  <a:cubicBezTo>
                    <a:pt x="1287" y="2088"/>
                    <a:pt x="1271" y="2066"/>
                    <a:pt x="1269" y="2029"/>
                  </a:cubicBezTo>
                  <a:cubicBezTo>
                    <a:pt x="1268" y="2006"/>
                    <a:pt x="1277" y="1969"/>
                    <a:pt x="1238" y="1958"/>
                  </a:cubicBezTo>
                  <a:cubicBezTo>
                    <a:pt x="1207" y="1967"/>
                    <a:pt x="1232" y="2007"/>
                    <a:pt x="1205" y="2018"/>
                  </a:cubicBezTo>
                  <a:cubicBezTo>
                    <a:pt x="1181" y="2008"/>
                    <a:pt x="1188" y="1978"/>
                    <a:pt x="1170" y="1964"/>
                  </a:cubicBezTo>
                  <a:cubicBezTo>
                    <a:pt x="1159" y="1954"/>
                    <a:pt x="1145" y="1935"/>
                    <a:pt x="1132" y="1952"/>
                  </a:cubicBezTo>
                  <a:cubicBezTo>
                    <a:pt x="1099" y="1994"/>
                    <a:pt x="1094" y="1953"/>
                    <a:pt x="1080" y="1937"/>
                  </a:cubicBezTo>
                  <a:cubicBezTo>
                    <a:pt x="1073" y="1929"/>
                    <a:pt x="1065" y="1930"/>
                    <a:pt x="1056" y="1936"/>
                  </a:cubicBezTo>
                  <a:cubicBezTo>
                    <a:pt x="1039" y="1956"/>
                    <a:pt x="1049" y="1984"/>
                    <a:pt x="1039" y="2009"/>
                  </a:cubicBezTo>
                  <a:cubicBezTo>
                    <a:pt x="1018" y="1975"/>
                    <a:pt x="1022" y="1936"/>
                    <a:pt x="994" y="1914"/>
                  </a:cubicBezTo>
                  <a:cubicBezTo>
                    <a:pt x="974" y="1915"/>
                    <a:pt x="971" y="1927"/>
                    <a:pt x="968" y="1939"/>
                  </a:cubicBezTo>
                  <a:cubicBezTo>
                    <a:pt x="965" y="1954"/>
                    <a:pt x="964" y="1975"/>
                    <a:pt x="943" y="1971"/>
                  </a:cubicBezTo>
                  <a:cubicBezTo>
                    <a:pt x="923" y="1968"/>
                    <a:pt x="921" y="1950"/>
                    <a:pt x="927" y="1933"/>
                  </a:cubicBezTo>
                  <a:cubicBezTo>
                    <a:pt x="936" y="1908"/>
                    <a:pt x="928" y="1883"/>
                    <a:pt x="926" y="1858"/>
                  </a:cubicBezTo>
                  <a:cubicBezTo>
                    <a:pt x="926" y="1844"/>
                    <a:pt x="919" y="1833"/>
                    <a:pt x="905" y="1832"/>
                  </a:cubicBezTo>
                  <a:cubicBezTo>
                    <a:pt x="891" y="1831"/>
                    <a:pt x="882" y="1841"/>
                    <a:pt x="876" y="1853"/>
                  </a:cubicBezTo>
                  <a:cubicBezTo>
                    <a:pt x="868" y="1866"/>
                    <a:pt x="862" y="1881"/>
                    <a:pt x="866" y="1898"/>
                  </a:cubicBezTo>
                  <a:cubicBezTo>
                    <a:pt x="880" y="1968"/>
                    <a:pt x="893" y="2040"/>
                    <a:pt x="910" y="2110"/>
                  </a:cubicBezTo>
                  <a:cubicBezTo>
                    <a:pt x="916" y="2137"/>
                    <a:pt x="938" y="2148"/>
                    <a:pt x="965" y="2144"/>
                  </a:cubicBezTo>
                  <a:cubicBezTo>
                    <a:pt x="976" y="2106"/>
                    <a:pt x="945" y="2073"/>
                    <a:pt x="963" y="2041"/>
                  </a:cubicBezTo>
                  <a:cubicBezTo>
                    <a:pt x="975" y="2075"/>
                    <a:pt x="987" y="2111"/>
                    <a:pt x="1000" y="2149"/>
                  </a:cubicBezTo>
                  <a:cubicBezTo>
                    <a:pt x="1059" y="2128"/>
                    <a:pt x="1098" y="2093"/>
                    <a:pt x="1122" y="2040"/>
                  </a:cubicBezTo>
                  <a:cubicBezTo>
                    <a:pt x="1178" y="2083"/>
                    <a:pt x="1086" y="2107"/>
                    <a:pt x="1115" y="2152"/>
                  </a:cubicBezTo>
                  <a:cubicBezTo>
                    <a:pt x="1144" y="2106"/>
                    <a:pt x="1186" y="2105"/>
                    <a:pt x="1230" y="2119"/>
                  </a:cubicBezTo>
                  <a:cubicBezTo>
                    <a:pt x="1261" y="2128"/>
                    <a:pt x="1292" y="2137"/>
                    <a:pt x="1314" y="2101"/>
                  </a:cubicBezTo>
                  <a:cubicBezTo>
                    <a:pt x="1355" y="2106"/>
                    <a:pt x="1374" y="2084"/>
                    <a:pt x="1369" y="2046"/>
                  </a:cubicBezTo>
                  <a:cubicBezTo>
                    <a:pt x="1364" y="2011"/>
                    <a:pt x="1351" y="1977"/>
                    <a:pt x="1339" y="1934"/>
                  </a:cubicBezTo>
                  <a:cubicBezTo>
                    <a:pt x="1285" y="1994"/>
                    <a:pt x="1323" y="2051"/>
                    <a:pt x="1316" y="2104"/>
                  </a:cubicBezTo>
                  <a:moveTo>
                    <a:pt x="6461" y="203"/>
                  </a:moveTo>
                  <a:cubicBezTo>
                    <a:pt x="6530" y="255"/>
                    <a:pt x="6614" y="228"/>
                    <a:pt x="6689" y="250"/>
                  </a:cubicBezTo>
                  <a:cubicBezTo>
                    <a:pt x="6698" y="252"/>
                    <a:pt x="6707" y="247"/>
                    <a:pt x="6708" y="235"/>
                  </a:cubicBezTo>
                  <a:cubicBezTo>
                    <a:pt x="6711" y="210"/>
                    <a:pt x="6727" y="209"/>
                    <a:pt x="6738" y="225"/>
                  </a:cubicBezTo>
                  <a:cubicBezTo>
                    <a:pt x="6766" y="264"/>
                    <a:pt x="6809" y="252"/>
                    <a:pt x="6842" y="250"/>
                  </a:cubicBezTo>
                  <a:cubicBezTo>
                    <a:pt x="6911" y="247"/>
                    <a:pt x="6978" y="246"/>
                    <a:pt x="7043" y="269"/>
                  </a:cubicBezTo>
                  <a:cubicBezTo>
                    <a:pt x="7052" y="184"/>
                    <a:pt x="7052" y="184"/>
                    <a:pt x="6976" y="181"/>
                  </a:cubicBezTo>
                  <a:cubicBezTo>
                    <a:pt x="6967" y="181"/>
                    <a:pt x="6957" y="178"/>
                    <a:pt x="6948" y="178"/>
                  </a:cubicBezTo>
                  <a:cubicBezTo>
                    <a:pt x="6808" y="178"/>
                    <a:pt x="6668" y="158"/>
                    <a:pt x="6527" y="167"/>
                  </a:cubicBezTo>
                  <a:cubicBezTo>
                    <a:pt x="6494" y="169"/>
                    <a:pt x="6473" y="174"/>
                    <a:pt x="6463" y="206"/>
                  </a:cubicBezTo>
                  <a:cubicBezTo>
                    <a:pt x="6443" y="198"/>
                    <a:pt x="6441" y="170"/>
                    <a:pt x="6413" y="168"/>
                  </a:cubicBezTo>
                  <a:cubicBezTo>
                    <a:pt x="6379" y="166"/>
                    <a:pt x="6401" y="219"/>
                    <a:pt x="6363" y="211"/>
                  </a:cubicBezTo>
                  <a:cubicBezTo>
                    <a:pt x="6361" y="203"/>
                    <a:pt x="6356" y="195"/>
                    <a:pt x="6356" y="186"/>
                  </a:cubicBezTo>
                  <a:cubicBezTo>
                    <a:pt x="6353" y="158"/>
                    <a:pt x="6338" y="124"/>
                    <a:pt x="6315" y="135"/>
                  </a:cubicBezTo>
                  <a:cubicBezTo>
                    <a:pt x="6283" y="150"/>
                    <a:pt x="6239" y="144"/>
                    <a:pt x="6219" y="179"/>
                  </a:cubicBezTo>
                  <a:cubicBezTo>
                    <a:pt x="6203" y="206"/>
                    <a:pt x="6221" y="239"/>
                    <a:pt x="6253" y="241"/>
                  </a:cubicBezTo>
                  <a:cubicBezTo>
                    <a:pt x="6313" y="244"/>
                    <a:pt x="6374" y="245"/>
                    <a:pt x="6435" y="245"/>
                  </a:cubicBezTo>
                  <a:cubicBezTo>
                    <a:pt x="6460" y="245"/>
                    <a:pt x="6462" y="223"/>
                    <a:pt x="6461" y="203"/>
                  </a:cubicBezTo>
                  <a:moveTo>
                    <a:pt x="2919" y="2403"/>
                  </a:moveTo>
                  <a:cubicBezTo>
                    <a:pt x="2922" y="2360"/>
                    <a:pt x="2902" y="2348"/>
                    <a:pt x="2860" y="2357"/>
                  </a:cubicBezTo>
                  <a:cubicBezTo>
                    <a:pt x="2878" y="2381"/>
                    <a:pt x="2895" y="2399"/>
                    <a:pt x="2918" y="2410"/>
                  </a:cubicBezTo>
                  <a:cubicBezTo>
                    <a:pt x="2814" y="2396"/>
                    <a:pt x="2814" y="2396"/>
                    <a:pt x="2782" y="2432"/>
                  </a:cubicBezTo>
                  <a:cubicBezTo>
                    <a:pt x="2792" y="2442"/>
                    <a:pt x="2808" y="2433"/>
                    <a:pt x="2816" y="2437"/>
                  </a:cubicBezTo>
                  <a:cubicBezTo>
                    <a:pt x="2856" y="2459"/>
                    <a:pt x="2911" y="2420"/>
                    <a:pt x="2942" y="2463"/>
                  </a:cubicBezTo>
                  <a:cubicBezTo>
                    <a:pt x="2968" y="2500"/>
                    <a:pt x="2983" y="2495"/>
                    <a:pt x="3002" y="2460"/>
                  </a:cubicBezTo>
                  <a:cubicBezTo>
                    <a:pt x="3009" y="2447"/>
                    <a:pt x="3028" y="2429"/>
                    <a:pt x="3036" y="2450"/>
                  </a:cubicBezTo>
                  <a:cubicBezTo>
                    <a:pt x="3062" y="2522"/>
                    <a:pt x="3105" y="2461"/>
                    <a:pt x="3139" y="2471"/>
                  </a:cubicBezTo>
                  <a:cubicBezTo>
                    <a:pt x="3109" y="2443"/>
                    <a:pt x="3089" y="2411"/>
                    <a:pt x="3074" y="2376"/>
                  </a:cubicBezTo>
                  <a:cubicBezTo>
                    <a:pt x="3053" y="2327"/>
                    <a:pt x="3009" y="2349"/>
                    <a:pt x="2975" y="2343"/>
                  </a:cubicBezTo>
                  <a:cubicBezTo>
                    <a:pt x="2935" y="2337"/>
                    <a:pt x="2921" y="2367"/>
                    <a:pt x="2919" y="2403"/>
                  </a:cubicBezTo>
                  <a:moveTo>
                    <a:pt x="1466" y="1989"/>
                  </a:moveTo>
                  <a:cubicBezTo>
                    <a:pt x="1438" y="1996"/>
                    <a:pt x="1428" y="1960"/>
                    <a:pt x="1403" y="1962"/>
                  </a:cubicBezTo>
                  <a:cubicBezTo>
                    <a:pt x="1399" y="1965"/>
                    <a:pt x="1395" y="1967"/>
                    <a:pt x="1395" y="1969"/>
                  </a:cubicBezTo>
                  <a:cubicBezTo>
                    <a:pt x="1389" y="2007"/>
                    <a:pt x="1371" y="2061"/>
                    <a:pt x="1424" y="2068"/>
                  </a:cubicBezTo>
                  <a:cubicBezTo>
                    <a:pt x="1460" y="2073"/>
                    <a:pt x="1455" y="2017"/>
                    <a:pt x="1463" y="1986"/>
                  </a:cubicBezTo>
                  <a:cubicBezTo>
                    <a:pt x="1472" y="1986"/>
                    <a:pt x="1482" y="1984"/>
                    <a:pt x="1491" y="1984"/>
                  </a:cubicBezTo>
                  <a:cubicBezTo>
                    <a:pt x="1515" y="1985"/>
                    <a:pt x="1536" y="1983"/>
                    <a:pt x="1538" y="1952"/>
                  </a:cubicBezTo>
                  <a:cubicBezTo>
                    <a:pt x="1538" y="1947"/>
                    <a:pt x="1535" y="1937"/>
                    <a:pt x="1532" y="1936"/>
                  </a:cubicBezTo>
                  <a:cubicBezTo>
                    <a:pt x="1509" y="1927"/>
                    <a:pt x="1488" y="1933"/>
                    <a:pt x="1474" y="1953"/>
                  </a:cubicBezTo>
                  <a:cubicBezTo>
                    <a:pt x="1468" y="1962"/>
                    <a:pt x="1468" y="1977"/>
                    <a:pt x="1466" y="1989"/>
                  </a:cubicBezTo>
                  <a:moveTo>
                    <a:pt x="9364" y="1470"/>
                  </a:moveTo>
                  <a:cubicBezTo>
                    <a:pt x="9376" y="1469"/>
                    <a:pt x="9388" y="1468"/>
                    <a:pt x="9400" y="1465"/>
                  </a:cubicBezTo>
                  <a:cubicBezTo>
                    <a:pt x="9413" y="1462"/>
                    <a:pt x="9423" y="1455"/>
                    <a:pt x="9421" y="1440"/>
                  </a:cubicBezTo>
                  <a:cubicBezTo>
                    <a:pt x="9421" y="1437"/>
                    <a:pt x="9419" y="1434"/>
                    <a:pt x="9417" y="1433"/>
                  </a:cubicBezTo>
                  <a:cubicBezTo>
                    <a:pt x="9403" y="1424"/>
                    <a:pt x="9394" y="1433"/>
                    <a:pt x="9386" y="1443"/>
                  </a:cubicBezTo>
                  <a:cubicBezTo>
                    <a:pt x="9378" y="1452"/>
                    <a:pt x="9372" y="1463"/>
                    <a:pt x="9364" y="1473"/>
                  </a:cubicBezTo>
                  <a:cubicBezTo>
                    <a:pt x="9302" y="1418"/>
                    <a:pt x="9289" y="1417"/>
                    <a:pt x="9225" y="1462"/>
                  </a:cubicBezTo>
                  <a:cubicBezTo>
                    <a:pt x="9270" y="1480"/>
                    <a:pt x="9320" y="1438"/>
                    <a:pt x="9364" y="1470"/>
                  </a:cubicBezTo>
                  <a:moveTo>
                    <a:pt x="3425" y="2552"/>
                  </a:moveTo>
                  <a:cubicBezTo>
                    <a:pt x="3437" y="2552"/>
                    <a:pt x="3449" y="2553"/>
                    <a:pt x="3461" y="2552"/>
                  </a:cubicBezTo>
                  <a:cubicBezTo>
                    <a:pt x="3487" y="2550"/>
                    <a:pt x="3497" y="2532"/>
                    <a:pt x="3477" y="2517"/>
                  </a:cubicBezTo>
                  <a:cubicBezTo>
                    <a:pt x="3453" y="2499"/>
                    <a:pt x="3430" y="2465"/>
                    <a:pt x="3387" y="2484"/>
                  </a:cubicBezTo>
                  <a:cubicBezTo>
                    <a:pt x="3403" y="2510"/>
                    <a:pt x="3434" y="2523"/>
                    <a:pt x="3427" y="2554"/>
                  </a:cubicBezTo>
                  <a:cubicBezTo>
                    <a:pt x="3413" y="2551"/>
                    <a:pt x="3398" y="2537"/>
                    <a:pt x="3386" y="2555"/>
                  </a:cubicBezTo>
                  <a:cubicBezTo>
                    <a:pt x="3381" y="2564"/>
                    <a:pt x="3389" y="2574"/>
                    <a:pt x="3398" y="2577"/>
                  </a:cubicBezTo>
                  <a:cubicBezTo>
                    <a:pt x="3422" y="2586"/>
                    <a:pt x="3421" y="2565"/>
                    <a:pt x="3425" y="2552"/>
                  </a:cubicBezTo>
                  <a:moveTo>
                    <a:pt x="4683" y="2578"/>
                  </a:moveTo>
                  <a:cubicBezTo>
                    <a:pt x="4672" y="2581"/>
                    <a:pt x="4668" y="2572"/>
                    <a:pt x="4662" y="2565"/>
                  </a:cubicBezTo>
                  <a:cubicBezTo>
                    <a:pt x="4655" y="2557"/>
                    <a:pt x="4650" y="2539"/>
                    <a:pt x="4635" y="2554"/>
                  </a:cubicBezTo>
                  <a:cubicBezTo>
                    <a:pt x="4627" y="2562"/>
                    <a:pt x="4617" y="2576"/>
                    <a:pt x="4619" y="2585"/>
                  </a:cubicBezTo>
                  <a:cubicBezTo>
                    <a:pt x="4621" y="2600"/>
                    <a:pt x="4638" y="2598"/>
                    <a:pt x="4650" y="2595"/>
                  </a:cubicBezTo>
                  <a:cubicBezTo>
                    <a:pt x="4662" y="2591"/>
                    <a:pt x="4672" y="2584"/>
                    <a:pt x="4683" y="2578"/>
                  </a:cubicBezTo>
                  <a:cubicBezTo>
                    <a:pt x="4681" y="2584"/>
                    <a:pt x="4680" y="2590"/>
                    <a:pt x="4678" y="2596"/>
                  </a:cubicBezTo>
                  <a:cubicBezTo>
                    <a:pt x="4669" y="2621"/>
                    <a:pt x="4684" y="2633"/>
                    <a:pt x="4704" y="2634"/>
                  </a:cubicBezTo>
                  <a:cubicBezTo>
                    <a:pt x="4725" y="2634"/>
                    <a:pt x="4741" y="2612"/>
                    <a:pt x="4738" y="2596"/>
                  </a:cubicBezTo>
                  <a:cubicBezTo>
                    <a:pt x="4732" y="2560"/>
                    <a:pt x="4709" y="2597"/>
                    <a:pt x="4696" y="2590"/>
                  </a:cubicBezTo>
                  <a:cubicBezTo>
                    <a:pt x="4691" y="2587"/>
                    <a:pt x="4687" y="2582"/>
                    <a:pt x="4683" y="2578"/>
                  </a:cubicBezTo>
                  <a:moveTo>
                    <a:pt x="4232" y="2337"/>
                  </a:moveTo>
                  <a:cubicBezTo>
                    <a:pt x="4230" y="2327"/>
                    <a:pt x="4230" y="2318"/>
                    <a:pt x="4227" y="2309"/>
                  </a:cubicBezTo>
                  <a:cubicBezTo>
                    <a:pt x="4226" y="2303"/>
                    <a:pt x="4223" y="2296"/>
                    <a:pt x="4218" y="2294"/>
                  </a:cubicBezTo>
                  <a:cubicBezTo>
                    <a:pt x="4215" y="2293"/>
                    <a:pt x="4209" y="2299"/>
                    <a:pt x="4204" y="2302"/>
                  </a:cubicBezTo>
                  <a:cubicBezTo>
                    <a:pt x="4207" y="2307"/>
                    <a:pt x="4208" y="2312"/>
                    <a:pt x="4212" y="2316"/>
                  </a:cubicBezTo>
                  <a:cubicBezTo>
                    <a:pt x="4219" y="2323"/>
                    <a:pt x="4226" y="2328"/>
                    <a:pt x="4233" y="2334"/>
                  </a:cubicBezTo>
                  <a:cubicBezTo>
                    <a:pt x="4225" y="2351"/>
                    <a:pt x="4199" y="2351"/>
                    <a:pt x="4197" y="2371"/>
                  </a:cubicBezTo>
                  <a:cubicBezTo>
                    <a:pt x="4196" y="2380"/>
                    <a:pt x="4201" y="2389"/>
                    <a:pt x="4206" y="2396"/>
                  </a:cubicBezTo>
                  <a:cubicBezTo>
                    <a:pt x="4209" y="2400"/>
                    <a:pt x="4222" y="2401"/>
                    <a:pt x="4222" y="2400"/>
                  </a:cubicBezTo>
                  <a:cubicBezTo>
                    <a:pt x="4230" y="2380"/>
                    <a:pt x="4274" y="2364"/>
                    <a:pt x="4232" y="2337"/>
                  </a:cubicBezTo>
                  <a:moveTo>
                    <a:pt x="2383" y="2689"/>
                  </a:moveTo>
                  <a:cubicBezTo>
                    <a:pt x="2356" y="2711"/>
                    <a:pt x="2311" y="2683"/>
                    <a:pt x="2290" y="2725"/>
                  </a:cubicBezTo>
                  <a:cubicBezTo>
                    <a:pt x="2286" y="2733"/>
                    <a:pt x="2274" y="2711"/>
                    <a:pt x="2265" y="2704"/>
                  </a:cubicBezTo>
                  <a:cubicBezTo>
                    <a:pt x="2240" y="2682"/>
                    <a:pt x="2270" y="2649"/>
                    <a:pt x="2252" y="2626"/>
                  </a:cubicBezTo>
                  <a:cubicBezTo>
                    <a:pt x="2197" y="2634"/>
                    <a:pt x="2223" y="2681"/>
                    <a:pt x="2209" y="2708"/>
                  </a:cubicBezTo>
                  <a:cubicBezTo>
                    <a:pt x="2167" y="2700"/>
                    <a:pt x="2160" y="2660"/>
                    <a:pt x="2142" y="2633"/>
                  </a:cubicBezTo>
                  <a:cubicBezTo>
                    <a:pt x="2116" y="2626"/>
                    <a:pt x="2119" y="2723"/>
                    <a:pt x="2078" y="2648"/>
                  </a:cubicBezTo>
                  <a:cubicBezTo>
                    <a:pt x="2023" y="2640"/>
                    <a:pt x="1970" y="2618"/>
                    <a:pt x="1914" y="2633"/>
                  </a:cubicBezTo>
                  <a:cubicBezTo>
                    <a:pt x="1895" y="2637"/>
                    <a:pt x="1878" y="2646"/>
                    <a:pt x="1880" y="2671"/>
                  </a:cubicBezTo>
                  <a:cubicBezTo>
                    <a:pt x="1903" y="2695"/>
                    <a:pt x="1919" y="2665"/>
                    <a:pt x="1938" y="2664"/>
                  </a:cubicBezTo>
                  <a:cubicBezTo>
                    <a:pt x="1955" y="2664"/>
                    <a:pt x="1969" y="2673"/>
                    <a:pt x="1975" y="2688"/>
                  </a:cubicBezTo>
                  <a:cubicBezTo>
                    <a:pt x="1979" y="2696"/>
                    <a:pt x="1979" y="2708"/>
                    <a:pt x="1975" y="2714"/>
                  </a:cubicBezTo>
                  <a:cubicBezTo>
                    <a:pt x="1964" y="2730"/>
                    <a:pt x="1949" y="2728"/>
                    <a:pt x="1935" y="2715"/>
                  </a:cubicBezTo>
                  <a:cubicBezTo>
                    <a:pt x="1923" y="2703"/>
                    <a:pt x="1909" y="2697"/>
                    <a:pt x="1894" y="2709"/>
                  </a:cubicBezTo>
                  <a:cubicBezTo>
                    <a:pt x="1873" y="2726"/>
                    <a:pt x="1865" y="2766"/>
                    <a:pt x="1822" y="2739"/>
                  </a:cubicBezTo>
                  <a:cubicBezTo>
                    <a:pt x="1781" y="2716"/>
                    <a:pt x="1733" y="2703"/>
                    <a:pt x="1723" y="2648"/>
                  </a:cubicBezTo>
                  <a:cubicBezTo>
                    <a:pt x="1722" y="2645"/>
                    <a:pt x="1722" y="2642"/>
                    <a:pt x="1721" y="2639"/>
                  </a:cubicBezTo>
                  <a:cubicBezTo>
                    <a:pt x="1719" y="2621"/>
                    <a:pt x="1709" y="2609"/>
                    <a:pt x="1690" y="2615"/>
                  </a:cubicBezTo>
                  <a:cubicBezTo>
                    <a:pt x="1675" y="2619"/>
                    <a:pt x="1677" y="2633"/>
                    <a:pt x="1679" y="2646"/>
                  </a:cubicBezTo>
                  <a:cubicBezTo>
                    <a:pt x="1682" y="2661"/>
                    <a:pt x="1683" y="2677"/>
                    <a:pt x="1663" y="2697"/>
                  </a:cubicBezTo>
                  <a:cubicBezTo>
                    <a:pt x="1651" y="2656"/>
                    <a:pt x="1644" y="2617"/>
                    <a:pt x="1615" y="2593"/>
                  </a:cubicBezTo>
                  <a:cubicBezTo>
                    <a:pt x="1625" y="2569"/>
                    <a:pt x="1642" y="2568"/>
                    <a:pt x="1656" y="2568"/>
                  </a:cubicBezTo>
                  <a:cubicBezTo>
                    <a:pt x="1686" y="2568"/>
                    <a:pt x="1704" y="2562"/>
                    <a:pt x="1700" y="2526"/>
                  </a:cubicBezTo>
                  <a:cubicBezTo>
                    <a:pt x="1697" y="2500"/>
                    <a:pt x="1722" y="2490"/>
                    <a:pt x="1738" y="2476"/>
                  </a:cubicBezTo>
                  <a:cubicBezTo>
                    <a:pt x="1747" y="2476"/>
                    <a:pt x="1757" y="2477"/>
                    <a:pt x="1766" y="2475"/>
                  </a:cubicBezTo>
                  <a:cubicBezTo>
                    <a:pt x="1824" y="2457"/>
                    <a:pt x="1824" y="2457"/>
                    <a:pt x="1834" y="2510"/>
                  </a:cubicBezTo>
                  <a:cubicBezTo>
                    <a:pt x="1835" y="2516"/>
                    <a:pt x="1835" y="2523"/>
                    <a:pt x="1835" y="2529"/>
                  </a:cubicBezTo>
                  <a:cubicBezTo>
                    <a:pt x="1837" y="2549"/>
                    <a:pt x="1845" y="2565"/>
                    <a:pt x="1868" y="2568"/>
                  </a:cubicBezTo>
                  <a:cubicBezTo>
                    <a:pt x="1886" y="2570"/>
                    <a:pt x="1899" y="2563"/>
                    <a:pt x="1905" y="2546"/>
                  </a:cubicBezTo>
                  <a:cubicBezTo>
                    <a:pt x="1919" y="2500"/>
                    <a:pt x="1962" y="2494"/>
                    <a:pt x="1995" y="2498"/>
                  </a:cubicBezTo>
                  <a:cubicBezTo>
                    <a:pt x="2044" y="2505"/>
                    <a:pt x="2050" y="2475"/>
                    <a:pt x="2051" y="2445"/>
                  </a:cubicBezTo>
                  <a:cubicBezTo>
                    <a:pt x="2053" y="2409"/>
                    <a:pt x="2042" y="2374"/>
                    <a:pt x="1993" y="2381"/>
                  </a:cubicBezTo>
                  <a:cubicBezTo>
                    <a:pt x="1962" y="2386"/>
                    <a:pt x="1919" y="2344"/>
                    <a:pt x="1897" y="2403"/>
                  </a:cubicBezTo>
                  <a:cubicBezTo>
                    <a:pt x="1896" y="2406"/>
                    <a:pt x="1869" y="2363"/>
                    <a:pt x="1837" y="2378"/>
                  </a:cubicBezTo>
                  <a:cubicBezTo>
                    <a:pt x="1813" y="2390"/>
                    <a:pt x="1792" y="2413"/>
                    <a:pt x="1761" y="2387"/>
                  </a:cubicBezTo>
                  <a:cubicBezTo>
                    <a:pt x="1750" y="2377"/>
                    <a:pt x="1740" y="2393"/>
                    <a:pt x="1739" y="2406"/>
                  </a:cubicBezTo>
                  <a:cubicBezTo>
                    <a:pt x="1736" y="2430"/>
                    <a:pt x="1722" y="2455"/>
                    <a:pt x="1741" y="2478"/>
                  </a:cubicBezTo>
                  <a:cubicBezTo>
                    <a:pt x="1723" y="2477"/>
                    <a:pt x="1703" y="2483"/>
                    <a:pt x="1695" y="2457"/>
                  </a:cubicBezTo>
                  <a:cubicBezTo>
                    <a:pt x="1685" y="2425"/>
                    <a:pt x="1679" y="2388"/>
                    <a:pt x="1627" y="2405"/>
                  </a:cubicBezTo>
                  <a:cubicBezTo>
                    <a:pt x="1606" y="2412"/>
                    <a:pt x="1613" y="2383"/>
                    <a:pt x="1608" y="2370"/>
                  </a:cubicBezTo>
                  <a:cubicBezTo>
                    <a:pt x="1596" y="2346"/>
                    <a:pt x="1582" y="2339"/>
                    <a:pt x="1556" y="2356"/>
                  </a:cubicBezTo>
                  <a:cubicBezTo>
                    <a:pt x="1507" y="2387"/>
                    <a:pt x="1505" y="2386"/>
                    <a:pt x="1500" y="2328"/>
                  </a:cubicBezTo>
                  <a:cubicBezTo>
                    <a:pt x="1499" y="2314"/>
                    <a:pt x="1502" y="2300"/>
                    <a:pt x="1485" y="2301"/>
                  </a:cubicBezTo>
                  <a:cubicBezTo>
                    <a:pt x="1471" y="2301"/>
                    <a:pt x="1462" y="2315"/>
                    <a:pt x="1462" y="2327"/>
                  </a:cubicBezTo>
                  <a:cubicBezTo>
                    <a:pt x="1464" y="2359"/>
                    <a:pt x="1468" y="2390"/>
                    <a:pt x="1437" y="2420"/>
                  </a:cubicBezTo>
                  <a:cubicBezTo>
                    <a:pt x="1399" y="2388"/>
                    <a:pt x="1396" y="2344"/>
                    <a:pt x="1388" y="2299"/>
                  </a:cubicBezTo>
                  <a:cubicBezTo>
                    <a:pt x="1381" y="2261"/>
                    <a:pt x="1361" y="2259"/>
                    <a:pt x="1345" y="2298"/>
                  </a:cubicBezTo>
                  <a:cubicBezTo>
                    <a:pt x="1345" y="2297"/>
                    <a:pt x="1345" y="2297"/>
                    <a:pt x="1345" y="2297"/>
                  </a:cubicBezTo>
                  <a:cubicBezTo>
                    <a:pt x="1311" y="2300"/>
                    <a:pt x="1263" y="2287"/>
                    <a:pt x="1289" y="2354"/>
                  </a:cubicBezTo>
                  <a:cubicBezTo>
                    <a:pt x="1296" y="2373"/>
                    <a:pt x="1282" y="2401"/>
                    <a:pt x="1278" y="2423"/>
                  </a:cubicBezTo>
                  <a:cubicBezTo>
                    <a:pt x="1230" y="2398"/>
                    <a:pt x="1273" y="2275"/>
                    <a:pt x="1162" y="2321"/>
                  </a:cubicBezTo>
                  <a:cubicBezTo>
                    <a:pt x="1112" y="2248"/>
                    <a:pt x="1060" y="2267"/>
                    <a:pt x="1007" y="2319"/>
                  </a:cubicBezTo>
                  <a:cubicBezTo>
                    <a:pt x="987" y="2291"/>
                    <a:pt x="989" y="2252"/>
                    <a:pt x="953" y="2227"/>
                  </a:cubicBezTo>
                  <a:cubicBezTo>
                    <a:pt x="929" y="2268"/>
                    <a:pt x="914" y="2305"/>
                    <a:pt x="957" y="2341"/>
                  </a:cubicBezTo>
                  <a:cubicBezTo>
                    <a:pt x="958" y="2341"/>
                    <a:pt x="958" y="2341"/>
                    <a:pt x="958" y="2341"/>
                  </a:cubicBezTo>
                  <a:cubicBezTo>
                    <a:pt x="940" y="2336"/>
                    <a:pt x="920" y="2335"/>
                    <a:pt x="913" y="2313"/>
                  </a:cubicBezTo>
                  <a:cubicBezTo>
                    <a:pt x="909" y="2298"/>
                    <a:pt x="903" y="2282"/>
                    <a:pt x="903" y="2267"/>
                  </a:cubicBezTo>
                  <a:cubicBezTo>
                    <a:pt x="903" y="2239"/>
                    <a:pt x="897" y="2208"/>
                    <a:pt x="868" y="2211"/>
                  </a:cubicBezTo>
                  <a:cubicBezTo>
                    <a:pt x="829" y="2215"/>
                    <a:pt x="841" y="2253"/>
                    <a:pt x="843" y="2279"/>
                  </a:cubicBezTo>
                  <a:cubicBezTo>
                    <a:pt x="845" y="2300"/>
                    <a:pt x="857" y="2321"/>
                    <a:pt x="841" y="2348"/>
                  </a:cubicBezTo>
                  <a:cubicBezTo>
                    <a:pt x="821" y="2341"/>
                    <a:pt x="836" y="2302"/>
                    <a:pt x="807" y="2305"/>
                  </a:cubicBezTo>
                  <a:cubicBezTo>
                    <a:pt x="783" y="2308"/>
                    <a:pt x="773" y="2323"/>
                    <a:pt x="758" y="2386"/>
                  </a:cubicBezTo>
                  <a:cubicBezTo>
                    <a:pt x="721" y="2374"/>
                    <a:pt x="726" y="2334"/>
                    <a:pt x="727" y="2314"/>
                  </a:cubicBezTo>
                  <a:cubicBezTo>
                    <a:pt x="731" y="2231"/>
                    <a:pt x="701" y="2156"/>
                    <a:pt x="684" y="2078"/>
                  </a:cubicBezTo>
                  <a:cubicBezTo>
                    <a:pt x="680" y="2059"/>
                    <a:pt x="675" y="2035"/>
                    <a:pt x="700" y="2031"/>
                  </a:cubicBezTo>
                  <a:cubicBezTo>
                    <a:pt x="728" y="2027"/>
                    <a:pt x="723" y="2054"/>
                    <a:pt x="726" y="2071"/>
                  </a:cubicBezTo>
                  <a:cubicBezTo>
                    <a:pt x="733" y="2111"/>
                    <a:pt x="738" y="2152"/>
                    <a:pt x="745" y="2192"/>
                  </a:cubicBezTo>
                  <a:cubicBezTo>
                    <a:pt x="749" y="2213"/>
                    <a:pt x="761" y="2227"/>
                    <a:pt x="785" y="2218"/>
                  </a:cubicBezTo>
                  <a:cubicBezTo>
                    <a:pt x="802" y="2211"/>
                    <a:pt x="805" y="2194"/>
                    <a:pt x="801" y="2178"/>
                  </a:cubicBezTo>
                  <a:cubicBezTo>
                    <a:pt x="794" y="2154"/>
                    <a:pt x="784" y="2131"/>
                    <a:pt x="775" y="2107"/>
                  </a:cubicBezTo>
                  <a:cubicBezTo>
                    <a:pt x="760" y="2067"/>
                    <a:pt x="761" y="2029"/>
                    <a:pt x="787" y="1993"/>
                  </a:cubicBezTo>
                  <a:cubicBezTo>
                    <a:pt x="805" y="1992"/>
                    <a:pt x="802" y="2008"/>
                    <a:pt x="807" y="2018"/>
                  </a:cubicBezTo>
                  <a:cubicBezTo>
                    <a:pt x="817" y="2040"/>
                    <a:pt x="798" y="2087"/>
                    <a:pt x="840" y="2082"/>
                  </a:cubicBezTo>
                  <a:cubicBezTo>
                    <a:pt x="870" y="2078"/>
                    <a:pt x="853" y="2039"/>
                    <a:pt x="856" y="2016"/>
                  </a:cubicBezTo>
                  <a:cubicBezTo>
                    <a:pt x="858" y="1998"/>
                    <a:pt x="855" y="1979"/>
                    <a:pt x="854" y="1960"/>
                  </a:cubicBezTo>
                  <a:cubicBezTo>
                    <a:pt x="849" y="1900"/>
                    <a:pt x="842" y="1895"/>
                    <a:pt x="783" y="1913"/>
                  </a:cubicBezTo>
                  <a:cubicBezTo>
                    <a:pt x="775" y="1915"/>
                    <a:pt x="763" y="1924"/>
                    <a:pt x="759" y="1916"/>
                  </a:cubicBezTo>
                  <a:cubicBezTo>
                    <a:pt x="732" y="1871"/>
                    <a:pt x="652" y="1864"/>
                    <a:pt x="666" y="1790"/>
                  </a:cubicBezTo>
                  <a:cubicBezTo>
                    <a:pt x="676" y="1780"/>
                    <a:pt x="701" y="1789"/>
                    <a:pt x="699" y="1767"/>
                  </a:cubicBezTo>
                  <a:cubicBezTo>
                    <a:pt x="696" y="1746"/>
                    <a:pt x="677" y="1752"/>
                    <a:pt x="663" y="1754"/>
                  </a:cubicBezTo>
                  <a:cubicBezTo>
                    <a:pt x="654" y="1741"/>
                    <a:pt x="643" y="1732"/>
                    <a:pt x="626" y="1740"/>
                  </a:cubicBezTo>
                  <a:cubicBezTo>
                    <a:pt x="622" y="1742"/>
                    <a:pt x="618" y="1752"/>
                    <a:pt x="620" y="1754"/>
                  </a:cubicBezTo>
                  <a:cubicBezTo>
                    <a:pt x="631" y="1774"/>
                    <a:pt x="644" y="1759"/>
                    <a:pt x="657" y="1755"/>
                  </a:cubicBezTo>
                  <a:cubicBezTo>
                    <a:pt x="660" y="1753"/>
                    <a:pt x="663" y="1753"/>
                    <a:pt x="666" y="1752"/>
                  </a:cubicBezTo>
                  <a:cubicBezTo>
                    <a:pt x="667" y="1765"/>
                    <a:pt x="668" y="1779"/>
                    <a:pt x="669" y="1792"/>
                  </a:cubicBezTo>
                  <a:cubicBezTo>
                    <a:pt x="615" y="1779"/>
                    <a:pt x="613" y="1816"/>
                    <a:pt x="613" y="1852"/>
                  </a:cubicBezTo>
                  <a:cubicBezTo>
                    <a:pt x="612" y="1884"/>
                    <a:pt x="637" y="1918"/>
                    <a:pt x="599" y="1957"/>
                  </a:cubicBezTo>
                  <a:cubicBezTo>
                    <a:pt x="553" y="1817"/>
                    <a:pt x="556" y="1673"/>
                    <a:pt x="508" y="1542"/>
                  </a:cubicBezTo>
                  <a:cubicBezTo>
                    <a:pt x="478" y="1631"/>
                    <a:pt x="523" y="1720"/>
                    <a:pt x="498" y="1808"/>
                  </a:cubicBezTo>
                  <a:cubicBezTo>
                    <a:pt x="501" y="1806"/>
                    <a:pt x="501" y="1806"/>
                    <a:pt x="501" y="1806"/>
                  </a:cubicBezTo>
                  <a:cubicBezTo>
                    <a:pt x="462" y="1730"/>
                    <a:pt x="420" y="1665"/>
                    <a:pt x="317" y="1713"/>
                  </a:cubicBezTo>
                  <a:cubicBezTo>
                    <a:pt x="310" y="1716"/>
                    <a:pt x="294" y="1706"/>
                    <a:pt x="284" y="1699"/>
                  </a:cubicBezTo>
                  <a:cubicBezTo>
                    <a:pt x="273" y="1692"/>
                    <a:pt x="266" y="1680"/>
                    <a:pt x="269" y="1667"/>
                  </a:cubicBezTo>
                  <a:cubicBezTo>
                    <a:pt x="273" y="1652"/>
                    <a:pt x="286" y="1647"/>
                    <a:pt x="298" y="1652"/>
                  </a:cubicBezTo>
                  <a:cubicBezTo>
                    <a:pt x="320" y="1661"/>
                    <a:pt x="340" y="1670"/>
                    <a:pt x="352" y="1639"/>
                  </a:cubicBezTo>
                  <a:cubicBezTo>
                    <a:pt x="361" y="1613"/>
                    <a:pt x="348" y="1597"/>
                    <a:pt x="329" y="1583"/>
                  </a:cubicBezTo>
                  <a:cubicBezTo>
                    <a:pt x="305" y="1564"/>
                    <a:pt x="280" y="1546"/>
                    <a:pt x="255" y="1528"/>
                  </a:cubicBezTo>
                  <a:cubicBezTo>
                    <a:pt x="250" y="1525"/>
                    <a:pt x="239" y="1519"/>
                    <a:pt x="239" y="1520"/>
                  </a:cubicBezTo>
                  <a:cubicBezTo>
                    <a:pt x="202" y="1577"/>
                    <a:pt x="178" y="1507"/>
                    <a:pt x="155" y="1512"/>
                  </a:cubicBezTo>
                  <a:cubicBezTo>
                    <a:pt x="113" y="1520"/>
                    <a:pt x="70" y="1514"/>
                    <a:pt x="30" y="1531"/>
                  </a:cubicBezTo>
                  <a:cubicBezTo>
                    <a:pt x="20" y="1503"/>
                    <a:pt x="9" y="1480"/>
                    <a:pt x="5" y="1456"/>
                  </a:cubicBezTo>
                  <a:cubicBezTo>
                    <a:pt x="0" y="1424"/>
                    <a:pt x="10" y="1404"/>
                    <a:pt x="47" y="1423"/>
                  </a:cubicBezTo>
                  <a:cubicBezTo>
                    <a:pt x="58" y="1429"/>
                    <a:pt x="81" y="1428"/>
                    <a:pt x="69" y="1417"/>
                  </a:cubicBezTo>
                  <a:cubicBezTo>
                    <a:pt x="16" y="1368"/>
                    <a:pt x="113" y="1337"/>
                    <a:pt x="90" y="1315"/>
                  </a:cubicBezTo>
                  <a:cubicBezTo>
                    <a:pt x="100" y="1343"/>
                    <a:pt x="87" y="1410"/>
                    <a:pt x="154" y="1433"/>
                  </a:cubicBezTo>
                  <a:cubicBezTo>
                    <a:pt x="181" y="1414"/>
                    <a:pt x="141" y="1382"/>
                    <a:pt x="170" y="1364"/>
                  </a:cubicBezTo>
                  <a:cubicBezTo>
                    <a:pt x="192" y="1363"/>
                    <a:pt x="188" y="1385"/>
                    <a:pt x="197" y="1396"/>
                  </a:cubicBezTo>
                  <a:cubicBezTo>
                    <a:pt x="204" y="1403"/>
                    <a:pt x="216" y="1424"/>
                    <a:pt x="220" y="1411"/>
                  </a:cubicBezTo>
                  <a:cubicBezTo>
                    <a:pt x="239" y="1343"/>
                    <a:pt x="307" y="1425"/>
                    <a:pt x="327" y="1372"/>
                  </a:cubicBezTo>
                  <a:cubicBezTo>
                    <a:pt x="335" y="1350"/>
                    <a:pt x="328" y="1331"/>
                    <a:pt x="317" y="1310"/>
                  </a:cubicBezTo>
                  <a:cubicBezTo>
                    <a:pt x="300" y="1276"/>
                    <a:pt x="284" y="1240"/>
                    <a:pt x="325" y="1197"/>
                  </a:cubicBezTo>
                  <a:cubicBezTo>
                    <a:pt x="317" y="1262"/>
                    <a:pt x="357" y="1308"/>
                    <a:pt x="362" y="1365"/>
                  </a:cubicBezTo>
                  <a:cubicBezTo>
                    <a:pt x="365" y="1407"/>
                    <a:pt x="406" y="1388"/>
                    <a:pt x="432" y="1391"/>
                  </a:cubicBezTo>
                  <a:cubicBezTo>
                    <a:pt x="452" y="1394"/>
                    <a:pt x="477" y="1416"/>
                    <a:pt x="493" y="1392"/>
                  </a:cubicBezTo>
                  <a:cubicBezTo>
                    <a:pt x="511" y="1365"/>
                    <a:pt x="500" y="1330"/>
                    <a:pt x="493" y="1302"/>
                  </a:cubicBezTo>
                  <a:cubicBezTo>
                    <a:pt x="488" y="1281"/>
                    <a:pt x="459" y="1275"/>
                    <a:pt x="440" y="1299"/>
                  </a:cubicBezTo>
                  <a:cubicBezTo>
                    <a:pt x="422" y="1323"/>
                    <a:pt x="407" y="1313"/>
                    <a:pt x="398" y="1293"/>
                  </a:cubicBezTo>
                  <a:cubicBezTo>
                    <a:pt x="389" y="1273"/>
                    <a:pt x="381" y="1245"/>
                    <a:pt x="414" y="1241"/>
                  </a:cubicBezTo>
                  <a:cubicBezTo>
                    <a:pt x="461" y="1237"/>
                    <a:pt x="514" y="1206"/>
                    <a:pt x="547" y="1269"/>
                  </a:cubicBezTo>
                  <a:cubicBezTo>
                    <a:pt x="570" y="1246"/>
                    <a:pt x="555" y="1193"/>
                    <a:pt x="609" y="1212"/>
                  </a:cubicBezTo>
                  <a:cubicBezTo>
                    <a:pt x="622" y="1216"/>
                    <a:pt x="628" y="1199"/>
                    <a:pt x="630" y="1186"/>
                  </a:cubicBezTo>
                  <a:cubicBezTo>
                    <a:pt x="634" y="1159"/>
                    <a:pt x="639" y="1131"/>
                    <a:pt x="644" y="1099"/>
                  </a:cubicBezTo>
                  <a:cubicBezTo>
                    <a:pt x="679" y="1114"/>
                    <a:pt x="666" y="1152"/>
                    <a:pt x="683" y="1170"/>
                  </a:cubicBezTo>
                  <a:cubicBezTo>
                    <a:pt x="695" y="1183"/>
                    <a:pt x="685" y="1223"/>
                    <a:pt x="722" y="1206"/>
                  </a:cubicBezTo>
                  <a:cubicBezTo>
                    <a:pt x="746" y="1196"/>
                    <a:pt x="741" y="1177"/>
                    <a:pt x="731" y="1158"/>
                  </a:cubicBezTo>
                  <a:cubicBezTo>
                    <a:pt x="706" y="1110"/>
                    <a:pt x="720" y="1055"/>
                    <a:pt x="709" y="1003"/>
                  </a:cubicBezTo>
                  <a:cubicBezTo>
                    <a:pt x="752" y="1074"/>
                    <a:pt x="748" y="1161"/>
                    <a:pt x="790" y="1238"/>
                  </a:cubicBezTo>
                  <a:cubicBezTo>
                    <a:pt x="818" y="1228"/>
                    <a:pt x="796" y="1188"/>
                    <a:pt x="830" y="1178"/>
                  </a:cubicBezTo>
                  <a:cubicBezTo>
                    <a:pt x="848" y="1200"/>
                    <a:pt x="854" y="1273"/>
                    <a:pt x="911" y="1214"/>
                  </a:cubicBezTo>
                  <a:cubicBezTo>
                    <a:pt x="972" y="1259"/>
                    <a:pt x="968" y="1187"/>
                    <a:pt x="990" y="1168"/>
                  </a:cubicBezTo>
                  <a:cubicBezTo>
                    <a:pt x="1012" y="1169"/>
                    <a:pt x="1005" y="1255"/>
                    <a:pt x="1048" y="1184"/>
                  </a:cubicBezTo>
                  <a:cubicBezTo>
                    <a:pt x="1064" y="1158"/>
                    <a:pt x="1089" y="1163"/>
                    <a:pt x="1095" y="1193"/>
                  </a:cubicBezTo>
                  <a:cubicBezTo>
                    <a:pt x="1105" y="1237"/>
                    <a:pt x="1126" y="1244"/>
                    <a:pt x="1162" y="1222"/>
                  </a:cubicBezTo>
                  <a:cubicBezTo>
                    <a:pt x="1188" y="1207"/>
                    <a:pt x="1213" y="1221"/>
                    <a:pt x="1235" y="1229"/>
                  </a:cubicBezTo>
                  <a:cubicBezTo>
                    <a:pt x="1284" y="1249"/>
                    <a:pt x="1336" y="1218"/>
                    <a:pt x="1384" y="1244"/>
                  </a:cubicBezTo>
                  <a:cubicBezTo>
                    <a:pt x="1396" y="1250"/>
                    <a:pt x="1407" y="1236"/>
                    <a:pt x="1409" y="1222"/>
                  </a:cubicBezTo>
                  <a:cubicBezTo>
                    <a:pt x="1413" y="1195"/>
                    <a:pt x="1415" y="1167"/>
                    <a:pt x="1418" y="1137"/>
                  </a:cubicBezTo>
                  <a:cubicBezTo>
                    <a:pt x="1439" y="1156"/>
                    <a:pt x="1457" y="1175"/>
                    <a:pt x="1490" y="1169"/>
                  </a:cubicBezTo>
                  <a:cubicBezTo>
                    <a:pt x="1512" y="1165"/>
                    <a:pt x="1540" y="1164"/>
                    <a:pt x="1549" y="1200"/>
                  </a:cubicBezTo>
                  <a:cubicBezTo>
                    <a:pt x="1553" y="1218"/>
                    <a:pt x="1576" y="1222"/>
                    <a:pt x="1578" y="1199"/>
                  </a:cubicBezTo>
                  <a:cubicBezTo>
                    <a:pt x="1581" y="1164"/>
                    <a:pt x="1600" y="1170"/>
                    <a:pt x="1623" y="1168"/>
                  </a:cubicBezTo>
                  <a:cubicBezTo>
                    <a:pt x="1665" y="1163"/>
                    <a:pt x="1711" y="1178"/>
                    <a:pt x="1748" y="1144"/>
                  </a:cubicBezTo>
                  <a:cubicBezTo>
                    <a:pt x="1759" y="1134"/>
                    <a:pt x="1769" y="1134"/>
                    <a:pt x="1778" y="1148"/>
                  </a:cubicBezTo>
                  <a:cubicBezTo>
                    <a:pt x="1797" y="1178"/>
                    <a:pt x="1819" y="1177"/>
                    <a:pt x="1833" y="1146"/>
                  </a:cubicBezTo>
                  <a:cubicBezTo>
                    <a:pt x="1851" y="1102"/>
                    <a:pt x="1882" y="1123"/>
                    <a:pt x="1908" y="1120"/>
                  </a:cubicBezTo>
                  <a:cubicBezTo>
                    <a:pt x="1926" y="1155"/>
                    <a:pt x="1875" y="1172"/>
                    <a:pt x="1898" y="1206"/>
                  </a:cubicBezTo>
                  <a:cubicBezTo>
                    <a:pt x="1941" y="1194"/>
                    <a:pt x="1955" y="1152"/>
                    <a:pt x="1983" y="1125"/>
                  </a:cubicBezTo>
                  <a:cubicBezTo>
                    <a:pt x="2010" y="1098"/>
                    <a:pt x="2036" y="1088"/>
                    <a:pt x="2056" y="1131"/>
                  </a:cubicBezTo>
                  <a:cubicBezTo>
                    <a:pt x="2069" y="1158"/>
                    <a:pt x="2081" y="1181"/>
                    <a:pt x="2118" y="1175"/>
                  </a:cubicBezTo>
                  <a:cubicBezTo>
                    <a:pt x="2134" y="1173"/>
                    <a:pt x="2147" y="1182"/>
                    <a:pt x="2146" y="1203"/>
                  </a:cubicBezTo>
                  <a:cubicBezTo>
                    <a:pt x="2145" y="1237"/>
                    <a:pt x="2171" y="1249"/>
                    <a:pt x="2193" y="1264"/>
                  </a:cubicBezTo>
                  <a:cubicBezTo>
                    <a:pt x="2229" y="1222"/>
                    <a:pt x="2158" y="1184"/>
                    <a:pt x="2204" y="1148"/>
                  </a:cubicBezTo>
                  <a:cubicBezTo>
                    <a:pt x="2227" y="1164"/>
                    <a:pt x="2251" y="1222"/>
                    <a:pt x="2288" y="1157"/>
                  </a:cubicBezTo>
                  <a:cubicBezTo>
                    <a:pt x="2297" y="1143"/>
                    <a:pt x="2313" y="1132"/>
                    <a:pt x="2328" y="1134"/>
                  </a:cubicBezTo>
                  <a:cubicBezTo>
                    <a:pt x="2416" y="1146"/>
                    <a:pt x="2490" y="1087"/>
                    <a:pt x="2576" y="1087"/>
                  </a:cubicBezTo>
                  <a:cubicBezTo>
                    <a:pt x="2594" y="1087"/>
                    <a:pt x="2614" y="1076"/>
                    <a:pt x="2631" y="1086"/>
                  </a:cubicBezTo>
                  <a:cubicBezTo>
                    <a:pt x="2670" y="1107"/>
                    <a:pt x="2686" y="1085"/>
                    <a:pt x="2688" y="1053"/>
                  </a:cubicBezTo>
                  <a:cubicBezTo>
                    <a:pt x="2691" y="1018"/>
                    <a:pt x="2662" y="1027"/>
                    <a:pt x="2641" y="1026"/>
                  </a:cubicBezTo>
                  <a:cubicBezTo>
                    <a:pt x="2493" y="1021"/>
                    <a:pt x="2345" y="1019"/>
                    <a:pt x="2197" y="1008"/>
                  </a:cubicBezTo>
                  <a:cubicBezTo>
                    <a:pt x="2145" y="1004"/>
                    <a:pt x="2091" y="984"/>
                    <a:pt x="2042" y="998"/>
                  </a:cubicBezTo>
                  <a:cubicBezTo>
                    <a:pt x="2011" y="1007"/>
                    <a:pt x="2001" y="1009"/>
                    <a:pt x="1981" y="985"/>
                  </a:cubicBezTo>
                  <a:cubicBezTo>
                    <a:pt x="1957" y="953"/>
                    <a:pt x="1922" y="984"/>
                    <a:pt x="1893" y="978"/>
                  </a:cubicBezTo>
                  <a:cubicBezTo>
                    <a:pt x="1852" y="971"/>
                    <a:pt x="1837" y="989"/>
                    <a:pt x="1837" y="1034"/>
                  </a:cubicBezTo>
                  <a:cubicBezTo>
                    <a:pt x="1816" y="957"/>
                    <a:pt x="1765" y="954"/>
                    <a:pt x="1705" y="965"/>
                  </a:cubicBezTo>
                  <a:cubicBezTo>
                    <a:pt x="1673" y="971"/>
                    <a:pt x="1644" y="968"/>
                    <a:pt x="1628" y="929"/>
                  </a:cubicBezTo>
                  <a:cubicBezTo>
                    <a:pt x="1605" y="871"/>
                    <a:pt x="1567" y="858"/>
                    <a:pt x="1540" y="901"/>
                  </a:cubicBezTo>
                  <a:cubicBezTo>
                    <a:pt x="1503" y="961"/>
                    <a:pt x="1455" y="947"/>
                    <a:pt x="1415" y="932"/>
                  </a:cubicBezTo>
                  <a:cubicBezTo>
                    <a:pt x="1354" y="910"/>
                    <a:pt x="1289" y="943"/>
                    <a:pt x="1229" y="912"/>
                  </a:cubicBezTo>
                  <a:cubicBezTo>
                    <a:pt x="1219" y="908"/>
                    <a:pt x="1187" y="915"/>
                    <a:pt x="1176" y="898"/>
                  </a:cubicBezTo>
                  <a:cubicBezTo>
                    <a:pt x="1158" y="872"/>
                    <a:pt x="1150" y="883"/>
                    <a:pt x="1136" y="900"/>
                  </a:cubicBezTo>
                  <a:cubicBezTo>
                    <a:pt x="1133" y="905"/>
                    <a:pt x="1118" y="904"/>
                    <a:pt x="1110" y="901"/>
                  </a:cubicBezTo>
                  <a:cubicBezTo>
                    <a:pt x="1085" y="893"/>
                    <a:pt x="1080" y="833"/>
                    <a:pt x="1051" y="859"/>
                  </a:cubicBezTo>
                  <a:cubicBezTo>
                    <a:pt x="1025" y="882"/>
                    <a:pt x="1016" y="876"/>
                    <a:pt x="993" y="864"/>
                  </a:cubicBezTo>
                  <a:cubicBezTo>
                    <a:pt x="960" y="846"/>
                    <a:pt x="961" y="897"/>
                    <a:pt x="936" y="898"/>
                  </a:cubicBezTo>
                  <a:cubicBezTo>
                    <a:pt x="884" y="862"/>
                    <a:pt x="911" y="815"/>
                    <a:pt x="916" y="771"/>
                  </a:cubicBezTo>
                  <a:cubicBezTo>
                    <a:pt x="916" y="768"/>
                    <a:pt x="917" y="762"/>
                    <a:pt x="917" y="762"/>
                  </a:cubicBezTo>
                  <a:cubicBezTo>
                    <a:pt x="1008" y="770"/>
                    <a:pt x="955" y="711"/>
                    <a:pt x="962" y="675"/>
                  </a:cubicBezTo>
                  <a:cubicBezTo>
                    <a:pt x="973" y="618"/>
                    <a:pt x="977" y="585"/>
                    <a:pt x="903" y="609"/>
                  </a:cubicBezTo>
                  <a:cubicBezTo>
                    <a:pt x="889" y="614"/>
                    <a:pt x="883" y="599"/>
                    <a:pt x="875" y="590"/>
                  </a:cubicBezTo>
                  <a:cubicBezTo>
                    <a:pt x="845" y="555"/>
                    <a:pt x="826" y="508"/>
                    <a:pt x="765" y="515"/>
                  </a:cubicBezTo>
                  <a:cubicBezTo>
                    <a:pt x="750" y="517"/>
                    <a:pt x="751" y="497"/>
                    <a:pt x="754" y="485"/>
                  </a:cubicBezTo>
                  <a:cubicBezTo>
                    <a:pt x="759" y="469"/>
                    <a:pt x="769" y="456"/>
                    <a:pt x="788" y="463"/>
                  </a:cubicBezTo>
                  <a:cubicBezTo>
                    <a:pt x="805" y="469"/>
                    <a:pt x="810" y="494"/>
                    <a:pt x="836" y="493"/>
                  </a:cubicBezTo>
                  <a:cubicBezTo>
                    <a:pt x="865" y="469"/>
                    <a:pt x="828" y="425"/>
                    <a:pt x="862" y="397"/>
                  </a:cubicBezTo>
                  <a:cubicBezTo>
                    <a:pt x="873" y="418"/>
                    <a:pt x="882" y="440"/>
                    <a:pt x="895" y="459"/>
                  </a:cubicBezTo>
                  <a:cubicBezTo>
                    <a:pt x="907" y="476"/>
                    <a:pt x="935" y="485"/>
                    <a:pt x="943" y="469"/>
                  </a:cubicBezTo>
                  <a:cubicBezTo>
                    <a:pt x="961" y="430"/>
                    <a:pt x="968" y="442"/>
                    <a:pt x="986" y="468"/>
                  </a:cubicBezTo>
                  <a:cubicBezTo>
                    <a:pt x="995" y="481"/>
                    <a:pt x="1010" y="469"/>
                    <a:pt x="1014" y="456"/>
                  </a:cubicBezTo>
                  <a:cubicBezTo>
                    <a:pt x="1022" y="429"/>
                    <a:pt x="1028" y="403"/>
                    <a:pt x="1036" y="372"/>
                  </a:cubicBezTo>
                  <a:cubicBezTo>
                    <a:pt x="1080" y="388"/>
                    <a:pt x="1040" y="453"/>
                    <a:pt x="1092" y="458"/>
                  </a:cubicBezTo>
                  <a:cubicBezTo>
                    <a:pt x="1112" y="444"/>
                    <a:pt x="1103" y="423"/>
                    <a:pt x="1100" y="407"/>
                  </a:cubicBezTo>
                  <a:cubicBezTo>
                    <a:pt x="1093" y="372"/>
                    <a:pt x="1093" y="344"/>
                    <a:pt x="1136" y="335"/>
                  </a:cubicBezTo>
                  <a:cubicBezTo>
                    <a:pt x="1174" y="327"/>
                    <a:pt x="1212" y="313"/>
                    <a:pt x="1224" y="369"/>
                  </a:cubicBezTo>
                  <a:cubicBezTo>
                    <a:pt x="1211" y="366"/>
                    <a:pt x="1196" y="351"/>
                    <a:pt x="1188" y="374"/>
                  </a:cubicBezTo>
                  <a:cubicBezTo>
                    <a:pt x="1187" y="378"/>
                    <a:pt x="1193" y="384"/>
                    <a:pt x="1196" y="388"/>
                  </a:cubicBezTo>
                  <a:cubicBezTo>
                    <a:pt x="1204" y="381"/>
                    <a:pt x="1213" y="374"/>
                    <a:pt x="1222" y="367"/>
                  </a:cubicBezTo>
                  <a:cubicBezTo>
                    <a:pt x="1239" y="375"/>
                    <a:pt x="1239" y="405"/>
                    <a:pt x="1262" y="403"/>
                  </a:cubicBezTo>
                  <a:cubicBezTo>
                    <a:pt x="1291" y="400"/>
                    <a:pt x="1280" y="376"/>
                    <a:pt x="1280" y="359"/>
                  </a:cubicBezTo>
                  <a:cubicBezTo>
                    <a:pt x="1281" y="327"/>
                    <a:pt x="1292" y="328"/>
                    <a:pt x="1322" y="334"/>
                  </a:cubicBezTo>
                  <a:cubicBezTo>
                    <a:pt x="1388" y="349"/>
                    <a:pt x="1389" y="345"/>
                    <a:pt x="1421" y="385"/>
                  </a:cubicBezTo>
                  <a:cubicBezTo>
                    <a:pt x="1472" y="342"/>
                    <a:pt x="1527" y="302"/>
                    <a:pt x="1601" y="315"/>
                  </a:cubicBezTo>
                  <a:cubicBezTo>
                    <a:pt x="1631" y="320"/>
                    <a:pt x="1657" y="324"/>
                    <a:pt x="1670" y="355"/>
                  </a:cubicBezTo>
                  <a:cubicBezTo>
                    <a:pt x="1675" y="369"/>
                    <a:pt x="1675" y="389"/>
                    <a:pt x="1697" y="385"/>
                  </a:cubicBezTo>
                  <a:cubicBezTo>
                    <a:pt x="1715" y="382"/>
                    <a:pt x="1725" y="366"/>
                    <a:pt x="1722" y="351"/>
                  </a:cubicBezTo>
                  <a:cubicBezTo>
                    <a:pt x="1715" y="319"/>
                    <a:pt x="1724" y="319"/>
                    <a:pt x="1754" y="320"/>
                  </a:cubicBezTo>
                  <a:cubicBezTo>
                    <a:pt x="2061" y="325"/>
                    <a:pt x="2368" y="296"/>
                    <a:pt x="2675" y="304"/>
                  </a:cubicBezTo>
                  <a:cubicBezTo>
                    <a:pt x="2731" y="305"/>
                    <a:pt x="2787" y="302"/>
                    <a:pt x="2843" y="292"/>
                  </a:cubicBezTo>
                  <a:cubicBezTo>
                    <a:pt x="2891" y="284"/>
                    <a:pt x="2941" y="279"/>
                    <a:pt x="2992" y="289"/>
                  </a:cubicBezTo>
                  <a:cubicBezTo>
                    <a:pt x="3111" y="312"/>
                    <a:pt x="3228" y="277"/>
                    <a:pt x="3345" y="271"/>
                  </a:cubicBezTo>
                  <a:cubicBezTo>
                    <a:pt x="3491" y="263"/>
                    <a:pt x="3637" y="265"/>
                    <a:pt x="3783" y="262"/>
                  </a:cubicBezTo>
                  <a:cubicBezTo>
                    <a:pt x="3928" y="259"/>
                    <a:pt x="4074" y="245"/>
                    <a:pt x="4220" y="246"/>
                  </a:cubicBezTo>
                  <a:cubicBezTo>
                    <a:pt x="4307" y="247"/>
                    <a:pt x="4394" y="240"/>
                    <a:pt x="4481" y="241"/>
                  </a:cubicBezTo>
                  <a:cubicBezTo>
                    <a:pt x="4540" y="242"/>
                    <a:pt x="4541" y="238"/>
                    <a:pt x="4539" y="167"/>
                  </a:cubicBezTo>
                  <a:cubicBezTo>
                    <a:pt x="4584" y="248"/>
                    <a:pt x="4584" y="249"/>
                    <a:pt x="4666" y="236"/>
                  </a:cubicBezTo>
                  <a:cubicBezTo>
                    <a:pt x="4701" y="231"/>
                    <a:pt x="4733" y="208"/>
                    <a:pt x="4768" y="239"/>
                  </a:cubicBezTo>
                  <a:cubicBezTo>
                    <a:pt x="4774" y="245"/>
                    <a:pt x="4795" y="242"/>
                    <a:pt x="4797" y="226"/>
                  </a:cubicBezTo>
                  <a:cubicBezTo>
                    <a:pt x="4800" y="211"/>
                    <a:pt x="4802" y="195"/>
                    <a:pt x="4788" y="183"/>
                  </a:cubicBezTo>
                  <a:cubicBezTo>
                    <a:pt x="4772" y="170"/>
                    <a:pt x="4753" y="171"/>
                    <a:pt x="4734" y="172"/>
                  </a:cubicBezTo>
                  <a:cubicBezTo>
                    <a:pt x="4669" y="173"/>
                    <a:pt x="4603" y="179"/>
                    <a:pt x="4538" y="167"/>
                  </a:cubicBezTo>
                  <a:cubicBezTo>
                    <a:pt x="4434" y="192"/>
                    <a:pt x="4329" y="171"/>
                    <a:pt x="4224" y="181"/>
                  </a:cubicBezTo>
                  <a:cubicBezTo>
                    <a:pt x="4134" y="190"/>
                    <a:pt x="4043" y="182"/>
                    <a:pt x="3953" y="180"/>
                  </a:cubicBezTo>
                  <a:cubicBezTo>
                    <a:pt x="3891" y="178"/>
                    <a:pt x="3830" y="175"/>
                    <a:pt x="3762" y="172"/>
                  </a:cubicBezTo>
                  <a:cubicBezTo>
                    <a:pt x="3804" y="145"/>
                    <a:pt x="3838" y="119"/>
                    <a:pt x="3886" y="141"/>
                  </a:cubicBezTo>
                  <a:cubicBezTo>
                    <a:pt x="3904" y="149"/>
                    <a:pt x="3932" y="147"/>
                    <a:pt x="3951" y="138"/>
                  </a:cubicBezTo>
                  <a:cubicBezTo>
                    <a:pt x="4029" y="101"/>
                    <a:pt x="4109" y="119"/>
                    <a:pt x="4188" y="127"/>
                  </a:cubicBezTo>
                  <a:cubicBezTo>
                    <a:pt x="4229" y="130"/>
                    <a:pt x="4262" y="101"/>
                    <a:pt x="4298" y="108"/>
                  </a:cubicBezTo>
                  <a:cubicBezTo>
                    <a:pt x="4388" y="126"/>
                    <a:pt x="4475" y="99"/>
                    <a:pt x="4565" y="101"/>
                  </a:cubicBezTo>
                  <a:cubicBezTo>
                    <a:pt x="4631" y="103"/>
                    <a:pt x="4706" y="96"/>
                    <a:pt x="4772" y="76"/>
                  </a:cubicBezTo>
                  <a:cubicBezTo>
                    <a:pt x="4819" y="62"/>
                    <a:pt x="4860" y="54"/>
                    <a:pt x="4909" y="61"/>
                  </a:cubicBezTo>
                  <a:cubicBezTo>
                    <a:pt x="5082" y="84"/>
                    <a:pt x="5256" y="65"/>
                    <a:pt x="5429" y="68"/>
                  </a:cubicBezTo>
                  <a:cubicBezTo>
                    <a:pt x="5448" y="69"/>
                    <a:pt x="5466" y="60"/>
                    <a:pt x="5485" y="61"/>
                  </a:cubicBezTo>
                  <a:cubicBezTo>
                    <a:pt x="5533" y="62"/>
                    <a:pt x="5578" y="52"/>
                    <a:pt x="5627" y="82"/>
                  </a:cubicBezTo>
                  <a:cubicBezTo>
                    <a:pt x="5681" y="114"/>
                    <a:pt x="5747" y="140"/>
                    <a:pt x="5803" y="73"/>
                  </a:cubicBezTo>
                  <a:cubicBezTo>
                    <a:pt x="5815" y="60"/>
                    <a:pt x="5916" y="100"/>
                    <a:pt x="5923" y="119"/>
                  </a:cubicBezTo>
                  <a:cubicBezTo>
                    <a:pt x="5928" y="133"/>
                    <a:pt x="5919" y="146"/>
                    <a:pt x="5907" y="148"/>
                  </a:cubicBezTo>
                  <a:cubicBezTo>
                    <a:pt x="5876" y="154"/>
                    <a:pt x="5845" y="158"/>
                    <a:pt x="5814" y="160"/>
                  </a:cubicBezTo>
                  <a:cubicBezTo>
                    <a:pt x="5798" y="161"/>
                    <a:pt x="5783" y="159"/>
                    <a:pt x="5776" y="188"/>
                  </a:cubicBezTo>
                  <a:cubicBezTo>
                    <a:pt x="5825" y="193"/>
                    <a:pt x="5882" y="182"/>
                    <a:pt x="5913" y="236"/>
                  </a:cubicBezTo>
                  <a:cubicBezTo>
                    <a:pt x="5915" y="240"/>
                    <a:pt x="5932" y="234"/>
                    <a:pt x="5940" y="237"/>
                  </a:cubicBezTo>
                  <a:cubicBezTo>
                    <a:pt x="5981" y="255"/>
                    <a:pt x="6019" y="201"/>
                    <a:pt x="6041" y="216"/>
                  </a:cubicBezTo>
                  <a:cubicBezTo>
                    <a:pt x="6077" y="240"/>
                    <a:pt x="6113" y="234"/>
                    <a:pt x="6148" y="241"/>
                  </a:cubicBezTo>
                  <a:cubicBezTo>
                    <a:pt x="6171" y="246"/>
                    <a:pt x="6181" y="228"/>
                    <a:pt x="6183" y="207"/>
                  </a:cubicBezTo>
                  <a:cubicBezTo>
                    <a:pt x="6186" y="178"/>
                    <a:pt x="6161" y="159"/>
                    <a:pt x="6144" y="169"/>
                  </a:cubicBezTo>
                  <a:cubicBezTo>
                    <a:pt x="6094" y="200"/>
                    <a:pt x="6055" y="146"/>
                    <a:pt x="6008" y="159"/>
                  </a:cubicBezTo>
                  <a:cubicBezTo>
                    <a:pt x="5992" y="163"/>
                    <a:pt x="5969" y="154"/>
                    <a:pt x="5966" y="130"/>
                  </a:cubicBezTo>
                  <a:cubicBezTo>
                    <a:pt x="5964" y="104"/>
                    <a:pt x="5967" y="78"/>
                    <a:pt x="5995" y="66"/>
                  </a:cubicBezTo>
                  <a:cubicBezTo>
                    <a:pt x="6028" y="54"/>
                    <a:pt x="6062" y="45"/>
                    <a:pt x="6097" y="55"/>
                  </a:cubicBezTo>
                  <a:cubicBezTo>
                    <a:pt x="6146" y="70"/>
                    <a:pt x="6196" y="61"/>
                    <a:pt x="6245" y="64"/>
                  </a:cubicBezTo>
                  <a:cubicBezTo>
                    <a:pt x="6335" y="69"/>
                    <a:pt x="6420" y="65"/>
                    <a:pt x="6501" y="22"/>
                  </a:cubicBezTo>
                  <a:cubicBezTo>
                    <a:pt x="6513" y="16"/>
                    <a:pt x="6526" y="23"/>
                    <a:pt x="6534" y="34"/>
                  </a:cubicBezTo>
                  <a:cubicBezTo>
                    <a:pt x="6580" y="88"/>
                    <a:pt x="6632" y="66"/>
                    <a:pt x="6691" y="63"/>
                  </a:cubicBezTo>
                  <a:cubicBezTo>
                    <a:pt x="6768" y="60"/>
                    <a:pt x="6850" y="23"/>
                    <a:pt x="6927" y="68"/>
                  </a:cubicBezTo>
                  <a:cubicBezTo>
                    <a:pt x="6976" y="96"/>
                    <a:pt x="7025" y="66"/>
                    <a:pt x="7074" y="64"/>
                  </a:cubicBezTo>
                  <a:cubicBezTo>
                    <a:pt x="7104" y="63"/>
                    <a:pt x="7134" y="43"/>
                    <a:pt x="7159" y="77"/>
                  </a:cubicBezTo>
                  <a:cubicBezTo>
                    <a:pt x="7170" y="91"/>
                    <a:pt x="7187" y="82"/>
                    <a:pt x="7203" y="82"/>
                  </a:cubicBezTo>
                  <a:cubicBezTo>
                    <a:pt x="7239" y="82"/>
                    <a:pt x="7269" y="49"/>
                    <a:pt x="7299" y="55"/>
                  </a:cubicBezTo>
                  <a:cubicBezTo>
                    <a:pt x="7328" y="61"/>
                    <a:pt x="7355" y="83"/>
                    <a:pt x="7388" y="92"/>
                  </a:cubicBezTo>
                  <a:cubicBezTo>
                    <a:pt x="7453" y="109"/>
                    <a:pt x="7517" y="109"/>
                    <a:pt x="7581" y="99"/>
                  </a:cubicBezTo>
                  <a:cubicBezTo>
                    <a:pt x="7621" y="92"/>
                    <a:pt x="7654" y="71"/>
                    <a:pt x="7696" y="111"/>
                  </a:cubicBezTo>
                  <a:cubicBezTo>
                    <a:pt x="7728" y="142"/>
                    <a:pt x="7798" y="96"/>
                    <a:pt x="7804" y="47"/>
                  </a:cubicBezTo>
                  <a:cubicBezTo>
                    <a:pt x="7806" y="35"/>
                    <a:pt x="7806" y="22"/>
                    <a:pt x="7808" y="0"/>
                  </a:cubicBezTo>
                  <a:cubicBezTo>
                    <a:pt x="7837" y="25"/>
                    <a:pt x="7826" y="57"/>
                    <a:pt x="7837" y="80"/>
                  </a:cubicBezTo>
                  <a:cubicBezTo>
                    <a:pt x="7844" y="96"/>
                    <a:pt x="7844" y="121"/>
                    <a:pt x="7869" y="119"/>
                  </a:cubicBezTo>
                  <a:cubicBezTo>
                    <a:pt x="7885" y="117"/>
                    <a:pt x="7890" y="98"/>
                    <a:pt x="7896" y="83"/>
                  </a:cubicBezTo>
                  <a:cubicBezTo>
                    <a:pt x="7899" y="78"/>
                    <a:pt x="7903" y="73"/>
                    <a:pt x="7909" y="63"/>
                  </a:cubicBezTo>
                  <a:cubicBezTo>
                    <a:pt x="7939" y="87"/>
                    <a:pt x="7960" y="118"/>
                    <a:pt x="8013" y="99"/>
                  </a:cubicBezTo>
                  <a:cubicBezTo>
                    <a:pt x="8044" y="88"/>
                    <a:pt x="8108" y="97"/>
                    <a:pt x="8126" y="156"/>
                  </a:cubicBezTo>
                  <a:cubicBezTo>
                    <a:pt x="8128" y="163"/>
                    <a:pt x="8142" y="166"/>
                    <a:pt x="8154" y="160"/>
                  </a:cubicBezTo>
                  <a:cubicBezTo>
                    <a:pt x="8174" y="136"/>
                    <a:pt x="8154" y="108"/>
                    <a:pt x="8155" y="81"/>
                  </a:cubicBezTo>
                  <a:cubicBezTo>
                    <a:pt x="8156" y="71"/>
                    <a:pt x="8159" y="61"/>
                    <a:pt x="8169" y="61"/>
                  </a:cubicBezTo>
                  <a:cubicBezTo>
                    <a:pt x="8177" y="62"/>
                    <a:pt x="8189" y="67"/>
                    <a:pt x="8193" y="73"/>
                  </a:cubicBezTo>
                  <a:cubicBezTo>
                    <a:pt x="8199" y="83"/>
                    <a:pt x="8203" y="97"/>
                    <a:pt x="8203" y="109"/>
                  </a:cubicBezTo>
                  <a:cubicBezTo>
                    <a:pt x="8202" y="152"/>
                    <a:pt x="8202" y="193"/>
                    <a:pt x="8263" y="156"/>
                  </a:cubicBezTo>
                  <a:cubicBezTo>
                    <a:pt x="8265" y="154"/>
                    <a:pt x="8270" y="153"/>
                    <a:pt x="8271" y="154"/>
                  </a:cubicBezTo>
                  <a:cubicBezTo>
                    <a:pt x="8359" y="218"/>
                    <a:pt x="8469" y="202"/>
                    <a:pt x="8565" y="239"/>
                  </a:cubicBezTo>
                  <a:cubicBezTo>
                    <a:pt x="8657" y="273"/>
                    <a:pt x="8658" y="271"/>
                    <a:pt x="8607" y="370"/>
                  </a:cubicBezTo>
                  <a:cubicBezTo>
                    <a:pt x="8660" y="378"/>
                    <a:pt x="8702" y="410"/>
                    <a:pt x="8755" y="416"/>
                  </a:cubicBezTo>
                  <a:cubicBezTo>
                    <a:pt x="8816" y="423"/>
                    <a:pt x="8819" y="423"/>
                    <a:pt x="8806" y="362"/>
                  </a:cubicBezTo>
                  <a:cubicBezTo>
                    <a:pt x="8804" y="353"/>
                    <a:pt x="8798" y="344"/>
                    <a:pt x="8794" y="336"/>
                  </a:cubicBezTo>
                  <a:cubicBezTo>
                    <a:pt x="8794" y="336"/>
                    <a:pt x="8794" y="336"/>
                    <a:pt x="8794" y="336"/>
                  </a:cubicBezTo>
                  <a:cubicBezTo>
                    <a:pt x="8825" y="342"/>
                    <a:pt x="8834" y="368"/>
                    <a:pt x="8834" y="392"/>
                  </a:cubicBezTo>
                  <a:cubicBezTo>
                    <a:pt x="8832" y="446"/>
                    <a:pt x="8860" y="466"/>
                    <a:pt x="8908" y="466"/>
                  </a:cubicBezTo>
                  <a:cubicBezTo>
                    <a:pt x="8924" y="466"/>
                    <a:pt x="8939" y="459"/>
                    <a:pt x="8940" y="483"/>
                  </a:cubicBezTo>
                  <a:cubicBezTo>
                    <a:pt x="8941" y="504"/>
                    <a:pt x="8929" y="510"/>
                    <a:pt x="8911" y="511"/>
                  </a:cubicBezTo>
                  <a:cubicBezTo>
                    <a:pt x="8905" y="512"/>
                    <a:pt x="8898" y="513"/>
                    <a:pt x="8893" y="515"/>
                  </a:cubicBezTo>
                  <a:cubicBezTo>
                    <a:pt x="8869" y="528"/>
                    <a:pt x="8871" y="554"/>
                    <a:pt x="8890" y="557"/>
                  </a:cubicBezTo>
                  <a:cubicBezTo>
                    <a:pt x="8961" y="566"/>
                    <a:pt x="8971" y="612"/>
                    <a:pt x="8973" y="670"/>
                  </a:cubicBezTo>
                  <a:cubicBezTo>
                    <a:pt x="8974" y="691"/>
                    <a:pt x="8989" y="715"/>
                    <a:pt x="9017" y="706"/>
                  </a:cubicBezTo>
                  <a:cubicBezTo>
                    <a:pt x="9038" y="700"/>
                    <a:pt x="9038" y="680"/>
                    <a:pt x="9034" y="659"/>
                  </a:cubicBezTo>
                  <a:cubicBezTo>
                    <a:pt x="9024" y="602"/>
                    <a:pt x="9017" y="544"/>
                    <a:pt x="9014" y="485"/>
                  </a:cubicBezTo>
                  <a:cubicBezTo>
                    <a:pt x="9046" y="529"/>
                    <a:pt x="9069" y="571"/>
                    <a:pt x="9068" y="632"/>
                  </a:cubicBezTo>
                  <a:cubicBezTo>
                    <a:pt x="9068" y="699"/>
                    <a:pt x="9069" y="769"/>
                    <a:pt x="9098" y="834"/>
                  </a:cubicBezTo>
                  <a:cubicBezTo>
                    <a:pt x="9120" y="884"/>
                    <a:pt x="9095" y="940"/>
                    <a:pt x="9113" y="992"/>
                  </a:cubicBezTo>
                  <a:cubicBezTo>
                    <a:pt x="9117" y="1003"/>
                    <a:pt x="9106" y="1017"/>
                    <a:pt x="9092" y="1018"/>
                  </a:cubicBezTo>
                  <a:cubicBezTo>
                    <a:pt x="9067" y="1019"/>
                    <a:pt x="9044" y="1023"/>
                    <a:pt x="9020" y="1034"/>
                  </a:cubicBezTo>
                  <a:cubicBezTo>
                    <a:pt x="8997" y="1044"/>
                    <a:pt x="8986" y="1021"/>
                    <a:pt x="8981" y="1003"/>
                  </a:cubicBezTo>
                  <a:cubicBezTo>
                    <a:pt x="8966" y="948"/>
                    <a:pt x="8985" y="898"/>
                    <a:pt x="9009" y="849"/>
                  </a:cubicBezTo>
                  <a:cubicBezTo>
                    <a:pt x="9001" y="878"/>
                    <a:pt x="9005" y="905"/>
                    <a:pt x="9028" y="927"/>
                  </a:cubicBezTo>
                  <a:cubicBezTo>
                    <a:pt x="9041" y="939"/>
                    <a:pt x="9047" y="951"/>
                    <a:pt x="9035" y="967"/>
                  </a:cubicBezTo>
                  <a:cubicBezTo>
                    <a:pt x="9026" y="979"/>
                    <a:pt x="9011" y="995"/>
                    <a:pt x="9039" y="1001"/>
                  </a:cubicBezTo>
                  <a:cubicBezTo>
                    <a:pt x="9059" y="1005"/>
                    <a:pt x="9068" y="989"/>
                    <a:pt x="9072" y="974"/>
                  </a:cubicBezTo>
                  <a:cubicBezTo>
                    <a:pt x="9078" y="942"/>
                    <a:pt x="9066" y="912"/>
                    <a:pt x="9063" y="881"/>
                  </a:cubicBezTo>
                  <a:cubicBezTo>
                    <a:pt x="9058" y="842"/>
                    <a:pt x="9030" y="850"/>
                    <a:pt x="9006" y="851"/>
                  </a:cubicBezTo>
                  <a:cubicBezTo>
                    <a:pt x="9004" y="824"/>
                    <a:pt x="9022" y="814"/>
                    <a:pt x="9044" y="804"/>
                  </a:cubicBezTo>
                  <a:cubicBezTo>
                    <a:pt x="9059" y="797"/>
                    <a:pt x="9056" y="784"/>
                    <a:pt x="9046" y="774"/>
                  </a:cubicBezTo>
                  <a:cubicBezTo>
                    <a:pt x="9037" y="765"/>
                    <a:pt x="9021" y="757"/>
                    <a:pt x="9014" y="770"/>
                  </a:cubicBezTo>
                  <a:cubicBezTo>
                    <a:pt x="8998" y="801"/>
                    <a:pt x="8976" y="808"/>
                    <a:pt x="8944" y="800"/>
                  </a:cubicBezTo>
                  <a:cubicBezTo>
                    <a:pt x="8938" y="798"/>
                    <a:pt x="8923" y="813"/>
                    <a:pt x="8924" y="814"/>
                  </a:cubicBezTo>
                  <a:cubicBezTo>
                    <a:pt x="8945" y="853"/>
                    <a:pt x="8904" y="895"/>
                    <a:pt x="8928" y="933"/>
                  </a:cubicBezTo>
                  <a:cubicBezTo>
                    <a:pt x="8932" y="938"/>
                    <a:pt x="8937" y="942"/>
                    <a:pt x="8940" y="948"/>
                  </a:cubicBezTo>
                  <a:cubicBezTo>
                    <a:pt x="8976" y="1023"/>
                    <a:pt x="8963" y="1051"/>
                    <a:pt x="8883" y="1071"/>
                  </a:cubicBezTo>
                  <a:cubicBezTo>
                    <a:pt x="8885" y="1119"/>
                    <a:pt x="8849" y="1138"/>
                    <a:pt x="8809" y="1155"/>
                  </a:cubicBezTo>
                  <a:cubicBezTo>
                    <a:pt x="8834" y="1184"/>
                    <a:pt x="8866" y="1152"/>
                    <a:pt x="8882" y="1176"/>
                  </a:cubicBezTo>
                  <a:cubicBezTo>
                    <a:pt x="8892" y="1189"/>
                    <a:pt x="8890" y="1220"/>
                    <a:pt x="8917" y="1202"/>
                  </a:cubicBezTo>
                  <a:cubicBezTo>
                    <a:pt x="8939" y="1188"/>
                    <a:pt x="8914" y="1170"/>
                    <a:pt x="8914" y="1153"/>
                  </a:cubicBezTo>
                  <a:cubicBezTo>
                    <a:pt x="8914" y="1121"/>
                    <a:pt x="8910" y="1090"/>
                    <a:pt x="8881" y="1070"/>
                  </a:cubicBezTo>
                  <a:cubicBezTo>
                    <a:pt x="8926" y="1085"/>
                    <a:pt x="8965" y="1097"/>
                    <a:pt x="8962" y="1164"/>
                  </a:cubicBezTo>
                  <a:cubicBezTo>
                    <a:pt x="8960" y="1227"/>
                    <a:pt x="9014" y="1254"/>
                    <a:pt x="9102" y="1241"/>
                  </a:cubicBezTo>
                  <a:cubicBezTo>
                    <a:pt x="9125" y="1238"/>
                    <a:pt x="9140" y="1238"/>
                    <a:pt x="9162" y="1244"/>
                  </a:cubicBezTo>
                  <a:cubicBezTo>
                    <a:pt x="9186" y="1251"/>
                    <a:pt x="9184" y="1333"/>
                    <a:pt x="9232" y="1271"/>
                  </a:cubicBezTo>
                  <a:cubicBezTo>
                    <a:pt x="9241" y="1304"/>
                    <a:pt x="9282" y="1320"/>
                    <a:pt x="9276" y="1360"/>
                  </a:cubicBezTo>
                  <a:cubicBezTo>
                    <a:pt x="9271" y="1393"/>
                    <a:pt x="9286" y="1394"/>
                    <a:pt x="9315" y="1389"/>
                  </a:cubicBezTo>
                  <a:cubicBezTo>
                    <a:pt x="9358" y="1381"/>
                    <a:pt x="9402" y="1388"/>
                    <a:pt x="9445" y="1398"/>
                  </a:cubicBezTo>
                  <a:cubicBezTo>
                    <a:pt x="9464" y="1402"/>
                    <a:pt x="9447" y="1436"/>
                    <a:pt x="9475" y="1439"/>
                  </a:cubicBezTo>
                  <a:cubicBezTo>
                    <a:pt x="9498" y="1405"/>
                    <a:pt x="9478" y="1365"/>
                    <a:pt x="9494" y="1319"/>
                  </a:cubicBezTo>
                  <a:cubicBezTo>
                    <a:pt x="9514" y="1391"/>
                    <a:pt x="9589" y="1354"/>
                    <a:pt x="9625" y="1396"/>
                  </a:cubicBezTo>
                  <a:cubicBezTo>
                    <a:pt x="9604" y="1427"/>
                    <a:pt x="9578" y="1410"/>
                    <a:pt x="9555" y="1412"/>
                  </a:cubicBezTo>
                  <a:cubicBezTo>
                    <a:pt x="9537" y="1414"/>
                    <a:pt x="9526" y="1422"/>
                    <a:pt x="9524" y="1440"/>
                  </a:cubicBezTo>
                  <a:cubicBezTo>
                    <a:pt x="9523" y="1454"/>
                    <a:pt x="9530" y="1467"/>
                    <a:pt x="9544" y="1467"/>
                  </a:cubicBezTo>
                  <a:cubicBezTo>
                    <a:pt x="9614" y="1470"/>
                    <a:pt x="9582" y="1517"/>
                    <a:pt x="9579" y="1549"/>
                  </a:cubicBezTo>
                  <a:cubicBezTo>
                    <a:pt x="9577" y="1569"/>
                    <a:pt x="9560" y="1582"/>
                    <a:pt x="9539" y="1584"/>
                  </a:cubicBezTo>
                  <a:cubicBezTo>
                    <a:pt x="9515" y="1587"/>
                    <a:pt x="9507" y="1571"/>
                    <a:pt x="9504" y="1550"/>
                  </a:cubicBezTo>
                  <a:cubicBezTo>
                    <a:pt x="9501" y="1536"/>
                    <a:pt x="9494" y="1528"/>
                    <a:pt x="9478" y="1531"/>
                  </a:cubicBezTo>
                  <a:cubicBezTo>
                    <a:pt x="9453" y="1535"/>
                    <a:pt x="9464" y="1552"/>
                    <a:pt x="9466" y="1566"/>
                  </a:cubicBezTo>
                  <a:cubicBezTo>
                    <a:pt x="9477" y="1631"/>
                    <a:pt x="9477" y="1631"/>
                    <a:pt x="9543" y="1625"/>
                  </a:cubicBezTo>
                  <a:cubicBezTo>
                    <a:pt x="9621" y="1619"/>
                    <a:pt x="9644" y="1628"/>
                    <a:pt x="9659" y="1675"/>
                  </a:cubicBezTo>
                  <a:cubicBezTo>
                    <a:pt x="9662" y="1683"/>
                    <a:pt x="9662" y="1696"/>
                    <a:pt x="9657" y="1702"/>
                  </a:cubicBezTo>
                  <a:cubicBezTo>
                    <a:pt x="9644" y="1716"/>
                    <a:pt x="9636" y="1701"/>
                    <a:pt x="9630" y="1692"/>
                  </a:cubicBezTo>
                  <a:cubicBezTo>
                    <a:pt x="9617" y="1673"/>
                    <a:pt x="9607" y="1681"/>
                    <a:pt x="9591" y="1689"/>
                  </a:cubicBezTo>
                  <a:cubicBezTo>
                    <a:pt x="9565" y="1704"/>
                    <a:pt x="9583" y="1715"/>
                    <a:pt x="9587" y="1732"/>
                  </a:cubicBezTo>
                  <a:cubicBezTo>
                    <a:pt x="9593" y="1761"/>
                    <a:pt x="9610" y="1793"/>
                    <a:pt x="9581" y="1828"/>
                  </a:cubicBezTo>
                  <a:cubicBezTo>
                    <a:pt x="9573" y="1813"/>
                    <a:pt x="9567" y="1799"/>
                    <a:pt x="9558" y="1787"/>
                  </a:cubicBezTo>
                  <a:cubicBezTo>
                    <a:pt x="9549" y="1775"/>
                    <a:pt x="9538" y="1762"/>
                    <a:pt x="9512" y="1764"/>
                  </a:cubicBezTo>
                  <a:cubicBezTo>
                    <a:pt x="9515" y="1808"/>
                    <a:pt x="9496" y="1852"/>
                    <a:pt x="9515" y="1896"/>
                  </a:cubicBezTo>
                  <a:cubicBezTo>
                    <a:pt x="9522" y="1912"/>
                    <a:pt x="9533" y="1933"/>
                    <a:pt x="9554" y="1907"/>
                  </a:cubicBezTo>
                  <a:cubicBezTo>
                    <a:pt x="9554" y="1907"/>
                    <a:pt x="9554" y="1907"/>
                    <a:pt x="9554" y="1907"/>
                  </a:cubicBezTo>
                  <a:cubicBezTo>
                    <a:pt x="9558" y="1974"/>
                    <a:pt x="9549" y="1987"/>
                    <a:pt x="9494" y="1985"/>
                  </a:cubicBezTo>
                  <a:cubicBezTo>
                    <a:pt x="9450" y="1984"/>
                    <a:pt x="9451" y="2017"/>
                    <a:pt x="9451" y="2043"/>
                  </a:cubicBezTo>
                  <a:cubicBezTo>
                    <a:pt x="9452" y="2075"/>
                    <a:pt x="9476" y="2103"/>
                    <a:pt x="9449" y="2140"/>
                  </a:cubicBezTo>
                  <a:cubicBezTo>
                    <a:pt x="9396" y="2211"/>
                    <a:pt x="9373" y="2308"/>
                    <a:pt x="9273" y="2338"/>
                  </a:cubicBezTo>
                  <a:cubicBezTo>
                    <a:pt x="9268" y="2339"/>
                    <a:pt x="9264" y="2345"/>
                    <a:pt x="9259" y="2349"/>
                  </a:cubicBezTo>
                  <a:cubicBezTo>
                    <a:pt x="9256" y="2357"/>
                    <a:pt x="9258" y="2362"/>
                    <a:pt x="9266" y="2364"/>
                  </a:cubicBezTo>
                  <a:cubicBezTo>
                    <a:pt x="9289" y="2368"/>
                    <a:pt x="9323" y="2338"/>
                    <a:pt x="9333" y="2370"/>
                  </a:cubicBezTo>
                  <a:cubicBezTo>
                    <a:pt x="9344" y="2406"/>
                    <a:pt x="9300" y="2407"/>
                    <a:pt x="9278" y="2421"/>
                  </a:cubicBezTo>
                  <a:cubicBezTo>
                    <a:pt x="9238" y="2444"/>
                    <a:pt x="9186" y="2436"/>
                    <a:pt x="9147" y="2472"/>
                  </a:cubicBezTo>
                  <a:cubicBezTo>
                    <a:pt x="9198" y="2499"/>
                    <a:pt x="9246" y="2431"/>
                    <a:pt x="9291" y="2479"/>
                  </a:cubicBezTo>
                  <a:cubicBezTo>
                    <a:pt x="9286" y="2484"/>
                    <a:pt x="9283" y="2492"/>
                    <a:pt x="9279" y="2492"/>
                  </a:cubicBezTo>
                  <a:cubicBezTo>
                    <a:pt x="9190" y="2490"/>
                    <a:pt x="9117" y="2532"/>
                    <a:pt x="9050" y="2583"/>
                  </a:cubicBezTo>
                  <a:cubicBezTo>
                    <a:pt x="8954" y="2657"/>
                    <a:pt x="8842" y="2683"/>
                    <a:pt x="8725" y="2691"/>
                  </a:cubicBezTo>
                  <a:cubicBezTo>
                    <a:pt x="8665" y="2696"/>
                    <a:pt x="8616" y="2719"/>
                    <a:pt x="8568" y="2756"/>
                  </a:cubicBezTo>
                  <a:cubicBezTo>
                    <a:pt x="8623" y="2742"/>
                    <a:pt x="8673" y="2789"/>
                    <a:pt x="8731" y="2759"/>
                  </a:cubicBezTo>
                  <a:cubicBezTo>
                    <a:pt x="8749" y="2749"/>
                    <a:pt x="8799" y="2746"/>
                    <a:pt x="8820" y="2783"/>
                  </a:cubicBezTo>
                  <a:cubicBezTo>
                    <a:pt x="8818" y="2781"/>
                    <a:pt x="8818" y="2781"/>
                    <a:pt x="8818" y="2781"/>
                  </a:cubicBezTo>
                  <a:cubicBezTo>
                    <a:pt x="8802" y="2801"/>
                    <a:pt x="8780" y="2818"/>
                    <a:pt x="8754" y="2816"/>
                  </a:cubicBezTo>
                  <a:cubicBezTo>
                    <a:pt x="8573" y="2800"/>
                    <a:pt x="8395" y="2861"/>
                    <a:pt x="8215" y="2845"/>
                  </a:cubicBezTo>
                  <a:cubicBezTo>
                    <a:pt x="8134" y="2838"/>
                    <a:pt x="8067" y="2875"/>
                    <a:pt x="7993" y="2886"/>
                  </a:cubicBezTo>
                  <a:cubicBezTo>
                    <a:pt x="7877" y="2904"/>
                    <a:pt x="7767" y="2886"/>
                    <a:pt x="7655" y="2870"/>
                  </a:cubicBezTo>
                  <a:cubicBezTo>
                    <a:pt x="7637" y="2867"/>
                    <a:pt x="7620" y="2855"/>
                    <a:pt x="7601" y="2862"/>
                  </a:cubicBezTo>
                  <a:cubicBezTo>
                    <a:pt x="7551" y="2881"/>
                    <a:pt x="7509" y="2880"/>
                    <a:pt x="7462" y="2846"/>
                  </a:cubicBezTo>
                  <a:cubicBezTo>
                    <a:pt x="7428" y="2821"/>
                    <a:pt x="7374" y="2846"/>
                    <a:pt x="7343" y="2857"/>
                  </a:cubicBezTo>
                  <a:cubicBezTo>
                    <a:pt x="7255" y="2890"/>
                    <a:pt x="7168" y="2893"/>
                    <a:pt x="7078" y="2888"/>
                  </a:cubicBezTo>
                  <a:cubicBezTo>
                    <a:pt x="7059" y="2887"/>
                    <a:pt x="7039" y="2885"/>
                    <a:pt x="7023" y="2877"/>
                  </a:cubicBezTo>
                  <a:cubicBezTo>
                    <a:pt x="6963" y="2850"/>
                    <a:pt x="6879" y="2835"/>
                    <a:pt x="6820" y="2846"/>
                  </a:cubicBezTo>
                  <a:cubicBezTo>
                    <a:pt x="6814" y="2847"/>
                    <a:pt x="6807" y="2847"/>
                    <a:pt x="6801" y="2847"/>
                  </a:cubicBezTo>
                  <a:cubicBezTo>
                    <a:pt x="6769" y="2845"/>
                    <a:pt x="6791" y="2896"/>
                    <a:pt x="6757" y="2891"/>
                  </a:cubicBezTo>
                  <a:cubicBezTo>
                    <a:pt x="6731" y="2887"/>
                    <a:pt x="6728" y="2849"/>
                    <a:pt x="6700" y="2847"/>
                  </a:cubicBezTo>
                  <a:cubicBezTo>
                    <a:pt x="6599" y="2843"/>
                    <a:pt x="6495" y="2794"/>
                    <a:pt x="6397" y="2867"/>
                  </a:cubicBezTo>
                  <a:cubicBezTo>
                    <a:pt x="6379" y="2881"/>
                    <a:pt x="6349" y="2885"/>
                    <a:pt x="6325" y="2883"/>
                  </a:cubicBezTo>
                  <a:cubicBezTo>
                    <a:pt x="6288" y="2879"/>
                    <a:pt x="6252" y="2875"/>
                    <a:pt x="6216" y="2893"/>
                  </a:cubicBezTo>
                  <a:cubicBezTo>
                    <a:pt x="6206" y="2899"/>
                    <a:pt x="6187" y="2902"/>
                    <a:pt x="6181" y="2897"/>
                  </a:cubicBezTo>
                  <a:cubicBezTo>
                    <a:pt x="6114" y="2838"/>
                    <a:pt x="6047" y="2875"/>
                    <a:pt x="5981" y="2896"/>
                  </a:cubicBezTo>
                  <a:cubicBezTo>
                    <a:pt x="5954" y="2904"/>
                    <a:pt x="5933" y="2895"/>
                    <a:pt x="5910" y="2884"/>
                  </a:cubicBezTo>
                  <a:cubicBezTo>
                    <a:pt x="5862" y="2862"/>
                    <a:pt x="5811" y="2831"/>
                    <a:pt x="5773" y="2900"/>
                  </a:cubicBezTo>
                  <a:cubicBezTo>
                    <a:pt x="5766" y="2913"/>
                    <a:pt x="5753" y="2913"/>
                    <a:pt x="5740" y="2909"/>
                  </a:cubicBezTo>
                  <a:cubicBezTo>
                    <a:pt x="5699" y="2898"/>
                    <a:pt x="5660" y="2872"/>
                    <a:pt x="5615" y="2898"/>
                  </a:cubicBezTo>
                  <a:cubicBezTo>
                    <a:pt x="5585" y="2844"/>
                    <a:pt x="5544" y="2883"/>
                    <a:pt x="5507" y="2885"/>
                  </a:cubicBezTo>
                  <a:cubicBezTo>
                    <a:pt x="5498" y="2886"/>
                    <a:pt x="5489" y="2880"/>
                    <a:pt x="5481" y="2877"/>
                  </a:cubicBezTo>
                  <a:cubicBezTo>
                    <a:pt x="5483" y="2855"/>
                    <a:pt x="5499" y="2846"/>
                    <a:pt x="5516" y="2840"/>
                  </a:cubicBezTo>
                  <a:cubicBezTo>
                    <a:pt x="5448" y="2777"/>
                    <a:pt x="5392" y="2841"/>
                    <a:pt x="5328" y="2849"/>
                  </a:cubicBezTo>
                  <a:cubicBezTo>
                    <a:pt x="5317" y="2809"/>
                    <a:pt x="5383" y="2785"/>
                    <a:pt x="5347" y="2746"/>
                  </a:cubicBezTo>
                  <a:cubicBezTo>
                    <a:pt x="5348" y="2725"/>
                    <a:pt x="5364" y="2722"/>
                    <a:pt x="5379" y="2718"/>
                  </a:cubicBezTo>
                  <a:cubicBezTo>
                    <a:pt x="5390" y="2714"/>
                    <a:pt x="5404" y="2710"/>
                    <a:pt x="5398" y="2693"/>
                  </a:cubicBezTo>
                  <a:cubicBezTo>
                    <a:pt x="5393" y="2680"/>
                    <a:pt x="5379" y="2679"/>
                    <a:pt x="5367" y="2677"/>
                  </a:cubicBezTo>
                  <a:cubicBezTo>
                    <a:pt x="5353" y="2674"/>
                    <a:pt x="5340" y="2678"/>
                    <a:pt x="5340" y="2693"/>
                  </a:cubicBezTo>
                  <a:cubicBezTo>
                    <a:pt x="5340" y="2711"/>
                    <a:pt x="5345" y="2730"/>
                    <a:pt x="5348" y="2748"/>
                  </a:cubicBezTo>
                  <a:cubicBezTo>
                    <a:pt x="5307" y="2737"/>
                    <a:pt x="5293" y="2746"/>
                    <a:pt x="5298" y="2794"/>
                  </a:cubicBezTo>
                  <a:cubicBezTo>
                    <a:pt x="5300" y="2822"/>
                    <a:pt x="5309" y="2872"/>
                    <a:pt x="5249" y="2874"/>
                  </a:cubicBezTo>
                  <a:cubicBezTo>
                    <a:pt x="5227" y="2875"/>
                    <a:pt x="5218" y="2866"/>
                    <a:pt x="5203" y="2853"/>
                  </a:cubicBezTo>
                  <a:cubicBezTo>
                    <a:pt x="5173" y="2828"/>
                    <a:pt x="5134" y="2821"/>
                    <a:pt x="5097" y="2839"/>
                  </a:cubicBezTo>
                  <a:cubicBezTo>
                    <a:pt x="5011" y="2879"/>
                    <a:pt x="4926" y="2864"/>
                    <a:pt x="4843" y="2831"/>
                  </a:cubicBezTo>
                  <a:cubicBezTo>
                    <a:pt x="4819" y="2821"/>
                    <a:pt x="4808" y="2825"/>
                    <a:pt x="4805" y="2850"/>
                  </a:cubicBezTo>
                  <a:cubicBezTo>
                    <a:pt x="4804" y="2862"/>
                    <a:pt x="4790" y="2869"/>
                    <a:pt x="4789" y="2864"/>
                  </a:cubicBezTo>
                  <a:cubicBezTo>
                    <a:pt x="4770" y="2783"/>
                    <a:pt x="4727" y="2868"/>
                    <a:pt x="4697" y="2851"/>
                  </a:cubicBezTo>
                  <a:cubicBezTo>
                    <a:pt x="4681" y="2842"/>
                    <a:pt x="4653" y="2858"/>
                    <a:pt x="4656" y="2819"/>
                  </a:cubicBezTo>
                  <a:cubicBezTo>
                    <a:pt x="4658" y="2797"/>
                    <a:pt x="4636" y="2803"/>
                    <a:pt x="4620" y="2805"/>
                  </a:cubicBezTo>
                  <a:cubicBezTo>
                    <a:pt x="4525" y="2816"/>
                    <a:pt x="4356" y="2795"/>
                    <a:pt x="4262" y="2779"/>
                  </a:cubicBezTo>
                  <a:cubicBezTo>
                    <a:pt x="4198" y="2768"/>
                    <a:pt x="4130" y="2778"/>
                    <a:pt x="4064" y="2790"/>
                  </a:cubicBezTo>
                  <a:cubicBezTo>
                    <a:pt x="4042" y="2794"/>
                    <a:pt x="4046" y="2812"/>
                    <a:pt x="4039" y="2825"/>
                  </a:cubicBezTo>
                  <a:cubicBezTo>
                    <a:pt x="4030" y="2844"/>
                    <a:pt x="4005" y="2844"/>
                    <a:pt x="4002" y="2832"/>
                  </a:cubicBezTo>
                  <a:cubicBezTo>
                    <a:pt x="3990" y="2770"/>
                    <a:pt x="3896" y="2807"/>
                    <a:pt x="3891" y="2739"/>
                  </a:cubicBezTo>
                  <a:cubicBezTo>
                    <a:pt x="3854" y="2770"/>
                    <a:pt x="3805" y="2727"/>
                    <a:pt x="3768" y="2757"/>
                  </a:cubicBezTo>
                  <a:cubicBezTo>
                    <a:pt x="3751" y="2770"/>
                    <a:pt x="3724" y="2776"/>
                    <a:pt x="3717" y="2761"/>
                  </a:cubicBezTo>
                  <a:cubicBezTo>
                    <a:pt x="3673" y="2671"/>
                    <a:pt x="3624" y="2743"/>
                    <a:pt x="3582" y="2759"/>
                  </a:cubicBezTo>
                  <a:cubicBezTo>
                    <a:pt x="3563" y="2765"/>
                    <a:pt x="3552" y="2779"/>
                    <a:pt x="3537" y="2759"/>
                  </a:cubicBezTo>
                  <a:cubicBezTo>
                    <a:pt x="3521" y="2737"/>
                    <a:pt x="3495" y="2727"/>
                    <a:pt x="3472" y="2726"/>
                  </a:cubicBezTo>
                  <a:cubicBezTo>
                    <a:pt x="3417" y="2724"/>
                    <a:pt x="3384" y="2705"/>
                    <a:pt x="3379" y="2646"/>
                  </a:cubicBezTo>
                  <a:cubicBezTo>
                    <a:pt x="3377" y="2616"/>
                    <a:pt x="3354" y="2605"/>
                    <a:pt x="3328" y="2599"/>
                  </a:cubicBezTo>
                  <a:cubicBezTo>
                    <a:pt x="3306" y="2594"/>
                    <a:pt x="3290" y="2601"/>
                    <a:pt x="3278" y="2617"/>
                  </a:cubicBezTo>
                  <a:cubicBezTo>
                    <a:pt x="3267" y="2631"/>
                    <a:pt x="3272" y="2646"/>
                    <a:pt x="3282" y="2660"/>
                  </a:cubicBezTo>
                  <a:cubicBezTo>
                    <a:pt x="3294" y="2678"/>
                    <a:pt x="3302" y="2699"/>
                    <a:pt x="3327" y="2708"/>
                  </a:cubicBezTo>
                  <a:cubicBezTo>
                    <a:pt x="3316" y="2734"/>
                    <a:pt x="3282" y="2728"/>
                    <a:pt x="3270" y="2749"/>
                  </a:cubicBezTo>
                  <a:cubicBezTo>
                    <a:pt x="3257" y="2772"/>
                    <a:pt x="3240" y="2770"/>
                    <a:pt x="3223" y="2759"/>
                  </a:cubicBezTo>
                  <a:cubicBezTo>
                    <a:pt x="3167" y="2723"/>
                    <a:pt x="3111" y="2707"/>
                    <a:pt x="3048" y="2741"/>
                  </a:cubicBezTo>
                  <a:cubicBezTo>
                    <a:pt x="3042" y="2744"/>
                    <a:pt x="3030" y="2740"/>
                    <a:pt x="3022" y="2737"/>
                  </a:cubicBezTo>
                  <a:cubicBezTo>
                    <a:pt x="3009" y="2732"/>
                    <a:pt x="2987" y="2742"/>
                    <a:pt x="2985" y="2717"/>
                  </a:cubicBezTo>
                  <a:cubicBezTo>
                    <a:pt x="2984" y="2704"/>
                    <a:pt x="2992" y="2694"/>
                    <a:pt x="3002" y="2685"/>
                  </a:cubicBezTo>
                  <a:cubicBezTo>
                    <a:pt x="3016" y="2672"/>
                    <a:pt x="3040" y="2680"/>
                    <a:pt x="3050" y="2660"/>
                  </a:cubicBezTo>
                  <a:cubicBezTo>
                    <a:pt x="2988" y="2643"/>
                    <a:pt x="2963" y="2643"/>
                    <a:pt x="2954" y="2681"/>
                  </a:cubicBezTo>
                  <a:cubicBezTo>
                    <a:pt x="2935" y="2763"/>
                    <a:pt x="2865" y="2753"/>
                    <a:pt x="2819" y="2747"/>
                  </a:cubicBezTo>
                  <a:cubicBezTo>
                    <a:pt x="2778" y="2741"/>
                    <a:pt x="2738" y="2737"/>
                    <a:pt x="2696" y="2738"/>
                  </a:cubicBezTo>
                  <a:cubicBezTo>
                    <a:pt x="2664" y="2739"/>
                    <a:pt x="2626" y="2716"/>
                    <a:pt x="2644" y="2693"/>
                  </a:cubicBezTo>
                  <a:cubicBezTo>
                    <a:pt x="2683" y="2639"/>
                    <a:pt x="2631" y="2637"/>
                    <a:pt x="2614" y="2614"/>
                  </a:cubicBezTo>
                  <a:cubicBezTo>
                    <a:pt x="2596" y="2591"/>
                    <a:pt x="2590" y="2566"/>
                    <a:pt x="2625" y="2555"/>
                  </a:cubicBezTo>
                  <a:cubicBezTo>
                    <a:pt x="2646" y="2548"/>
                    <a:pt x="2653" y="2533"/>
                    <a:pt x="2663" y="2518"/>
                  </a:cubicBezTo>
                  <a:cubicBezTo>
                    <a:pt x="2682" y="2491"/>
                    <a:pt x="2650" y="2468"/>
                    <a:pt x="2659" y="2449"/>
                  </a:cubicBezTo>
                  <a:cubicBezTo>
                    <a:pt x="2672" y="2420"/>
                    <a:pt x="2705" y="2457"/>
                    <a:pt x="2727" y="2439"/>
                  </a:cubicBezTo>
                  <a:cubicBezTo>
                    <a:pt x="2735" y="2432"/>
                    <a:pt x="2738" y="2423"/>
                    <a:pt x="2735" y="2414"/>
                  </a:cubicBezTo>
                  <a:cubicBezTo>
                    <a:pt x="2731" y="2403"/>
                    <a:pt x="2722" y="2404"/>
                    <a:pt x="2712" y="2404"/>
                  </a:cubicBezTo>
                  <a:cubicBezTo>
                    <a:pt x="2663" y="2405"/>
                    <a:pt x="2615" y="2405"/>
                    <a:pt x="2566" y="2406"/>
                  </a:cubicBezTo>
                  <a:cubicBezTo>
                    <a:pt x="2576" y="2366"/>
                    <a:pt x="2622" y="2405"/>
                    <a:pt x="2637" y="2364"/>
                  </a:cubicBezTo>
                  <a:cubicBezTo>
                    <a:pt x="2587" y="2362"/>
                    <a:pt x="2539" y="2329"/>
                    <a:pt x="2496" y="2381"/>
                  </a:cubicBezTo>
                  <a:cubicBezTo>
                    <a:pt x="2492" y="2387"/>
                    <a:pt x="2493" y="2396"/>
                    <a:pt x="2478" y="2391"/>
                  </a:cubicBezTo>
                  <a:cubicBezTo>
                    <a:pt x="2434" y="2375"/>
                    <a:pt x="2433" y="2377"/>
                    <a:pt x="2408" y="2424"/>
                  </a:cubicBezTo>
                  <a:cubicBezTo>
                    <a:pt x="2391" y="2396"/>
                    <a:pt x="2396" y="2353"/>
                    <a:pt x="2343" y="2359"/>
                  </a:cubicBezTo>
                  <a:cubicBezTo>
                    <a:pt x="2266" y="2369"/>
                    <a:pt x="2265" y="2365"/>
                    <a:pt x="2234" y="2431"/>
                  </a:cubicBezTo>
                  <a:cubicBezTo>
                    <a:pt x="2208" y="2425"/>
                    <a:pt x="2230" y="2378"/>
                    <a:pt x="2188" y="2381"/>
                  </a:cubicBezTo>
                  <a:cubicBezTo>
                    <a:pt x="2177" y="2405"/>
                    <a:pt x="2178" y="2433"/>
                    <a:pt x="2179" y="2460"/>
                  </a:cubicBezTo>
                  <a:cubicBezTo>
                    <a:pt x="2180" y="2500"/>
                    <a:pt x="2186" y="2528"/>
                    <a:pt x="2239" y="2505"/>
                  </a:cubicBezTo>
                  <a:cubicBezTo>
                    <a:pt x="2263" y="2494"/>
                    <a:pt x="2289" y="2522"/>
                    <a:pt x="2323" y="2503"/>
                  </a:cubicBezTo>
                  <a:cubicBezTo>
                    <a:pt x="2355" y="2484"/>
                    <a:pt x="2357" y="2537"/>
                    <a:pt x="2380" y="2554"/>
                  </a:cubicBezTo>
                  <a:cubicBezTo>
                    <a:pt x="2395" y="2508"/>
                    <a:pt x="2404" y="2452"/>
                    <a:pt x="2469" y="2505"/>
                  </a:cubicBezTo>
                  <a:cubicBezTo>
                    <a:pt x="2526" y="2464"/>
                    <a:pt x="2530" y="2485"/>
                    <a:pt x="2518" y="2542"/>
                  </a:cubicBezTo>
                  <a:cubicBezTo>
                    <a:pt x="2512" y="2576"/>
                    <a:pt x="2539" y="2607"/>
                    <a:pt x="2548" y="2640"/>
                  </a:cubicBezTo>
                  <a:cubicBezTo>
                    <a:pt x="2558" y="2682"/>
                    <a:pt x="2536" y="2702"/>
                    <a:pt x="2493" y="2690"/>
                  </a:cubicBezTo>
                  <a:cubicBezTo>
                    <a:pt x="2456" y="2678"/>
                    <a:pt x="2419" y="2679"/>
                    <a:pt x="2382" y="2689"/>
                  </a:cubicBezTo>
                  <a:cubicBezTo>
                    <a:pt x="2393" y="2678"/>
                    <a:pt x="2405" y="2667"/>
                    <a:pt x="2414" y="2654"/>
                  </a:cubicBezTo>
                  <a:cubicBezTo>
                    <a:pt x="2422" y="2643"/>
                    <a:pt x="2421" y="2630"/>
                    <a:pt x="2413" y="2619"/>
                  </a:cubicBezTo>
                  <a:cubicBezTo>
                    <a:pt x="2410" y="2615"/>
                    <a:pt x="2402" y="2611"/>
                    <a:pt x="2398" y="2613"/>
                  </a:cubicBezTo>
                  <a:cubicBezTo>
                    <a:pt x="2385" y="2618"/>
                    <a:pt x="2382" y="2631"/>
                    <a:pt x="2381" y="2643"/>
                  </a:cubicBezTo>
                  <a:cubicBezTo>
                    <a:pt x="2381" y="2659"/>
                    <a:pt x="2382" y="2674"/>
                    <a:pt x="2383" y="2689"/>
                  </a:cubicBezTo>
                </a:path>
              </a:pathLst>
            </a:custGeom>
            <a:solidFill>
              <a:srgbClr val="A0000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9AD20E9-4896-48E5-9C85-C54A77335C1B}"/>
              </a:ext>
            </a:extLst>
          </p:cNvPr>
          <p:cNvSpPr txBox="1"/>
          <p:nvPr/>
        </p:nvSpPr>
        <p:spPr>
          <a:xfrm>
            <a:off x="6685470" y="1446292"/>
            <a:ext cx="36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61521D-7EDB-42BF-8CA5-B7434055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8" b="93779" l="3177" r="98594">
                        <a14:foregroundMark x1="15260" y1="85945" x2="28073" y2="93318"/>
                        <a14:foregroundMark x1="36563" y1="93318" x2="42708" y2="93318"/>
                        <a14:foregroundMark x1="42708" y1="93318" x2="47500" y2="92857"/>
                        <a14:foregroundMark x1="47500" y1="92857" x2="52240" y2="92857"/>
                        <a14:foregroundMark x1="61667" y1="90323" x2="77500" y2="90323"/>
                        <a14:foregroundMark x1="85938" y1="90323" x2="85938" y2="90323"/>
                        <a14:foregroundMark x1="85729" y1="85484" x2="85729" y2="85484"/>
                        <a14:foregroundMark x1="73073" y1="94009" x2="88802" y2="84562"/>
                        <a14:foregroundMark x1="88802" y1="84562" x2="88802" y2="84562"/>
                        <a14:foregroundMark x1="94792" y1="45392" x2="94010" y2="87558"/>
                        <a14:foregroundMark x1="98594" y1="30415" x2="98594" y2="76959"/>
                        <a14:foregroundMark x1="98594" y1="76959" x2="98281" y2="82719"/>
                        <a14:foregroundMark x1="12917" y1="89862" x2="4948" y2="54147"/>
                        <a14:foregroundMark x1="4948" y1="54147" x2="3177" y2="41014"/>
                        <a14:foregroundMark x1="3333" y1="86175" x2="7344" y2="9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2100"/>
            <a:ext cx="12192000" cy="2755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D71B23D-1A71-4BA7-B0E2-4FFCC93BA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396" y="1567714"/>
            <a:ext cx="552955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E7BE8306-BA73-484C-BC09-7B731E89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841"/>
            <a:ext cx="12192000" cy="6854076"/>
          </a:xfrm>
          <a:prstGeom prst="rect">
            <a:avLst/>
          </a:prstGeom>
        </p:spPr>
      </p:pic>
      <p:sp>
        <p:nvSpPr>
          <p:cNvPr id="756" name="矩形: 圆角 755">
            <a:extLst>
              <a:ext uri="{FF2B5EF4-FFF2-40B4-BE49-F238E27FC236}">
                <a16:creationId xmlns:a16="http://schemas.microsoft.com/office/drawing/2014/main" id="{DFCD3CBC-20E3-4FB8-AB0A-6F203AA46C34}"/>
              </a:ext>
            </a:extLst>
          </p:cNvPr>
          <p:cNvSpPr/>
          <p:nvPr/>
        </p:nvSpPr>
        <p:spPr>
          <a:xfrm>
            <a:off x="0" y="0"/>
            <a:ext cx="12192000" cy="6854076"/>
          </a:xfrm>
          <a:prstGeom prst="roundRect">
            <a:avLst>
              <a:gd name="adj" fmla="val 0"/>
            </a:avLst>
          </a:prstGeom>
          <a:solidFill>
            <a:srgbClr val="FCF5E3">
              <a:alpha val="67843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7" name="任意多边形: 形状 756">
            <a:extLst>
              <a:ext uri="{FF2B5EF4-FFF2-40B4-BE49-F238E27FC236}">
                <a16:creationId xmlns:a16="http://schemas.microsoft.com/office/drawing/2014/main" id="{FF94B368-DC34-4225-B712-05D971CB860C}"/>
              </a:ext>
            </a:extLst>
          </p:cNvPr>
          <p:cNvSpPr>
            <a:spLocks/>
          </p:cNvSpPr>
          <p:nvPr/>
        </p:nvSpPr>
        <p:spPr bwMode="auto">
          <a:xfrm>
            <a:off x="0" y="6509403"/>
            <a:ext cx="12192000" cy="417057"/>
          </a:xfrm>
          <a:custGeom>
            <a:avLst/>
            <a:gdLst>
              <a:gd name="T0" fmla="*/ 1050 w 1098"/>
              <a:gd name="T1" fmla="*/ 103 h 147"/>
              <a:gd name="T2" fmla="*/ 1026 w 1098"/>
              <a:gd name="T3" fmla="*/ 97 h 147"/>
              <a:gd name="T4" fmla="*/ 1014 w 1098"/>
              <a:gd name="T5" fmla="*/ 75 h 147"/>
              <a:gd name="T6" fmla="*/ 992 w 1098"/>
              <a:gd name="T7" fmla="*/ 74 h 147"/>
              <a:gd name="T8" fmla="*/ 992 w 1098"/>
              <a:gd name="T9" fmla="*/ 104 h 147"/>
              <a:gd name="T10" fmla="*/ 962 w 1098"/>
              <a:gd name="T11" fmla="*/ 79 h 147"/>
              <a:gd name="T12" fmla="*/ 931 w 1098"/>
              <a:gd name="T13" fmla="*/ 64 h 147"/>
              <a:gd name="T14" fmla="*/ 909 w 1098"/>
              <a:gd name="T15" fmla="*/ 51 h 147"/>
              <a:gd name="T16" fmla="*/ 874 w 1098"/>
              <a:gd name="T17" fmla="*/ 55 h 147"/>
              <a:gd name="T18" fmla="*/ 853 w 1098"/>
              <a:gd name="T19" fmla="*/ 48 h 147"/>
              <a:gd name="T20" fmla="*/ 826 w 1098"/>
              <a:gd name="T21" fmla="*/ 47 h 147"/>
              <a:gd name="T22" fmla="*/ 788 w 1098"/>
              <a:gd name="T23" fmla="*/ 38 h 147"/>
              <a:gd name="T24" fmla="*/ 765 w 1098"/>
              <a:gd name="T25" fmla="*/ 36 h 147"/>
              <a:gd name="T26" fmla="*/ 759 w 1098"/>
              <a:gd name="T27" fmla="*/ 58 h 147"/>
              <a:gd name="T28" fmla="*/ 729 w 1098"/>
              <a:gd name="T29" fmla="*/ 46 h 147"/>
              <a:gd name="T30" fmla="*/ 696 w 1098"/>
              <a:gd name="T31" fmla="*/ 38 h 147"/>
              <a:gd name="T32" fmla="*/ 665 w 1098"/>
              <a:gd name="T33" fmla="*/ 37 h 147"/>
              <a:gd name="T34" fmla="*/ 637 w 1098"/>
              <a:gd name="T35" fmla="*/ 21 h 147"/>
              <a:gd name="T36" fmla="*/ 613 w 1098"/>
              <a:gd name="T37" fmla="*/ 35 h 147"/>
              <a:gd name="T38" fmla="*/ 629 w 1098"/>
              <a:gd name="T39" fmla="*/ 57 h 147"/>
              <a:gd name="T40" fmla="*/ 603 w 1098"/>
              <a:gd name="T41" fmla="*/ 50 h 147"/>
              <a:gd name="T42" fmla="*/ 600 w 1098"/>
              <a:gd name="T43" fmla="*/ 35 h 147"/>
              <a:gd name="T44" fmla="*/ 601 w 1098"/>
              <a:gd name="T45" fmla="*/ 17 h 147"/>
              <a:gd name="T46" fmla="*/ 605 w 1098"/>
              <a:gd name="T47" fmla="*/ 3 h 147"/>
              <a:gd name="T48" fmla="*/ 567 w 1098"/>
              <a:gd name="T49" fmla="*/ 30 h 147"/>
              <a:gd name="T50" fmla="*/ 522 w 1098"/>
              <a:gd name="T51" fmla="*/ 30 h 147"/>
              <a:gd name="T52" fmla="*/ 504 w 1098"/>
              <a:gd name="T53" fmla="*/ 40 h 147"/>
              <a:gd name="T54" fmla="*/ 475 w 1098"/>
              <a:gd name="T55" fmla="*/ 34 h 147"/>
              <a:gd name="T56" fmla="*/ 456 w 1098"/>
              <a:gd name="T57" fmla="*/ 48 h 147"/>
              <a:gd name="T58" fmla="*/ 448 w 1098"/>
              <a:gd name="T59" fmla="*/ 48 h 147"/>
              <a:gd name="T60" fmla="*/ 413 w 1098"/>
              <a:gd name="T61" fmla="*/ 56 h 147"/>
              <a:gd name="T62" fmla="*/ 386 w 1098"/>
              <a:gd name="T63" fmla="*/ 44 h 147"/>
              <a:gd name="T64" fmla="*/ 384 w 1098"/>
              <a:gd name="T65" fmla="*/ 35 h 147"/>
              <a:gd name="T66" fmla="*/ 367 w 1098"/>
              <a:gd name="T67" fmla="*/ 39 h 147"/>
              <a:gd name="T68" fmla="*/ 334 w 1098"/>
              <a:gd name="T69" fmla="*/ 54 h 147"/>
              <a:gd name="T70" fmla="*/ 311 w 1098"/>
              <a:gd name="T71" fmla="*/ 43 h 147"/>
              <a:gd name="T72" fmla="*/ 297 w 1098"/>
              <a:gd name="T73" fmla="*/ 48 h 147"/>
              <a:gd name="T74" fmla="*/ 254 w 1098"/>
              <a:gd name="T75" fmla="*/ 43 h 147"/>
              <a:gd name="T76" fmla="*/ 240 w 1098"/>
              <a:gd name="T77" fmla="*/ 48 h 147"/>
              <a:gd name="T78" fmla="*/ 200 w 1098"/>
              <a:gd name="T79" fmla="*/ 39 h 147"/>
              <a:gd name="T80" fmla="*/ 179 w 1098"/>
              <a:gd name="T81" fmla="*/ 34 h 147"/>
              <a:gd name="T82" fmla="*/ 168 w 1098"/>
              <a:gd name="T83" fmla="*/ 54 h 147"/>
              <a:gd name="T84" fmla="*/ 144 w 1098"/>
              <a:gd name="T85" fmla="*/ 57 h 147"/>
              <a:gd name="T86" fmla="*/ 103 w 1098"/>
              <a:gd name="T87" fmla="*/ 62 h 147"/>
              <a:gd name="T88" fmla="*/ 89 w 1098"/>
              <a:gd name="T89" fmla="*/ 56 h 147"/>
              <a:gd name="T90" fmla="*/ 67 w 1098"/>
              <a:gd name="T91" fmla="*/ 64 h 147"/>
              <a:gd name="T92" fmla="*/ 54 w 1098"/>
              <a:gd name="T93" fmla="*/ 86 h 147"/>
              <a:gd name="T94" fmla="*/ 50 w 1098"/>
              <a:gd name="T95" fmla="*/ 103 h 147"/>
              <a:gd name="T96" fmla="*/ 24 w 1098"/>
              <a:gd name="T97" fmla="*/ 95 h 147"/>
              <a:gd name="T98" fmla="*/ 5 w 1098"/>
              <a:gd name="T99" fmla="*/ 136 h 147"/>
              <a:gd name="T100" fmla="*/ 44 w 1098"/>
              <a:gd name="T101" fmla="*/ 136 h 147"/>
              <a:gd name="T102" fmla="*/ 129 w 1098"/>
              <a:gd name="T103" fmla="*/ 142 h 147"/>
              <a:gd name="T104" fmla="*/ 218 w 1098"/>
              <a:gd name="T105" fmla="*/ 143 h 147"/>
              <a:gd name="T106" fmla="*/ 327 w 1098"/>
              <a:gd name="T107" fmla="*/ 143 h 147"/>
              <a:gd name="T108" fmla="*/ 430 w 1098"/>
              <a:gd name="T109" fmla="*/ 140 h 147"/>
              <a:gd name="T110" fmla="*/ 499 w 1098"/>
              <a:gd name="T111" fmla="*/ 139 h 147"/>
              <a:gd name="T112" fmla="*/ 569 w 1098"/>
              <a:gd name="T113" fmla="*/ 140 h 147"/>
              <a:gd name="T114" fmla="*/ 641 w 1098"/>
              <a:gd name="T115" fmla="*/ 139 h 147"/>
              <a:gd name="T116" fmla="*/ 696 w 1098"/>
              <a:gd name="T117" fmla="*/ 140 h 147"/>
              <a:gd name="T118" fmla="*/ 859 w 1098"/>
              <a:gd name="T119" fmla="*/ 141 h 147"/>
              <a:gd name="T120" fmla="*/ 1002 w 1098"/>
              <a:gd name="T121" fmla="*/ 141 h 147"/>
              <a:gd name="T122" fmla="*/ 1047 w 1098"/>
              <a:gd name="T123" fmla="*/ 139 h 147"/>
              <a:gd name="T124" fmla="*/ 1083 w 1098"/>
              <a:gd name="T125" fmla="*/ 12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98" h="147">
                <a:moveTo>
                  <a:pt x="1097" y="117"/>
                </a:moveTo>
                <a:cubicBezTo>
                  <a:pt x="1096" y="118"/>
                  <a:pt x="1094" y="117"/>
                  <a:pt x="1094" y="118"/>
                </a:cubicBezTo>
                <a:cubicBezTo>
                  <a:pt x="1095" y="118"/>
                  <a:pt x="1095" y="119"/>
                  <a:pt x="1094" y="119"/>
                </a:cubicBezTo>
                <a:cubicBezTo>
                  <a:pt x="1094" y="119"/>
                  <a:pt x="1093" y="119"/>
                  <a:pt x="1092" y="118"/>
                </a:cubicBezTo>
                <a:cubicBezTo>
                  <a:pt x="1092" y="118"/>
                  <a:pt x="1093" y="118"/>
                  <a:pt x="1094" y="117"/>
                </a:cubicBezTo>
                <a:cubicBezTo>
                  <a:pt x="1092" y="117"/>
                  <a:pt x="1093" y="116"/>
                  <a:pt x="1091" y="116"/>
                </a:cubicBezTo>
                <a:cubicBezTo>
                  <a:pt x="1090" y="117"/>
                  <a:pt x="1089" y="117"/>
                  <a:pt x="1089" y="119"/>
                </a:cubicBezTo>
                <a:cubicBezTo>
                  <a:pt x="1090" y="120"/>
                  <a:pt x="1093" y="119"/>
                  <a:pt x="1092" y="120"/>
                </a:cubicBezTo>
                <a:cubicBezTo>
                  <a:pt x="1091" y="121"/>
                  <a:pt x="1089" y="120"/>
                  <a:pt x="1087" y="120"/>
                </a:cubicBezTo>
                <a:cubicBezTo>
                  <a:pt x="1086" y="120"/>
                  <a:pt x="1084" y="122"/>
                  <a:pt x="1083" y="120"/>
                </a:cubicBezTo>
                <a:cubicBezTo>
                  <a:pt x="1084" y="120"/>
                  <a:pt x="1084" y="120"/>
                  <a:pt x="1084" y="119"/>
                </a:cubicBezTo>
                <a:cubicBezTo>
                  <a:pt x="1082" y="119"/>
                  <a:pt x="1082" y="118"/>
                  <a:pt x="1079" y="118"/>
                </a:cubicBezTo>
                <a:cubicBezTo>
                  <a:pt x="1080" y="116"/>
                  <a:pt x="1077" y="117"/>
                  <a:pt x="1078" y="116"/>
                </a:cubicBezTo>
                <a:cubicBezTo>
                  <a:pt x="1078" y="116"/>
                  <a:pt x="1078" y="115"/>
                  <a:pt x="1079" y="115"/>
                </a:cubicBezTo>
                <a:cubicBezTo>
                  <a:pt x="1080" y="116"/>
                  <a:pt x="1080" y="117"/>
                  <a:pt x="1082" y="117"/>
                </a:cubicBezTo>
                <a:cubicBezTo>
                  <a:pt x="1083" y="117"/>
                  <a:pt x="1083" y="116"/>
                  <a:pt x="1084" y="116"/>
                </a:cubicBezTo>
                <a:cubicBezTo>
                  <a:pt x="1086" y="115"/>
                  <a:pt x="1084" y="116"/>
                  <a:pt x="1084" y="114"/>
                </a:cubicBezTo>
                <a:cubicBezTo>
                  <a:pt x="1086" y="114"/>
                  <a:pt x="1086" y="113"/>
                  <a:pt x="1087" y="114"/>
                </a:cubicBezTo>
                <a:cubicBezTo>
                  <a:pt x="1088" y="114"/>
                  <a:pt x="1088" y="115"/>
                  <a:pt x="1089" y="115"/>
                </a:cubicBezTo>
                <a:cubicBezTo>
                  <a:pt x="1090" y="113"/>
                  <a:pt x="1093" y="115"/>
                  <a:pt x="1095" y="115"/>
                </a:cubicBezTo>
                <a:cubicBezTo>
                  <a:pt x="1095" y="113"/>
                  <a:pt x="1093" y="114"/>
                  <a:pt x="1093" y="112"/>
                </a:cubicBezTo>
                <a:cubicBezTo>
                  <a:pt x="1092" y="112"/>
                  <a:pt x="1088" y="112"/>
                  <a:pt x="1086" y="111"/>
                </a:cubicBezTo>
                <a:cubicBezTo>
                  <a:pt x="1085" y="111"/>
                  <a:pt x="1085" y="111"/>
                  <a:pt x="1084" y="111"/>
                </a:cubicBezTo>
                <a:cubicBezTo>
                  <a:pt x="1082" y="111"/>
                  <a:pt x="1079" y="112"/>
                  <a:pt x="1081" y="113"/>
                </a:cubicBezTo>
                <a:cubicBezTo>
                  <a:pt x="1078" y="113"/>
                  <a:pt x="1079" y="115"/>
                  <a:pt x="1078" y="115"/>
                </a:cubicBezTo>
                <a:cubicBezTo>
                  <a:pt x="1077" y="114"/>
                  <a:pt x="1080" y="113"/>
                  <a:pt x="1078" y="111"/>
                </a:cubicBezTo>
                <a:cubicBezTo>
                  <a:pt x="1073" y="111"/>
                  <a:pt x="1067" y="111"/>
                  <a:pt x="1064" y="109"/>
                </a:cubicBezTo>
                <a:cubicBezTo>
                  <a:pt x="1064" y="109"/>
                  <a:pt x="1064" y="109"/>
                  <a:pt x="1065" y="108"/>
                </a:cubicBezTo>
                <a:cubicBezTo>
                  <a:pt x="1066" y="108"/>
                  <a:pt x="1066" y="110"/>
                  <a:pt x="1067" y="110"/>
                </a:cubicBezTo>
                <a:cubicBezTo>
                  <a:pt x="1068" y="109"/>
                  <a:pt x="1067" y="107"/>
                  <a:pt x="1069" y="107"/>
                </a:cubicBezTo>
                <a:cubicBezTo>
                  <a:pt x="1066" y="105"/>
                  <a:pt x="1064" y="109"/>
                  <a:pt x="1061" y="107"/>
                </a:cubicBezTo>
                <a:cubicBezTo>
                  <a:pt x="1062" y="106"/>
                  <a:pt x="1061" y="106"/>
                  <a:pt x="1061" y="104"/>
                </a:cubicBezTo>
                <a:cubicBezTo>
                  <a:pt x="1057" y="104"/>
                  <a:pt x="1054" y="104"/>
                  <a:pt x="1050" y="103"/>
                </a:cubicBezTo>
                <a:cubicBezTo>
                  <a:pt x="1051" y="103"/>
                  <a:pt x="1051" y="103"/>
                  <a:pt x="1050" y="102"/>
                </a:cubicBezTo>
                <a:cubicBezTo>
                  <a:pt x="1050" y="103"/>
                  <a:pt x="1050" y="106"/>
                  <a:pt x="1048" y="106"/>
                </a:cubicBezTo>
                <a:cubicBezTo>
                  <a:pt x="1048" y="107"/>
                  <a:pt x="1047" y="108"/>
                  <a:pt x="1046" y="109"/>
                </a:cubicBezTo>
                <a:cubicBezTo>
                  <a:pt x="1046" y="109"/>
                  <a:pt x="1042" y="110"/>
                  <a:pt x="1042" y="109"/>
                </a:cubicBezTo>
                <a:cubicBezTo>
                  <a:pt x="1042" y="107"/>
                  <a:pt x="1042" y="107"/>
                  <a:pt x="1042" y="107"/>
                </a:cubicBezTo>
                <a:cubicBezTo>
                  <a:pt x="1044" y="107"/>
                  <a:pt x="1046" y="107"/>
                  <a:pt x="1047" y="106"/>
                </a:cubicBezTo>
                <a:cubicBezTo>
                  <a:pt x="1045" y="106"/>
                  <a:pt x="1042" y="106"/>
                  <a:pt x="1040" y="107"/>
                </a:cubicBezTo>
                <a:cubicBezTo>
                  <a:pt x="1040" y="107"/>
                  <a:pt x="1040" y="108"/>
                  <a:pt x="1040" y="108"/>
                </a:cubicBezTo>
                <a:cubicBezTo>
                  <a:pt x="1038" y="108"/>
                  <a:pt x="1036" y="108"/>
                  <a:pt x="1035" y="107"/>
                </a:cubicBezTo>
                <a:cubicBezTo>
                  <a:pt x="1035" y="107"/>
                  <a:pt x="1035" y="107"/>
                  <a:pt x="1035" y="107"/>
                </a:cubicBezTo>
                <a:cubicBezTo>
                  <a:pt x="1035" y="106"/>
                  <a:pt x="1033" y="107"/>
                  <a:pt x="1033" y="106"/>
                </a:cubicBezTo>
                <a:cubicBezTo>
                  <a:pt x="1033" y="105"/>
                  <a:pt x="1033" y="105"/>
                  <a:pt x="1033" y="105"/>
                </a:cubicBezTo>
                <a:cubicBezTo>
                  <a:pt x="1036" y="104"/>
                  <a:pt x="1037" y="105"/>
                  <a:pt x="1040" y="104"/>
                </a:cubicBezTo>
                <a:cubicBezTo>
                  <a:pt x="1041" y="102"/>
                  <a:pt x="1039" y="103"/>
                  <a:pt x="1039" y="102"/>
                </a:cubicBezTo>
                <a:cubicBezTo>
                  <a:pt x="1037" y="102"/>
                  <a:pt x="1038" y="104"/>
                  <a:pt x="1036" y="103"/>
                </a:cubicBezTo>
                <a:cubicBezTo>
                  <a:pt x="1036" y="101"/>
                  <a:pt x="1035" y="105"/>
                  <a:pt x="1034" y="102"/>
                </a:cubicBezTo>
                <a:cubicBezTo>
                  <a:pt x="1035" y="101"/>
                  <a:pt x="1036" y="101"/>
                  <a:pt x="1037" y="102"/>
                </a:cubicBezTo>
                <a:cubicBezTo>
                  <a:pt x="1037" y="99"/>
                  <a:pt x="1033" y="100"/>
                  <a:pt x="1032" y="98"/>
                </a:cubicBezTo>
                <a:cubicBezTo>
                  <a:pt x="1035" y="98"/>
                  <a:pt x="1040" y="98"/>
                  <a:pt x="1044" y="97"/>
                </a:cubicBezTo>
                <a:cubicBezTo>
                  <a:pt x="1043" y="96"/>
                  <a:pt x="1040" y="97"/>
                  <a:pt x="1041" y="95"/>
                </a:cubicBezTo>
                <a:cubicBezTo>
                  <a:pt x="1041" y="94"/>
                  <a:pt x="1043" y="94"/>
                  <a:pt x="1043" y="95"/>
                </a:cubicBezTo>
                <a:cubicBezTo>
                  <a:pt x="1044" y="94"/>
                  <a:pt x="1044" y="93"/>
                  <a:pt x="1046" y="93"/>
                </a:cubicBezTo>
                <a:cubicBezTo>
                  <a:pt x="1048" y="93"/>
                  <a:pt x="1051" y="94"/>
                  <a:pt x="1053" y="94"/>
                </a:cubicBezTo>
                <a:cubicBezTo>
                  <a:pt x="1053" y="92"/>
                  <a:pt x="1051" y="94"/>
                  <a:pt x="1051" y="93"/>
                </a:cubicBezTo>
                <a:cubicBezTo>
                  <a:pt x="1049" y="93"/>
                  <a:pt x="1045" y="92"/>
                  <a:pt x="1042" y="91"/>
                </a:cubicBezTo>
                <a:cubicBezTo>
                  <a:pt x="1042" y="92"/>
                  <a:pt x="1042" y="93"/>
                  <a:pt x="1041" y="93"/>
                </a:cubicBezTo>
                <a:cubicBezTo>
                  <a:pt x="1041" y="93"/>
                  <a:pt x="1041" y="92"/>
                  <a:pt x="1040" y="92"/>
                </a:cubicBezTo>
                <a:cubicBezTo>
                  <a:pt x="1039" y="92"/>
                  <a:pt x="1039" y="93"/>
                  <a:pt x="1037" y="93"/>
                </a:cubicBezTo>
                <a:cubicBezTo>
                  <a:pt x="1035" y="93"/>
                  <a:pt x="1034" y="95"/>
                  <a:pt x="1031" y="95"/>
                </a:cubicBezTo>
                <a:cubicBezTo>
                  <a:pt x="1030" y="94"/>
                  <a:pt x="1029" y="93"/>
                  <a:pt x="1027" y="93"/>
                </a:cubicBezTo>
                <a:cubicBezTo>
                  <a:pt x="1028" y="95"/>
                  <a:pt x="1026" y="94"/>
                  <a:pt x="1026" y="95"/>
                </a:cubicBezTo>
                <a:cubicBezTo>
                  <a:pt x="1027" y="95"/>
                  <a:pt x="1028" y="95"/>
                  <a:pt x="1028" y="97"/>
                </a:cubicBezTo>
                <a:cubicBezTo>
                  <a:pt x="1027" y="97"/>
                  <a:pt x="1027" y="97"/>
                  <a:pt x="1026" y="97"/>
                </a:cubicBezTo>
                <a:cubicBezTo>
                  <a:pt x="1027" y="95"/>
                  <a:pt x="1025" y="95"/>
                  <a:pt x="1024" y="95"/>
                </a:cubicBezTo>
                <a:cubicBezTo>
                  <a:pt x="1024" y="95"/>
                  <a:pt x="1021" y="96"/>
                  <a:pt x="1020" y="95"/>
                </a:cubicBezTo>
                <a:cubicBezTo>
                  <a:pt x="1022" y="93"/>
                  <a:pt x="1026" y="94"/>
                  <a:pt x="1027" y="93"/>
                </a:cubicBezTo>
                <a:cubicBezTo>
                  <a:pt x="1024" y="93"/>
                  <a:pt x="1024" y="93"/>
                  <a:pt x="1024" y="93"/>
                </a:cubicBezTo>
                <a:cubicBezTo>
                  <a:pt x="1024" y="91"/>
                  <a:pt x="1023" y="91"/>
                  <a:pt x="1024" y="90"/>
                </a:cubicBezTo>
                <a:cubicBezTo>
                  <a:pt x="1025" y="91"/>
                  <a:pt x="1027" y="91"/>
                  <a:pt x="1027" y="89"/>
                </a:cubicBezTo>
                <a:cubicBezTo>
                  <a:pt x="1026" y="89"/>
                  <a:pt x="1023" y="90"/>
                  <a:pt x="1023" y="89"/>
                </a:cubicBezTo>
                <a:cubicBezTo>
                  <a:pt x="1024" y="88"/>
                  <a:pt x="1023" y="88"/>
                  <a:pt x="1023" y="87"/>
                </a:cubicBezTo>
                <a:cubicBezTo>
                  <a:pt x="1024" y="86"/>
                  <a:pt x="1027" y="87"/>
                  <a:pt x="1028" y="85"/>
                </a:cubicBezTo>
                <a:cubicBezTo>
                  <a:pt x="1027" y="85"/>
                  <a:pt x="1027" y="84"/>
                  <a:pt x="1027" y="84"/>
                </a:cubicBezTo>
                <a:cubicBezTo>
                  <a:pt x="1025" y="84"/>
                  <a:pt x="1024" y="85"/>
                  <a:pt x="1022" y="84"/>
                </a:cubicBezTo>
                <a:cubicBezTo>
                  <a:pt x="1022" y="86"/>
                  <a:pt x="1021" y="85"/>
                  <a:pt x="1021" y="87"/>
                </a:cubicBezTo>
                <a:cubicBezTo>
                  <a:pt x="1021" y="88"/>
                  <a:pt x="1022" y="88"/>
                  <a:pt x="1022" y="90"/>
                </a:cubicBezTo>
                <a:cubicBezTo>
                  <a:pt x="1019" y="88"/>
                  <a:pt x="1015" y="88"/>
                  <a:pt x="1011" y="87"/>
                </a:cubicBezTo>
                <a:cubicBezTo>
                  <a:pt x="1010" y="88"/>
                  <a:pt x="1008" y="90"/>
                  <a:pt x="1008" y="88"/>
                </a:cubicBezTo>
                <a:cubicBezTo>
                  <a:pt x="1009" y="87"/>
                  <a:pt x="1009" y="86"/>
                  <a:pt x="1010" y="85"/>
                </a:cubicBezTo>
                <a:cubicBezTo>
                  <a:pt x="1012" y="86"/>
                  <a:pt x="1014" y="85"/>
                  <a:pt x="1014" y="84"/>
                </a:cubicBezTo>
                <a:cubicBezTo>
                  <a:pt x="1015" y="84"/>
                  <a:pt x="1016" y="84"/>
                  <a:pt x="1016" y="83"/>
                </a:cubicBezTo>
                <a:cubicBezTo>
                  <a:pt x="1014" y="83"/>
                  <a:pt x="1013" y="82"/>
                  <a:pt x="1012" y="80"/>
                </a:cubicBezTo>
                <a:cubicBezTo>
                  <a:pt x="1014" y="81"/>
                  <a:pt x="1016" y="81"/>
                  <a:pt x="1017" y="80"/>
                </a:cubicBezTo>
                <a:cubicBezTo>
                  <a:pt x="1017" y="80"/>
                  <a:pt x="1017" y="79"/>
                  <a:pt x="1017" y="79"/>
                </a:cubicBezTo>
                <a:cubicBezTo>
                  <a:pt x="1015" y="78"/>
                  <a:pt x="1012" y="79"/>
                  <a:pt x="1012" y="79"/>
                </a:cubicBezTo>
                <a:cubicBezTo>
                  <a:pt x="1012" y="78"/>
                  <a:pt x="1012" y="78"/>
                  <a:pt x="1012" y="78"/>
                </a:cubicBezTo>
                <a:cubicBezTo>
                  <a:pt x="1015" y="77"/>
                  <a:pt x="1018" y="77"/>
                  <a:pt x="1018" y="80"/>
                </a:cubicBezTo>
                <a:cubicBezTo>
                  <a:pt x="1020" y="80"/>
                  <a:pt x="1021" y="78"/>
                  <a:pt x="1020" y="77"/>
                </a:cubicBezTo>
                <a:cubicBezTo>
                  <a:pt x="1018" y="77"/>
                  <a:pt x="1018" y="77"/>
                  <a:pt x="1017" y="77"/>
                </a:cubicBezTo>
                <a:cubicBezTo>
                  <a:pt x="1016" y="76"/>
                  <a:pt x="1017" y="75"/>
                  <a:pt x="1018" y="74"/>
                </a:cubicBezTo>
                <a:cubicBezTo>
                  <a:pt x="1018" y="74"/>
                  <a:pt x="1019" y="75"/>
                  <a:pt x="1019" y="75"/>
                </a:cubicBezTo>
                <a:cubicBezTo>
                  <a:pt x="1019" y="72"/>
                  <a:pt x="1022" y="73"/>
                  <a:pt x="1022" y="71"/>
                </a:cubicBezTo>
                <a:cubicBezTo>
                  <a:pt x="1021" y="71"/>
                  <a:pt x="1021" y="71"/>
                  <a:pt x="1020" y="70"/>
                </a:cubicBezTo>
                <a:cubicBezTo>
                  <a:pt x="1020" y="71"/>
                  <a:pt x="1018" y="72"/>
                  <a:pt x="1018" y="73"/>
                </a:cubicBezTo>
                <a:cubicBezTo>
                  <a:pt x="1016" y="73"/>
                  <a:pt x="1015" y="72"/>
                  <a:pt x="1014" y="72"/>
                </a:cubicBezTo>
                <a:cubicBezTo>
                  <a:pt x="1013" y="74"/>
                  <a:pt x="1013" y="74"/>
                  <a:pt x="1014" y="75"/>
                </a:cubicBezTo>
                <a:cubicBezTo>
                  <a:pt x="1011" y="76"/>
                  <a:pt x="1012" y="74"/>
                  <a:pt x="1011" y="74"/>
                </a:cubicBezTo>
                <a:cubicBezTo>
                  <a:pt x="1009" y="73"/>
                  <a:pt x="1011" y="76"/>
                  <a:pt x="1010" y="76"/>
                </a:cubicBezTo>
                <a:cubicBezTo>
                  <a:pt x="1009" y="75"/>
                  <a:pt x="1006" y="75"/>
                  <a:pt x="1006" y="76"/>
                </a:cubicBezTo>
                <a:cubicBezTo>
                  <a:pt x="1007" y="77"/>
                  <a:pt x="1011" y="76"/>
                  <a:pt x="1011" y="78"/>
                </a:cubicBezTo>
                <a:cubicBezTo>
                  <a:pt x="1011" y="79"/>
                  <a:pt x="1010" y="78"/>
                  <a:pt x="1010" y="79"/>
                </a:cubicBezTo>
                <a:cubicBezTo>
                  <a:pt x="1012" y="79"/>
                  <a:pt x="1010" y="80"/>
                  <a:pt x="1010" y="81"/>
                </a:cubicBezTo>
                <a:cubicBezTo>
                  <a:pt x="1011" y="81"/>
                  <a:pt x="1011" y="83"/>
                  <a:pt x="1012" y="84"/>
                </a:cubicBezTo>
                <a:cubicBezTo>
                  <a:pt x="1011" y="83"/>
                  <a:pt x="1009" y="83"/>
                  <a:pt x="1010" y="81"/>
                </a:cubicBezTo>
                <a:cubicBezTo>
                  <a:pt x="1009" y="80"/>
                  <a:pt x="1008" y="81"/>
                  <a:pt x="1006" y="80"/>
                </a:cubicBezTo>
                <a:cubicBezTo>
                  <a:pt x="1007" y="84"/>
                  <a:pt x="1004" y="81"/>
                  <a:pt x="1003" y="82"/>
                </a:cubicBezTo>
                <a:cubicBezTo>
                  <a:pt x="1003" y="83"/>
                  <a:pt x="1003" y="84"/>
                  <a:pt x="1004" y="84"/>
                </a:cubicBezTo>
                <a:cubicBezTo>
                  <a:pt x="1006" y="83"/>
                  <a:pt x="1008" y="85"/>
                  <a:pt x="1008" y="87"/>
                </a:cubicBezTo>
                <a:cubicBezTo>
                  <a:pt x="1006" y="87"/>
                  <a:pt x="1004" y="86"/>
                  <a:pt x="1003" y="85"/>
                </a:cubicBezTo>
                <a:cubicBezTo>
                  <a:pt x="1003" y="87"/>
                  <a:pt x="1002" y="88"/>
                  <a:pt x="1000" y="87"/>
                </a:cubicBezTo>
                <a:cubicBezTo>
                  <a:pt x="1001" y="86"/>
                  <a:pt x="1000" y="86"/>
                  <a:pt x="1000" y="85"/>
                </a:cubicBezTo>
                <a:cubicBezTo>
                  <a:pt x="1001" y="85"/>
                  <a:pt x="1001" y="84"/>
                  <a:pt x="1001" y="84"/>
                </a:cubicBezTo>
                <a:cubicBezTo>
                  <a:pt x="1000" y="83"/>
                  <a:pt x="998" y="83"/>
                  <a:pt x="999" y="81"/>
                </a:cubicBezTo>
                <a:cubicBezTo>
                  <a:pt x="999" y="81"/>
                  <a:pt x="1001" y="83"/>
                  <a:pt x="1001" y="81"/>
                </a:cubicBezTo>
                <a:cubicBezTo>
                  <a:pt x="999" y="81"/>
                  <a:pt x="997" y="80"/>
                  <a:pt x="997" y="78"/>
                </a:cubicBezTo>
                <a:cubicBezTo>
                  <a:pt x="997" y="77"/>
                  <a:pt x="998" y="75"/>
                  <a:pt x="999" y="76"/>
                </a:cubicBezTo>
                <a:cubicBezTo>
                  <a:pt x="999" y="75"/>
                  <a:pt x="999" y="75"/>
                  <a:pt x="999" y="74"/>
                </a:cubicBezTo>
                <a:cubicBezTo>
                  <a:pt x="997" y="73"/>
                  <a:pt x="997" y="76"/>
                  <a:pt x="996" y="76"/>
                </a:cubicBezTo>
                <a:cubicBezTo>
                  <a:pt x="995" y="76"/>
                  <a:pt x="994" y="76"/>
                  <a:pt x="993" y="75"/>
                </a:cubicBezTo>
                <a:cubicBezTo>
                  <a:pt x="994" y="74"/>
                  <a:pt x="993" y="73"/>
                  <a:pt x="994" y="72"/>
                </a:cubicBezTo>
                <a:cubicBezTo>
                  <a:pt x="993" y="71"/>
                  <a:pt x="993" y="71"/>
                  <a:pt x="991" y="71"/>
                </a:cubicBezTo>
                <a:cubicBezTo>
                  <a:pt x="990" y="70"/>
                  <a:pt x="987" y="70"/>
                  <a:pt x="985" y="69"/>
                </a:cubicBezTo>
                <a:cubicBezTo>
                  <a:pt x="984" y="70"/>
                  <a:pt x="983" y="71"/>
                  <a:pt x="983" y="72"/>
                </a:cubicBezTo>
                <a:cubicBezTo>
                  <a:pt x="983" y="70"/>
                  <a:pt x="980" y="70"/>
                  <a:pt x="978" y="70"/>
                </a:cubicBezTo>
                <a:cubicBezTo>
                  <a:pt x="978" y="72"/>
                  <a:pt x="981" y="73"/>
                  <a:pt x="979" y="74"/>
                </a:cubicBezTo>
                <a:cubicBezTo>
                  <a:pt x="981" y="74"/>
                  <a:pt x="980" y="77"/>
                  <a:pt x="983" y="77"/>
                </a:cubicBezTo>
                <a:cubicBezTo>
                  <a:pt x="985" y="76"/>
                  <a:pt x="983" y="75"/>
                  <a:pt x="984" y="74"/>
                </a:cubicBezTo>
                <a:cubicBezTo>
                  <a:pt x="985" y="74"/>
                  <a:pt x="985" y="75"/>
                  <a:pt x="986" y="75"/>
                </a:cubicBezTo>
                <a:cubicBezTo>
                  <a:pt x="986" y="72"/>
                  <a:pt x="991" y="71"/>
                  <a:pt x="992" y="74"/>
                </a:cubicBezTo>
                <a:cubicBezTo>
                  <a:pt x="989" y="74"/>
                  <a:pt x="989" y="74"/>
                  <a:pt x="989" y="74"/>
                </a:cubicBezTo>
                <a:cubicBezTo>
                  <a:pt x="989" y="76"/>
                  <a:pt x="987" y="77"/>
                  <a:pt x="987" y="78"/>
                </a:cubicBezTo>
                <a:cubicBezTo>
                  <a:pt x="987" y="78"/>
                  <a:pt x="987" y="76"/>
                  <a:pt x="985" y="77"/>
                </a:cubicBezTo>
                <a:cubicBezTo>
                  <a:pt x="985" y="79"/>
                  <a:pt x="987" y="78"/>
                  <a:pt x="986" y="80"/>
                </a:cubicBezTo>
                <a:cubicBezTo>
                  <a:pt x="988" y="80"/>
                  <a:pt x="989" y="79"/>
                  <a:pt x="990" y="79"/>
                </a:cubicBezTo>
                <a:cubicBezTo>
                  <a:pt x="990" y="79"/>
                  <a:pt x="991" y="81"/>
                  <a:pt x="990" y="81"/>
                </a:cubicBezTo>
                <a:cubicBezTo>
                  <a:pt x="988" y="80"/>
                  <a:pt x="985" y="83"/>
                  <a:pt x="986" y="85"/>
                </a:cubicBezTo>
                <a:cubicBezTo>
                  <a:pt x="987" y="83"/>
                  <a:pt x="988" y="85"/>
                  <a:pt x="988" y="87"/>
                </a:cubicBezTo>
                <a:cubicBezTo>
                  <a:pt x="988" y="87"/>
                  <a:pt x="990" y="87"/>
                  <a:pt x="990" y="88"/>
                </a:cubicBezTo>
                <a:cubicBezTo>
                  <a:pt x="991" y="88"/>
                  <a:pt x="992" y="88"/>
                  <a:pt x="993" y="89"/>
                </a:cubicBezTo>
                <a:cubicBezTo>
                  <a:pt x="992" y="90"/>
                  <a:pt x="990" y="89"/>
                  <a:pt x="988" y="89"/>
                </a:cubicBezTo>
                <a:cubicBezTo>
                  <a:pt x="988" y="88"/>
                  <a:pt x="988" y="88"/>
                  <a:pt x="988" y="88"/>
                </a:cubicBezTo>
                <a:cubicBezTo>
                  <a:pt x="986" y="88"/>
                  <a:pt x="986" y="88"/>
                  <a:pt x="986" y="88"/>
                </a:cubicBezTo>
                <a:cubicBezTo>
                  <a:pt x="986" y="89"/>
                  <a:pt x="987" y="89"/>
                  <a:pt x="987" y="91"/>
                </a:cubicBezTo>
                <a:cubicBezTo>
                  <a:pt x="989" y="90"/>
                  <a:pt x="991" y="92"/>
                  <a:pt x="992" y="94"/>
                </a:cubicBezTo>
                <a:cubicBezTo>
                  <a:pt x="993" y="95"/>
                  <a:pt x="992" y="94"/>
                  <a:pt x="993" y="93"/>
                </a:cubicBezTo>
                <a:cubicBezTo>
                  <a:pt x="994" y="93"/>
                  <a:pt x="995" y="94"/>
                  <a:pt x="995" y="93"/>
                </a:cubicBezTo>
                <a:cubicBezTo>
                  <a:pt x="996" y="93"/>
                  <a:pt x="996" y="92"/>
                  <a:pt x="998" y="93"/>
                </a:cubicBezTo>
                <a:cubicBezTo>
                  <a:pt x="998" y="95"/>
                  <a:pt x="997" y="94"/>
                  <a:pt x="997" y="96"/>
                </a:cubicBezTo>
                <a:cubicBezTo>
                  <a:pt x="996" y="96"/>
                  <a:pt x="996" y="96"/>
                  <a:pt x="996" y="96"/>
                </a:cubicBezTo>
                <a:cubicBezTo>
                  <a:pt x="995" y="98"/>
                  <a:pt x="999" y="99"/>
                  <a:pt x="997" y="101"/>
                </a:cubicBezTo>
                <a:cubicBezTo>
                  <a:pt x="997" y="100"/>
                  <a:pt x="995" y="100"/>
                  <a:pt x="995" y="99"/>
                </a:cubicBezTo>
                <a:cubicBezTo>
                  <a:pt x="995" y="98"/>
                  <a:pt x="995" y="97"/>
                  <a:pt x="995" y="96"/>
                </a:cubicBezTo>
                <a:cubicBezTo>
                  <a:pt x="993" y="96"/>
                  <a:pt x="991" y="96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8" y="93"/>
                  <a:pt x="987" y="92"/>
                  <a:pt x="986" y="91"/>
                </a:cubicBezTo>
                <a:cubicBezTo>
                  <a:pt x="986" y="93"/>
                  <a:pt x="987" y="93"/>
                  <a:pt x="985" y="94"/>
                </a:cubicBezTo>
                <a:cubicBezTo>
                  <a:pt x="986" y="95"/>
                  <a:pt x="988" y="95"/>
                  <a:pt x="986" y="97"/>
                </a:cubicBezTo>
                <a:cubicBezTo>
                  <a:pt x="988" y="97"/>
                  <a:pt x="988" y="96"/>
                  <a:pt x="989" y="96"/>
                </a:cubicBezTo>
                <a:cubicBezTo>
                  <a:pt x="989" y="99"/>
                  <a:pt x="992" y="99"/>
                  <a:pt x="993" y="102"/>
                </a:cubicBezTo>
                <a:cubicBezTo>
                  <a:pt x="994" y="102"/>
                  <a:pt x="995" y="101"/>
                  <a:pt x="995" y="102"/>
                </a:cubicBezTo>
                <a:cubicBezTo>
                  <a:pt x="994" y="102"/>
                  <a:pt x="995" y="104"/>
                  <a:pt x="994" y="104"/>
                </a:cubicBezTo>
                <a:cubicBezTo>
                  <a:pt x="992" y="104"/>
                  <a:pt x="992" y="104"/>
                  <a:pt x="992" y="104"/>
                </a:cubicBezTo>
                <a:cubicBezTo>
                  <a:pt x="991" y="102"/>
                  <a:pt x="990" y="100"/>
                  <a:pt x="989" y="98"/>
                </a:cubicBezTo>
                <a:cubicBezTo>
                  <a:pt x="987" y="98"/>
                  <a:pt x="986" y="98"/>
                  <a:pt x="985" y="100"/>
                </a:cubicBezTo>
                <a:cubicBezTo>
                  <a:pt x="986" y="101"/>
                  <a:pt x="987" y="98"/>
                  <a:pt x="988" y="100"/>
                </a:cubicBezTo>
                <a:cubicBezTo>
                  <a:pt x="986" y="101"/>
                  <a:pt x="983" y="101"/>
                  <a:pt x="980" y="102"/>
                </a:cubicBezTo>
                <a:cubicBezTo>
                  <a:pt x="980" y="101"/>
                  <a:pt x="980" y="98"/>
                  <a:pt x="979" y="98"/>
                </a:cubicBezTo>
                <a:cubicBezTo>
                  <a:pt x="978" y="99"/>
                  <a:pt x="979" y="102"/>
                  <a:pt x="978" y="102"/>
                </a:cubicBezTo>
                <a:cubicBezTo>
                  <a:pt x="976" y="103"/>
                  <a:pt x="976" y="101"/>
                  <a:pt x="975" y="100"/>
                </a:cubicBezTo>
                <a:cubicBezTo>
                  <a:pt x="976" y="100"/>
                  <a:pt x="978" y="101"/>
                  <a:pt x="978" y="100"/>
                </a:cubicBezTo>
                <a:cubicBezTo>
                  <a:pt x="976" y="100"/>
                  <a:pt x="977" y="99"/>
                  <a:pt x="976" y="98"/>
                </a:cubicBezTo>
                <a:cubicBezTo>
                  <a:pt x="976" y="99"/>
                  <a:pt x="975" y="99"/>
                  <a:pt x="974" y="99"/>
                </a:cubicBezTo>
                <a:cubicBezTo>
                  <a:pt x="974" y="100"/>
                  <a:pt x="975" y="102"/>
                  <a:pt x="973" y="102"/>
                </a:cubicBezTo>
                <a:cubicBezTo>
                  <a:pt x="974" y="99"/>
                  <a:pt x="972" y="99"/>
                  <a:pt x="972" y="98"/>
                </a:cubicBezTo>
                <a:cubicBezTo>
                  <a:pt x="972" y="98"/>
                  <a:pt x="974" y="98"/>
                  <a:pt x="973" y="97"/>
                </a:cubicBezTo>
                <a:cubicBezTo>
                  <a:pt x="972" y="96"/>
                  <a:pt x="971" y="97"/>
                  <a:pt x="969" y="97"/>
                </a:cubicBezTo>
                <a:cubicBezTo>
                  <a:pt x="970" y="97"/>
                  <a:pt x="968" y="99"/>
                  <a:pt x="968" y="98"/>
                </a:cubicBezTo>
                <a:cubicBezTo>
                  <a:pt x="971" y="96"/>
                  <a:pt x="967" y="94"/>
                  <a:pt x="967" y="92"/>
                </a:cubicBezTo>
                <a:cubicBezTo>
                  <a:pt x="969" y="92"/>
                  <a:pt x="970" y="93"/>
                  <a:pt x="971" y="92"/>
                </a:cubicBezTo>
                <a:cubicBezTo>
                  <a:pt x="969" y="90"/>
                  <a:pt x="967" y="92"/>
                  <a:pt x="965" y="92"/>
                </a:cubicBezTo>
                <a:cubicBezTo>
                  <a:pt x="964" y="92"/>
                  <a:pt x="966" y="94"/>
                  <a:pt x="965" y="94"/>
                </a:cubicBezTo>
                <a:cubicBezTo>
                  <a:pt x="964" y="94"/>
                  <a:pt x="963" y="93"/>
                  <a:pt x="963" y="91"/>
                </a:cubicBezTo>
                <a:cubicBezTo>
                  <a:pt x="964" y="90"/>
                  <a:pt x="965" y="90"/>
                  <a:pt x="965" y="89"/>
                </a:cubicBezTo>
                <a:cubicBezTo>
                  <a:pt x="964" y="89"/>
                  <a:pt x="964" y="88"/>
                  <a:pt x="964" y="87"/>
                </a:cubicBezTo>
                <a:cubicBezTo>
                  <a:pt x="965" y="87"/>
                  <a:pt x="965" y="87"/>
                  <a:pt x="965" y="87"/>
                </a:cubicBezTo>
                <a:cubicBezTo>
                  <a:pt x="965" y="86"/>
                  <a:pt x="963" y="85"/>
                  <a:pt x="964" y="84"/>
                </a:cubicBezTo>
                <a:cubicBezTo>
                  <a:pt x="965" y="84"/>
                  <a:pt x="965" y="85"/>
                  <a:pt x="966" y="85"/>
                </a:cubicBezTo>
                <a:cubicBezTo>
                  <a:pt x="966" y="85"/>
                  <a:pt x="966" y="84"/>
                  <a:pt x="967" y="84"/>
                </a:cubicBezTo>
                <a:cubicBezTo>
                  <a:pt x="967" y="82"/>
                  <a:pt x="966" y="83"/>
                  <a:pt x="965" y="81"/>
                </a:cubicBezTo>
                <a:cubicBezTo>
                  <a:pt x="967" y="81"/>
                  <a:pt x="967" y="81"/>
                  <a:pt x="967" y="81"/>
                </a:cubicBezTo>
                <a:cubicBezTo>
                  <a:pt x="966" y="78"/>
                  <a:pt x="963" y="82"/>
                  <a:pt x="961" y="80"/>
                </a:cubicBezTo>
                <a:cubicBezTo>
                  <a:pt x="961" y="80"/>
                  <a:pt x="961" y="81"/>
                  <a:pt x="961" y="81"/>
                </a:cubicBezTo>
                <a:cubicBezTo>
                  <a:pt x="961" y="79"/>
                  <a:pt x="956" y="79"/>
                  <a:pt x="957" y="77"/>
                </a:cubicBezTo>
                <a:cubicBezTo>
                  <a:pt x="958" y="77"/>
                  <a:pt x="958" y="79"/>
                  <a:pt x="959" y="79"/>
                </a:cubicBezTo>
                <a:cubicBezTo>
                  <a:pt x="959" y="78"/>
                  <a:pt x="961" y="79"/>
                  <a:pt x="962" y="79"/>
                </a:cubicBezTo>
                <a:cubicBezTo>
                  <a:pt x="962" y="78"/>
                  <a:pt x="962" y="77"/>
                  <a:pt x="961" y="77"/>
                </a:cubicBezTo>
                <a:cubicBezTo>
                  <a:pt x="963" y="76"/>
                  <a:pt x="965" y="75"/>
                  <a:pt x="967" y="75"/>
                </a:cubicBezTo>
                <a:cubicBezTo>
                  <a:pt x="967" y="75"/>
                  <a:pt x="967" y="75"/>
                  <a:pt x="967" y="75"/>
                </a:cubicBezTo>
                <a:cubicBezTo>
                  <a:pt x="967" y="73"/>
                  <a:pt x="965" y="73"/>
                  <a:pt x="966" y="71"/>
                </a:cubicBezTo>
                <a:cubicBezTo>
                  <a:pt x="968" y="71"/>
                  <a:pt x="968" y="69"/>
                  <a:pt x="968" y="67"/>
                </a:cubicBezTo>
                <a:cubicBezTo>
                  <a:pt x="965" y="67"/>
                  <a:pt x="965" y="70"/>
                  <a:pt x="962" y="71"/>
                </a:cubicBezTo>
                <a:cubicBezTo>
                  <a:pt x="961" y="72"/>
                  <a:pt x="962" y="72"/>
                  <a:pt x="960" y="72"/>
                </a:cubicBezTo>
                <a:cubicBezTo>
                  <a:pt x="959" y="72"/>
                  <a:pt x="958" y="69"/>
                  <a:pt x="956" y="70"/>
                </a:cubicBezTo>
                <a:cubicBezTo>
                  <a:pt x="955" y="72"/>
                  <a:pt x="958" y="70"/>
                  <a:pt x="958" y="72"/>
                </a:cubicBezTo>
                <a:cubicBezTo>
                  <a:pt x="958" y="73"/>
                  <a:pt x="958" y="74"/>
                  <a:pt x="957" y="75"/>
                </a:cubicBezTo>
                <a:cubicBezTo>
                  <a:pt x="956" y="75"/>
                  <a:pt x="955" y="75"/>
                  <a:pt x="955" y="73"/>
                </a:cubicBezTo>
                <a:cubicBezTo>
                  <a:pt x="956" y="73"/>
                  <a:pt x="956" y="74"/>
                  <a:pt x="957" y="74"/>
                </a:cubicBezTo>
                <a:cubicBezTo>
                  <a:pt x="958" y="71"/>
                  <a:pt x="955" y="73"/>
                  <a:pt x="954" y="72"/>
                </a:cubicBezTo>
                <a:cubicBezTo>
                  <a:pt x="954" y="72"/>
                  <a:pt x="954" y="71"/>
                  <a:pt x="953" y="71"/>
                </a:cubicBezTo>
                <a:cubicBezTo>
                  <a:pt x="953" y="72"/>
                  <a:pt x="953" y="73"/>
                  <a:pt x="953" y="73"/>
                </a:cubicBezTo>
                <a:cubicBezTo>
                  <a:pt x="952" y="72"/>
                  <a:pt x="952" y="70"/>
                  <a:pt x="950" y="70"/>
                </a:cubicBezTo>
                <a:cubicBezTo>
                  <a:pt x="950" y="71"/>
                  <a:pt x="952" y="72"/>
                  <a:pt x="951" y="73"/>
                </a:cubicBezTo>
                <a:cubicBezTo>
                  <a:pt x="950" y="71"/>
                  <a:pt x="948" y="71"/>
                  <a:pt x="948" y="69"/>
                </a:cubicBezTo>
                <a:cubicBezTo>
                  <a:pt x="949" y="68"/>
                  <a:pt x="950" y="67"/>
                  <a:pt x="952" y="66"/>
                </a:cubicBezTo>
                <a:cubicBezTo>
                  <a:pt x="951" y="66"/>
                  <a:pt x="950" y="66"/>
                  <a:pt x="950" y="66"/>
                </a:cubicBezTo>
                <a:cubicBezTo>
                  <a:pt x="951" y="64"/>
                  <a:pt x="950" y="63"/>
                  <a:pt x="951" y="62"/>
                </a:cubicBezTo>
                <a:cubicBezTo>
                  <a:pt x="949" y="62"/>
                  <a:pt x="948" y="61"/>
                  <a:pt x="948" y="60"/>
                </a:cubicBezTo>
                <a:cubicBezTo>
                  <a:pt x="948" y="62"/>
                  <a:pt x="945" y="61"/>
                  <a:pt x="945" y="63"/>
                </a:cubicBezTo>
                <a:cubicBezTo>
                  <a:pt x="946" y="64"/>
                  <a:pt x="950" y="65"/>
                  <a:pt x="948" y="67"/>
                </a:cubicBezTo>
                <a:cubicBezTo>
                  <a:pt x="945" y="66"/>
                  <a:pt x="943" y="64"/>
                  <a:pt x="941" y="61"/>
                </a:cubicBezTo>
                <a:cubicBezTo>
                  <a:pt x="940" y="61"/>
                  <a:pt x="939" y="61"/>
                  <a:pt x="939" y="62"/>
                </a:cubicBezTo>
                <a:cubicBezTo>
                  <a:pt x="938" y="61"/>
                  <a:pt x="939" y="61"/>
                  <a:pt x="938" y="60"/>
                </a:cubicBezTo>
                <a:cubicBezTo>
                  <a:pt x="937" y="60"/>
                  <a:pt x="936" y="59"/>
                  <a:pt x="935" y="58"/>
                </a:cubicBezTo>
                <a:cubicBezTo>
                  <a:pt x="933" y="57"/>
                  <a:pt x="932" y="54"/>
                  <a:pt x="930" y="55"/>
                </a:cubicBezTo>
                <a:cubicBezTo>
                  <a:pt x="933" y="56"/>
                  <a:pt x="931" y="57"/>
                  <a:pt x="933" y="58"/>
                </a:cubicBezTo>
                <a:cubicBezTo>
                  <a:pt x="932" y="59"/>
                  <a:pt x="932" y="61"/>
                  <a:pt x="930" y="61"/>
                </a:cubicBezTo>
                <a:cubicBezTo>
                  <a:pt x="930" y="61"/>
                  <a:pt x="930" y="61"/>
                  <a:pt x="929" y="61"/>
                </a:cubicBezTo>
                <a:cubicBezTo>
                  <a:pt x="930" y="61"/>
                  <a:pt x="931" y="62"/>
                  <a:pt x="931" y="64"/>
                </a:cubicBezTo>
                <a:cubicBezTo>
                  <a:pt x="933" y="63"/>
                  <a:pt x="935" y="64"/>
                  <a:pt x="937" y="63"/>
                </a:cubicBezTo>
                <a:cubicBezTo>
                  <a:pt x="937" y="64"/>
                  <a:pt x="939" y="64"/>
                  <a:pt x="938" y="65"/>
                </a:cubicBezTo>
                <a:cubicBezTo>
                  <a:pt x="937" y="64"/>
                  <a:pt x="937" y="64"/>
                  <a:pt x="936" y="64"/>
                </a:cubicBezTo>
                <a:cubicBezTo>
                  <a:pt x="935" y="66"/>
                  <a:pt x="938" y="65"/>
                  <a:pt x="938" y="66"/>
                </a:cubicBezTo>
                <a:cubicBezTo>
                  <a:pt x="938" y="67"/>
                  <a:pt x="937" y="68"/>
                  <a:pt x="936" y="69"/>
                </a:cubicBezTo>
                <a:cubicBezTo>
                  <a:pt x="936" y="68"/>
                  <a:pt x="935" y="68"/>
                  <a:pt x="935" y="67"/>
                </a:cubicBezTo>
                <a:cubicBezTo>
                  <a:pt x="936" y="67"/>
                  <a:pt x="937" y="68"/>
                  <a:pt x="937" y="67"/>
                </a:cubicBezTo>
                <a:cubicBezTo>
                  <a:pt x="936" y="66"/>
                  <a:pt x="935" y="66"/>
                  <a:pt x="935" y="67"/>
                </a:cubicBezTo>
                <a:cubicBezTo>
                  <a:pt x="935" y="65"/>
                  <a:pt x="933" y="66"/>
                  <a:pt x="933" y="65"/>
                </a:cubicBezTo>
                <a:cubicBezTo>
                  <a:pt x="931" y="65"/>
                  <a:pt x="928" y="64"/>
                  <a:pt x="929" y="62"/>
                </a:cubicBezTo>
                <a:cubicBezTo>
                  <a:pt x="928" y="62"/>
                  <a:pt x="927" y="62"/>
                  <a:pt x="926" y="62"/>
                </a:cubicBezTo>
                <a:cubicBezTo>
                  <a:pt x="927" y="64"/>
                  <a:pt x="923" y="63"/>
                  <a:pt x="923" y="62"/>
                </a:cubicBezTo>
                <a:cubicBezTo>
                  <a:pt x="925" y="61"/>
                  <a:pt x="927" y="63"/>
                  <a:pt x="927" y="61"/>
                </a:cubicBezTo>
                <a:cubicBezTo>
                  <a:pt x="924" y="62"/>
                  <a:pt x="922" y="60"/>
                  <a:pt x="920" y="59"/>
                </a:cubicBezTo>
                <a:cubicBezTo>
                  <a:pt x="919" y="60"/>
                  <a:pt x="919" y="61"/>
                  <a:pt x="918" y="61"/>
                </a:cubicBezTo>
                <a:cubicBezTo>
                  <a:pt x="919" y="58"/>
                  <a:pt x="917" y="57"/>
                  <a:pt x="914" y="57"/>
                </a:cubicBezTo>
                <a:cubicBezTo>
                  <a:pt x="914" y="56"/>
                  <a:pt x="913" y="56"/>
                  <a:pt x="913" y="55"/>
                </a:cubicBezTo>
                <a:cubicBezTo>
                  <a:pt x="915" y="55"/>
                  <a:pt x="916" y="55"/>
                  <a:pt x="918" y="55"/>
                </a:cubicBezTo>
                <a:cubicBezTo>
                  <a:pt x="919" y="56"/>
                  <a:pt x="919" y="57"/>
                  <a:pt x="919" y="58"/>
                </a:cubicBezTo>
                <a:cubicBezTo>
                  <a:pt x="921" y="58"/>
                  <a:pt x="921" y="57"/>
                  <a:pt x="922" y="57"/>
                </a:cubicBezTo>
                <a:cubicBezTo>
                  <a:pt x="922" y="59"/>
                  <a:pt x="923" y="59"/>
                  <a:pt x="924" y="59"/>
                </a:cubicBezTo>
                <a:cubicBezTo>
                  <a:pt x="923" y="58"/>
                  <a:pt x="925" y="58"/>
                  <a:pt x="924" y="57"/>
                </a:cubicBezTo>
                <a:cubicBezTo>
                  <a:pt x="924" y="58"/>
                  <a:pt x="922" y="56"/>
                  <a:pt x="923" y="55"/>
                </a:cubicBezTo>
                <a:cubicBezTo>
                  <a:pt x="924" y="56"/>
                  <a:pt x="924" y="57"/>
                  <a:pt x="925" y="57"/>
                </a:cubicBezTo>
                <a:cubicBezTo>
                  <a:pt x="926" y="56"/>
                  <a:pt x="929" y="57"/>
                  <a:pt x="930" y="56"/>
                </a:cubicBezTo>
                <a:cubicBezTo>
                  <a:pt x="928" y="55"/>
                  <a:pt x="928" y="56"/>
                  <a:pt x="926" y="56"/>
                </a:cubicBezTo>
                <a:cubicBezTo>
                  <a:pt x="926" y="55"/>
                  <a:pt x="926" y="55"/>
                  <a:pt x="926" y="54"/>
                </a:cubicBezTo>
                <a:cubicBezTo>
                  <a:pt x="924" y="54"/>
                  <a:pt x="922" y="52"/>
                  <a:pt x="920" y="53"/>
                </a:cubicBezTo>
                <a:cubicBezTo>
                  <a:pt x="921" y="54"/>
                  <a:pt x="922" y="54"/>
                  <a:pt x="922" y="55"/>
                </a:cubicBezTo>
                <a:cubicBezTo>
                  <a:pt x="919" y="55"/>
                  <a:pt x="917" y="53"/>
                  <a:pt x="914" y="54"/>
                </a:cubicBezTo>
                <a:cubicBezTo>
                  <a:pt x="913" y="54"/>
                  <a:pt x="912" y="55"/>
                  <a:pt x="911" y="55"/>
                </a:cubicBezTo>
                <a:cubicBezTo>
                  <a:pt x="910" y="55"/>
                  <a:pt x="909" y="54"/>
                  <a:pt x="908" y="53"/>
                </a:cubicBezTo>
                <a:cubicBezTo>
                  <a:pt x="909" y="53"/>
                  <a:pt x="908" y="51"/>
                  <a:pt x="909" y="51"/>
                </a:cubicBezTo>
                <a:cubicBezTo>
                  <a:pt x="912" y="50"/>
                  <a:pt x="912" y="53"/>
                  <a:pt x="916" y="53"/>
                </a:cubicBezTo>
                <a:cubicBezTo>
                  <a:pt x="915" y="51"/>
                  <a:pt x="916" y="52"/>
                  <a:pt x="916" y="50"/>
                </a:cubicBezTo>
                <a:cubicBezTo>
                  <a:pt x="914" y="50"/>
                  <a:pt x="914" y="49"/>
                  <a:pt x="911" y="49"/>
                </a:cubicBezTo>
                <a:cubicBezTo>
                  <a:pt x="912" y="47"/>
                  <a:pt x="909" y="47"/>
                  <a:pt x="909" y="46"/>
                </a:cubicBezTo>
                <a:cubicBezTo>
                  <a:pt x="911" y="45"/>
                  <a:pt x="908" y="45"/>
                  <a:pt x="908" y="44"/>
                </a:cubicBezTo>
                <a:cubicBezTo>
                  <a:pt x="909" y="42"/>
                  <a:pt x="911" y="44"/>
                  <a:pt x="913" y="44"/>
                </a:cubicBezTo>
                <a:cubicBezTo>
                  <a:pt x="913" y="42"/>
                  <a:pt x="915" y="43"/>
                  <a:pt x="916" y="42"/>
                </a:cubicBezTo>
                <a:cubicBezTo>
                  <a:pt x="914" y="41"/>
                  <a:pt x="910" y="42"/>
                  <a:pt x="907" y="42"/>
                </a:cubicBezTo>
                <a:cubicBezTo>
                  <a:pt x="908" y="41"/>
                  <a:pt x="907" y="41"/>
                  <a:pt x="907" y="39"/>
                </a:cubicBezTo>
                <a:cubicBezTo>
                  <a:pt x="905" y="39"/>
                  <a:pt x="906" y="42"/>
                  <a:pt x="904" y="41"/>
                </a:cubicBezTo>
                <a:cubicBezTo>
                  <a:pt x="903" y="42"/>
                  <a:pt x="904" y="40"/>
                  <a:pt x="903" y="40"/>
                </a:cubicBezTo>
                <a:cubicBezTo>
                  <a:pt x="902" y="43"/>
                  <a:pt x="900" y="44"/>
                  <a:pt x="900" y="45"/>
                </a:cubicBezTo>
                <a:cubicBezTo>
                  <a:pt x="900" y="44"/>
                  <a:pt x="899" y="44"/>
                  <a:pt x="899" y="43"/>
                </a:cubicBezTo>
                <a:cubicBezTo>
                  <a:pt x="897" y="43"/>
                  <a:pt x="895" y="43"/>
                  <a:pt x="895" y="44"/>
                </a:cubicBezTo>
                <a:cubicBezTo>
                  <a:pt x="894" y="41"/>
                  <a:pt x="890" y="45"/>
                  <a:pt x="888" y="45"/>
                </a:cubicBezTo>
                <a:cubicBezTo>
                  <a:pt x="888" y="46"/>
                  <a:pt x="888" y="47"/>
                  <a:pt x="887" y="47"/>
                </a:cubicBezTo>
                <a:cubicBezTo>
                  <a:pt x="887" y="46"/>
                  <a:pt x="887" y="45"/>
                  <a:pt x="886" y="44"/>
                </a:cubicBezTo>
                <a:cubicBezTo>
                  <a:pt x="885" y="45"/>
                  <a:pt x="883" y="46"/>
                  <a:pt x="881" y="46"/>
                </a:cubicBezTo>
                <a:cubicBezTo>
                  <a:pt x="881" y="44"/>
                  <a:pt x="880" y="43"/>
                  <a:pt x="878" y="42"/>
                </a:cubicBezTo>
                <a:cubicBezTo>
                  <a:pt x="878" y="39"/>
                  <a:pt x="878" y="39"/>
                  <a:pt x="878" y="39"/>
                </a:cubicBezTo>
                <a:cubicBezTo>
                  <a:pt x="879" y="39"/>
                  <a:pt x="880" y="39"/>
                  <a:pt x="880" y="38"/>
                </a:cubicBezTo>
                <a:cubicBezTo>
                  <a:pt x="880" y="37"/>
                  <a:pt x="878" y="37"/>
                  <a:pt x="878" y="37"/>
                </a:cubicBezTo>
                <a:cubicBezTo>
                  <a:pt x="877" y="36"/>
                  <a:pt x="876" y="36"/>
                  <a:pt x="876" y="35"/>
                </a:cubicBezTo>
                <a:cubicBezTo>
                  <a:pt x="876" y="34"/>
                  <a:pt x="875" y="34"/>
                  <a:pt x="874" y="34"/>
                </a:cubicBezTo>
                <a:cubicBezTo>
                  <a:pt x="874" y="33"/>
                  <a:pt x="874" y="33"/>
                  <a:pt x="873" y="33"/>
                </a:cubicBezTo>
                <a:cubicBezTo>
                  <a:pt x="873" y="34"/>
                  <a:pt x="871" y="36"/>
                  <a:pt x="871" y="36"/>
                </a:cubicBezTo>
                <a:cubicBezTo>
                  <a:pt x="872" y="35"/>
                  <a:pt x="872" y="37"/>
                  <a:pt x="872" y="38"/>
                </a:cubicBezTo>
                <a:cubicBezTo>
                  <a:pt x="874" y="38"/>
                  <a:pt x="874" y="37"/>
                  <a:pt x="876" y="37"/>
                </a:cubicBezTo>
                <a:cubicBezTo>
                  <a:pt x="876" y="39"/>
                  <a:pt x="876" y="39"/>
                  <a:pt x="876" y="39"/>
                </a:cubicBezTo>
                <a:cubicBezTo>
                  <a:pt x="874" y="39"/>
                  <a:pt x="874" y="42"/>
                  <a:pt x="872" y="42"/>
                </a:cubicBezTo>
                <a:cubicBezTo>
                  <a:pt x="873" y="44"/>
                  <a:pt x="876" y="44"/>
                  <a:pt x="878" y="44"/>
                </a:cubicBezTo>
                <a:cubicBezTo>
                  <a:pt x="879" y="47"/>
                  <a:pt x="877" y="50"/>
                  <a:pt x="875" y="51"/>
                </a:cubicBezTo>
                <a:cubicBezTo>
                  <a:pt x="875" y="52"/>
                  <a:pt x="876" y="54"/>
                  <a:pt x="874" y="55"/>
                </a:cubicBezTo>
                <a:cubicBezTo>
                  <a:pt x="873" y="53"/>
                  <a:pt x="871" y="55"/>
                  <a:pt x="868" y="55"/>
                </a:cubicBezTo>
                <a:cubicBezTo>
                  <a:pt x="868" y="53"/>
                  <a:pt x="868" y="53"/>
                  <a:pt x="868" y="53"/>
                </a:cubicBezTo>
                <a:cubicBezTo>
                  <a:pt x="870" y="54"/>
                  <a:pt x="871" y="53"/>
                  <a:pt x="872" y="52"/>
                </a:cubicBezTo>
                <a:cubicBezTo>
                  <a:pt x="871" y="51"/>
                  <a:pt x="871" y="50"/>
                  <a:pt x="871" y="49"/>
                </a:cubicBezTo>
                <a:cubicBezTo>
                  <a:pt x="871" y="47"/>
                  <a:pt x="871" y="47"/>
                  <a:pt x="871" y="45"/>
                </a:cubicBezTo>
                <a:cubicBezTo>
                  <a:pt x="870" y="45"/>
                  <a:pt x="870" y="46"/>
                  <a:pt x="869" y="46"/>
                </a:cubicBezTo>
                <a:cubicBezTo>
                  <a:pt x="869" y="49"/>
                  <a:pt x="869" y="49"/>
                  <a:pt x="869" y="49"/>
                </a:cubicBezTo>
                <a:cubicBezTo>
                  <a:pt x="868" y="50"/>
                  <a:pt x="867" y="50"/>
                  <a:pt x="866" y="50"/>
                </a:cubicBezTo>
                <a:cubicBezTo>
                  <a:pt x="866" y="53"/>
                  <a:pt x="866" y="53"/>
                  <a:pt x="866" y="53"/>
                </a:cubicBezTo>
                <a:cubicBezTo>
                  <a:pt x="865" y="54"/>
                  <a:pt x="865" y="54"/>
                  <a:pt x="865" y="54"/>
                </a:cubicBezTo>
                <a:cubicBezTo>
                  <a:pt x="864" y="55"/>
                  <a:pt x="862" y="55"/>
                  <a:pt x="861" y="55"/>
                </a:cubicBezTo>
                <a:cubicBezTo>
                  <a:pt x="861" y="55"/>
                  <a:pt x="862" y="56"/>
                  <a:pt x="861" y="56"/>
                </a:cubicBezTo>
                <a:cubicBezTo>
                  <a:pt x="860" y="56"/>
                  <a:pt x="860" y="55"/>
                  <a:pt x="859" y="56"/>
                </a:cubicBezTo>
                <a:cubicBezTo>
                  <a:pt x="859" y="57"/>
                  <a:pt x="857" y="58"/>
                  <a:pt x="856" y="57"/>
                </a:cubicBezTo>
                <a:cubicBezTo>
                  <a:pt x="857" y="57"/>
                  <a:pt x="858" y="56"/>
                  <a:pt x="859" y="56"/>
                </a:cubicBezTo>
                <a:cubicBezTo>
                  <a:pt x="859" y="54"/>
                  <a:pt x="857" y="56"/>
                  <a:pt x="857" y="54"/>
                </a:cubicBezTo>
                <a:cubicBezTo>
                  <a:pt x="859" y="55"/>
                  <a:pt x="860" y="53"/>
                  <a:pt x="861" y="53"/>
                </a:cubicBezTo>
                <a:cubicBezTo>
                  <a:pt x="861" y="55"/>
                  <a:pt x="864" y="53"/>
                  <a:pt x="864" y="53"/>
                </a:cubicBezTo>
                <a:cubicBezTo>
                  <a:pt x="863" y="52"/>
                  <a:pt x="861" y="53"/>
                  <a:pt x="861" y="50"/>
                </a:cubicBezTo>
                <a:cubicBezTo>
                  <a:pt x="863" y="50"/>
                  <a:pt x="863" y="49"/>
                  <a:pt x="865" y="49"/>
                </a:cubicBezTo>
                <a:cubicBezTo>
                  <a:pt x="864" y="47"/>
                  <a:pt x="865" y="47"/>
                  <a:pt x="866" y="46"/>
                </a:cubicBezTo>
                <a:cubicBezTo>
                  <a:pt x="866" y="44"/>
                  <a:pt x="867" y="43"/>
                  <a:pt x="867" y="40"/>
                </a:cubicBezTo>
                <a:cubicBezTo>
                  <a:pt x="865" y="41"/>
                  <a:pt x="866" y="39"/>
                  <a:pt x="864" y="39"/>
                </a:cubicBezTo>
                <a:cubicBezTo>
                  <a:pt x="863" y="39"/>
                  <a:pt x="863" y="41"/>
                  <a:pt x="862" y="42"/>
                </a:cubicBezTo>
                <a:cubicBezTo>
                  <a:pt x="864" y="42"/>
                  <a:pt x="865" y="43"/>
                  <a:pt x="865" y="45"/>
                </a:cubicBezTo>
                <a:cubicBezTo>
                  <a:pt x="864" y="45"/>
                  <a:pt x="863" y="44"/>
                  <a:pt x="862" y="44"/>
                </a:cubicBezTo>
                <a:cubicBezTo>
                  <a:pt x="861" y="47"/>
                  <a:pt x="855" y="43"/>
                  <a:pt x="855" y="45"/>
                </a:cubicBezTo>
                <a:cubicBezTo>
                  <a:pt x="856" y="46"/>
                  <a:pt x="857" y="45"/>
                  <a:pt x="858" y="46"/>
                </a:cubicBezTo>
                <a:cubicBezTo>
                  <a:pt x="858" y="46"/>
                  <a:pt x="858" y="47"/>
                  <a:pt x="858" y="47"/>
                </a:cubicBezTo>
                <a:cubicBezTo>
                  <a:pt x="858" y="47"/>
                  <a:pt x="860" y="46"/>
                  <a:pt x="860" y="48"/>
                </a:cubicBezTo>
                <a:cubicBezTo>
                  <a:pt x="859" y="49"/>
                  <a:pt x="858" y="50"/>
                  <a:pt x="855" y="50"/>
                </a:cubicBezTo>
                <a:cubicBezTo>
                  <a:pt x="855" y="50"/>
                  <a:pt x="855" y="49"/>
                  <a:pt x="855" y="48"/>
                </a:cubicBezTo>
                <a:cubicBezTo>
                  <a:pt x="853" y="48"/>
                  <a:pt x="853" y="48"/>
                  <a:pt x="853" y="48"/>
                </a:cubicBezTo>
                <a:cubicBezTo>
                  <a:pt x="851" y="50"/>
                  <a:pt x="852" y="51"/>
                  <a:pt x="853" y="53"/>
                </a:cubicBezTo>
                <a:cubicBezTo>
                  <a:pt x="853" y="54"/>
                  <a:pt x="852" y="55"/>
                  <a:pt x="851" y="55"/>
                </a:cubicBezTo>
                <a:cubicBezTo>
                  <a:pt x="851" y="55"/>
                  <a:pt x="850" y="54"/>
                  <a:pt x="850" y="54"/>
                </a:cubicBezTo>
                <a:cubicBezTo>
                  <a:pt x="850" y="55"/>
                  <a:pt x="848" y="55"/>
                  <a:pt x="847" y="55"/>
                </a:cubicBezTo>
                <a:cubicBezTo>
                  <a:pt x="848" y="52"/>
                  <a:pt x="847" y="49"/>
                  <a:pt x="852" y="49"/>
                </a:cubicBezTo>
                <a:cubicBezTo>
                  <a:pt x="852" y="47"/>
                  <a:pt x="854" y="44"/>
                  <a:pt x="851" y="44"/>
                </a:cubicBezTo>
                <a:cubicBezTo>
                  <a:pt x="850" y="44"/>
                  <a:pt x="849" y="45"/>
                  <a:pt x="848" y="46"/>
                </a:cubicBezTo>
                <a:cubicBezTo>
                  <a:pt x="848" y="47"/>
                  <a:pt x="849" y="47"/>
                  <a:pt x="849" y="48"/>
                </a:cubicBezTo>
                <a:cubicBezTo>
                  <a:pt x="846" y="48"/>
                  <a:pt x="848" y="50"/>
                  <a:pt x="847" y="50"/>
                </a:cubicBezTo>
                <a:cubicBezTo>
                  <a:pt x="846" y="50"/>
                  <a:pt x="846" y="48"/>
                  <a:pt x="844" y="48"/>
                </a:cubicBezTo>
                <a:cubicBezTo>
                  <a:pt x="843" y="49"/>
                  <a:pt x="846" y="50"/>
                  <a:pt x="845" y="51"/>
                </a:cubicBezTo>
                <a:cubicBezTo>
                  <a:pt x="843" y="50"/>
                  <a:pt x="843" y="48"/>
                  <a:pt x="842" y="47"/>
                </a:cubicBezTo>
                <a:cubicBezTo>
                  <a:pt x="843" y="47"/>
                  <a:pt x="844" y="48"/>
                  <a:pt x="845" y="48"/>
                </a:cubicBezTo>
                <a:cubicBezTo>
                  <a:pt x="845" y="45"/>
                  <a:pt x="847" y="46"/>
                  <a:pt x="847" y="44"/>
                </a:cubicBezTo>
                <a:cubicBezTo>
                  <a:pt x="846" y="44"/>
                  <a:pt x="846" y="46"/>
                  <a:pt x="845" y="45"/>
                </a:cubicBezTo>
                <a:cubicBezTo>
                  <a:pt x="844" y="43"/>
                  <a:pt x="844" y="41"/>
                  <a:pt x="842" y="40"/>
                </a:cubicBezTo>
                <a:cubicBezTo>
                  <a:pt x="842" y="41"/>
                  <a:pt x="841" y="40"/>
                  <a:pt x="840" y="40"/>
                </a:cubicBezTo>
                <a:cubicBezTo>
                  <a:pt x="840" y="43"/>
                  <a:pt x="840" y="44"/>
                  <a:pt x="838" y="44"/>
                </a:cubicBezTo>
                <a:cubicBezTo>
                  <a:pt x="841" y="44"/>
                  <a:pt x="841" y="44"/>
                  <a:pt x="841" y="44"/>
                </a:cubicBezTo>
                <a:cubicBezTo>
                  <a:pt x="839" y="45"/>
                  <a:pt x="841" y="47"/>
                  <a:pt x="841" y="48"/>
                </a:cubicBezTo>
                <a:cubicBezTo>
                  <a:pt x="841" y="50"/>
                  <a:pt x="841" y="52"/>
                  <a:pt x="839" y="52"/>
                </a:cubicBezTo>
                <a:cubicBezTo>
                  <a:pt x="838" y="52"/>
                  <a:pt x="839" y="51"/>
                  <a:pt x="838" y="51"/>
                </a:cubicBezTo>
                <a:cubicBezTo>
                  <a:pt x="837" y="52"/>
                  <a:pt x="837" y="53"/>
                  <a:pt x="835" y="53"/>
                </a:cubicBezTo>
                <a:cubicBezTo>
                  <a:pt x="837" y="51"/>
                  <a:pt x="836" y="52"/>
                  <a:pt x="835" y="51"/>
                </a:cubicBezTo>
                <a:cubicBezTo>
                  <a:pt x="835" y="49"/>
                  <a:pt x="836" y="49"/>
                  <a:pt x="836" y="47"/>
                </a:cubicBezTo>
                <a:cubicBezTo>
                  <a:pt x="835" y="46"/>
                  <a:pt x="834" y="48"/>
                  <a:pt x="834" y="47"/>
                </a:cubicBezTo>
                <a:cubicBezTo>
                  <a:pt x="834" y="44"/>
                  <a:pt x="834" y="45"/>
                  <a:pt x="833" y="45"/>
                </a:cubicBezTo>
                <a:cubicBezTo>
                  <a:pt x="832" y="44"/>
                  <a:pt x="831" y="42"/>
                  <a:pt x="828" y="42"/>
                </a:cubicBezTo>
                <a:cubicBezTo>
                  <a:pt x="827" y="44"/>
                  <a:pt x="825" y="45"/>
                  <a:pt x="823" y="44"/>
                </a:cubicBezTo>
                <a:cubicBezTo>
                  <a:pt x="822" y="45"/>
                  <a:pt x="820" y="48"/>
                  <a:pt x="822" y="49"/>
                </a:cubicBezTo>
                <a:cubicBezTo>
                  <a:pt x="823" y="48"/>
                  <a:pt x="826" y="49"/>
                  <a:pt x="827" y="49"/>
                </a:cubicBezTo>
                <a:cubicBezTo>
                  <a:pt x="827" y="49"/>
                  <a:pt x="827" y="48"/>
                  <a:pt x="828" y="48"/>
                </a:cubicBezTo>
                <a:cubicBezTo>
                  <a:pt x="827" y="48"/>
                  <a:pt x="826" y="48"/>
                  <a:pt x="826" y="47"/>
                </a:cubicBezTo>
                <a:cubicBezTo>
                  <a:pt x="826" y="46"/>
                  <a:pt x="826" y="45"/>
                  <a:pt x="828" y="46"/>
                </a:cubicBezTo>
                <a:cubicBezTo>
                  <a:pt x="826" y="49"/>
                  <a:pt x="830" y="47"/>
                  <a:pt x="831" y="48"/>
                </a:cubicBezTo>
                <a:cubicBezTo>
                  <a:pt x="829" y="50"/>
                  <a:pt x="828" y="51"/>
                  <a:pt x="827" y="53"/>
                </a:cubicBezTo>
                <a:cubicBezTo>
                  <a:pt x="826" y="52"/>
                  <a:pt x="825" y="52"/>
                  <a:pt x="824" y="52"/>
                </a:cubicBezTo>
                <a:cubicBezTo>
                  <a:pt x="823" y="53"/>
                  <a:pt x="822" y="55"/>
                  <a:pt x="821" y="56"/>
                </a:cubicBezTo>
                <a:cubicBezTo>
                  <a:pt x="820" y="56"/>
                  <a:pt x="820" y="54"/>
                  <a:pt x="820" y="53"/>
                </a:cubicBezTo>
                <a:cubicBezTo>
                  <a:pt x="818" y="53"/>
                  <a:pt x="819" y="57"/>
                  <a:pt x="818" y="57"/>
                </a:cubicBezTo>
                <a:cubicBezTo>
                  <a:pt x="818" y="57"/>
                  <a:pt x="817" y="56"/>
                  <a:pt x="817" y="56"/>
                </a:cubicBezTo>
                <a:cubicBezTo>
                  <a:pt x="818" y="54"/>
                  <a:pt x="819" y="52"/>
                  <a:pt x="818" y="50"/>
                </a:cubicBezTo>
                <a:cubicBezTo>
                  <a:pt x="819" y="50"/>
                  <a:pt x="819" y="50"/>
                  <a:pt x="819" y="49"/>
                </a:cubicBezTo>
                <a:cubicBezTo>
                  <a:pt x="818" y="49"/>
                  <a:pt x="818" y="50"/>
                  <a:pt x="817" y="50"/>
                </a:cubicBezTo>
                <a:cubicBezTo>
                  <a:pt x="817" y="52"/>
                  <a:pt x="816" y="53"/>
                  <a:pt x="815" y="54"/>
                </a:cubicBezTo>
                <a:cubicBezTo>
                  <a:pt x="815" y="54"/>
                  <a:pt x="813" y="54"/>
                  <a:pt x="813" y="53"/>
                </a:cubicBezTo>
                <a:cubicBezTo>
                  <a:pt x="813" y="52"/>
                  <a:pt x="815" y="52"/>
                  <a:pt x="815" y="50"/>
                </a:cubicBezTo>
                <a:cubicBezTo>
                  <a:pt x="813" y="50"/>
                  <a:pt x="813" y="51"/>
                  <a:pt x="813" y="49"/>
                </a:cubicBezTo>
                <a:cubicBezTo>
                  <a:pt x="810" y="50"/>
                  <a:pt x="810" y="47"/>
                  <a:pt x="807" y="47"/>
                </a:cubicBezTo>
                <a:cubicBezTo>
                  <a:pt x="806" y="47"/>
                  <a:pt x="807" y="48"/>
                  <a:pt x="806" y="48"/>
                </a:cubicBezTo>
                <a:cubicBezTo>
                  <a:pt x="805" y="47"/>
                  <a:pt x="804" y="45"/>
                  <a:pt x="806" y="44"/>
                </a:cubicBezTo>
                <a:cubicBezTo>
                  <a:pt x="806" y="46"/>
                  <a:pt x="808" y="46"/>
                  <a:pt x="808" y="44"/>
                </a:cubicBezTo>
                <a:cubicBezTo>
                  <a:pt x="807" y="44"/>
                  <a:pt x="805" y="44"/>
                  <a:pt x="804" y="44"/>
                </a:cubicBezTo>
                <a:cubicBezTo>
                  <a:pt x="804" y="44"/>
                  <a:pt x="805" y="43"/>
                  <a:pt x="804" y="43"/>
                </a:cubicBezTo>
                <a:cubicBezTo>
                  <a:pt x="803" y="42"/>
                  <a:pt x="802" y="44"/>
                  <a:pt x="802" y="44"/>
                </a:cubicBezTo>
                <a:cubicBezTo>
                  <a:pt x="802" y="44"/>
                  <a:pt x="801" y="43"/>
                  <a:pt x="800" y="43"/>
                </a:cubicBezTo>
                <a:cubicBezTo>
                  <a:pt x="800" y="43"/>
                  <a:pt x="799" y="44"/>
                  <a:pt x="798" y="44"/>
                </a:cubicBezTo>
                <a:cubicBezTo>
                  <a:pt x="798" y="42"/>
                  <a:pt x="796" y="41"/>
                  <a:pt x="797" y="39"/>
                </a:cubicBezTo>
                <a:cubicBezTo>
                  <a:pt x="796" y="39"/>
                  <a:pt x="796" y="40"/>
                  <a:pt x="795" y="40"/>
                </a:cubicBezTo>
                <a:cubicBezTo>
                  <a:pt x="795" y="40"/>
                  <a:pt x="792" y="38"/>
                  <a:pt x="792" y="39"/>
                </a:cubicBezTo>
                <a:cubicBezTo>
                  <a:pt x="794" y="40"/>
                  <a:pt x="792" y="42"/>
                  <a:pt x="791" y="43"/>
                </a:cubicBezTo>
                <a:cubicBezTo>
                  <a:pt x="792" y="43"/>
                  <a:pt x="793" y="43"/>
                  <a:pt x="792" y="44"/>
                </a:cubicBezTo>
                <a:cubicBezTo>
                  <a:pt x="791" y="44"/>
                  <a:pt x="790" y="44"/>
                  <a:pt x="790" y="43"/>
                </a:cubicBezTo>
                <a:cubicBezTo>
                  <a:pt x="790" y="42"/>
                  <a:pt x="791" y="42"/>
                  <a:pt x="790" y="41"/>
                </a:cubicBezTo>
                <a:cubicBezTo>
                  <a:pt x="789" y="40"/>
                  <a:pt x="789" y="42"/>
                  <a:pt x="788" y="42"/>
                </a:cubicBezTo>
                <a:cubicBezTo>
                  <a:pt x="788" y="41"/>
                  <a:pt x="787" y="38"/>
                  <a:pt x="788" y="38"/>
                </a:cubicBezTo>
                <a:cubicBezTo>
                  <a:pt x="790" y="37"/>
                  <a:pt x="790" y="39"/>
                  <a:pt x="791" y="38"/>
                </a:cubicBezTo>
                <a:cubicBezTo>
                  <a:pt x="792" y="36"/>
                  <a:pt x="789" y="37"/>
                  <a:pt x="790" y="35"/>
                </a:cubicBezTo>
                <a:cubicBezTo>
                  <a:pt x="791" y="34"/>
                  <a:pt x="793" y="33"/>
                  <a:pt x="794" y="32"/>
                </a:cubicBezTo>
                <a:cubicBezTo>
                  <a:pt x="795" y="32"/>
                  <a:pt x="795" y="33"/>
                  <a:pt x="796" y="34"/>
                </a:cubicBezTo>
                <a:cubicBezTo>
                  <a:pt x="797" y="34"/>
                  <a:pt x="798" y="35"/>
                  <a:pt x="799" y="36"/>
                </a:cubicBezTo>
                <a:cubicBezTo>
                  <a:pt x="798" y="38"/>
                  <a:pt x="800" y="44"/>
                  <a:pt x="802" y="42"/>
                </a:cubicBezTo>
                <a:cubicBezTo>
                  <a:pt x="802" y="41"/>
                  <a:pt x="801" y="42"/>
                  <a:pt x="801" y="40"/>
                </a:cubicBezTo>
                <a:cubicBezTo>
                  <a:pt x="801" y="40"/>
                  <a:pt x="801" y="40"/>
                  <a:pt x="802" y="39"/>
                </a:cubicBezTo>
                <a:cubicBezTo>
                  <a:pt x="803" y="39"/>
                  <a:pt x="805" y="41"/>
                  <a:pt x="806" y="39"/>
                </a:cubicBezTo>
                <a:cubicBezTo>
                  <a:pt x="804" y="39"/>
                  <a:pt x="804" y="37"/>
                  <a:pt x="803" y="36"/>
                </a:cubicBezTo>
                <a:cubicBezTo>
                  <a:pt x="803" y="36"/>
                  <a:pt x="803" y="36"/>
                  <a:pt x="803" y="35"/>
                </a:cubicBezTo>
                <a:cubicBezTo>
                  <a:pt x="802" y="35"/>
                  <a:pt x="803" y="34"/>
                  <a:pt x="803" y="34"/>
                </a:cubicBezTo>
                <a:cubicBezTo>
                  <a:pt x="801" y="34"/>
                  <a:pt x="800" y="33"/>
                  <a:pt x="800" y="33"/>
                </a:cubicBezTo>
                <a:cubicBezTo>
                  <a:pt x="800" y="31"/>
                  <a:pt x="799" y="31"/>
                  <a:pt x="799" y="30"/>
                </a:cubicBezTo>
                <a:cubicBezTo>
                  <a:pt x="798" y="30"/>
                  <a:pt x="797" y="29"/>
                  <a:pt x="796" y="29"/>
                </a:cubicBezTo>
                <a:cubicBezTo>
                  <a:pt x="797" y="27"/>
                  <a:pt x="798" y="27"/>
                  <a:pt x="798" y="25"/>
                </a:cubicBezTo>
                <a:cubicBezTo>
                  <a:pt x="798" y="24"/>
                  <a:pt x="797" y="24"/>
                  <a:pt x="796" y="23"/>
                </a:cubicBezTo>
                <a:cubicBezTo>
                  <a:pt x="796" y="24"/>
                  <a:pt x="797" y="25"/>
                  <a:pt x="797" y="26"/>
                </a:cubicBezTo>
                <a:cubicBezTo>
                  <a:pt x="795" y="27"/>
                  <a:pt x="793" y="27"/>
                  <a:pt x="792" y="28"/>
                </a:cubicBezTo>
                <a:cubicBezTo>
                  <a:pt x="792" y="28"/>
                  <a:pt x="790" y="27"/>
                  <a:pt x="790" y="28"/>
                </a:cubicBezTo>
                <a:cubicBezTo>
                  <a:pt x="791" y="28"/>
                  <a:pt x="790" y="28"/>
                  <a:pt x="790" y="29"/>
                </a:cubicBezTo>
                <a:cubicBezTo>
                  <a:pt x="789" y="31"/>
                  <a:pt x="789" y="34"/>
                  <a:pt x="788" y="35"/>
                </a:cubicBezTo>
                <a:cubicBezTo>
                  <a:pt x="786" y="36"/>
                  <a:pt x="785" y="35"/>
                  <a:pt x="784" y="35"/>
                </a:cubicBezTo>
                <a:cubicBezTo>
                  <a:pt x="783" y="34"/>
                  <a:pt x="784" y="33"/>
                  <a:pt x="783" y="34"/>
                </a:cubicBezTo>
                <a:cubicBezTo>
                  <a:pt x="782" y="35"/>
                  <a:pt x="783" y="35"/>
                  <a:pt x="783" y="36"/>
                </a:cubicBezTo>
                <a:cubicBezTo>
                  <a:pt x="782" y="37"/>
                  <a:pt x="782" y="39"/>
                  <a:pt x="780" y="40"/>
                </a:cubicBezTo>
                <a:cubicBezTo>
                  <a:pt x="779" y="40"/>
                  <a:pt x="779" y="39"/>
                  <a:pt x="779" y="39"/>
                </a:cubicBezTo>
                <a:cubicBezTo>
                  <a:pt x="778" y="38"/>
                  <a:pt x="777" y="39"/>
                  <a:pt x="776" y="38"/>
                </a:cubicBezTo>
                <a:cubicBezTo>
                  <a:pt x="776" y="37"/>
                  <a:pt x="777" y="37"/>
                  <a:pt x="777" y="37"/>
                </a:cubicBezTo>
                <a:cubicBezTo>
                  <a:pt x="776" y="36"/>
                  <a:pt x="775" y="37"/>
                  <a:pt x="775" y="36"/>
                </a:cubicBezTo>
                <a:cubicBezTo>
                  <a:pt x="775" y="35"/>
                  <a:pt x="775" y="35"/>
                  <a:pt x="775" y="35"/>
                </a:cubicBezTo>
                <a:cubicBezTo>
                  <a:pt x="774" y="34"/>
                  <a:pt x="774" y="34"/>
                  <a:pt x="773" y="34"/>
                </a:cubicBezTo>
                <a:cubicBezTo>
                  <a:pt x="771" y="36"/>
                  <a:pt x="768" y="38"/>
                  <a:pt x="765" y="36"/>
                </a:cubicBezTo>
                <a:cubicBezTo>
                  <a:pt x="765" y="38"/>
                  <a:pt x="769" y="37"/>
                  <a:pt x="769" y="39"/>
                </a:cubicBezTo>
                <a:cubicBezTo>
                  <a:pt x="770" y="38"/>
                  <a:pt x="771" y="38"/>
                  <a:pt x="772" y="38"/>
                </a:cubicBezTo>
                <a:cubicBezTo>
                  <a:pt x="771" y="37"/>
                  <a:pt x="772" y="36"/>
                  <a:pt x="773" y="37"/>
                </a:cubicBezTo>
                <a:cubicBezTo>
                  <a:pt x="773" y="39"/>
                  <a:pt x="775" y="40"/>
                  <a:pt x="772" y="42"/>
                </a:cubicBezTo>
                <a:cubicBezTo>
                  <a:pt x="771" y="41"/>
                  <a:pt x="770" y="42"/>
                  <a:pt x="770" y="43"/>
                </a:cubicBezTo>
                <a:cubicBezTo>
                  <a:pt x="770" y="44"/>
                  <a:pt x="770" y="45"/>
                  <a:pt x="770" y="46"/>
                </a:cubicBezTo>
                <a:cubicBezTo>
                  <a:pt x="770" y="46"/>
                  <a:pt x="773" y="47"/>
                  <a:pt x="772" y="48"/>
                </a:cubicBezTo>
                <a:cubicBezTo>
                  <a:pt x="775" y="49"/>
                  <a:pt x="778" y="49"/>
                  <a:pt x="778" y="51"/>
                </a:cubicBezTo>
                <a:cubicBezTo>
                  <a:pt x="778" y="51"/>
                  <a:pt x="777" y="51"/>
                  <a:pt x="777" y="52"/>
                </a:cubicBezTo>
                <a:cubicBezTo>
                  <a:pt x="776" y="51"/>
                  <a:pt x="776" y="49"/>
                  <a:pt x="774" y="49"/>
                </a:cubicBezTo>
                <a:cubicBezTo>
                  <a:pt x="774" y="51"/>
                  <a:pt x="772" y="52"/>
                  <a:pt x="771" y="53"/>
                </a:cubicBezTo>
                <a:cubicBezTo>
                  <a:pt x="771" y="54"/>
                  <a:pt x="771" y="55"/>
                  <a:pt x="770" y="55"/>
                </a:cubicBezTo>
                <a:cubicBezTo>
                  <a:pt x="769" y="55"/>
                  <a:pt x="768" y="55"/>
                  <a:pt x="768" y="54"/>
                </a:cubicBezTo>
                <a:cubicBezTo>
                  <a:pt x="768" y="52"/>
                  <a:pt x="769" y="51"/>
                  <a:pt x="771" y="52"/>
                </a:cubicBezTo>
                <a:cubicBezTo>
                  <a:pt x="771" y="51"/>
                  <a:pt x="770" y="50"/>
                  <a:pt x="770" y="48"/>
                </a:cubicBezTo>
                <a:cubicBezTo>
                  <a:pt x="768" y="48"/>
                  <a:pt x="768" y="50"/>
                  <a:pt x="768" y="51"/>
                </a:cubicBezTo>
                <a:cubicBezTo>
                  <a:pt x="766" y="51"/>
                  <a:pt x="766" y="52"/>
                  <a:pt x="765" y="53"/>
                </a:cubicBezTo>
                <a:cubicBezTo>
                  <a:pt x="764" y="51"/>
                  <a:pt x="763" y="49"/>
                  <a:pt x="760" y="50"/>
                </a:cubicBezTo>
                <a:cubicBezTo>
                  <a:pt x="759" y="50"/>
                  <a:pt x="762" y="49"/>
                  <a:pt x="760" y="48"/>
                </a:cubicBezTo>
                <a:cubicBezTo>
                  <a:pt x="759" y="48"/>
                  <a:pt x="759" y="48"/>
                  <a:pt x="759" y="48"/>
                </a:cubicBezTo>
                <a:cubicBezTo>
                  <a:pt x="760" y="50"/>
                  <a:pt x="758" y="50"/>
                  <a:pt x="757" y="49"/>
                </a:cubicBezTo>
                <a:cubicBezTo>
                  <a:pt x="757" y="52"/>
                  <a:pt x="761" y="50"/>
                  <a:pt x="762" y="52"/>
                </a:cubicBezTo>
                <a:cubicBezTo>
                  <a:pt x="761" y="53"/>
                  <a:pt x="760" y="54"/>
                  <a:pt x="760" y="56"/>
                </a:cubicBezTo>
                <a:cubicBezTo>
                  <a:pt x="762" y="56"/>
                  <a:pt x="764" y="56"/>
                  <a:pt x="766" y="56"/>
                </a:cubicBezTo>
                <a:cubicBezTo>
                  <a:pt x="766" y="57"/>
                  <a:pt x="767" y="57"/>
                  <a:pt x="766" y="58"/>
                </a:cubicBezTo>
                <a:cubicBezTo>
                  <a:pt x="765" y="58"/>
                  <a:pt x="764" y="59"/>
                  <a:pt x="763" y="58"/>
                </a:cubicBezTo>
                <a:cubicBezTo>
                  <a:pt x="761" y="60"/>
                  <a:pt x="763" y="61"/>
                  <a:pt x="762" y="63"/>
                </a:cubicBezTo>
                <a:cubicBezTo>
                  <a:pt x="761" y="63"/>
                  <a:pt x="761" y="62"/>
                  <a:pt x="760" y="62"/>
                </a:cubicBezTo>
                <a:cubicBezTo>
                  <a:pt x="760" y="63"/>
                  <a:pt x="760" y="64"/>
                  <a:pt x="759" y="64"/>
                </a:cubicBezTo>
                <a:cubicBezTo>
                  <a:pt x="757" y="63"/>
                  <a:pt x="754" y="64"/>
                  <a:pt x="752" y="62"/>
                </a:cubicBezTo>
                <a:cubicBezTo>
                  <a:pt x="753" y="62"/>
                  <a:pt x="754" y="62"/>
                  <a:pt x="755" y="62"/>
                </a:cubicBezTo>
                <a:cubicBezTo>
                  <a:pt x="755" y="61"/>
                  <a:pt x="757" y="60"/>
                  <a:pt x="757" y="58"/>
                </a:cubicBezTo>
                <a:cubicBezTo>
                  <a:pt x="758" y="58"/>
                  <a:pt x="758" y="59"/>
                  <a:pt x="759" y="58"/>
                </a:cubicBezTo>
                <a:cubicBezTo>
                  <a:pt x="760" y="57"/>
                  <a:pt x="757" y="58"/>
                  <a:pt x="757" y="57"/>
                </a:cubicBezTo>
                <a:cubicBezTo>
                  <a:pt x="758" y="55"/>
                  <a:pt x="756" y="54"/>
                  <a:pt x="755" y="54"/>
                </a:cubicBezTo>
                <a:cubicBezTo>
                  <a:pt x="756" y="53"/>
                  <a:pt x="758" y="53"/>
                  <a:pt x="757" y="52"/>
                </a:cubicBezTo>
                <a:cubicBezTo>
                  <a:pt x="755" y="52"/>
                  <a:pt x="755" y="53"/>
                  <a:pt x="754" y="53"/>
                </a:cubicBezTo>
                <a:cubicBezTo>
                  <a:pt x="753" y="52"/>
                  <a:pt x="751" y="54"/>
                  <a:pt x="749" y="53"/>
                </a:cubicBezTo>
                <a:cubicBezTo>
                  <a:pt x="749" y="55"/>
                  <a:pt x="754" y="53"/>
                  <a:pt x="752" y="56"/>
                </a:cubicBezTo>
                <a:cubicBezTo>
                  <a:pt x="753" y="56"/>
                  <a:pt x="753" y="54"/>
                  <a:pt x="754" y="55"/>
                </a:cubicBezTo>
                <a:cubicBezTo>
                  <a:pt x="754" y="56"/>
                  <a:pt x="753" y="57"/>
                  <a:pt x="752" y="57"/>
                </a:cubicBezTo>
                <a:cubicBezTo>
                  <a:pt x="752" y="59"/>
                  <a:pt x="751" y="59"/>
                  <a:pt x="752" y="60"/>
                </a:cubicBezTo>
                <a:cubicBezTo>
                  <a:pt x="751" y="60"/>
                  <a:pt x="750" y="61"/>
                  <a:pt x="749" y="61"/>
                </a:cubicBezTo>
                <a:cubicBezTo>
                  <a:pt x="749" y="59"/>
                  <a:pt x="749" y="58"/>
                  <a:pt x="750" y="57"/>
                </a:cubicBezTo>
                <a:cubicBezTo>
                  <a:pt x="748" y="57"/>
                  <a:pt x="750" y="56"/>
                  <a:pt x="750" y="54"/>
                </a:cubicBezTo>
                <a:cubicBezTo>
                  <a:pt x="746" y="56"/>
                  <a:pt x="747" y="52"/>
                  <a:pt x="743" y="52"/>
                </a:cubicBezTo>
                <a:cubicBezTo>
                  <a:pt x="743" y="49"/>
                  <a:pt x="748" y="51"/>
                  <a:pt x="750" y="51"/>
                </a:cubicBezTo>
                <a:cubicBezTo>
                  <a:pt x="751" y="51"/>
                  <a:pt x="750" y="53"/>
                  <a:pt x="752" y="53"/>
                </a:cubicBezTo>
                <a:cubicBezTo>
                  <a:pt x="751" y="51"/>
                  <a:pt x="752" y="51"/>
                  <a:pt x="752" y="50"/>
                </a:cubicBezTo>
                <a:cubicBezTo>
                  <a:pt x="748" y="50"/>
                  <a:pt x="750" y="47"/>
                  <a:pt x="748" y="46"/>
                </a:cubicBezTo>
                <a:cubicBezTo>
                  <a:pt x="748" y="47"/>
                  <a:pt x="749" y="48"/>
                  <a:pt x="748" y="48"/>
                </a:cubicBezTo>
                <a:cubicBezTo>
                  <a:pt x="748" y="48"/>
                  <a:pt x="748" y="49"/>
                  <a:pt x="747" y="49"/>
                </a:cubicBezTo>
                <a:cubicBezTo>
                  <a:pt x="747" y="48"/>
                  <a:pt x="747" y="46"/>
                  <a:pt x="745" y="47"/>
                </a:cubicBezTo>
                <a:cubicBezTo>
                  <a:pt x="745" y="46"/>
                  <a:pt x="746" y="44"/>
                  <a:pt x="745" y="44"/>
                </a:cubicBezTo>
                <a:cubicBezTo>
                  <a:pt x="744" y="46"/>
                  <a:pt x="741" y="46"/>
                  <a:pt x="740" y="45"/>
                </a:cubicBezTo>
                <a:cubicBezTo>
                  <a:pt x="739" y="46"/>
                  <a:pt x="738" y="46"/>
                  <a:pt x="737" y="46"/>
                </a:cubicBezTo>
                <a:cubicBezTo>
                  <a:pt x="736" y="45"/>
                  <a:pt x="736" y="43"/>
                  <a:pt x="737" y="42"/>
                </a:cubicBezTo>
                <a:cubicBezTo>
                  <a:pt x="736" y="42"/>
                  <a:pt x="735" y="41"/>
                  <a:pt x="735" y="40"/>
                </a:cubicBezTo>
                <a:cubicBezTo>
                  <a:pt x="734" y="40"/>
                  <a:pt x="732" y="40"/>
                  <a:pt x="732" y="41"/>
                </a:cubicBezTo>
                <a:cubicBezTo>
                  <a:pt x="734" y="41"/>
                  <a:pt x="734" y="42"/>
                  <a:pt x="735" y="43"/>
                </a:cubicBezTo>
                <a:cubicBezTo>
                  <a:pt x="735" y="43"/>
                  <a:pt x="735" y="44"/>
                  <a:pt x="734" y="44"/>
                </a:cubicBezTo>
                <a:cubicBezTo>
                  <a:pt x="734" y="44"/>
                  <a:pt x="733" y="44"/>
                  <a:pt x="733" y="44"/>
                </a:cubicBezTo>
                <a:cubicBezTo>
                  <a:pt x="733" y="46"/>
                  <a:pt x="731" y="45"/>
                  <a:pt x="731" y="46"/>
                </a:cubicBezTo>
                <a:cubicBezTo>
                  <a:pt x="731" y="47"/>
                  <a:pt x="733" y="47"/>
                  <a:pt x="732" y="48"/>
                </a:cubicBezTo>
                <a:cubicBezTo>
                  <a:pt x="729" y="46"/>
                  <a:pt x="732" y="45"/>
                  <a:pt x="732" y="42"/>
                </a:cubicBezTo>
                <a:cubicBezTo>
                  <a:pt x="730" y="43"/>
                  <a:pt x="729" y="45"/>
                  <a:pt x="729" y="46"/>
                </a:cubicBezTo>
                <a:cubicBezTo>
                  <a:pt x="729" y="45"/>
                  <a:pt x="728" y="46"/>
                  <a:pt x="728" y="45"/>
                </a:cubicBezTo>
                <a:cubicBezTo>
                  <a:pt x="728" y="44"/>
                  <a:pt x="728" y="44"/>
                  <a:pt x="728" y="44"/>
                </a:cubicBezTo>
                <a:cubicBezTo>
                  <a:pt x="726" y="44"/>
                  <a:pt x="727" y="42"/>
                  <a:pt x="727" y="42"/>
                </a:cubicBezTo>
                <a:cubicBezTo>
                  <a:pt x="727" y="42"/>
                  <a:pt x="726" y="42"/>
                  <a:pt x="726" y="42"/>
                </a:cubicBezTo>
                <a:cubicBezTo>
                  <a:pt x="726" y="41"/>
                  <a:pt x="726" y="41"/>
                  <a:pt x="726" y="40"/>
                </a:cubicBezTo>
                <a:cubicBezTo>
                  <a:pt x="725" y="40"/>
                  <a:pt x="724" y="40"/>
                  <a:pt x="724" y="40"/>
                </a:cubicBezTo>
                <a:cubicBezTo>
                  <a:pt x="723" y="40"/>
                  <a:pt x="724" y="39"/>
                  <a:pt x="724" y="38"/>
                </a:cubicBezTo>
                <a:cubicBezTo>
                  <a:pt x="722" y="38"/>
                  <a:pt x="723" y="41"/>
                  <a:pt x="720" y="40"/>
                </a:cubicBezTo>
                <a:cubicBezTo>
                  <a:pt x="720" y="41"/>
                  <a:pt x="719" y="42"/>
                  <a:pt x="719" y="43"/>
                </a:cubicBezTo>
                <a:cubicBezTo>
                  <a:pt x="721" y="43"/>
                  <a:pt x="721" y="41"/>
                  <a:pt x="722" y="41"/>
                </a:cubicBezTo>
                <a:cubicBezTo>
                  <a:pt x="723" y="42"/>
                  <a:pt x="722" y="42"/>
                  <a:pt x="722" y="43"/>
                </a:cubicBezTo>
                <a:cubicBezTo>
                  <a:pt x="723" y="43"/>
                  <a:pt x="723" y="44"/>
                  <a:pt x="723" y="44"/>
                </a:cubicBezTo>
                <a:cubicBezTo>
                  <a:pt x="722" y="46"/>
                  <a:pt x="722" y="44"/>
                  <a:pt x="721" y="44"/>
                </a:cubicBezTo>
                <a:cubicBezTo>
                  <a:pt x="719" y="45"/>
                  <a:pt x="721" y="47"/>
                  <a:pt x="719" y="48"/>
                </a:cubicBezTo>
                <a:cubicBezTo>
                  <a:pt x="718" y="47"/>
                  <a:pt x="715" y="49"/>
                  <a:pt x="714" y="49"/>
                </a:cubicBezTo>
                <a:cubicBezTo>
                  <a:pt x="715" y="47"/>
                  <a:pt x="713" y="45"/>
                  <a:pt x="713" y="44"/>
                </a:cubicBezTo>
                <a:cubicBezTo>
                  <a:pt x="712" y="46"/>
                  <a:pt x="707" y="47"/>
                  <a:pt x="706" y="46"/>
                </a:cubicBezTo>
                <a:cubicBezTo>
                  <a:pt x="708" y="46"/>
                  <a:pt x="707" y="44"/>
                  <a:pt x="708" y="44"/>
                </a:cubicBezTo>
                <a:cubicBezTo>
                  <a:pt x="708" y="45"/>
                  <a:pt x="709" y="45"/>
                  <a:pt x="710" y="45"/>
                </a:cubicBezTo>
                <a:cubicBezTo>
                  <a:pt x="709" y="44"/>
                  <a:pt x="711" y="44"/>
                  <a:pt x="711" y="44"/>
                </a:cubicBezTo>
                <a:cubicBezTo>
                  <a:pt x="710" y="42"/>
                  <a:pt x="712" y="40"/>
                  <a:pt x="713" y="39"/>
                </a:cubicBezTo>
                <a:cubicBezTo>
                  <a:pt x="713" y="36"/>
                  <a:pt x="713" y="36"/>
                  <a:pt x="713" y="36"/>
                </a:cubicBezTo>
                <a:cubicBezTo>
                  <a:pt x="712" y="35"/>
                  <a:pt x="711" y="34"/>
                  <a:pt x="710" y="33"/>
                </a:cubicBezTo>
                <a:cubicBezTo>
                  <a:pt x="710" y="32"/>
                  <a:pt x="710" y="32"/>
                  <a:pt x="710" y="31"/>
                </a:cubicBezTo>
                <a:cubicBezTo>
                  <a:pt x="709" y="31"/>
                  <a:pt x="710" y="28"/>
                  <a:pt x="708" y="27"/>
                </a:cubicBezTo>
                <a:cubicBezTo>
                  <a:pt x="707" y="28"/>
                  <a:pt x="708" y="28"/>
                  <a:pt x="708" y="30"/>
                </a:cubicBezTo>
                <a:cubicBezTo>
                  <a:pt x="706" y="30"/>
                  <a:pt x="704" y="30"/>
                  <a:pt x="704" y="32"/>
                </a:cubicBezTo>
                <a:cubicBezTo>
                  <a:pt x="705" y="32"/>
                  <a:pt x="707" y="31"/>
                  <a:pt x="706" y="33"/>
                </a:cubicBezTo>
                <a:cubicBezTo>
                  <a:pt x="703" y="33"/>
                  <a:pt x="703" y="38"/>
                  <a:pt x="700" y="35"/>
                </a:cubicBezTo>
                <a:cubicBezTo>
                  <a:pt x="700" y="35"/>
                  <a:pt x="701" y="34"/>
                  <a:pt x="702" y="34"/>
                </a:cubicBezTo>
                <a:cubicBezTo>
                  <a:pt x="700" y="33"/>
                  <a:pt x="700" y="33"/>
                  <a:pt x="698" y="34"/>
                </a:cubicBezTo>
                <a:cubicBezTo>
                  <a:pt x="698" y="36"/>
                  <a:pt x="698" y="37"/>
                  <a:pt x="699" y="39"/>
                </a:cubicBezTo>
                <a:cubicBezTo>
                  <a:pt x="698" y="38"/>
                  <a:pt x="696" y="39"/>
                  <a:pt x="696" y="38"/>
                </a:cubicBezTo>
                <a:cubicBezTo>
                  <a:pt x="697" y="38"/>
                  <a:pt x="696" y="36"/>
                  <a:pt x="697" y="34"/>
                </a:cubicBezTo>
                <a:cubicBezTo>
                  <a:pt x="695" y="34"/>
                  <a:pt x="695" y="36"/>
                  <a:pt x="694" y="36"/>
                </a:cubicBezTo>
                <a:cubicBezTo>
                  <a:pt x="694" y="37"/>
                  <a:pt x="693" y="36"/>
                  <a:pt x="693" y="37"/>
                </a:cubicBezTo>
                <a:cubicBezTo>
                  <a:pt x="693" y="37"/>
                  <a:pt x="694" y="37"/>
                  <a:pt x="694" y="38"/>
                </a:cubicBezTo>
                <a:cubicBezTo>
                  <a:pt x="692" y="37"/>
                  <a:pt x="693" y="39"/>
                  <a:pt x="692" y="39"/>
                </a:cubicBezTo>
                <a:cubicBezTo>
                  <a:pt x="691" y="38"/>
                  <a:pt x="691" y="37"/>
                  <a:pt x="692" y="37"/>
                </a:cubicBezTo>
                <a:cubicBezTo>
                  <a:pt x="689" y="37"/>
                  <a:pt x="690" y="38"/>
                  <a:pt x="687" y="37"/>
                </a:cubicBezTo>
                <a:cubicBezTo>
                  <a:pt x="687" y="38"/>
                  <a:pt x="687" y="39"/>
                  <a:pt x="687" y="39"/>
                </a:cubicBezTo>
                <a:cubicBezTo>
                  <a:pt x="686" y="39"/>
                  <a:pt x="686" y="38"/>
                  <a:pt x="686" y="38"/>
                </a:cubicBezTo>
                <a:cubicBezTo>
                  <a:pt x="687" y="38"/>
                  <a:pt x="687" y="36"/>
                  <a:pt x="687" y="36"/>
                </a:cubicBezTo>
                <a:cubicBezTo>
                  <a:pt x="687" y="35"/>
                  <a:pt x="688" y="35"/>
                  <a:pt x="688" y="34"/>
                </a:cubicBezTo>
                <a:cubicBezTo>
                  <a:pt x="687" y="33"/>
                  <a:pt x="686" y="31"/>
                  <a:pt x="685" y="32"/>
                </a:cubicBezTo>
                <a:cubicBezTo>
                  <a:pt x="685" y="30"/>
                  <a:pt x="683" y="29"/>
                  <a:pt x="683" y="27"/>
                </a:cubicBezTo>
                <a:cubicBezTo>
                  <a:pt x="682" y="27"/>
                  <a:pt x="681" y="27"/>
                  <a:pt x="681" y="26"/>
                </a:cubicBezTo>
                <a:cubicBezTo>
                  <a:pt x="679" y="25"/>
                  <a:pt x="680" y="27"/>
                  <a:pt x="679" y="27"/>
                </a:cubicBezTo>
                <a:cubicBezTo>
                  <a:pt x="678" y="26"/>
                  <a:pt x="678" y="26"/>
                  <a:pt x="676" y="26"/>
                </a:cubicBezTo>
                <a:cubicBezTo>
                  <a:pt x="676" y="24"/>
                  <a:pt x="675" y="24"/>
                  <a:pt x="675" y="23"/>
                </a:cubicBezTo>
                <a:cubicBezTo>
                  <a:pt x="673" y="23"/>
                  <a:pt x="674" y="25"/>
                  <a:pt x="672" y="25"/>
                </a:cubicBezTo>
                <a:cubicBezTo>
                  <a:pt x="671" y="25"/>
                  <a:pt x="671" y="25"/>
                  <a:pt x="670" y="26"/>
                </a:cubicBezTo>
                <a:cubicBezTo>
                  <a:pt x="670" y="27"/>
                  <a:pt x="671" y="28"/>
                  <a:pt x="671" y="30"/>
                </a:cubicBezTo>
                <a:cubicBezTo>
                  <a:pt x="668" y="28"/>
                  <a:pt x="668" y="33"/>
                  <a:pt x="665" y="33"/>
                </a:cubicBezTo>
                <a:cubicBezTo>
                  <a:pt x="666" y="34"/>
                  <a:pt x="665" y="37"/>
                  <a:pt x="666" y="36"/>
                </a:cubicBezTo>
                <a:cubicBezTo>
                  <a:pt x="667" y="36"/>
                  <a:pt x="666" y="34"/>
                  <a:pt x="668" y="35"/>
                </a:cubicBezTo>
                <a:cubicBezTo>
                  <a:pt x="668" y="36"/>
                  <a:pt x="670" y="36"/>
                  <a:pt x="671" y="37"/>
                </a:cubicBezTo>
                <a:cubicBezTo>
                  <a:pt x="671" y="41"/>
                  <a:pt x="669" y="40"/>
                  <a:pt x="667" y="43"/>
                </a:cubicBezTo>
                <a:cubicBezTo>
                  <a:pt x="667" y="42"/>
                  <a:pt x="667" y="45"/>
                  <a:pt x="666" y="44"/>
                </a:cubicBezTo>
                <a:cubicBezTo>
                  <a:pt x="665" y="43"/>
                  <a:pt x="666" y="43"/>
                  <a:pt x="667" y="42"/>
                </a:cubicBezTo>
                <a:cubicBezTo>
                  <a:pt x="665" y="43"/>
                  <a:pt x="666" y="40"/>
                  <a:pt x="666" y="40"/>
                </a:cubicBezTo>
                <a:cubicBezTo>
                  <a:pt x="667" y="40"/>
                  <a:pt x="667" y="41"/>
                  <a:pt x="668" y="41"/>
                </a:cubicBezTo>
                <a:cubicBezTo>
                  <a:pt x="668" y="39"/>
                  <a:pt x="670" y="40"/>
                  <a:pt x="670" y="39"/>
                </a:cubicBezTo>
                <a:cubicBezTo>
                  <a:pt x="669" y="39"/>
                  <a:pt x="669" y="38"/>
                  <a:pt x="669" y="38"/>
                </a:cubicBezTo>
                <a:cubicBezTo>
                  <a:pt x="667" y="38"/>
                  <a:pt x="667" y="40"/>
                  <a:pt x="665" y="39"/>
                </a:cubicBezTo>
                <a:cubicBezTo>
                  <a:pt x="665" y="39"/>
                  <a:pt x="665" y="38"/>
                  <a:pt x="665" y="37"/>
                </a:cubicBezTo>
                <a:cubicBezTo>
                  <a:pt x="663" y="37"/>
                  <a:pt x="663" y="35"/>
                  <a:pt x="661" y="36"/>
                </a:cubicBezTo>
                <a:cubicBezTo>
                  <a:pt x="661" y="37"/>
                  <a:pt x="662" y="38"/>
                  <a:pt x="661" y="38"/>
                </a:cubicBezTo>
                <a:cubicBezTo>
                  <a:pt x="659" y="38"/>
                  <a:pt x="659" y="39"/>
                  <a:pt x="658" y="39"/>
                </a:cubicBezTo>
                <a:cubicBezTo>
                  <a:pt x="658" y="41"/>
                  <a:pt x="657" y="40"/>
                  <a:pt x="656" y="39"/>
                </a:cubicBezTo>
                <a:cubicBezTo>
                  <a:pt x="656" y="42"/>
                  <a:pt x="654" y="41"/>
                  <a:pt x="653" y="42"/>
                </a:cubicBezTo>
                <a:cubicBezTo>
                  <a:pt x="652" y="44"/>
                  <a:pt x="654" y="45"/>
                  <a:pt x="651" y="45"/>
                </a:cubicBezTo>
                <a:cubicBezTo>
                  <a:pt x="653" y="43"/>
                  <a:pt x="649" y="43"/>
                  <a:pt x="648" y="43"/>
                </a:cubicBezTo>
                <a:cubicBezTo>
                  <a:pt x="648" y="41"/>
                  <a:pt x="648" y="39"/>
                  <a:pt x="649" y="38"/>
                </a:cubicBezTo>
                <a:cubicBezTo>
                  <a:pt x="651" y="38"/>
                  <a:pt x="650" y="40"/>
                  <a:pt x="650" y="41"/>
                </a:cubicBezTo>
                <a:cubicBezTo>
                  <a:pt x="650" y="41"/>
                  <a:pt x="650" y="43"/>
                  <a:pt x="652" y="43"/>
                </a:cubicBezTo>
                <a:cubicBezTo>
                  <a:pt x="653" y="42"/>
                  <a:pt x="651" y="41"/>
                  <a:pt x="651" y="39"/>
                </a:cubicBezTo>
                <a:cubicBezTo>
                  <a:pt x="653" y="40"/>
                  <a:pt x="653" y="36"/>
                  <a:pt x="651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3"/>
                  <a:pt x="653" y="31"/>
                  <a:pt x="654" y="30"/>
                </a:cubicBezTo>
                <a:cubicBezTo>
                  <a:pt x="656" y="30"/>
                  <a:pt x="656" y="27"/>
                  <a:pt x="657" y="25"/>
                </a:cubicBezTo>
                <a:cubicBezTo>
                  <a:pt x="656" y="25"/>
                  <a:pt x="654" y="27"/>
                  <a:pt x="653" y="26"/>
                </a:cubicBezTo>
                <a:cubicBezTo>
                  <a:pt x="654" y="25"/>
                  <a:pt x="654" y="23"/>
                  <a:pt x="655" y="23"/>
                </a:cubicBezTo>
                <a:cubicBezTo>
                  <a:pt x="656" y="24"/>
                  <a:pt x="658" y="22"/>
                  <a:pt x="659" y="21"/>
                </a:cubicBezTo>
                <a:cubicBezTo>
                  <a:pt x="658" y="20"/>
                  <a:pt x="658" y="18"/>
                  <a:pt x="655" y="18"/>
                </a:cubicBezTo>
                <a:cubicBezTo>
                  <a:pt x="654" y="19"/>
                  <a:pt x="655" y="22"/>
                  <a:pt x="653" y="22"/>
                </a:cubicBezTo>
                <a:cubicBezTo>
                  <a:pt x="651" y="22"/>
                  <a:pt x="651" y="20"/>
                  <a:pt x="652" y="19"/>
                </a:cubicBezTo>
                <a:cubicBezTo>
                  <a:pt x="651" y="19"/>
                  <a:pt x="651" y="20"/>
                  <a:pt x="650" y="20"/>
                </a:cubicBezTo>
                <a:cubicBezTo>
                  <a:pt x="649" y="18"/>
                  <a:pt x="650" y="17"/>
                  <a:pt x="651" y="17"/>
                </a:cubicBezTo>
                <a:cubicBezTo>
                  <a:pt x="649" y="16"/>
                  <a:pt x="648" y="17"/>
                  <a:pt x="647" y="17"/>
                </a:cubicBezTo>
                <a:cubicBezTo>
                  <a:pt x="646" y="15"/>
                  <a:pt x="642" y="17"/>
                  <a:pt x="640" y="15"/>
                </a:cubicBezTo>
                <a:cubicBezTo>
                  <a:pt x="640" y="12"/>
                  <a:pt x="641" y="12"/>
                  <a:pt x="641" y="9"/>
                </a:cubicBezTo>
                <a:cubicBezTo>
                  <a:pt x="643" y="9"/>
                  <a:pt x="643" y="9"/>
                  <a:pt x="643" y="9"/>
                </a:cubicBezTo>
                <a:cubicBezTo>
                  <a:pt x="643" y="8"/>
                  <a:pt x="643" y="8"/>
                  <a:pt x="643" y="8"/>
                </a:cubicBezTo>
                <a:cubicBezTo>
                  <a:pt x="641" y="7"/>
                  <a:pt x="641" y="8"/>
                  <a:pt x="640" y="8"/>
                </a:cubicBezTo>
                <a:cubicBezTo>
                  <a:pt x="639" y="8"/>
                  <a:pt x="639" y="7"/>
                  <a:pt x="638" y="7"/>
                </a:cubicBezTo>
                <a:cubicBezTo>
                  <a:pt x="637" y="8"/>
                  <a:pt x="636" y="9"/>
                  <a:pt x="636" y="10"/>
                </a:cubicBezTo>
                <a:cubicBezTo>
                  <a:pt x="636" y="13"/>
                  <a:pt x="639" y="14"/>
                  <a:pt x="639" y="16"/>
                </a:cubicBezTo>
                <a:cubicBezTo>
                  <a:pt x="639" y="18"/>
                  <a:pt x="638" y="20"/>
                  <a:pt x="637" y="21"/>
                </a:cubicBezTo>
                <a:cubicBezTo>
                  <a:pt x="639" y="23"/>
                  <a:pt x="636" y="28"/>
                  <a:pt x="639" y="28"/>
                </a:cubicBezTo>
                <a:cubicBezTo>
                  <a:pt x="640" y="26"/>
                  <a:pt x="638" y="25"/>
                  <a:pt x="640" y="25"/>
                </a:cubicBezTo>
                <a:cubicBezTo>
                  <a:pt x="641" y="25"/>
                  <a:pt x="641" y="27"/>
                  <a:pt x="641" y="28"/>
                </a:cubicBezTo>
                <a:cubicBezTo>
                  <a:pt x="640" y="28"/>
                  <a:pt x="640" y="28"/>
                  <a:pt x="640" y="29"/>
                </a:cubicBezTo>
                <a:cubicBezTo>
                  <a:pt x="641" y="29"/>
                  <a:pt x="641" y="32"/>
                  <a:pt x="642" y="32"/>
                </a:cubicBezTo>
                <a:cubicBezTo>
                  <a:pt x="643" y="33"/>
                  <a:pt x="644" y="32"/>
                  <a:pt x="646" y="32"/>
                </a:cubicBezTo>
                <a:cubicBezTo>
                  <a:pt x="646" y="30"/>
                  <a:pt x="649" y="30"/>
                  <a:pt x="649" y="30"/>
                </a:cubicBezTo>
                <a:cubicBezTo>
                  <a:pt x="648" y="32"/>
                  <a:pt x="648" y="35"/>
                  <a:pt x="646" y="35"/>
                </a:cubicBezTo>
                <a:cubicBezTo>
                  <a:pt x="648" y="35"/>
                  <a:pt x="647" y="38"/>
                  <a:pt x="646" y="38"/>
                </a:cubicBezTo>
                <a:cubicBezTo>
                  <a:pt x="646" y="35"/>
                  <a:pt x="644" y="38"/>
                  <a:pt x="643" y="38"/>
                </a:cubicBezTo>
                <a:cubicBezTo>
                  <a:pt x="643" y="38"/>
                  <a:pt x="642" y="36"/>
                  <a:pt x="641" y="36"/>
                </a:cubicBezTo>
                <a:cubicBezTo>
                  <a:pt x="640" y="36"/>
                  <a:pt x="640" y="37"/>
                  <a:pt x="639" y="36"/>
                </a:cubicBezTo>
                <a:cubicBezTo>
                  <a:pt x="638" y="35"/>
                  <a:pt x="639" y="34"/>
                  <a:pt x="639" y="32"/>
                </a:cubicBezTo>
                <a:cubicBezTo>
                  <a:pt x="638" y="32"/>
                  <a:pt x="638" y="32"/>
                  <a:pt x="638" y="32"/>
                </a:cubicBezTo>
                <a:cubicBezTo>
                  <a:pt x="638" y="36"/>
                  <a:pt x="634" y="36"/>
                  <a:pt x="634" y="39"/>
                </a:cubicBezTo>
                <a:cubicBezTo>
                  <a:pt x="636" y="39"/>
                  <a:pt x="636" y="37"/>
                  <a:pt x="639" y="37"/>
                </a:cubicBezTo>
                <a:cubicBezTo>
                  <a:pt x="638" y="40"/>
                  <a:pt x="642" y="41"/>
                  <a:pt x="639" y="43"/>
                </a:cubicBezTo>
                <a:cubicBezTo>
                  <a:pt x="639" y="42"/>
                  <a:pt x="638" y="41"/>
                  <a:pt x="637" y="41"/>
                </a:cubicBezTo>
                <a:cubicBezTo>
                  <a:pt x="636" y="41"/>
                  <a:pt x="636" y="42"/>
                  <a:pt x="635" y="42"/>
                </a:cubicBezTo>
                <a:cubicBezTo>
                  <a:pt x="635" y="43"/>
                  <a:pt x="635" y="44"/>
                  <a:pt x="634" y="44"/>
                </a:cubicBezTo>
                <a:cubicBezTo>
                  <a:pt x="633" y="44"/>
                  <a:pt x="632" y="43"/>
                  <a:pt x="632" y="42"/>
                </a:cubicBezTo>
                <a:cubicBezTo>
                  <a:pt x="634" y="42"/>
                  <a:pt x="634" y="40"/>
                  <a:pt x="633" y="39"/>
                </a:cubicBezTo>
                <a:cubicBezTo>
                  <a:pt x="631" y="40"/>
                  <a:pt x="630" y="38"/>
                  <a:pt x="628" y="38"/>
                </a:cubicBezTo>
                <a:cubicBezTo>
                  <a:pt x="626" y="39"/>
                  <a:pt x="625" y="40"/>
                  <a:pt x="624" y="42"/>
                </a:cubicBezTo>
                <a:cubicBezTo>
                  <a:pt x="625" y="43"/>
                  <a:pt x="626" y="43"/>
                  <a:pt x="626" y="44"/>
                </a:cubicBezTo>
                <a:cubicBezTo>
                  <a:pt x="626" y="45"/>
                  <a:pt x="626" y="46"/>
                  <a:pt x="625" y="46"/>
                </a:cubicBezTo>
                <a:cubicBezTo>
                  <a:pt x="624" y="45"/>
                  <a:pt x="623" y="47"/>
                  <a:pt x="623" y="46"/>
                </a:cubicBezTo>
                <a:cubicBezTo>
                  <a:pt x="624" y="45"/>
                  <a:pt x="622" y="45"/>
                  <a:pt x="622" y="44"/>
                </a:cubicBezTo>
                <a:cubicBezTo>
                  <a:pt x="623" y="43"/>
                  <a:pt x="623" y="41"/>
                  <a:pt x="623" y="39"/>
                </a:cubicBezTo>
                <a:cubicBezTo>
                  <a:pt x="621" y="39"/>
                  <a:pt x="623" y="38"/>
                  <a:pt x="621" y="37"/>
                </a:cubicBezTo>
                <a:cubicBezTo>
                  <a:pt x="622" y="39"/>
                  <a:pt x="620" y="38"/>
                  <a:pt x="619" y="38"/>
                </a:cubicBezTo>
                <a:cubicBezTo>
                  <a:pt x="618" y="37"/>
                  <a:pt x="619" y="35"/>
                  <a:pt x="618" y="34"/>
                </a:cubicBezTo>
                <a:cubicBezTo>
                  <a:pt x="616" y="34"/>
                  <a:pt x="615" y="35"/>
                  <a:pt x="613" y="35"/>
                </a:cubicBezTo>
                <a:cubicBezTo>
                  <a:pt x="613" y="38"/>
                  <a:pt x="616" y="35"/>
                  <a:pt x="616" y="36"/>
                </a:cubicBezTo>
                <a:cubicBezTo>
                  <a:pt x="616" y="38"/>
                  <a:pt x="614" y="37"/>
                  <a:pt x="614" y="38"/>
                </a:cubicBezTo>
                <a:cubicBezTo>
                  <a:pt x="615" y="40"/>
                  <a:pt x="616" y="36"/>
                  <a:pt x="617" y="38"/>
                </a:cubicBezTo>
                <a:cubicBezTo>
                  <a:pt x="617" y="39"/>
                  <a:pt x="614" y="42"/>
                  <a:pt x="618" y="42"/>
                </a:cubicBezTo>
                <a:cubicBezTo>
                  <a:pt x="618" y="41"/>
                  <a:pt x="617" y="41"/>
                  <a:pt x="617" y="39"/>
                </a:cubicBezTo>
                <a:cubicBezTo>
                  <a:pt x="618" y="39"/>
                  <a:pt x="619" y="39"/>
                  <a:pt x="620" y="39"/>
                </a:cubicBezTo>
                <a:cubicBezTo>
                  <a:pt x="620" y="42"/>
                  <a:pt x="620" y="42"/>
                  <a:pt x="620" y="42"/>
                </a:cubicBezTo>
                <a:cubicBezTo>
                  <a:pt x="619" y="42"/>
                  <a:pt x="617" y="42"/>
                  <a:pt x="617" y="44"/>
                </a:cubicBezTo>
                <a:cubicBezTo>
                  <a:pt x="618" y="45"/>
                  <a:pt x="619" y="43"/>
                  <a:pt x="620" y="44"/>
                </a:cubicBezTo>
                <a:cubicBezTo>
                  <a:pt x="622" y="45"/>
                  <a:pt x="623" y="48"/>
                  <a:pt x="624" y="50"/>
                </a:cubicBezTo>
                <a:cubicBezTo>
                  <a:pt x="625" y="49"/>
                  <a:pt x="627" y="50"/>
                  <a:pt x="627" y="48"/>
                </a:cubicBezTo>
                <a:cubicBezTo>
                  <a:pt x="625" y="48"/>
                  <a:pt x="627" y="47"/>
                  <a:pt x="627" y="46"/>
                </a:cubicBezTo>
                <a:cubicBezTo>
                  <a:pt x="627" y="44"/>
                  <a:pt x="627" y="45"/>
                  <a:pt x="626" y="43"/>
                </a:cubicBezTo>
                <a:cubicBezTo>
                  <a:pt x="627" y="43"/>
                  <a:pt x="628" y="43"/>
                  <a:pt x="628" y="42"/>
                </a:cubicBezTo>
                <a:cubicBezTo>
                  <a:pt x="627" y="42"/>
                  <a:pt x="626" y="42"/>
                  <a:pt x="626" y="41"/>
                </a:cubicBezTo>
                <a:cubicBezTo>
                  <a:pt x="627" y="38"/>
                  <a:pt x="628" y="41"/>
                  <a:pt x="629" y="41"/>
                </a:cubicBezTo>
                <a:cubicBezTo>
                  <a:pt x="630" y="41"/>
                  <a:pt x="630" y="40"/>
                  <a:pt x="631" y="40"/>
                </a:cubicBezTo>
                <a:cubicBezTo>
                  <a:pt x="632" y="42"/>
                  <a:pt x="631" y="42"/>
                  <a:pt x="632" y="44"/>
                </a:cubicBezTo>
                <a:cubicBezTo>
                  <a:pt x="631" y="44"/>
                  <a:pt x="631" y="43"/>
                  <a:pt x="630" y="44"/>
                </a:cubicBezTo>
                <a:cubicBezTo>
                  <a:pt x="631" y="45"/>
                  <a:pt x="629" y="45"/>
                  <a:pt x="628" y="46"/>
                </a:cubicBezTo>
                <a:cubicBezTo>
                  <a:pt x="628" y="47"/>
                  <a:pt x="629" y="47"/>
                  <a:pt x="629" y="48"/>
                </a:cubicBezTo>
                <a:cubicBezTo>
                  <a:pt x="629" y="48"/>
                  <a:pt x="628" y="47"/>
                  <a:pt x="628" y="48"/>
                </a:cubicBezTo>
                <a:cubicBezTo>
                  <a:pt x="628" y="48"/>
                  <a:pt x="628" y="49"/>
                  <a:pt x="628" y="51"/>
                </a:cubicBezTo>
                <a:cubicBezTo>
                  <a:pt x="629" y="51"/>
                  <a:pt x="630" y="51"/>
                  <a:pt x="630" y="52"/>
                </a:cubicBezTo>
                <a:cubicBezTo>
                  <a:pt x="630" y="53"/>
                  <a:pt x="630" y="54"/>
                  <a:pt x="629" y="54"/>
                </a:cubicBezTo>
                <a:cubicBezTo>
                  <a:pt x="628" y="53"/>
                  <a:pt x="626" y="53"/>
                  <a:pt x="624" y="52"/>
                </a:cubicBezTo>
                <a:cubicBezTo>
                  <a:pt x="624" y="54"/>
                  <a:pt x="622" y="53"/>
                  <a:pt x="622" y="54"/>
                </a:cubicBezTo>
                <a:cubicBezTo>
                  <a:pt x="622" y="55"/>
                  <a:pt x="625" y="54"/>
                  <a:pt x="624" y="56"/>
                </a:cubicBezTo>
                <a:cubicBezTo>
                  <a:pt x="626" y="56"/>
                  <a:pt x="625" y="54"/>
                  <a:pt x="626" y="54"/>
                </a:cubicBezTo>
                <a:cubicBezTo>
                  <a:pt x="627" y="54"/>
                  <a:pt x="627" y="54"/>
                  <a:pt x="628" y="54"/>
                </a:cubicBezTo>
                <a:cubicBezTo>
                  <a:pt x="629" y="55"/>
                  <a:pt x="629" y="55"/>
                  <a:pt x="631" y="54"/>
                </a:cubicBezTo>
                <a:cubicBezTo>
                  <a:pt x="631" y="56"/>
                  <a:pt x="633" y="56"/>
                  <a:pt x="633" y="57"/>
                </a:cubicBezTo>
                <a:cubicBezTo>
                  <a:pt x="631" y="58"/>
                  <a:pt x="630" y="57"/>
                  <a:pt x="629" y="57"/>
                </a:cubicBezTo>
                <a:cubicBezTo>
                  <a:pt x="629" y="57"/>
                  <a:pt x="629" y="57"/>
                  <a:pt x="629" y="57"/>
                </a:cubicBezTo>
                <a:cubicBezTo>
                  <a:pt x="629" y="58"/>
                  <a:pt x="629" y="58"/>
                  <a:pt x="630" y="58"/>
                </a:cubicBezTo>
                <a:cubicBezTo>
                  <a:pt x="630" y="56"/>
                  <a:pt x="634" y="60"/>
                  <a:pt x="632" y="61"/>
                </a:cubicBezTo>
                <a:cubicBezTo>
                  <a:pt x="631" y="58"/>
                  <a:pt x="628" y="60"/>
                  <a:pt x="626" y="59"/>
                </a:cubicBezTo>
                <a:cubicBezTo>
                  <a:pt x="628" y="59"/>
                  <a:pt x="628" y="57"/>
                  <a:pt x="629" y="56"/>
                </a:cubicBezTo>
                <a:cubicBezTo>
                  <a:pt x="627" y="56"/>
                  <a:pt x="627" y="54"/>
                  <a:pt x="626" y="55"/>
                </a:cubicBezTo>
                <a:cubicBezTo>
                  <a:pt x="625" y="57"/>
                  <a:pt x="628" y="55"/>
                  <a:pt x="627" y="57"/>
                </a:cubicBezTo>
                <a:cubicBezTo>
                  <a:pt x="626" y="56"/>
                  <a:pt x="627" y="58"/>
                  <a:pt x="626" y="58"/>
                </a:cubicBezTo>
                <a:cubicBezTo>
                  <a:pt x="626" y="57"/>
                  <a:pt x="625" y="58"/>
                  <a:pt x="624" y="57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22" y="55"/>
                  <a:pt x="622" y="55"/>
                  <a:pt x="620" y="56"/>
                </a:cubicBezTo>
                <a:cubicBezTo>
                  <a:pt x="620" y="53"/>
                  <a:pt x="620" y="53"/>
                  <a:pt x="618" y="54"/>
                </a:cubicBezTo>
                <a:cubicBezTo>
                  <a:pt x="618" y="53"/>
                  <a:pt x="617" y="51"/>
                  <a:pt x="616" y="52"/>
                </a:cubicBezTo>
                <a:cubicBezTo>
                  <a:pt x="617" y="52"/>
                  <a:pt x="617" y="52"/>
                  <a:pt x="617" y="53"/>
                </a:cubicBezTo>
                <a:cubicBezTo>
                  <a:pt x="616" y="53"/>
                  <a:pt x="615" y="55"/>
                  <a:pt x="615" y="56"/>
                </a:cubicBezTo>
                <a:cubicBezTo>
                  <a:pt x="615" y="57"/>
                  <a:pt x="616" y="57"/>
                  <a:pt x="616" y="58"/>
                </a:cubicBezTo>
                <a:cubicBezTo>
                  <a:pt x="615" y="59"/>
                  <a:pt x="615" y="59"/>
                  <a:pt x="614" y="60"/>
                </a:cubicBezTo>
                <a:cubicBezTo>
                  <a:pt x="613" y="60"/>
                  <a:pt x="613" y="59"/>
                  <a:pt x="613" y="59"/>
                </a:cubicBezTo>
                <a:cubicBezTo>
                  <a:pt x="612" y="60"/>
                  <a:pt x="612" y="63"/>
                  <a:pt x="610" y="63"/>
                </a:cubicBezTo>
                <a:cubicBezTo>
                  <a:pt x="610" y="61"/>
                  <a:pt x="610" y="60"/>
                  <a:pt x="610" y="59"/>
                </a:cubicBezTo>
                <a:cubicBezTo>
                  <a:pt x="611" y="58"/>
                  <a:pt x="612" y="57"/>
                  <a:pt x="613" y="56"/>
                </a:cubicBezTo>
                <a:cubicBezTo>
                  <a:pt x="613" y="55"/>
                  <a:pt x="612" y="55"/>
                  <a:pt x="612" y="55"/>
                </a:cubicBezTo>
                <a:cubicBezTo>
                  <a:pt x="612" y="56"/>
                  <a:pt x="609" y="57"/>
                  <a:pt x="608" y="56"/>
                </a:cubicBezTo>
                <a:cubicBezTo>
                  <a:pt x="609" y="55"/>
                  <a:pt x="609" y="55"/>
                  <a:pt x="609" y="53"/>
                </a:cubicBezTo>
                <a:cubicBezTo>
                  <a:pt x="608" y="53"/>
                  <a:pt x="607" y="53"/>
                  <a:pt x="607" y="52"/>
                </a:cubicBezTo>
                <a:cubicBezTo>
                  <a:pt x="606" y="52"/>
                  <a:pt x="605" y="53"/>
                  <a:pt x="605" y="52"/>
                </a:cubicBezTo>
                <a:cubicBezTo>
                  <a:pt x="605" y="51"/>
                  <a:pt x="605" y="52"/>
                  <a:pt x="606" y="51"/>
                </a:cubicBezTo>
                <a:cubicBezTo>
                  <a:pt x="604" y="51"/>
                  <a:pt x="604" y="49"/>
                  <a:pt x="603" y="50"/>
                </a:cubicBezTo>
                <a:cubicBezTo>
                  <a:pt x="603" y="51"/>
                  <a:pt x="605" y="53"/>
                  <a:pt x="604" y="54"/>
                </a:cubicBezTo>
                <a:cubicBezTo>
                  <a:pt x="603" y="54"/>
                  <a:pt x="602" y="53"/>
                  <a:pt x="600" y="53"/>
                </a:cubicBezTo>
                <a:cubicBezTo>
                  <a:pt x="600" y="53"/>
                  <a:pt x="600" y="52"/>
                  <a:pt x="600" y="52"/>
                </a:cubicBezTo>
                <a:cubicBezTo>
                  <a:pt x="600" y="52"/>
                  <a:pt x="602" y="53"/>
                  <a:pt x="602" y="52"/>
                </a:cubicBezTo>
                <a:cubicBezTo>
                  <a:pt x="601" y="51"/>
                  <a:pt x="603" y="50"/>
                  <a:pt x="603" y="50"/>
                </a:cubicBezTo>
                <a:cubicBezTo>
                  <a:pt x="601" y="50"/>
                  <a:pt x="601" y="51"/>
                  <a:pt x="600" y="50"/>
                </a:cubicBezTo>
                <a:cubicBezTo>
                  <a:pt x="599" y="49"/>
                  <a:pt x="598" y="47"/>
                  <a:pt x="598" y="46"/>
                </a:cubicBezTo>
                <a:cubicBezTo>
                  <a:pt x="598" y="45"/>
                  <a:pt x="599" y="46"/>
                  <a:pt x="599" y="45"/>
                </a:cubicBezTo>
                <a:cubicBezTo>
                  <a:pt x="599" y="44"/>
                  <a:pt x="598" y="43"/>
                  <a:pt x="600" y="43"/>
                </a:cubicBezTo>
                <a:cubicBezTo>
                  <a:pt x="599" y="46"/>
                  <a:pt x="602" y="44"/>
                  <a:pt x="602" y="46"/>
                </a:cubicBezTo>
                <a:cubicBezTo>
                  <a:pt x="603" y="47"/>
                  <a:pt x="601" y="48"/>
                  <a:pt x="602" y="48"/>
                </a:cubicBezTo>
                <a:cubicBezTo>
                  <a:pt x="603" y="48"/>
                  <a:pt x="604" y="47"/>
                  <a:pt x="606" y="47"/>
                </a:cubicBezTo>
                <a:cubicBezTo>
                  <a:pt x="605" y="49"/>
                  <a:pt x="606" y="50"/>
                  <a:pt x="607" y="51"/>
                </a:cubicBezTo>
                <a:cubicBezTo>
                  <a:pt x="608" y="51"/>
                  <a:pt x="609" y="49"/>
                  <a:pt x="610" y="49"/>
                </a:cubicBezTo>
                <a:cubicBezTo>
                  <a:pt x="610" y="48"/>
                  <a:pt x="610" y="46"/>
                  <a:pt x="611" y="46"/>
                </a:cubicBezTo>
                <a:cubicBezTo>
                  <a:pt x="612" y="46"/>
                  <a:pt x="613" y="47"/>
                  <a:pt x="613" y="48"/>
                </a:cubicBezTo>
                <a:cubicBezTo>
                  <a:pt x="614" y="48"/>
                  <a:pt x="614" y="49"/>
                  <a:pt x="614" y="49"/>
                </a:cubicBezTo>
                <a:cubicBezTo>
                  <a:pt x="615" y="48"/>
                  <a:pt x="614" y="48"/>
                  <a:pt x="614" y="47"/>
                </a:cubicBezTo>
                <a:cubicBezTo>
                  <a:pt x="615" y="47"/>
                  <a:pt x="616" y="47"/>
                  <a:pt x="617" y="47"/>
                </a:cubicBezTo>
                <a:cubicBezTo>
                  <a:pt x="617" y="44"/>
                  <a:pt x="615" y="44"/>
                  <a:pt x="613" y="43"/>
                </a:cubicBezTo>
                <a:cubicBezTo>
                  <a:pt x="613" y="43"/>
                  <a:pt x="614" y="42"/>
                  <a:pt x="613" y="42"/>
                </a:cubicBezTo>
                <a:cubicBezTo>
                  <a:pt x="611" y="44"/>
                  <a:pt x="615" y="44"/>
                  <a:pt x="615" y="46"/>
                </a:cubicBezTo>
                <a:cubicBezTo>
                  <a:pt x="612" y="47"/>
                  <a:pt x="611" y="42"/>
                  <a:pt x="611" y="41"/>
                </a:cubicBezTo>
                <a:cubicBezTo>
                  <a:pt x="611" y="41"/>
                  <a:pt x="612" y="41"/>
                  <a:pt x="612" y="40"/>
                </a:cubicBezTo>
                <a:cubicBezTo>
                  <a:pt x="612" y="40"/>
                  <a:pt x="611" y="40"/>
                  <a:pt x="611" y="39"/>
                </a:cubicBezTo>
                <a:cubicBezTo>
                  <a:pt x="611" y="39"/>
                  <a:pt x="612" y="38"/>
                  <a:pt x="611" y="38"/>
                </a:cubicBezTo>
                <a:cubicBezTo>
                  <a:pt x="610" y="38"/>
                  <a:pt x="610" y="38"/>
                  <a:pt x="610" y="39"/>
                </a:cubicBezTo>
                <a:cubicBezTo>
                  <a:pt x="609" y="39"/>
                  <a:pt x="608" y="39"/>
                  <a:pt x="608" y="40"/>
                </a:cubicBezTo>
                <a:cubicBezTo>
                  <a:pt x="609" y="41"/>
                  <a:pt x="610" y="41"/>
                  <a:pt x="610" y="43"/>
                </a:cubicBezTo>
                <a:cubicBezTo>
                  <a:pt x="609" y="43"/>
                  <a:pt x="608" y="42"/>
                  <a:pt x="607" y="43"/>
                </a:cubicBezTo>
                <a:cubicBezTo>
                  <a:pt x="607" y="44"/>
                  <a:pt x="608" y="45"/>
                  <a:pt x="607" y="45"/>
                </a:cubicBezTo>
                <a:cubicBezTo>
                  <a:pt x="605" y="45"/>
                  <a:pt x="605" y="45"/>
                  <a:pt x="605" y="44"/>
                </a:cubicBezTo>
                <a:cubicBezTo>
                  <a:pt x="604" y="43"/>
                  <a:pt x="603" y="43"/>
                  <a:pt x="603" y="42"/>
                </a:cubicBezTo>
                <a:cubicBezTo>
                  <a:pt x="603" y="41"/>
                  <a:pt x="604" y="40"/>
                  <a:pt x="605" y="41"/>
                </a:cubicBezTo>
                <a:cubicBezTo>
                  <a:pt x="605" y="40"/>
                  <a:pt x="604" y="40"/>
                  <a:pt x="604" y="39"/>
                </a:cubicBezTo>
                <a:cubicBezTo>
                  <a:pt x="601" y="40"/>
                  <a:pt x="598" y="41"/>
                  <a:pt x="595" y="40"/>
                </a:cubicBezTo>
                <a:cubicBezTo>
                  <a:pt x="597" y="40"/>
                  <a:pt x="597" y="38"/>
                  <a:pt x="600" y="38"/>
                </a:cubicBezTo>
                <a:cubicBezTo>
                  <a:pt x="601" y="37"/>
                  <a:pt x="602" y="35"/>
                  <a:pt x="600" y="35"/>
                </a:cubicBezTo>
                <a:cubicBezTo>
                  <a:pt x="600" y="36"/>
                  <a:pt x="598" y="34"/>
                  <a:pt x="597" y="33"/>
                </a:cubicBezTo>
                <a:cubicBezTo>
                  <a:pt x="598" y="32"/>
                  <a:pt x="598" y="31"/>
                  <a:pt x="598" y="30"/>
                </a:cubicBezTo>
                <a:cubicBezTo>
                  <a:pt x="597" y="29"/>
                  <a:pt x="597" y="30"/>
                  <a:pt x="595" y="30"/>
                </a:cubicBezTo>
                <a:cubicBezTo>
                  <a:pt x="595" y="32"/>
                  <a:pt x="596" y="32"/>
                  <a:pt x="596" y="33"/>
                </a:cubicBezTo>
                <a:cubicBezTo>
                  <a:pt x="595" y="32"/>
                  <a:pt x="592" y="34"/>
                  <a:pt x="594" y="35"/>
                </a:cubicBezTo>
                <a:cubicBezTo>
                  <a:pt x="594" y="34"/>
                  <a:pt x="595" y="34"/>
                  <a:pt x="597" y="34"/>
                </a:cubicBezTo>
                <a:cubicBezTo>
                  <a:pt x="597" y="35"/>
                  <a:pt x="598" y="39"/>
                  <a:pt x="596" y="39"/>
                </a:cubicBezTo>
                <a:cubicBezTo>
                  <a:pt x="596" y="36"/>
                  <a:pt x="595" y="38"/>
                  <a:pt x="594" y="38"/>
                </a:cubicBezTo>
                <a:cubicBezTo>
                  <a:pt x="593" y="39"/>
                  <a:pt x="593" y="39"/>
                  <a:pt x="593" y="41"/>
                </a:cubicBezTo>
                <a:cubicBezTo>
                  <a:pt x="594" y="41"/>
                  <a:pt x="594" y="40"/>
                  <a:pt x="594" y="41"/>
                </a:cubicBezTo>
                <a:cubicBezTo>
                  <a:pt x="593" y="43"/>
                  <a:pt x="596" y="43"/>
                  <a:pt x="596" y="45"/>
                </a:cubicBezTo>
                <a:cubicBezTo>
                  <a:pt x="593" y="45"/>
                  <a:pt x="593" y="42"/>
                  <a:pt x="592" y="41"/>
                </a:cubicBezTo>
                <a:cubicBezTo>
                  <a:pt x="590" y="41"/>
                  <a:pt x="589" y="41"/>
                  <a:pt x="588" y="40"/>
                </a:cubicBezTo>
                <a:cubicBezTo>
                  <a:pt x="589" y="39"/>
                  <a:pt x="590" y="40"/>
                  <a:pt x="591" y="40"/>
                </a:cubicBezTo>
                <a:cubicBezTo>
                  <a:pt x="591" y="39"/>
                  <a:pt x="591" y="39"/>
                  <a:pt x="591" y="38"/>
                </a:cubicBezTo>
                <a:cubicBezTo>
                  <a:pt x="589" y="38"/>
                  <a:pt x="590" y="35"/>
                  <a:pt x="590" y="34"/>
                </a:cubicBezTo>
                <a:cubicBezTo>
                  <a:pt x="589" y="33"/>
                  <a:pt x="589" y="35"/>
                  <a:pt x="587" y="35"/>
                </a:cubicBezTo>
                <a:cubicBezTo>
                  <a:pt x="586" y="34"/>
                  <a:pt x="586" y="34"/>
                  <a:pt x="586" y="33"/>
                </a:cubicBezTo>
                <a:cubicBezTo>
                  <a:pt x="586" y="33"/>
                  <a:pt x="586" y="32"/>
                  <a:pt x="587" y="31"/>
                </a:cubicBezTo>
                <a:cubicBezTo>
                  <a:pt x="584" y="31"/>
                  <a:pt x="585" y="28"/>
                  <a:pt x="585" y="26"/>
                </a:cubicBezTo>
                <a:cubicBezTo>
                  <a:pt x="586" y="26"/>
                  <a:pt x="585" y="25"/>
                  <a:pt x="587" y="25"/>
                </a:cubicBezTo>
                <a:cubicBezTo>
                  <a:pt x="587" y="26"/>
                  <a:pt x="585" y="26"/>
                  <a:pt x="586" y="28"/>
                </a:cubicBezTo>
                <a:cubicBezTo>
                  <a:pt x="587" y="28"/>
                  <a:pt x="587" y="27"/>
                  <a:pt x="589" y="28"/>
                </a:cubicBezTo>
                <a:cubicBezTo>
                  <a:pt x="589" y="26"/>
                  <a:pt x="588" y="27"/>
                  <a:pt x="588" y="26"/>
                </a:cubicBezTo>
                <a:cubicBezTo>
                  <a:pt x="588" y="26"/>
                  <a:pt x="587" y="25"/>
                  <a:pt x="587" y="25"/>
                </a:cubicBezTo>
                <a:cubicBezTo>
                  <a:pt x="588" y="24"/>
                  <a:pt x="590" y="24"/>
                  <a:pt x="591" y="23"/>
                </a:cubicBezTo>
                <a:cubicBezTo>
                  <a:pt x="591" y="21"/>
                  <a:pt x="591" y="19"/>
                  <a:pt x="590" y="18"/>
                </a:cubicBezTo>
                <a:cubicBezTo>
                  <a:pt x="591" y="17"/>
                  <a:pt x="591" y="16"/>
                  <a:pt x="592" y="16"/>
                </a:cubicBezTo>
                <a:cubicBezTo>
                  <a:pt x="593" y="16"/>
                  <a:pt x="593" y="16"/>
                  <a:pt x="594" y="16"/>
                </a:cubicBezTo>
                <a:cubicBezTo>
                  <a:pt x="595" y="14"/>
                  <a:pt x="592" y="15"/>
                  <a:pt x="593" y="13"/>
                </a:cubicBezTo>
                <a:cubicBezTo>
                  <a:pt x="594" y="14"/>
                  <a:pt x="594" y="14"/>
                  <a:pt x="595" y="14"/>
                </a:cubicBezTo>
                <a:cubicBezTo>
                  <a:pt x="595" y="11"/>
                  <a:pt x="600" y="13"/>
                  <a:pt x="601" y="15"/>
                </a:cubicBezTo>
                <a:cubicBezTo>
                  <a:pt x="601" y="15"/>
                  <a:pt x="601" y="16"/>
                  <a:pt x="601" y="17"/>
                </a:cubicBezTo>
                <a:cubicBezTo>
                  <a:pt x="601" y="17"/>
                  <a:pt x="602" y="18"/>
                  <a:pt x="603" y="18"/>
                </a:cubicBezTo>
                <a:cubicBezTo>
                  <a:pt x="602" y="19"/>
                  <a:pt x="602" y="19"/>
                  <a:pt x="603" y="19"/>
                </a:cubicBezTo>
                <a:cubicBezTo>
                  <a:pt x="604" y="18"/>
                  <a:pt x="605" y="16"/>
                  <a:pt x="604" y="13"/>
                </a:cubicBezTo>
                <a:cubicBezTo>
                  <a:pt x="605" y="13"/>
                  <a:pt x="605" y="12"/>
                  <a:pt x="606" y="12"/>
                </a:cubicBezTo>
                <a:cubicBezTo>
                  <a:pt x="605" y="14"/>
                  <a:pt x="608" y="14"/>
                  <a:pt x="607" y="16"/>
                </a:cubicBezTo>
                <a:cubicBezTo>
                  <a:pt x="610" y="17"/>
                  <a:pt x="612" y="14"/>
                  <a:pt x="613" y="17"/>
                </a:cubicBezTo>
                <a:cubicBezTo>
                  <a:pt x="611" y="18"/>
                  <a:pt x="613" y="20"/>
                  <a:pt x="613" y="21"/>
                </a:cubicBezTo>
                <a:cubicBezTo>
                  <a:pt x="613" y="23"/>
                  <a:pt x="612" y="24"/>
                  <a:pt x="611" y="23"/>
                </a:cubicBezTo>
                <a:cubicBezTo>
                  <a:pt x="612" y="27"/>
                  <a:pt x="616" y="20"/>
                  <a:pt x="619" y="22"/>
                </a:cubicBezTo>
                <a:cubicBezTo>
                  <a:pt x="619" y="24"/>
                  <a:pt x="618" y="24"/>
                  <a:pt x="619" y="26"/>
                </a:cubicBezTo>
                <a:cubicBezTo>
                  <a:pt x="620" y="27"/>
                  <a:pt x="620" y="24"/>
                  <a:pt x="621" y="25"/>
                </a:cubicBezTo>
                <a:cubicBezTo>
                  <a:pt x="622" y="23"/>
                  <a:pt x="621" y="22"/>
                  <a:pt x="620" y="21"/>
                </a:cubicBezTo>
                <a:cubicBezTo>
                  <a:pt x="620" y="20"/>
                  <a:pt x="621" y="20"/>
                  <a:pt x="620" y="19"/>
                </a:cubicBezTo>
                <a:cubicBezTo>
                  <a:pt x="619" y="19"/>
                  <a:pt x="619" y="21"/>
                  <a:pt x="618" y="20"/>
                </a:cubicBezTo>
                <a:cubicBezTo>
                  <a:pt x="619" y="19"/>
                  <a:pt x="618" y="18"/>
                  <a:pt x="619" y="16"/>
                </a:cubicBezTo>
                <a:cubicBezTo>
                  <a:pt x="619" y="15"/>
                  <a:pt x="621" y="16"/>
                  <a:pt x="621" y="14"/>
                </a:cubicBezTo>
                <a:cubicBezTo>
                  <a:pt x="621" y="14"/>
                  <a:pt x="620" y="14"/>
                  <a:pt x="620" y="13"/>
                </a:cubicBezTo>
                <a:cubicBezTo>
                  <a:pt x="621" y="13"/>
                  <a:pt x="620" y="12"/>
                  <a:pt x="621" y="12"/>
                </a:cubicBezTo>
                <a:cubicBezTo>
                  <a:pt x="623" y="12"/>
                  <a:pt x="622" y="15"/>
                  <a:pt x="624" y="15"/>
                </a:cubicBezTo>
                <a:cubicBezTo>
                  <a:pt x="624" y="14"/>
                  <a:pt x="623" y="13"/>
                  <a:pt x="624" y="13"/>
                </a:cubicBezTo>
                <a:cubicBezTo>
                  <a:pt x="624" y="14"/>
                  <a:pt x="626" y="14"/>
                  <a:pt x="626" y="14"/>
                </a:cubicBezTo>
                <a:cubicBezTo>
                  <a:pt x="627" y="13"/>
                  <a:pt x="627" y="12"/>
                  <a:pt x="628" y="12"/>
                </a:cubicBezTo>
                <a:cubicBezTo>
                  <a:pt x="630" y="12"/>
                  <a:pt x="630" y="15"/>
                  <a:pt x="632" y="14"/>
                </a:cubicBezTo>
                <a:cubicBezTo>
                  <a:pt x="632" y="12"/>
                  <a:pt x="632" y="12"/>
                  <a:pt x="632" y="12"/>
                </a:cubicBezTo>
                <a:cubicBezTo>
                  <a:pt x="634" y="12"/>
                  <a:pt x="634" y="9"/>
                  <a:pt x="633" y="7"/>
                </a:cubicBezTo>
                <a:cubicBezTo>
                  <a:pt x="632" y="8"/>
                  <a:pt x="631" y="9"/>
                  <a:pt x="629" y="8"/>
                </a:cubicBezTo>
                <a:cubicBezTo>
                  <a:pt x="629" y="8"/>
                  <a:pt x="628" y="9"/>
                  <a:pt x="627" y="9"/>
                </a:cubicBezTo>
                <a:cubicBezTo>
                  <a:pt x="625" y="8"/>
                  <a:pt x="621" y="9"/>
                  <a:pt x="620" y="11"/>
                </a:cubicBezTo>
                <a:cubicBezTo>
                  <a:pt x="617" y="9"/>
                  <a:pt x="618" y="4"/>
                  <a:pt x="613" y="3"/>
                </a:cubicBezTo>
                <a:cubicBezTo>
                  <a:pt x="613" y="3"/>
                  <a:pt x="612" y="4"/>
                  <a:pt x="611" y="4"/>
                </a:cubicBezTo>
                <a:cubicBezTo>
                  <a:pt x="610" y="4"/>
                  <a:pt x="610" y="3"/>
                  <a:pt x="609" y="3"/>
                </a:cubicBezTo>
                <a:cubicBezTo>
                  <a:pt x="609" y="4"/>
                  <a:pt x="610" y="4"/>
                  <a:pt x="610" y="4"/>
                </a:cubicBezTo>
                <a:cubicBezTo>
                  <a:pt x="607" y="5"/>
                  <a:pt x="606" y="5"/>
                  <a:pt x="605" y="3"/>
                </a:cubicBezTo>
                <a:cubicBezTo>
                  <a:pt x="602" y="4"/>
                  <a:pt x="598" y="4"/>
                  <a:pt x="596" y="5"/>
                </a:cubicBezTo>
                <a:cubicBezTo>
                  <a:pt x="595" y="4"/>
                  <a:pt x="594" y="3"/>
                  <a:pt x="592" y="4"/>
                </a:cubicBezTo>
                <a:cubicBezTo>
                  <a:pt x="591" y="3"/>
                  <a:pt x="592" y="1"/>
                  <a:pt x="591" y="0"/>
                </a:cubicBezTo>
                <a:cubicBezTo>
                  <a:pt x="591" y="2"/>
                  <a:pt x="589" y="0"/>
                  <a:pt x="589" y="2"/>
                </a:cubicBezTo>
                <a:cubicBezTo>
                  <a:pt x="592" y="1"/>
                  <a:pt x="591" y="3"/>
                  <a:pt x="591" y="5"/>
                </a:cubicBezTo>
                <a:cubicBezTo>
                  <a:pt x="594" y="6"/>
                  <a:pt x="597" y="6"/>
                  <a:pt x="596" y="9"/>
                </a:cubicBezTo>
                <a:cubicBezTo>
                  <a:pt x="592" y="11"/>
                  <a:pt x="590" y="7"/>
                  <a:pt x="590" y="3"/>
                </a:cubicBezTo>
                <a:cubicBezTo>
                  <a:pt x="588" y="4"/>
                  <a:pt x="588" y="3"/>
                  <a:pt x="588" y="3"/>
                </a:cubicBezTo>
                <a:cubicBezTo>
                  <a:pt x="584" y="5"/>
                  <a:pt x="581" y="1"/>
                  <a:pt x="578" y="2"/>
                </a:cubicBezTo>
                <a:cubicBezTo>
                  <a:pt x="577" y="1"/>
                  <a:pt x="577" y="1"/>
                  <a:pt x="575" y="1"/>
                </a:cubicBezTo>
                <a:cubicBezTo>
                  <a:pt x="574" y="1"/>
                  <a:pt x="574" y="2"/>
                  <a:pt x="573" y="3"/>
                </a:cubicBezTo>
                <a:cubicBezTo>
                  <a:pt x="569" y="2"/>
                  <a:pt x="568" y="3"/>
                  <a:pt x="566" y="5"/>
                </a:cubicBezTo>
                <a:cubicBezTo>
                  <a:pt x="562" y="5"/>
                  <a:pt x="562" y="3"/>
                  <a:pt x="558" y="3"/>
                </a:cubicBezTo>
                <a:cubicBezTo>
                  <a:pt x="557" y="4"/>
                  <a:pt x="557" y="6"/>
                  <a:pt x="558" y="8"/>
                </a:cubicBezTo>
                <a:cubicBezTo>
                  <a:pt x="560" y="8"/>
                  <a:pt x="560" y="7"/>
                  <a:pt x="563" y="7"/>
                </a:cubicBezTo>
                <a:cubicBezTo>
                  <a:pt x="566" y="8"/>
                  <a:pt x="569" y="10"/>
                  <a:pt x="568" y="13"/>
                </a:cubicBezTo>
                <a:cubicBezTo>
                  <a:pt x="570" y="13"/>
                  <a:pt x="569" y="17"/>
                  <a:pt x="572" y="17"/>
                </a:cubicBezTo>
                <a:cubicBezTo>
                  <a:pt x="571" y="17"/>
                  <a:pt x="570" y="17"/>
                  <a:pt x="569" y="18"/>
                </a:cubicBezTo>
                <a:cubicBezTo>
                  <a:pt x="571" y="18"/>
                  <a:pt x="571" y="17"/>
                  <a:pt x="572" y="18"/>
                </a:cubicBezTo>
                <a:cubicBezTo>
                  <a:pt x="572" y="18"/>
                  <a:pt x="571" y="19"/>
                  <a:pt x="571" y="19"/>
                </a:cubicBezTo>
                <a:cubicBezTo>
                  <a:pt x="572" y="20"/>
                  <a:pt x="574" y="19"/>
                  <a:pt x="573" y="21"/>
                </a:cubicBezTo>
                <a:cubicBezTo>
                  <a:pt x="573" y="22"/>
                  <a:pt x="571" y="22"/>
                  <a:pt x="570" y="23"/>
                </a:cubicBezTo>
                <a:cubicBezTo>
                  <a:pt x="570" y="22"/>
                  <a:pt x="568" y="22"/>
                  <a:pt x="567" y="22"/>
                </a:cubicBezTo>
                <a:cubicBezTo>
                  <a:pt x="566" y="22"/>
                  <a:pt x="566" y="20"/>
                  <a:pt x="565" y="21"/>
                </a:cubicBezTo>
                <a:cubicBezTo>
                  <a:pt x="565" y="19"/>
                  <a:pt x="564" y="19"/>
                  <a:pt x="563" y="19"/>
                </a:cubicBezTo>
                <a:cubicBezTo>
                  <a:pt x="562" y="20"/>
                  <a:pt x="565" y="24"/>
                  <a:pt x="563" y="26"/>
                </a:cubicBezTo>
                <a:cubicBezTo>
                  <a:pt x="562" y="25"/>
                  <a:pt x="560" y="25"/>
                  <a:pt x="559" y="26"/>
                </a:cubicBezTo>
                <a:cubicBezTo>
                  <a:pt x="558" y="26"/>
                  <a:pt x="558" y="24"/>
                  <a:pt x="557" y="26"/>
                </a:cubicBezTo>
                <a:cubicBezTo>
                  <a:pt x="558" y="27"/>
                  <a:pt x="560" y="28"/>
                  <a:pt x="558" y="30"/>
                </a:cubicBezTo>
                <a:cubicBezTo>
                  <a:pt x="560" y="31"/>
                  <a:pt x="560" y="29"/>
                  <a:pt x="561" y="28"/>
                </a:cubicBezTo>
                <a:cubicBezTo>
                  <a:pt x="563" y="29"/>
                  <a:pt x="563" y="27"/>
                  <a:pt x="565" y="26"/>
                </a:cubicBezTo>
                <a:cubicBezTo>
                  <a:pt x="566" y="28"/>
                  <a:pt x="568" y="28"/>
                  <a:pt x="568" y="30"/>
                </a:cubicBezTo>
                <a:cubicBezTo>
                  <a:pt x="567" y="30"/>
                  <a:pt x="567" y="30"/>
                  <a:pt x="567" y="30"/>
                </a:cubicBezTo>
                <a:cubicBezTo>
                  <a:pt x="566" y="30"/>
                  <a:pt x="564" y="29"/>
                  <a:pt x="564" y="30"/>
                </a:cubicBezTo>
                <a:cubicBezTo>
                  <a:pt x="566" y="32"/>
                  <a:pt x="568" y="32"/>
                  <a:pt x="569" y="34"/>
                </a:cubicBezTo>
                <a:cubicBezTo>
                  <a:pt x="568" y="35"/>
                  <a:pt x="568" y="36"/>
                  <a:pt x="567" y="36"/>
                </a:cubicBezTo>
                <a:cubicBezTo>
                  <a:pt x="567" y="35"/>
                  <a:pt x="565" y="35"/>
                  <a:pt x="564" y="35"/>
                </a:cubicBezTo>
                <a:cubicBezTo>
                  <a:pt x="563" y="34"/>
                  <a:pt x="562" y="32"/>
                  <a:pt x="561" y="34"/>
                </a:cubicBezTo>
                <a:cubicBezTo>
                  <a:pt x="561" y="34"/>
                  <a:pt x="562" y="34"/>
                  <a:pt x="562" y="35"/>
                </a:cubicBezTo>
                <a:cubicBezTo>
                  <a:pt x="559" y="35"/>
                  <a:pt x="560" y="31"/>
                  <a:pt x="556" y="31"/>
                </a:cubicBezTo>
                <a:cubicBezTo>
                  <a:pt x="556" y="30"/>
                  <a:pt x="556" y="29"/>
                  <a:pt x="556" y="28"/>
                </a:cubicBezTo>
                <a:cubicBezTo>
                  <a:pt x="555" y="28"/>
                  <a:pt x="554" y="28"/>
                  <a:pt x="554" y="29"/>
                </a:cubicBezTo>
                <a:cubicBezTo>
                  <a:pt x="554" y="28"/>
                  <a:pt x="553" y="28"/>
                  <a:pt x="553" y="27"/>
                </a:cubicBezTo>
                <a:cubicBezTo>
                  <a:pt x="553" y="25"/>
                  <a:pt x="551" y="25"/>
                  <a:pt x="551" y="23"/>
                </a:cubicBezTo>
                <a:cubicBezTo>
                  <a:pt x="551" y="21"/>
                  <a:pt x="553" y="20"/>
                  <a:pt x="552" y="17"/>
                </a:cubicBezTo>
                <a:cubicBezTo>
                  <a:pt x="554" y="17"/>
                  <a:pt x="554" y="17"/>
                  <a:pt x="554" y="17"/>
                </a:cubicBezTo>
                <a:cubicBezTo>
                  <a:pt x="554" y="14"/>
                  <a:pt x="554" y="14"/>
                  <a:pt x="554" y="14"/>
                </a:cubicBezTo>
                <a:cubicBezTo>
                  <a:pt x="555" y="14"/>
                  <a:pt x="555" y="13"/>
                  <a:pt x="556" y="13"/>
                </a:cubicBezTo>
                <a:cubicBezTo>
                  <a:pt x="557" y="12"/>
                  <a:pt x="555" y="12"/>
                  <a:pt x="556" y="10"/>
                </a:cubicBezTo>
                <a:cubicBezTo>
                  <a:pt x="552" y="10"/>
                  <a:pt x="551" y="8"/>
                  <a:pt x="547" y="8"/>
                </a:cubicBezTo>
                <a:cubicBezTo>
                  <a:pt x="547" y="8"/>
                  <a:pt x="546" y="8"/>
                  <a:pt x="546" y="8"/>
                </a:cubicBezTo>
                <a:cubicBezTo>
                  <a:pt x="546" y="11"/>
                  <a:pt x="548" y="12"/>
                  <a:pt x="547" y="14"/>
                </a:cubicBezTo>
                <a:cubicBezTo>
                  <a:pt x="545" y="16"/>
                  <a:pt x="544" y="20"/>
                  <a:pt x="542" y="22"/>
                </a:cubicBezTo>
                <a:cubicBezTo>
                  <a:pt x="540" y="22"/>
                  <a:pt x="538" y="22"/>
                  <a:pt x="537" y="21"/>
                </a:cubicBezTo>
                <a:cubicBezTo>
                  <a:pt x="535" y="22"/>
                  <a:pt x="535" y="22"/>
                  <a:pt x="536" y="25"/>
                </a:cubicBezTo>
                <a:cubicBezTo>
                  <a:pt x="534" y="26"/>
                  <a:pt x="532" y="28"/>
                  <a:pt x="531" y="30"/>
                </a:cubicBezTo>
                <a:cubicBezTo>
                  <a:pt x="531" y="30"/>
                  <a:pt x="531" y="30"/>
                  <a:pt x="531" y="30"/>
                </a:cubicBezTo>
                <a:cubicBezTo>
                  <a:pt x="530" y="29"/>
                  <a:pt x="530" y="31"/>
                  <a:pt x="529" y="31"/>
                </a:cubicBezTo>
                <a:cubicBezTo>
                  <a:pt x="528" y="31"/>
                  <a:pt x="528" y="30"/>
                  <a:pt x="527" y="30"/>
                </a:cubicBezTo>
                <a:cubicBezTo>
                  <a:pt x="527" y="31"/>
                  <a:pt x="526" y="31"/>
                  <a:pt x="526" y="32"/>
                </a:cubicBezTo>
                <a:cubicBezTo>
                  <a:pt x="526" y="33"/>
                  <a:pt x="528" y="33"/>
                  <a:pt x="528" y="34"/>
                </a:cubicBezTo>
                <a:cubicBezTo>
                  <a:pt x="527" y="34"/>
                  <a:pt x="525" y="35"/>
                  <a:pt x="525" y="34"/>
                </a:cubicBezTo>
                <a:cubicBezTo>
                  <a:pt x="524" y="34"/>
                  <a:pt x="523" y="33"/>
                  <a:pt x="522" y="33"/>
                </a:cubicBezTo>
                <a:cubicBezTo>
                  <a:pt x="523" y="31"/>
                  <a:pt x="519" y="29"/>
                  <a:pt x="522" y="28"/>
                </a:cubicBezTo>
                <a:cubicBezTo>
                  <a:pt x="523" y="29"/>
                  <a:pt x="522" y="29"/>
                  <a:pt x="522" y="30"/>
                </a:cubicBezTo>
                <a:cubicBezTo>
                  <a:pt x="523" y="31"/>
                  <a:pt x="523" y="30"/>
                  <a:pt x="522" y="30"/>
                </a:cubicBezTo>
                <a:cubicBezTo>
                  <a:pt x="523" y="29"/>
                  <a:pt x="523" y="28"/>
                  <a:pt x="524" y="28"/>
                </a:cubicBezTo>
                <a:cubicBezTo>
                  <a:pt x="525" y="29"/>
                  <a:pt x="525" y="28"/>
                  <a:pt x="526" y="28"/>
                </a:cubicBezTo>
                <a:cubicBezTo>
                  <a:pt x="528" y="28"/>
                  <a:pt x="530" y="29"/>
                  <a:pt x="530" y="28"/>
                </a:cubicBezTo>
                <a:cubicBezTo>
                  <a:pt x="530" y="25"/>
                  <a:pt x="524" y="27"/>
                  <a:pt x="522" y="26"/>
                </a:cubicBezTo>
                <a:cubicBezTo>
                  <a:pt x="521" y="26"/>
                  <a:pt x="522" y="24"/>
                  <a:pt x="521" y="25"/>
                </a:cubicBezTo>
                <a:cubicBezTo>
                  <a:pt x="521" y="27"/>
                  <a:pt x="518" y="25"/>
                  <a:pt x="517" y="24"/>
                </a:cubicBezTo>
                <a:cubicBezTo>
                  <a:pt x="516" y="24"/>
                  <a:pt x="516" y="25"/>
                  <a:pt x="515" y="25"/>
                </a:cubicBezTo>
                <a:cubicBezTo>
                  <a:pt x="514" y="24"/>
                  <a:pt x="513" y="23"/>
                  <a:pt x="512" y="22"/>
                </a:cubicBezTo>
                <a:cubicBezTo>
                  <a:pt x="510" y="23"/>
                  <a:pt x="510" y="22"/>
                  <a:pt x="509" y="22"/>
                </a:cubicBezTo>
                <a:cubicBezTo>
                  <a:pt x="509" y="21"/>
                  <a:pt x="507" y="21"/>
                  <a:pt x="506" y="20"/>
                </a:cubicBezTo>
                <a:cubicBezTo>
                  <a:pt x="506" y="21"/>
                  <a:pt x="507" y="22"/>
                  <a:pt x="506" y="23"/>
                </a:cubicBezTo>
                <a:cubicBezTo>
                  <a:pt x="508" y="24"/>
                  <a:pt x="507" y="22"/>
                  <a:pt x="508" y="22"/>
                </a:cubicBezTo>
                <a:cubicBezTo>
                  <a:pt x="509" y="23"/>
                  <a:pt x="509" y="23"/>
                  <a:pt x="510" y="24"/>
                </a:cubicBezTo>
                <a:cubicBezTo>
                  <a:pt x="509" y="24"/>
                  <a:pt x="507" y="23"/>
                  <a:pt x="508" y="25"/>
                </a:cubicBezTo>
                <a:cubicBezTo>
                  <a:pt x="510" y="25"/>
                  <a:pt x="513" y="23"/>
                  <a:pt x="514" y="26"/>
                </a:cubicBezTo>
                <a:cubicBezTo>
                  <a:pt x="514" y="26"/>
                  <a:pt x="514" y="28"/>
                  <a:pt x="513" y="28"/>
                </a:cubicBezTo>
                <a:cubicBezTo>
                  <a:pt x="513" y="26"/>
                  <a:pt x="508" y="24"/>
                  <a:pt x="510" y="27"/>
                </a:cubicBezTo>
                <a:cubicBezTo>
                  <a:pt x="512" y="26"/>
                  <a:pt x="510" y="29"/>
                  <a:pt x="512" y="30"/>
                </a:cubicBezTo>
                <a:cubicBezTo>
                  <a:pt x="512" y="29"/>
                  <a:pt x="515" y="31"/>
                  <a:pt x="517" y="31"/>
                </a:cubicBezTo>
                <a:cubicBezTo>
                  <a:pt x="517" y="32"/>
                  <a:pt x="516" y="32"/>
                  <a:pt x="516" y="32"/>
                </a:cubicBezTo>
                <a:cubicBezTo>
                  <a:pt x="515" y="32"/>
                  <a:pt x="514" y="31"/>
                  <a:pt x="513" y="31"/>
                </a:cubicBezTo>
                <a:cubicBezTo>
                  <a:pt x="512" y="34"/>
                  <a:pt x="516" y="33"/>
                  <a:pt x="518" y="33"/>
                </a:cubicBezTo>
                <a:cubicBezTo>
                  <a:pt x="518" y="34"/>
                  <a:pt x="520" y="34"/>
                  <a:pt x="521" y="35"/>
                </a:cubicBezTo>
                <a:cubicBezTo>
                  <a:pt x="519" y="37"/>
                  <a:pt x="515" y="33"/>
                  <a:pt x="513" y="34"/>
                </a:cubicBezTo>
                <a:cubicBezTo>
                  <a:pt x="513" y="33"/>
                  <a:pt x="512" y="32"/>
                  <a:pt x="511" y="32"/>
                </a:cubicBezTo>
                <a:cubicBezTo>
                  <a:pt x="511" y="34"/>
                  <a:pt x="509" y="33"/>
                  <a:pt x="509" y="33"/>
                </a:cubicBezTo>
                <a:cubicBezTo>
                  <a:pt x="509" y="33"/>
                  <a:pt x="510" y="34"/>
                  <a:pt x="509" y="35"/>
                </a:cubicBezTo>
                <a:cubicBezTo>
                  <a:pt x="509" y="35"/>
                  <a:pt x="506" y="34"/>
                  <a:pt x="506" y="36"/>
                </a:cubicBezTo>
                <a:cubicBezTo>
                  <a:pt x="509" y="37"/>
                  <a:pt x="509" y="34"/>
                  <a:pt x="511" y="35"/>
                </a:cubicBezTo>
                <a:cubicBezTo>
                  <a:pt x="510" y="36"/>
                  <a:pt x="511" y="38"/>
                  <a:pt x="509" y="37"/>
                </a:cubicBezTo>
                <a:cubicBezTo>
                  <a:pt x="509" y="39"/>
                  <a:pt x="511" y="38"/>
                  <a:pt x="511" y="40"/>
                </a:cubicBezTo>
                <a:cubicBezTo>
                  <a:pt x="510" y="40"/>
                  <a:pt x="510" y="41"/>
                  <a:pt x="510" y="41"/>
                </a:cubicBezTo>
                <a:cubicBezTo>
                  <a:pt x="508" y="40"/>
                  <a:pt x="506" y="39"/>
                  <a:pt x="504" y="40"/>
                </a:cubicBezTo>
                <a:cubicBezTo>
                  <a:pt x="503" y="39"/>
                  <a:pt x="503" y="38"/>
                  <a:pt x="502" y="38"/>
                </a:cubicBezTo>
                <a:cubicBezTo>
                  <a:pt x="501" y="38"/>
                  <a:pt x="500" y="38"/>
                  <a:pt x="500" y="36"/>
                </a:cubicBezTo>
                <a:cubicBezTo>
                  <a:pt x="498" y="36"/>
                  <a:pt x="499" y="38"/>
                  <a:pt x="498" y="37"/>
                </a:cubicBezTo>
                <a:cubicBezTo>
                  <a:pt x="497" y="36"/>
                  <a:pt x="495" y="35"/>
                  <a:pt x="494" y="36"/>
                </a:cubicBezTo>
                <a:cubicBezTo>
                  <a:pt x="495" y="38"/>
                  <a:pt x="497" y="35"/>
                  <a:pt x="497" y="38"/>
                </a:cubicBezTo>
                <a:cubicBezTo>
                  <a:pt x="495" y="38"/>
                  <a:pt x="492" y="37"/>
                  <a:pt x="493" y="39"/>
                </a:cubicBezTo>
                <a:cubicBezTo>
                  <a:pt x="494" y="39"/>
                  <a:pt x="496" y="38"/>
                  <a:pt x="497" y="40"/>
                </a:cubicBezTo>
                <a:cubicBezTo>
                  <a:pt x="495" y="41"/>
                  <a:pt x="494" y="42"/>
                  <a:pt x="493" y="40"/>
                </a:cubicBezTo>
                <a:cubicBezTo>
                  <a:pt x="493" y="42"/>
                  <a:pt x="491" y="40"/>
                  <a:pt x="490" y="40"/>
                </a:cubicBezTo>
                <a:cubicBezTo>
                  <a:pt x="489" y="40"/>
                  <a:pt x="486" y="42"/>
                  <a:pt x="486" y="39"/>
                </a:cubicBezTo>
                <a:cubicBezTo>
                  <a:pt x="486" y="39"/>
                  <a:pt x="488" y="39"/>
                  <a:pt x="489" y="38"/>
                </a:cubicBezTo>
                <a:cubicBezTo>
                  <a:pt x="487" y="38"/>
                  <a:pt x="486" y="37"/>
                  <a:pt x="484" y="38"/>
                </a:cubicBezTo>
                <a:cubicBezTo>
                  <a:pt x="483" y="39"/>
                  <a:pt x="485" y="39"/>
                  <a:pt x="484" y="39"/>
                </a:cubicBezTo>
                <a:cubicBezTo>
                  <a:pt x="482" y="39"/>
                  <a:pt x="483" y="38"/>
                  <a:pt x="481" y="37"/>
                </a:cubicBezTo>
                <a:cubicBezTo>
                  <a:pt x="482" y="34"/>
                  <a:pt x="484" y="36"/>
                  <a:pt x="485" y="35"/>
                </a:cubicBezTo>
                <a:cubicBezTo>
                  <a:pt x="485" y="34"/>
                  <a:pt x="485" y="34"/>
                  <a:pt x="485" y="34"/>
                </a:cubicBezTo>
                <a:cubicBezTo>
                  <a:pt x="484" y="34"/>
                  <a:pt x="483" y="33"/>
                  <a:pt x="483" y="32"/>
                </a:cubicBezTo>
                <a:cubicBezTo>
                  <a:pt x="484" y="32"/>
                  <a:pt x="485" y="33"/>
                  <a:pt x="485" y="31"/>
                </a:cubicBezTo>
                <a:cubicBezTo>
                  <a:pt x="482" y="32"/>
                  <a:pt x="482" y="30"/>
                  <a:pt x="480" y="30"/>
                </a:cubicBezTo>
                <a:cubicBezTo>
                  <a:pt x="480" y="30"/>
                  <a:pt x="478" y="30"/>
                  <a:pt x="479" y="31"/>
                </a:cubicBezTo>
                <a:cubicBezTo>
                  <a:pt x="479" y="32"/>
                  <a:pt x="481" y="31"/>
                  <a:pt x="481" y="32"/>
                </a:cubicBezTo>
                <a:cubicBezTo>
                  <a:pt x="480" y="33"/>
                  <a:pt x="481" y="34"/>
                  <a:pt x="480" y="36"/>
                </a:cubicBezTo>
                <a:cubicBezTo>
                  <a:pt x="480" y="37"/>
                  <a:pt x="482" y="38"/>
                  <a:pt x="480" y="38"/>
                </a:cubicBezTo>
                <a:cubicBezTo>
                  <a:pt x="480" y="38"/>
                  <a:pt x="480" y="36"/>
                  <a:pt x="479" y="36"/>
                </a:cubicBezTo>
                <a:cubicBezTo>
                  <a:pt x="478" y="37"/>
                  <a:pt x="476" y="37"/>
                  <a:pt x="476" y="39"/>
                </a:cubicBezTo>
                <a:cubicBezTo>
                  <a:pt x="476" y="39"/>
                  <a:pt x="478" y="39"/>
                  <a:pt x="477" y="40"/>
                </a:cubicBezTo>
                <a:cubicBezTo>
                  <a:pt x="478" y="40"/>
                  <a:pt x="479" y="40"/>
                  <a:pt x="479" y="40"/>
                </a:cubicBezTo>
                <a:cubicBezTo>
                  <a:pt x="480" y="40"/>
                  <a:pt x="481" y="39"/>
                  <a:pt x="481" y="39"/>
                </a:cubicBezTo>
                <a:cubicBezTo>
                  <a:pt x="481" y="41"/>
                  <a:pt x="480" y="41"/>
                  <a:pt x="479" y="43"/>
                </a:cubicBezTo>
                <a:cubicBezTo>
                  <a:pt x="478" y="42"/>
                  <a:pt x="478" y="44"/>
                  <a:pt x="477" y="44"/>
                </a:cubicBezTo>
                <a:cubicBezTo>
                  <a:pt x="477" y="42"/>
                  <a:pt x="475" y="41"/>
                  <a:pt x="475" y="39"/>
                </a:cubicBezTo>
                <a:cubicBezTo>
                  <a:pt x="474" y="39"/>
                  <a:pt x="473" y="38"/>
                  <a:pt x="473" y="38"/>
                </a:cubicBezTo>
                <a:cubicBezTo>
                  <a:pt x="475" y="36"/>
                  <a:pt x="475" y="36"/>
                  <a:pt x="475" y="34"/>
                </a:cubicBezTo>
                <a:cubicBezTo>
                  <a:pt x="476" y="35"/>
                  <a:pt x="477" y="36"/>
                  <a:pt x="478" y="35"/>
                </a:cubicBezTo>
                <a:cubicBezTo>
                  <a:pt x="478" y="33"/>
                  <a:pt x="476" y="34"/>
                  <a:pt x="478" y="33"/>
                </a:cubicBezTo>
                <a:cubicBezTo>
                  <a:pt x="476" y="33"/>
                  <a:pt x="475" y="34"/>
                  <a:pt x="474" y="33"/>
                </a:cubicBezTo>
                <a:cubicBezTo>
                  <a:pt x="474" y="34"/>
                  <a:pt x="474" y="35"/>
                  <a:pt x="474" y="36"/>
                </a:cubicBezTo>
                <a:cubicBezTo>
                  <a:pt x="473" y="36"/>
                  <a:pt x="472" y="37"/>
                  <a:pt x="471" y="36"/>
                </a:cubicBezTo>
                <a:cubicBezTo>
                  <a:pt x="471" y="38"/>
                  <a:pt x="473" y="39"/>
                  <a:pt x="473" y="41"/>
                </a:cubicBezTo>
                <a:cubicBezTo>
                  <a:pt x="472" y="41"/>
                  <a:pt x="472" y="42"/>
                  <a:pt x="472" y="42"/>
                </a:cubicBezTo>
                <a:cubicBezTo>
                  <a:pt x="471" y="42"/>
                  <a:pt x="471" y="41"/>
                  <a:pt x="471" y="41"/>
                </a:cubicBezTo>
                <a:cubicBezTo>
                  <a:pt x="471" y="40"/>
                  <a:pt x="469" y="41"/>
                  <a:pt x="469" y="40"/>
                </a:cubicBezTo>
                <a:cubicBezTo>
                  <a:pt x="469" y="39"/>
                  <a:pt x="469" y="38"/>
                  <a:pt x="470" y="37"/>
                </a:cubicBezTo>
                <a:cubicBezTo>
                  <a:pt x="468" y="37"/>
                  <a:pt x="467" y="38"/>
                  <a:pt x="465" y="38"/>
                </a:cubicBezTo>
                <a:cubicBezTo>
                  <a:pt x="464" y="40"/>
                  <a:pt x="466" y="38"/>
                  <a:pt x="466" y="40"/>
                </a:cubicBezTo>
                <a:cubicBezTo>
                  <a:pt x="465" y="43"/>
                  <a:pt x="463" y="42"/>
                  <a:pt x="461" y="42"/>
                </a:cubicBezTo>
                <a:cubicBezTo>
                  <a:pt x="460" y="44"/>
                  <a:pt x="458" y="44"/>
                  <a:pt x="457" y="42"/>
                </a:cubicBezTo>
                <a:cubicBezTo>
                  <a:pt x="458" y="44"/>
                  <a:pt x="457" y="46"/>
                  <a:pt x="457" y="46"/>
                </a:cubicBezTo>
                <a:cubicBezTo>
                  <a:pt x="457" y="46"/>
                  <a:pt x="458" y="47"/>
                  <a:pt x="458" y="47"/>
                </a:cubicBezTo>
                <a:cubicBezTo>
                  <a:pt x="458" y="48"/>
                  <a:pt x="456" y="48"/>
                  <a:pt x="457" y="49"/>
                </a:cubicBezTo>
                <a:cubicBezTo>
                  <a:pt x="457" y="50"/>
                  <a:pt x="458" y="50"/>
                  <a:pt x="459" y="51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1" y="48"/>
                  <a:pt x="461" y="46"/>
                  <a:pt x="462" y="45"/>
                </a:cubicBezTo>
                <a:cubicBezTo>
                  <a:pt x="463" y="45"/>
                  <a:pt x="463" y="45"/>
                  <a:pt x="465" y="45"/>
                </a:cubicBezTo>
                <a:cubicBezTo>
                  <a:pt x="466" y="45"/>
                  <a:pt x="465" y="47"/>
                  <a:pt x="466" y="48"/>
                </a:cubicBezTo>
                <a:cubicBezTo>
                  <a:pt x="466" y="48"/>
                  <a:pt x="468" y="47"/>
                  <a:pt x="468" y="48"/>
                </a:cubicBezTo>
                <a:cubicBezTo>
                  <a:pt x="467" y="50"/>
                  <a:pt x="467" y="52"/>
                  <a:pt x="465" y="52"/>
                </a:cubicBezTo>
                <a:cubicBezTo>
                  <a:pt x="464" y="51"/>
                  <a:pt x="464" y="50"/>
                  <a:pt x="462" y="50"/>
                </a:cubicBezTo>
                <a:cubicBezTo>
                  <a:pt x="461" y="52"/>
                  <a:pt x="462" y="53"/>
                  <a:pt x="462" y="55"/>
                </a:cubicBezTo>
                <a:cubicBezTo>
                  <a:pt x="460" y="55"/>
                  <a:pt x="460" y="55"/>
                  <a:pt x="460" y="55"/>
                </a:cubicBezTo>
                <a:cubicBezTo>
                  <a:pt x="460" y="57"/>
                  <a:pt x="461" y="57"/>
                  <a:pt x="461" y="59"/>
                </a:cubicBezTo>
                <a:cubicBezTo>
                  <a:pt x="460" y="60"/>
                  <a:pt x="460" y="61"/>
                  <a:pt x="459" y="61"/>
                </a:cubicBezTo>
                <a:cubicBezTo>
                  <a:pt x="458" y="60"/>
                  <a:pt x="459" y="59"/>
                  <a:pt x="459" y="58"/>
                </a:cubicBezTo>
                <a:cubicBezTo>
                  <a:pt x="457" y="58"/>
                  <a:pt x="458" y="56"/>
                  <a:pt x="458" y="55"/>
                </a:cubicBezTo>
                <a:cubicBezTo>
                  <a:pt x="458" y="54"/>
                  <a:pt x="457" y="54"/>
                  <a:pt x="456" y="53"/>
                </a:cubicBezTo>
                <a:cubicBezTo>
                  <a:pt x="456" y="51"/>
                  <a:pt x="456" y="49"/>
                  <a:pt x="456" y="48"/>
                </a:cubicBezTo>
                <a:cubicBezTo>
                  <a:pt x="455" y="48"/>
                  <a:pt x="454" y="45"/>
                  <a:pt x="453" y="46"/>
                </a:cubicBezTo>
                <a:cubicBezTo>
                  <a:pt x="454" y="47"/>
                  <a:pt x="453" y="50"/>
                  <a:pt x="452" y="50"/>
                </a:cubicBezTo>
                <a:cubicBezTo>
                  <a:pt x="453" y="50"/>
                  <a:pt x="453" y="51"/>
                  <a:pt x="453" y="52"/>
                </a:cubicBezTo>
                <a:cubicBezTo>
                  <a:pt x="452" y="52"/>
                  <a:pt x="452" y="52"/>
                  <a:pt x="451" y="52"/>
                </a:cubicBezTo>
                <a:cubicBezTo>
                  <a:pt x="452" y="53"/>
                  <a:pt x="450" y="52"/>
                  <a:pt x="450" y="54"/>
                </a:cubicBezTo>
                <a:cubicBezTo>
                  <a:pt x="451" y="55"/>
                  <a:pt x="452" y="52"/>
                  <a:pt x="453" y="53"/>
                </a:cubicBezTo>
                <a:cubicBezTo>
                  <a:pt x="453" y="55"/>
                  <a:pt x="451" y="54"/>
                  <a:pt x="453" y="55"/>
                </a:cubicBezTo>
                <a:cubicBezTo>
                  <a:pt x="452" y="56"/>
                  <a:pt x="450" y="56"/>
                  <a:pt x="450" y="57"/>
                </a:cubicBezTo>
                <a:cubicBezTo>
                  <a:pt x="452" y="57"/>
                  <a:pt x="453" y="56"/>
                  <a:pt x="454" y="58"/>
                </a:cubicBezTo>
                <a:cubicBezTo>
                  <a:pt x="453" y="58"/>
                  <a:pt x="452" y="58"/>
                  <a:pt x="451" y="58"/>
                </a:cubicBezTo>
                <a:cubicBezTo>
                  <a:pt x="451" y="60"/>
                  <a:pt x="451" y="61"/>
                  <a:pt x="452" y="61"/>
                </a:cubicBezTo>
                <a:cubicBezTo>
                  <a:pt x="451" y="62"/>
                  <a:pt x="452" y="63"/>
                  <a:pt x="451" y="63"/>
                </a:cubicBezTo>
                <a:cubicBezTo>
                  <a:pt x="451" y="62"/>
                  <a:pt x="449" y="63"/>
                  <a:pt x="449" y="62"/>
                </a:cubicBezTo>
                <a:cubicBezTo>
                  <a:pt x="451" y="60"/>
                  <a:pt x="448" y="59"/>
                  <a:pt x="450" y="57"/>
                </a:cubicBezTo>
                <a:cubicBezTo>
                  <a:pt x="448" y="57"/>
                  <a:pt x="448" y="56"/>
                  <a:pt x="448" y="54"/>
                </a:cubicBezTo>
                <a:cubicBezTo>
                  <a:pt x="447" y="55"/>
                  <a:pt x="446" y="55"/>
                  <a:pt x="446" y="55"/>
                </a:cubicBezTo>
                <a:cubicBezTo>
                  <a:pt x="446" y="56"/>
                  <a:pt x="447" y="55"/>
                  <a:pt x="447" y="57"/>
                </a:cubicBezTo>
                <a:cubicBezTo>
                  <a:pt x="445" y="56"/>
                  <a:pt x="446" y="58"/>
                  <a:pt x="444" y="59"/>
                </a:cubicBezTo>
                <a:cubicBezTo>
                  <a:pt x="442" y="58"/>
                  <a:pt x="444" y="56"/>
                  <a:pt x="443" y="54"/>
                </a:cubicBezTo>
                <a:cubicBezTo>
                  <a:pt x="444" y="54"/>
                  <a:pt x="444" y="55"/>
                  <a:pt x="445" y="55"/>
                </a:cubicBezTo>
                <a:cubicBezTo>
                  <a:pt x="445" y="53"/>
                  <a:pt x="447" y="55"/>
                  <a:pt x="447" y="53"/>
                </a:cubicBezTo>
                <a:cubicBezTo>
                  <a:pt x="447" y="52"/>
                  <a:pt x="443" y="55"/>
                  <a:pt x="443" y="52"/>
                </a:cubicBezTo>
                <a:cubicBezTo>
                  <a:pt x="444" y="50"/>
                  <a:pt x="448" y="52"/>
                  <a:pt x="449" y="49"/>
                </a:cubicBezTo>
                <a:cubicBezTo>
                  <a:pt x="449" y="50"/>
                  <a:pt x="450" y="50"/>
                  <a:pt x="450" y="50"/>
                </a:cubicBezTo>
                <a:cubicBezTo>
                  <a:pt x="450" y="51"/>
                  <a:pt x="448" y="50"/>
                  <a:pt x="448" y="52"/>
                </a:cubicBezTo>
                <a:cubicBezTo>
                  <a:pt x="451" y="52"/>
                  <a:pt x="451" y="52"/>
                  <a:pt x="451" y="52"/>
                </a:cubicBezTo>
                <a:cubicBezTo>
                  <a:pt x="450" y="50"/>
                  <a:pt x="451" y="50"/>
                  <a:pt x="451" y="49"/>
                </a:cubicBezTo>
                <a:cubicBezTo>
                  <a:pt x="451" y="47"/>
                  <a:pt x="450" y="47"/>
                  <a:pt x="450" y="46"/>
                </a:cubicBezTo>
                <a:cubicBezTo>
                  <a:pt x="450" y="44"/>
                  <a:pt x="451" y="44"/>
                  <a:pt x="451" y="43"/>
                </a:cubicBezTo>
                <a:cubicBezTo>
                  <a:pt x="453" y="42"/>
                  <a:pt x="453" y="43"/>
                  <a:pt x="454" y="43"/>
                </a:cubicBezTo>
                <a:cubicBezTo>
                  <a:pt x="454" y="42"/>
                  <a:pt x="453" y="42"/>
                  <a:pt x="453" y="41"/>
                </a:cubicBezTo>
                <a:cubicBezTo>
                  <a:pt x="452" y="41"/>
                  <a:pt x="451" y="42"/>
                  <a:pt x="449" y="42"/>
                </a:cubicBezTo>
                <a:cubicBezTo>
                  <a:pt x="449" y="45"/>
                  <a:pt x="449" y="47"/>
                  <a:pt x="448" y="48"/>
                </a:cubicBezTo>
                <a:cubicBezTo>
                  <a:pt x="448" y="47"/>
                  <a:pt x="446" y="48"/>
                  <a:pt x="445" y="48"/>
                </a:cubicBezTo>
                <a:cubicBezTo>
                  <a:pt x="445" y="50"/>
                  <a:pt x="442" y="50"/>
                  <a:pt x="442" y="52"/>
                </a:cubicBezTo>
                <a:cubicBezTo>
                  <a:pt x="442" y="52"/>
                  <a:pt x="444" y="53"/>
                  <a:pt x="442" y="53"/>
                </a:cubicBezTo>
                <a:cubicBezTo>
                  <a:pt x="442" y="53"/>
                  <a:pt x="441" y="53"/>
                  <a:pt x="442" y="52"/>
                </a:cubicBezTo>
                <a:cubicBezTo>
                  <a:pt x="439" y="53"/>
                  <a:pt x="439" y="53"/>
                  <a:pt x="436" y="53"/>
                </a:cubicBezTo>
                <a:cubicBezTo>
                  <a:pt x="436" y="54"/>
                  <a:pt x="438" y="54"/>
                  <a:pt x="438" y="56"/>
                </a:cubicBezTo>
                <a:cubicBezTo>
                  <a:pt x="436" y="55"/>
                  <a:pt x="436" y="57"/>
                  <a:pt x="436" y="57"/>
                </a:cubicBezTo>
                <a:cubicBezTo>
                  <a:pt x="435" y="57"/>
                  <a:pt x="432" y="56"/>
                  <a:pt x="432" y="56"/>
                </a:cubicBezTo>
                <a:cubicBezTo>
                  <a:pt x="432" y="53"/>
                  <a:pt x="432" y="53"/>
                  <a:pt x="433" y="50"/>
                </a:cubicBezTo>
                <a:cubicBezTo>
                  <a:pt x="430" y="50"/>
                  <a:pt x="430" y="50"/>
                  <a:pt x="430" y="50"/>
                </a:cubicBezTo>
                <a:cubicBezTo>
                  <a:pt x="429" y="52"/>
                  <a:pt x="428" y="50"/>
                  <a:pt x="428" y="52"/>
                </a:cubicBezTo>
                <a:cubicBezTo>
                  <a:pt x="428" y="52"/>
                  <a:pt x="430" y="52"/>
                  <a:pt x="429" y="54"/>
                </a:cubicBezTo>
                <a:cubicBezTo>
                  <a:pt x="429" y="54"/>
                  <a:pt x="429" y="55"/>
                  <a:pt x="428" y="55"/>
                </a:cubicBezTo>
                <a:cubicBezTo>
                  <a:pt x="427" y="55"/>
                  <a:pt x="426" y="53"/>
                  <a:pt x="425" y="54"/>
                </a:cubicBezTo>
                <a:cubicBezTo>
                  <a:pt x="427" y="55"/>
                  <a:pt x="425" y="57"/>
                  <a:pt x="424" y="57"/>
                </a:cubicBezTo>
                <a:cubicBezTo>
                  <a:pt x="424" y="59"/>
                  <a:pt x="423" y="61"/>
                  <a:pt x="424" y="63"/>
                </a:cubicBezTo>
                <a:cubicBezTo>
                  <a:pt x="425" y="63"/>
                  <a:pt x="425" y="64"/>
                  <a:pt x="426" y="65"/>
                </a:cubicBezTo>
                <a:cubicBezTo>
                  <a:pt x="426" y="66"/>
                  <a:pt x="425" y="66"/>
                  <a:pt x="425" y="66"/>
                </a:cubicBezTo>
                <a:cubicBezTo>
                  <a:pt x="426" y="67"/>
                  <a:pt x="427" y="69"/>
                  <a:pt x="425" y="70"/>
                </a:cubicBezTo>
                <a:cubicBezTo>
                  <a:pt x="425" y="70"/>
                  <a:pt x="424" y="70"/>
                  <a:pt x="424" y="70"/>
                </a:cubicBezTo>
                <a:cubicBezTo>
                  <a:pt x="424" y="68"/>
                  <a:pt x="424" y="67"/>
                  <a:pt x="424" y="66"/>
                </a:cubicBezTo>
                <a:cubicBezTo>
                  <a:pt x="423" y="66"/>
                  <a:pt x="424" y="63"/>
                  <a:pt x="422" y="64"/>
                </a:cubicBezTo>
                <a:cubicBezTo>
                  <a:pt x="422" y="65"/>
                  <a:pt x="423" y="65"/>
                  <a:pt x="423" y="67"/>
                </a:cubicBezTo>
                <a:cubicBezTo>
                  <a:pt x="421" y="67"/>
                  <a:pt x="421" y="68"/>
                  <a:pt x="419" y="68"/>
                </a:cubicBezTo>
                <a:cubicBezTo>
                  <a:pt x="418" y="67"/>
                  <a:pt x="417" y="67"/>
                  <a:pt x="417" y="66"/>
                </a:cubicBezTo>
                <a:cubicBezTo>
                  <a:pt x="417" y="64"/>
                  <a:pt x="419" y="65"/>
                  <a:pt x="420" y="65"/>
                </a:cubicBezTo>
                <a:cubicBezTo>
                  <a:pt x="419" y="64"/>
                  <a:pt x="418" y="65"/>
                  <a:pt x="418" y="63"/>
                </a:cubicBezTo>
                <a:cubicBezTo>
                  <a:pt x="419" y="62"/>
                  <a:pt x="420" y="60"/>
                  <a:pt x="421" y="57"/>
                </a:cubicBezTo>
                <a:cubicBezTo>
                  <a:pt x="420" y="57"/>
                  <a:pt x="420" y="55"/>
                  <a:pt x="418" y="55"/>
                </a:cubicBezTo>
                <a:cubicBezTo>
                  <a:pt x="418" y="56"/>
                  <a:pt x="419" y="59"/>
                  <a:pt x="417" y="59"/>
                </a:cubicBezTo>
                <a:cubicBezTo>
                  <a:pt x="416" y="58"/>
                  <a:pt x="416" y="56"/>
                  <a:pt x="414" y="55"/>
                </a:cubicBezTo>
                <a:cubicBezTo>
                  <a:pt x="414" y="55"/>
                  <a:pt x="415" y="54"/>
                  <a:pt x="414" y="54"/>
                </a:cubicBezTo>
                <a:cubicBezTo>
                  <a:pt x="414" y="55"/>
                  <a:pt x="413" y="55"/>
                  <a:pt x="413" y="56"/>
                </a:cubicBezTo>
                <a:cubicBezTo>
                  <a:pt x="413" y="56"/>
                  <a:pt x="412" y="56"/>
                  <a:pt x="412" y="56"/>
                </a:cubicBezTo>
                <a:cubicBezTo>
                  <a:pt x="411" y="56"/>
                  <a:pt x="412" y="58"/>
                  <a:pt x="410" y="57"/>
                </a:cubicBezTo>
                <a:cubicBezTo>
                  <a:pt x="408" y="57"/>
                  <a:pt x="410" y="54"/>
                  <a:pt x="408" y="55"/>
                </a:cubicBezTo>
                <a:cubicBezTo>
                  <a:pt x="406" y="54"/>
                  <a:pt x="409" y="56"/>
                  <a:pt x="407" y="56"/>
                </a:cubicBezTo>
                <a:cubicBezTo>
                  <a:pt x="405" y="56"/>
                  <a:pt x="405" y="56"/>
                  <a:pt x="405" y="56"/>
                </a:cubicBezTo>
                <a:cubicBezTo>
                  <a:pt x="405" y="55"/>
                  <a:pt x="404" y="54"/>
                  <a:pt x="404" y="54"/>
                </a:cubicBezTo>
                <a:cubicBezTo>
                  <a:pt x="403" y="54"/>
                  <a:pt x="403" y="56"/>
                  <a:pt x="402" y="55"/>
                </a:cubicBezTo>
                <a:cubicBezTo>
                  <a:pt x="401" y="54"/>
                  <a:pt x="401" y="52"/>
                  <a:pt x="404" y="52"/>
                </a:cubicBezTo>
                <a:cubicBezTo>
                  <a:pt x="404" y="53"/>
                  <a:pt x="404" y="54"/>
                  <a:pt x="406" y="54"/>
                </a:cubicBezTo>
                <a:cubicBezTo>
                  <a:pt x="407" y="52"/>
                  <a:pt x="406" y="52"/>
                  <a:pt x="406" y="50"/>
                </a:cubicBezTo>
                <a:cubicBezTo>
                  <a:pt x="404" y="49"/>
                  <a:pt x="402" y="50"/>
                  <a:pt x="400" y="50"/>
                </a:cubicBezTo>
                <a:cubicBezTo>
                  <a:pt x="400" y="49"/>
                  <a:pt x="400" y="48"/>
                  <a:pt x="398" y="48"/>
                </a:cubicBezTo>
                <a:cubicBezTo>
                  <a:pt x="396" y="49"/>
                  <a:pt x="394" y="48"/>
                  <a:pt x="394" y="50"/>
                </a:cubicBezTo>
                <a:cubicBezTo>
                  <a:pt x="394" y="51"/>
                  <a:pt x="396" y="50"/>
                  <a:pt x="397" y="51"/>
                </a:cubicBezTo>
                <a:cubicBezTo>
                  <a:pt x="395" y="52"/>
                  <a:pt x="397" y="52"/>
                  <a:pt x="397" y="53"/>
                </a:cubicBezTo>
                <a:cubicBezTo>
                  <a:pt x="397" y="54"/>
                  <a:pt x="396" y="54"/>
                  <a:pt x="395" y="54"/>
                </a:cubicBezTo>
                <a:cubicBezTo>
                  <a:pt x="395" y="55"/>
                  <a:pt x="394" y="55"/>
                  <a:pt x="394" y="55"/>
                </a:cubicBezTo>
                <a:cubicBezTo>
                  <a:pt x="394" y="56"/>
                  <a:pt x="394" y="58"/>
                  <a:pt x="392" y="58"/>
                </a:cubicBezTo>
                <a:cubicBezTo>
                  <a:pt x="391" y="56"/>
                  <a:pt x="392" y="57"/>
                  <a:pt x="392" y="55"/>
                </a:cubicBezTo>
                <a:cubicBezTo>
                  <a:pt x="392" y="54"/>
                  <a:pt x="389" y="55"/>
                  <a:pt x="389" y="56"/>
                </a:cubicBezTo>
                <a:cubicBezTo>
                  <a:pt x="390" y="56"/>
                  <a:pt x="390" y="58"/>
                  <a:pt x="391" y="59"/>
                </a:cubicBezTo>
                <a:cubicBezTo>
                  <a:pt x="389" y="57"/>
                  <a:pt x="391" y="62"/>
                  <a:pt x="390" y="62"/>
                </a:cubicBezTo>
                <a:cubicBezTo>
                  <a:pt x="389" y="62"/>
                  <a:pt x="389" y="61"/>
                  <a:pt x="389" y="61"/>
                </a:cubicBezTo>
                <a:cubicBezTo>
                  <a:pt x="390" y="58"/>
                  <a:pt x="387" y="55"/>
                  <a:pt x="388" y="53"/>
                </a:cubicBezTo>
                <a:cubicBezTo>
                  <a:pt x="390" y="53"/>
                  <a:pt x="389" y="54"/>
                  <a:pt x="390" y="54"/>
                </a:cubicBezTo>
                <a:cubicBezTo>
                  <a:pt x="391" y="53"/>
                  <a:pt x="392" y="53"/>
                  <a:pt x="392" y="52"/>
                </a:cubicBezTo>
                <a:cubicBezTo>
                  <a:pt x="390" y="52"/>
                  <a:pt x="390" y="52"/>
                  <a:pt x="390" y="52"/>
                </a:cubicBezTo>
                <a:cubicBezTo>
                  <a:pt x="389" y="50"/>
                  <a:pt x="388" y="49"/>
                  <a:pt x="387" y="48"/>
                </a:cubicBezTo>
                <a:cubicBezTo>
                  <a:pt x="386" y="49"/>
                  <a:pt x="387" y="49"/>
                  <a:pt x="387" y="50"/>
                </a:cubicBezTo>
                <a:cubicBezTo>
                  <a:pt x="385" y="50"/>
                  <a:pt x="384" y="51"/>
                  <a:pt x="383" y="51"/>
                </a:cubicBezTo>
                <a:cubicBezTo>
                  <a:pt x="383" y="51"/>
                  <a:pt x="382" y="51"/>
                  <a:pt x="382" y="50"/>
                </a:cubicBezTo>
                <a:cubicBezTo>
                  <a:pt x="383" y="49"/>
                  <a:pt x="384" y="47"/>
                  <a:pt x="386" y="47"/>
                </a:cubicBezTo>
                <a:cubicBezTo>
                  <a:pt x="385" y="46"/>
                  <a:pt x="385" y="44"/>
                  <a:pt x="386" y="44"/>
                </a:cubicBezTo>
                <a:cubicBezTo>
                  <a:pt x="386" y="47"/>
                  <a:pt x="388" y="46"/>
                  <a:pt x="390" y="46"/>
                </a:cubicBezTo>
                <a:cubicBezTo>
                  <a:pt x="390" y="47"/>
                  <a:pt x="389" y="47"/>
                  <a:pt x="391" y="47"/>
                </a:cubicBezTo>
                <a:cubicBezTo>
                  <a:pt x="392" y="47"/>
                  <a:pt x="394" y="46"/>
                  <a:pt x="395" y="46"/>
                </a:cubicBezTo>
                <a:cubicBezTo>
                  <a:pt x="395" y="44"/>
                  <a:pt x="394" y="44"/>
                  <a:pt x="392" y="43"/>
                </a:cubicBezTo>
                <a:cubicBezTo>
                  <a:pt x="392" y="44"/>
                  <a:pt x="394" y="44"/>
                  <a:pt x="393" y="46"/>
                </a:cubicBezTo>
                <a:cubicBezTo>
                  <a:pt x="393" y="46"/>
                  <a:pt x="390" y="46"/>
                  <a:pt x="390" y="44"/>
                </a:cubicBezTo>
                <a:cubicBezTo>
                  <a:pt x="392" y="45"/>
                  <a:pt x="391" y="42"/>
                  <a:pt x="393" y="43"/>
                </a:cubicBezTo>
                <a:cubicBezTo>
                  <a:pt x="393" y="42"/>
                  <a:pt x="393" y="40"/>
                  <a:pt x="393" y="40"/>
                </a:cubicBezTo>
                <a:cubicBezTo>
                  <a:pt x="394" y="40"/>
                  <a:pt x="395" y="41"/>
                  <a:pt x="395" y="40"/>
                </a:cubicBezTo>
                <a:cubicBezTo>
                  <a:pt x="395" y="40"/>
                  <a:pt x="394" y="39"/>
                  <a:pt x="394" y="38"/>
                </a:cubicBezTo>
                <a:cubicBezTo>
                  <a:pt x="395" y="39"/>
                  <a:pt x="396" y="39"/>
                  <a:pt x="397" y="39"/>
                </a:cubicBezTo>
                <a:cubicBezTo>
                  <a:pt x="397" y="42"/>
                  <a:pt x="396" y="42"/>
                  <a:pt x="396" y="44"/>
                </a:cubicBezTo>
                <a:cubicBezTo>
                  <a:pt x="398" y="44"/>
                  <a:pt x="397" y="45"/>
                  <a:pt x="397" y="47"/>
                </a:cubicBezTo>
                <a:cubicBezTo>
                  <a:pt x="399" y="47"/>
                  <a:pt x="398" y="44"/>
                  <a:pt x="399" y="44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399" y="42"/>
                  <a:pt x="399" y="43"/>
                  <a:pt x="398" y="43"/>
                </a:cubicBezTo>
                <a:cubicBezTo>
                  <a:pt x="398" y="40"/>
                  <a:pt x="398" y="38"/>
                  <a:pt x="396" y="37"/>
                </a:cubicBezTo>
                <a:cubicBezTo>
                  <a:pt x="396" y="36"/>
                  <a:pt x="397" y="36"/>
                  <a:pt x="397" y="35"/>
                </a:cubicBezTo>
                <a:cubicBezTo>
                  <a:pt x="396" y="34"/>
                  <a:pt x="395" y="33"/>
                  <a:pt x="394" y="33"/>
                </a:cubicBezTo>
                <a:cubicBezTo>
                  <a:pt x="392" y="34"/>
                  <a:pt x="395" y="35"/>
                  <a:pt x="394" y="35"/>
                </a:cubicBezTo>
                <a:cubicBezTo>
                  <a:pt x="393" y="35"/>
                  <a:pt x="392" y="35"/>
                  <a:pt x="391" y="35"/>
                </a:cubicBezTo>
                <a:cubicBezTo>
                  <a:pt x="391" y="34"/>
                  <a:pt x="391" y="32"/>
                  <a:pt x="390" y="33"/>
                </a:cubicBezTo>
                <a:cubicBezTo>
                  <a:pt x="389" y="34"/>
                  <a:pt x="391" y="35"/>
                  <a:pt x="390" y="37"/>
                </a:cubicBezTo>
                <a:cubicBezTo>
                  <a:pt x="391" y="37"/>
                  <a:pt x="392" y="36"/>
                  <a:pt x="393" y="37"/>
                </a:cubicBezTo>
                <a:cubicBezTo>
                  <a:pt x="393" y="38"/>
                  <a:pt x="392" y="38"/>
                  <a:pt x="391" y="39"/>
                </a:cubicBezTo>
                <a:cubicBezTo>
                  <a:pt x="392" y="41"/>
                  <a:pt x="391" y="43"/>
                  <a:pt x="390" y="44"/>
                </a:cubicBezTo>
                <a:cubicBezTo>
                  <a:pt x="389" y="43"/>
                  <a:pt x="389" y="42"/>
                  <a:pt x="389" y="40"/>
                </a:cubicBezTo>
                <a:cubicBezTo>
                  <a:pt x="388" y="40"/>
                  <a:pt x="387" y="40"/>
                  <a:pt x="386" y="39"/>
                </a:cubicBezTo>
                <a:cubicBezTo>
                  <a:pt x="388" y="37"/>
                  <a:pt x="386" y="35"/>
                  <a:pt x="386" y="33"/>
                </a:cubicBezTo>
                <a:cubicBezTo>
                  <a:pt x="388" y="33"/>
                  <a:pt x="389" y="32"/>
                  <a:pt x="389" y="31"/>
                </a:cubicBezTo>
                <a:cubicBezTo>
                  <a:pt x="388" y="30"/>
                  <a:pt x="388" y="31"/>
                  <a:pt x="386" y="31"/>
                </a:cubicBezTo>
                <a:cubicBezTo>
                  <a:pt x="386" y="33"/>
                  <a:pt x="385" y="31"/>
                  <a:pt x="383" y="32"/>
                </a:cubicBezTo>
                <a:cubicBezTo>
                  <a:pt x="383" y="33"/>
                  <a:pt x="384" y="33"/>
                  <a:pt x="384" y="35"/>
                </a:cubicBezTo>
                <a:cubicBezTo>
                  <a:pt x="383" y="35"/>
                  <a:pt x="382" y="35"/>
                  <a:pt x="381" y="35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78" y="34"/>
                  <a:pt x="378" y="37"/>
                  <a:pt x="375" y="39"/>
                </a:cubicBezTo>
                <a:cubicBezTo>
                  <a:pt x="373" y="38"/>
                  <a:pt x="371" y="39"/>
                  <a:pt x="369" y="39"/>
                </a:cubicBezTo>
                <a:cubicBezTo>
                  <a:pt x="370" y="40"/>
                  <a:pt x="371" y="41"/>
                  <a:pt x="372" y="42"/>
                </a:cubicBezTo>
                <a:cubicBezTo>
                  <a:pt x="372" y="39"/>
                  <a:pt x="377" y="41"/>
                  <a:pt x="379" y="40"/>
                </a:cubicBezTo>
                <a:cubicBezTo>
                  <a:pt x="379" y="39"/>
                  <a:pt x="378" y="39"/>
                  <a:pt x="378" y="37"/>
                </a:cubicBezTo>
                <a:cubicBezTo>
                  <a:pt x="379" y="37"/>
                  <a:pt x="380" y="37"/>
                  <a:pt x="380" y="37"/>
                </a:cubicBezTo>
                <a:cubicBezTo>
                  <a:pt x="380" y="38"/>
                  <a:pt x="379" y="39"/>
                  <a:pt x="381" y="39"/>
                </a:cubicBezTo>
                <a:cubicBezTo>
                  <a:pt x="382" y="38"/>
                  <a:pt x="379" y="37"/>
                  <a:pt x="381" y="36"/>
                </a:cubicBezTo>
                <a:cubicBezTo>
                  <a:pt x="383" y="37"/>
                  <a:pt x="384" y="36"/>
                  <a:pt x="385" y="37"/>
                </a:cubicBezTo>
                <a:cubicBezTo>
                  <a:pt x="385" y="38"/>
                  <a:pt x="384" y="38"/>
                  <a:pt x="383" y="38"/>
                </a:cubicBezTo>
                <a:cubicBezTo>
                  <a:pt x="384" y="40"/>
                  <a:pt x="387" y="39"/>
                  <a:pt x="387" y="42"/>
                </a:cubicBezTo>
                <a:cubicBezTo>
                  <a:pt x="386" y="42"/>
                  <a:pt x="386" y="41"/>
                  <a:pt x="385" y="41"/>
                </a:cubicBezTo>
                <a:cubicBezTo>
                  <a:pt x="384" y="42"/>
                  <a:pt x="385" y="42"/>
                  <a:pt x="385" y="44"/>
                </a:cubicBezTo>
                <a:cubicBezTo>
                  <a:pt x="383" y="44"/>
                  <a:pt x="384" y="47"/>
                  <a:pt x="381" y="48"/>
                </a:cubicBezTo>
                <a:cubicBezTo>
                  <a:pt x="381" y="46"/>
                  <a:pt x="382" y="46"/>
                  <a:pt x="382" y="44"/>
                </a:cubicBezTo>
                <a:cubicBezTo>
                  <a:pt x="381" y="43"/>
                  <a:pt x="380" y="45"/>
                  <a:pt x="378" y="44"/>
                </a:cubicBezTo>
                <a:cubicBezTo>
                  <a:pt x="378" y="46"/>
                  <a:pt x="380" y="45"/>
                  <a:pt x="380" y="46"/>
                </a:cubicBezTo>
                <a:cubicBezTo>
                  <a:pt x="379" y="46"/>
                  <a:pt x="380" y="48"/>
                  <a:pt x="379" y="48"/>
                </a:cubicBezTo>
                <a:cubicBezTo>
                  <a:pt x="378" y="48"/>
                  <a:pt x="379" y="46"/>
                  <a:pt x="378" y="47"/>
                </a:cubicBezTo>
                <a:cubicBezTo>
                  <a:pt x="377" y="48"/>
                  <a:pt x="379" y="49"/>
                  <a:pt x="378" y="49"/>
                </a:cubicBezTo>
                <a:cubicBezTo>
                  <a:pt x="375" y="50"/>
                  <a:pt x="376" y="47"/>
                  <a:pt x="376" y="45"/>
                </a:cubicBezTo>
                <a:cubicBezTo>
                  <a:pt x="374" y="44"/>
                  <a:pt x="375" y="46"/>
                  <a:pt x="374" y="46"/>
                </a:cubicBezTo>
                <a:cubicBezTo>
                  <a:pt x="373" y="46"/>
                  <a:pt x="373" y="48"/>
                  <a:pt x="373" y="47"/>
                </a:cubicBezTo>
                <a:cubicBezTo>
                  <a:pt x="373" y="46"/>
                  <a:pt x="373" y="44"/>
                  <a:pt x="371" y="44"/>
                </a:cubicBezTo>
                <a:cubicBezTo>
                  <a:pt x="372" y="45"/>
                  <a:pt x="372" y="46"/>
                  <a:pt x="372" y="48"/>
                </a:cubicBezTo>
                <a:cubicBezTo>
                  <a:pt x="370" y="47"/>
                  <a:pt x="367" y="48"/>
                  <a:pt x="367" y="46"/>
                </a:cubicBezTo>
                <a:cubicBezTo>
                  <a:pt x="366" y="46"/>
                  <a:pt x="366" y="47"/>
                  <a:pt x="366" y="46"/>
                </a:cubicBezTo>
                <a:cubicBezTo>
                  <a:pt x="366" y="45"/>
                  <a:pt x="367" y="45"/>
                  <a:pt x="368" y="44"/>
                </a:cubicBezTo>
                <a:cubicBezTo>
                  <a:pt x="369" y="44"/>
                  <a:pt x="368" y="46"/>
                  <a:pt x="370" y="46"/>
                </a:cubicBezTo>
                <a:cubicBezTo>
                  <a:pt x="371" y="43"/>
                  <a:pt x="369" y="42"/>
                  <a:pt x="368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6" y="38"/>
                  <a:pt x="366" y="38"/>
                  <a:pt x="365" y="38"/>
                </a:cubicBezTo>
                <a:cubicBezTo>
                  <a:pt x="364" y="39"/>
                  <a:pt x="363" y="41"/>
                  <a:pt x="362" y="42"/>
                </a:cubicBezTo>
                <a:cubicBezTo>
                  <a:pt x="362" y="42"/>
                  <a:pt x="362" y="41"/>
                  <a:pt x="361" y="41"/>
                </a:cubicBezTo>
                <a:cubicBezTo>
                  <a:pt x="361" y="42"/>
                  <a:pt x="360" y="42"/>
                  <a:pt x="359" y="42"/>
                </a:cubicBezTo>
                <a:cubicBezTo>
                  <a:pt x="359" y="43"/>
                  <a:pt x="358" y="44"/>
                  <a:pt x="357" y="44"/>
                </a:cubicBezTo>
                <a:cubicBezTo>
                  <a:pt x="357" y="43"/>
                  <a:pt x="357" y="41"/>
                  <a:pt x="355" y="41"/>
                </a:cubicBezTo>
                <a:cubicBezTo>
                  <a:pt x="354" y="43"/>
                  <a:pt x="357" y="43"/>
                  <a:pt x="356" y="44"/>
                </a:cubicBezTo>
                <a:cubicBezTo>
                  <a:pt x="356" y="44"/>
                  <a:pt x="356" y="45"/>
                  <a:pt x="355" y="45"/>
                </a:cubicBezTo>
                <a:cubicBezTo>
                  <a:pt x="355" y="44"/>
                  <a:pt x="355" y="43"/>
                  <a:pt x="354" y="42"/>
                </a:cubicBezTo>
                <a:cubicBezTo>
                  <a:pt x="353" y="43"/>
                  <a:pt x="353" y="45"/>
                  <a:pt x="352" y="44"/>
                </a:cubicBezTo>
                <a:cubicBezTo>
                  <a:pt x="351" y="45"/>
                  <a:pt x="353" y="45"/>
                  <a:pt x="353" y="46"/>
                </a:cubicBezTo>
                <a:cubicBezTo>
                  <a:pt x="352" y="47"/>
                  <a:pt x="351" y="49"/>
                  <a:pt x="349" y="49"/>
                </a:cubicBezTo>
                <a:cubicBezTo>
                  <a:pt x="349" y="51"/>
                  <a:pt x="351" y="51"/>
                  <a:pt x="350" y="52"/>
                </a:cubicBezTo>
                <a:cubicBezTo>
                  <a:pt x="349" y="51"/>
                  <a:pt x="348" y="51"/>
                  <a:pt x="348" y="50"/>
                </a:cubicBezTo>
                <a:cubicBezTo>
                  <a:pt x="348" y="50"/>
                  <a:pt x="349" y="49"/>
                  <a:pt x="349" y="48"/>
                </a:cubicBezTo>
                <a:cubicBezTo>
                  <a:pt x="347" y="49"/>
                  <a:pt x="347" y="49"/>
                  <a:pt x="346" y="50"/>
                </a:cubicBezTo>
                <a:cubicBezTo>
                  <a:pt x="346" y="51"/>
                  <a:pt x="346" y="51"/>
                  <a:pt x="346" y="53"/>
                </a:cubicBezTo>
                <a:cubicBezTo>
                  <a:pt x="347" y="53"/>
                  <a:pt x="348" y="52"/>
                  <a:pt x="348" y="54"/>
                </a:cubicBezTo>
                <a:cubicBezTo>
                  <a:pt x="347" y="54"/>
                  <a:pt x="346" y="54"/>
                  <a:pt x="346" y="55"/>
                </a:cubicBezTo>
                <a:cubicBezTo>
                  <a:pt x="345" y="55"/>
                  <a:pt x="342" y="58"/>
                  <a:pt x="342" y="57"/>
                </a:cubicBezTo>
                <a:cubicBezTo>
                  <a:pt x="341" y="57"/>
                  <a:pt x="341" y="55"/>
                  <a:pt x="341" y="55"/>
                </a:cubicBezTo>
                <a:cubicBezTo>
                  <a:pt x="340" y="54"/>
                  <a:pt x="338" y="56"/>
                  <a:pt x="338" y="54"/>
                </a:cubicBezTo>
                <a:cubicBezTo>
                  <a:pt x="339" y="53"/>
                  <a:pt x="340" y="53"/>
                  <a:pt x="341" y="53"/>
                </a:cubicBezTo>
                <a:cubicBezTo>
                  <a:pt x="341" y="54"/>
                  <a:pt x="340" y="54"/>
                  <a:pt x="341" y="55"/>
                </a:cubicBezTo>
                <a:cubicBezTo>
                  <a:pt x="341" y="56"/>
                  <a:pt x="343" y="56"/>
                  <a:pt x="344" y="56"/>
                </a:cubicBezTo>
                <a:cubicBezTo>
                  <a:pt x="344" y="54"/>
                  <a:pt x="342" y="52"/>
                  <a:pt x="344" y="53"/>
                </a:cubicBezTo>
                <a:cubicBezTo>
                  <a:pt x="345" y="51"/>
                  <a:pt x="344" y="51"/>
                  <a:pt x="345" y="50"/>
                </a:cubicBezTo>
                <a:cubicBezTo>
                  <a:pt x="342" y="49"/>
                  <a:pt x="342" y="51"/>
                  <a:pt x="341" y="51"/>
                </a:cubicBezTo>
                <a:cubicBezTo>
                  <a:pt x="340" y="50"/>
                  <a:pt x="340" y="49"/>
                  <a:pt x="339" y="48"/>
                </a:cubicBezTo>
                <a:cubicBezTo>
                  <a:pt x="339" y="50"/>
                  <a:pt x="337" y="49"/>
                  <a:pt x="337" y="50"/>
                </a:cubicBezTo>
                <a:cubicBezTo>
                  <a:pt x="337" y="49"/>
                  <a:pt x="336" y="49"/>
                  <a:pt x="335" y="49"/>
                </a:cubicBezTo>
                <a:cubicBezTo>
                  <a:pt x="334" y="50"/>
                  <a:pt x="334" y="50"/>
                  <a:pt x="334" y="50"/>
                </a:cubicBezTo>
                <a:cubicBezTo>
                  <a:pt x="334" y="52"/>
                  <a:pt x="335" y="53"/>
                  <a:pt x="334" y="54"/>
                </a:cubicBezTo>
                <a:cubicBezTo>
                  <a:pt x="335" y="55"/>
                  <a:pt x="336" y="55"/>
                  <a:pt x="336" y="57"/>
                </a:cubicBezTo>
                <a:cubicBezTo>
                  <a:pt x="335" y="57"/>
                  <a:pt x="334" y="57"/>
                  <a:pt x="334" y="58"/>
                </a:cubicBezTo>
                <a:cubicBezTo>
                  <a:pt x="335" y="59"/>
                  <a:pt x="338" y="58"/>
                  <a:pt x="338" y="57"/>
                </a:cubicBezTo>
                <a:cubicBezTo>
                  <a:pt x="339" y="58"/>
                  <a:pt x="337" y="59"/>
                  <a:pt x="337" y="60"/>
                </a:cubicBezTo>
                <a:cubicBezTo>
                  <a:pt x="337" y="60"/>
                  <a:pt x="338" y="60"/>
                  <a:pt x="338" y="61"/>
                </a:cubicBezTo>
                <a:cubicBezTo>
                  <a:pt x="336" y="60"/>
                  <a:pt x="337" y="62"/>
                  <a:pt x="335" y="63"/>
                </a:cubicBezTo>
                <a:cubicBezTo>
                  <a:pt x="334" y="63"/>
                  <a:pt x="332" y="62"/>
                  <a:pt x="330" y="63"/>
                </a:cubicBezTo>
                <a:cubicBezTo>
                  <a:pt x="330" y="63"/>
                  <a:pt x="329" y="61"/>
                  <a:pt x="330" y="61"/>
                </a:cubicBezTo>
                <a:cubicBezTo>
                  <a:pt x="331" y="61"/>
                  <a:pt x="331" y="62"/>
                  <a:pt x="331" y="62"/>
                </a:cubicBezTo>
                <a:cubicBezTo>
                  <a:pt x="332" y="61"/>
                  <a:pt x="334" y="61"/>
                  <a:pt x="333" y="58"/>
                </a:cubicBezTo>
                <a:cubicBezTo>
                  <a:pt x="332" y="58"/>
                  <a:pt x="331" y="58"/>
                  <a:pt x="331" y="57"/>
                </a:cubicBezTo>
                <a:cubicBezTo>
                  <a:pt x="330" y="55"/>
                  <a:pt x="332" y="56"/>
                  <a:pt x="332" y="54"/>
                </a:cubicBezTo>
                <a:cubicBezTo>
                  <a:pt x="331" y="53"/>
                  <a:pt x="329" y="53"/>
                  <a:pt x="329" y="50"/>
                </a:cubicBezTo>
                <a:cubicBezTo>
                  <a:pt x="328" y="50"/>
                  <a:pt x="327" y="50"/>
                  <a:pt x="326" y="49"/>
                </a:cubicBezTo>
                <a:cubicBezTo>
                  <a:pt x="326" y="48"/>
                  <a:pt x="327" y="46"/>
                  <a:pt x="326" y="45"/>
                </a:cubicBezTo>
                <a:cubicBezTo>
                  <a:pt x="326" y="47"/>
                  <a:pt x="325" y="47"/>
                  <a:pt x="324" y="48"/>
                </a:cubicBezTo>
                <a:cubicBezTo>
                  <a:pt x="324" y="47"/>
                  <a:pt x="323" y="46"/>
                  <a:pt x="323" y="45"/>
                </a:cubicBezTo>
                <a:cubicBezTo>
                  <a:pt x="322" y="45"/>
                  <a:pt x="321" y="45"/>
                  <a:pt x="321" y="46"/>
                </a:cubicBezTo>
                <a:cubicBezTo>
                  <a:pt x="321" y="47"/>
                  <a:pt x="322" y="45"/>
                  <a:pt x="322" y="47"/>
                </a:cubicBezTo>
                <a:cubicBezTo>
                  <a:pt x="323" y="48"/>
                  <a:pt x="322" y="49"/>
                  <a:pt x="322" y="50"/>
                </a:cubicBezTo>
                <a:cubicBezTo>
                  <a:pt x="322" y="51"/>
                  <a:pt x="323" y="52"/>
                  <a:pt x="322" y="52"/>
                </a:cubicBezTo>
                <a:cubicBezTo>
                  <a:pt x="319" y="51"/>
                  <a:pt x="323" y="48"/>
                  <a:pt x="320" y="47"/>
                </a:cubicBezTo>
                <a:cubicBezTo>
                  <a:pt x="320" y="48"/>
                  <a:pt x="320" y="48"/>
                  <a:pt x="319" y="48"/>
                </a:cubicBezTo>
                <a:cubicBezTo>
                  <a:pt x="317" y="49"/>
                  <a:pt x="316" y="50"/>
                  <a:pt x="314" y="51"/>
                </a:cubicBezTo>
                <a:cubicBezTo>
                  <a:pt x="314" y="53"/>
                  <a:pt x="316" y="54"/>
                  <a:pt x="315" y="55"/>
                </a:cubicBezTo>
                <a:cubicBezTo>
                  <a:pt x="313" y="55"/>
                  <a:pt x="311" y="55"/>
                  <a:pt x="311" y="53"/>
                </a:cubicBezTo>
                <a:cubicBezTo>
                  <a:pt x="312" y="53"/>
                  <a:pt x="311" y="52"/>
                  <a:pt x="312" y="51"/>
                </a:cubicBezTo>
                <a:cubicBezTo>
                  <a:pt x="312" y="50"/>
                  <a:pt x="313" y="50"/>
                  <a:pt x="314" y="49"/>
                </a:cubicBezTo>
                <a:cubicBezTo>
                  <a:pt x="314" y="49"/>
                  <a:pt x="314" y="48"/>
                  <a:pt x="315" y="47"/>
                </a:cubicBezTo>
                <a:cubicBezTo>
                  <a:pt x="315" y="46"/>
                  <a:pt x="316" y="46"/>
                  <a:pt x="316" y="45"/>
                </a:cubicBezTo>
                <a:cubicBezTo>
                  <a:pt x="315" y="44"/>
                  <a:pt x="314" y="44"/>
                  <a:pt x="313" y="43"/>
                </a:cubicBezTo>
                <a:cubicBezTo>
                  <a:pt x="314" y="43"/>
                  <a:pt x="314" y="42"/>
                  <a:pt x="314" y="41"/>
                </a:cubicBezTo>
                <a:cubicBezTo>
                  <a:pt x="312" y="41"/>
                  <a:pt x="312" y="43"/>
                  <a:pt x="311" y="43"/>
                </a:cubicBezTo>
                <a:cubicBezTo>
                  <a:pt x="310" y="44"/>
                  <a:pt x="309" y="44"/>
                  <a:pt x="309" y="44"/>
                </a:cubicBezTo>
                <a:cubicBezTo>
                  <a:pt x="308" y="45"/>
                  <a:pt x="307" y="44"/>
                  <a:pt x="307" y="44"/>
                </a:cubicBezTo>
                <a:cubicBezTo>
                  <a:pt x="305" y="44"/>
                  <a:pt x="306" y="47"/>
                  <a:pt x="304" y="46"/>
                </a:cubicBezTo>
                <a:cubicBezTo>
                  <a:pt x="303" y="45"/>
                  <a:pt x="305" y="44"/>
                  <a:pt x="305" y="43"/>
                </a:cubicBezTo>
                <a:cubicBezTo>
                  <a:pt x="302" y="44"/>
                  <a:pt x="304" y="40"/>
                  <a:pt x="301" y="41"/>
                </a:cubicBezTo>
                <a:cubicBezTo>
                  <a:pt x="302" y="44"/>
                  <a:pt x="299" y="44"/>
                  <a:pt x="298" y="45"/>
                </a:cubicBezTo>
                <a:cubicBezTo>
                  <a:pt x="299" y="44"/>
                  <a:pt x="297" y="45"/>
                  <a:pt x="297" y="44"/>
                </a:cubicBezTo>
                <a:cubicBezTo>
                  <a:pt x="298" y="43"/>
                  <a:pt x="300" y="42"/>
                  <a:pt x="301" y="40"/>
                </a:cubicBezTo>
                <a:cubicBezTo>
                  <a:pt x="302" y="40"/>
                  <a:pt x="303" y="39"/>
                  <a:pt x="304" y="39"/>
                </a:cubicBezTo>
                <a:cubicBezTo>
                  <a:pt x="305" y="39"/>
                  <a:pt x="307" y="35"/>
                  <a:pt x="304" y="35"/>
                </a:cubicBezTo>
                <a:cubicBezTo>
                  <a:pt x="304" y="36"/>
                  <a:pt x="304" y="37"/>
                  <a:pt x="303" y="38"/>
                </a:cubicBezTo>
                <a:cubicBezTo>
                  <a:pt x="302" y="37"/>
                  <a:pt x="302" y="38"/>
                  <a:pt x="300" y="38"/>
                </a:cubicBezTo>
                <a:cubicBezTo>
                  <a:pt x="300" y="36"/>
                  <a:pt x="300" y="36"/>
                  <a:pt x="300" y="36"/>
                </a:cubicBezTo>
                <a:cubicBezTo>
                  <a:pt x="299" y="36"/>
                  <a:pt x="301" y="38"/>
                  <a:pt x="298" y="38"/>
                </a:cubicBezTo>
                <a:cubicBezTo>
                  <a:pt x="298" y="36"/>
                  <a:pt x="299" y="36"/>
                  <a:pt x="299" y="35"/>
                </a:cubicBezTo>
                <a:cubicBezTo>
                  <a:pt x="298" y="36"/>
                  <a:pt x="297" y="36"/>
                  <a:pt x="296" y="36"/>
                </a:cubicBezTo>
                <a:cubicBezTo>
                  <a:pt x="294" y="36"/>
                  <a:pt x="294" y="38"/>
                  <a:pt x="293" y="37"/>
                </a:cubicBezTo>
                <a:cubicBezTo>
                  <a:pt x="293" y="35"/>
                  <a:pt x="295" y="35"/>
                  <a:pt x="295" y="34"/>
                </a:cubicBezTo>
                <a:cubicBezTo>
                  <a:pt x="293" y="33"/>
                  <a:pt x="293" y="31"/>
                  <a:pt x="291" y="32"/>
                </a:cubicBezTo>
                <a:cubicBezTo>
                  <a:pt x="291" y="31"/>
                  <a:pt x="292" y="31"/>
                  <a:pt x="291" y="30"/>
                </a:cubicBezTo>
                <a:cubicBezTo>
                  <a:pt x="289" y="31"/>
                  <a:pt x="291" y="33"/>
                  <a:pt x="290" y="33"/>
                </a:cubicBezTo>
                <a:cubicBezTo>
                  <a:pt x="289" y="33"/>
                  <a:pt x="288" y="33"/>
                  <a:pt x="287" y="32"/>
                </a:cubicBezTo>
                <a:cubicBezTo>
                  <a:pt x="287" y="33"/>
                  <a:pt x="287" y="33"/>
                  <a:pt x="286" y="34"/>
                </a:cubicBezTo>
                <a:cubicBezTo>
                  <a:pt x="287" y="35"/>
                  <a:pt x="289" y="35"/>
                  <a:pt x="289" y="35"/>
                </a:cubicBezTo>
                <a:cubicBezTo>
                  <a:pt x="290" y="37"/>
                  <a:pt x="288" y="39"/>
                  <a:pt x="291" y="39"/>
                </a:cubicBezTo>
                <a:cubicBezTo>
                  <a:pt x="291" y="38"/>
                  <a:pt x="292" y="38"/>
                  <a:pt x="293" y="38"/>
                </a:cubicBezTo>
                <a:cubicBezTo>
                  <a:pt x="293" y="40"/>
                  <a:pt x="294" y="39"/>
                  <a:pt x="295" y="40"/>
                </a:cubicBezTo>
                <a:cubicBezTo>
                  <a:pt x="294" y="40"/>
                  <a:pt x="293" y="40"/>
                  <a:pt x="293" y="41"/>
                </a:cubicBezTo>
                <a:cubicBezTo>
                  <a:pt x="294" y="43"/>
                  <a:pt x="296" y="42"/>
                  <a:pt x="297" y="44"/>
                </a:cubicBezTo>
                <a:cubicBezTo>
                  <a:pt x="295" y="44"/>
                  <a:pt x="294" y="45"/>
                  <a:pt x="294" y="46"/>
                </a:cubicBezTo>
                <a:cubicBezTo>
                  <a:pt x="295" y="46"/>
                  <a:pt x="295" y="46"/>
                  <a:pt x="295" y="45"/>
                </a:cubicBezTo>
                <a:cubicBezTo>
                  <a:pt x="296" y="46"/>
                  <a:pt x="298" y="45"/>
                  <a:pt x="298" y="47"/>
                </a:cubicBezTo>
                <a:cubicBezTo>
                  <a:pt x="297" y="47"/>
                  <a:pt x="298" y="48"/>
                  <a:pt x="297" y="48"/>
                </a:cubicBezTo>
                <a:cubicBezTo>
                  <a:pt x="295" y="48"/>
                  <a:pt x="293" y="47"/>
                  <a:pt x="292" y="49"/>
                </a:cubicBezTo>
                <a:cubicBezTo>
                  <a:pt x="293" y="50"/>
                  <a:pt x="292" y="52"/>
                  <a:pt x="291" y="53"/>
                </a:cubicBezTo>
                <a:cubicBezTo>
                  <a:pt x="291" y="52"/>
                  <a:pt x="292" y="51"/>
                  <a:pt x="291" y="50"/>
                </a:cubicBezTo>
                <a:cubicBezTo>
                  <a:pt x="291" y="50"/>
                  <a:pt x="290" y="50"/>
                  <a:pt x="290" y="50"/>
                </a:cubicBezTo>
                <a:cubicBezTo>
                  <a:pt x="289" y="48"/>
                  <a:pt x="290" y="48"/>
                  <a:pt x="291" y="47"/>
                </a:cubicBezTo>
                <a:cubicBezTo>
                  <a:pt x="293" y="47"/>
                  <a:pt x="293" y="47"/>
                  <a:pt x="294" y="48"/>
                </a:cubicBezTo>
                <a:cubicBezTo>
                  <a:pt x="294" y="46"/>
                  <a:pt x="292" y="44"/>
                  <a:pt x="293" y="43"/>
                </a:cubicBezTo>
                <a:cubicBezTo>
                  <a:pt x="292" y="42"/>
                  <a:pt x="291" y="43"/>
                  <a:pt x="291" y="44"/>
                </a:cubicBezTo>
                <a:cubicBezTo>
                  <a:pt x="290" y="44"/>
                  <a:pt x="289" y="43"/>
                  <a:pt x="288" y="44"/>
                </a:cubicBezTo>
                <a:cubicBezTo>
                  <a:pt x="288" y="43"/>
                  <a:pt x="288" y="41"/>
                  <a:pt x="287" y="40"/>
                </a:cubicBezTo>
                <a:cubicBezTo>
                  <a:pt x="285" y="40"/>
                  <a:pt x="285" y="41"/>
                  <a:pt x="284" y="41"/>
                </a:cubicBezTo>
                <a:cubicBezTo>
                  <a:pt x="283" y="42"/>
                  <a:pt x="285" y="43"/>
                  <a:pt x="283" y="43"/>
                </a:cubicBezTo>
                <a:cubicBezTo>
                  <a:pt x="282" y="41"/>
                  <a:pt x="283" y="41"/>
                  <a:pt x="283" y="40"/>
                </a:cubicBezTo>
                <a:cubicBezTo>
                  <a:pt x="281" y="39"/>
                  <a:pt x="282" y="42"/>
                  <a:pt x="280" y="41"/>
                </a:cubicBezTo>
                <a:cubicBezTo>
                  <a:pt x="278" y="40"/>
                  <a:pt x="279" y="35"/>
                  <a:pt x="283" y="36"/>
                </a:cubicBezTo>
                <a:cubicBezTo>
                  <a:pt x="283" y="37"/>
                  <a:pt x="283" y="38"/>
                  <a:pt x="284" y="38"/>
                </a:cubicBezTo>
                <a:cubicBezTo>
                  <a:pt x="285" y="37"/>
                  <a:pt x="284" y="34"/>
                  <a:pt x="285" y="33"/>
                </a:cubicBezTo>
                <a:cubicBezTo>
                  <a:pt x="283" y="33"/>
                  <a:pt x="281" y="34"/>
                  <a:pt x="283" y="35"/>
                </a:cubicBezTo>
                <a:cubicBezTo>
                  <a:pt x="282" y="35"/>
                  <a:pt x="281" y="35"/>
                  <a:pt x="280" y="35"/>
                </a:cubicBezTo>
                <a:cubicBezTo>
                  <a:pt x="279" y="33"/>
                  <a:pt x="279" y="29"/>
                  <a:pt x="277" y="28"/>
                </a:cubicBezTo>
                <a:cubicBezTo>
                  <a:pt x="276" y="30"/>
                  <a:pt x="277" y="29"/>
                  <a:pt x="277" y="31"/>
                </a:cubicBezTo>
                <a:cubicBezTo>
                  <a:pt x="276" y="32"/>
                  <a:pt x="276" y="34"/>
                  <a:pt x="276" y="35"/>
                </a:cubicBezTo>
                <a:cubicBezTo>
                  <a:pt x="278" y="36"/>
                  <a:pt x="277" y="43"/>
                  <a:pt x="274" y="42"/>
                </a:cubicBezTo>
                <a:cubicBezTo>
                  <a:pt x="274" y="44"/>
                  <a:pt x="277" y="43"/>
                  <a:pt x="277" y="44"/>
                </a:cubicBezTo>
                <a:cubicBezTo>
                  <a:pt x="273" y="45"/>
                  <a:pt x="272" y="43"/>
                  <a:pt x="271" y="42"/>
                </a:cubicBezTo>
                <a:cubicBezTo>
                  <a:pt x="271" y="43"/>
                  <a:pt x="268" y="42"/>
                  <a:pt x="268" y="44"/>
                </a:cubicBezTo>
                <a:cubicBezTo>
                  <a:pt x="268" y="45"/>
                  <a:pt x="271" y="44"/>
                  <a:pt x="270" y="46"/>
                </a:cubicBezTo>
                <a:cubicBezTo>
                  <a:pt x="268" y="45"/>
                  <a:pt x="267" y="45"/>
                  <a:pt x="266" y="47"/>
                </a:cubicBezTo>
                <a:cubicBezTo>
                  <a:pt x="266" y="45"/>
                  <a:pt x="267" y="45"/>
                  <a:pt x="267" y="44"/>
                </a:cubicBezTo>
                <a:cubicBezTo>
                  <a:pt x="266" y="43"/>
                  <a:pt x="265" y="43"/>
                  <a:pt x="264" y="44"/>
                </a:cubicBezTo>
                <a:cubicBezTo>
                  <a:pt x="264" y="42"/>
                  <a:pt x="263" y="42"/>
                  <a:pt x="262" y="41"/>
                </a:cubicBezTo>
                <a:cubicBezTo>
                  <a:pt x="262" y="43"/>
                  <a:pt x="258" y="43"/>
                  <a:pt x="257" y="42"/>
                </a:cubicBezTo>
                <a:cubicBezTo>
                  <a:pt x="256" y="44"/>
                  <a:pt x="256" y="43"/>
                  <a:pt x="254" y="43"/>
                </a:cubicBezTo>
                <a:cubicBezTo>
                  <a:pt x="253" y="45"/>
                  <a:pt x="253" y="46"/>
                  <a:pt x="254" y="47"/>
                </a:cubicBezTo>
                <a:cubicBezTo>
                  <a:pt x="253" y="47"/>
                  <a:pt x="253" y="47"/>
                  <a:pt x="253" y="47"/>
                </a:cubicBezTo>
                <a:cubicBezTo>
                  <a:pt x="252" y="48"/>
                  <a:pt x="253" y="49"/>
                  <a:pt x="254" y="49"/>
                </a:cubicBezTo>
                <a:cubicBezTo>
                  <a:pt x="254" y="51"/>
                  <a:pt x="254" y="52"/>
                  <a:pt x="255" y="52"/>
                </a:cubicBezTo>
                <a:cubicBezTo>
                  <a:pt x="255" y="47"/>
                  <a:pt x="260" y="47"/>
                  <a:pt x="263" y="50"/>
                </a:cubicBezTo>
                <a:cubicBezTo>
                  <a:pt x="260" y="50"/>
                  <a:pt x="260" y="50"/>
                  <a:pt x="260" y="50"/>
                </a:cubicBezTo>
                <a:cubicBezTo>
                  <a:pt x="260" y="52"/>
                  <a:pt x="258" y="52"/>
                  <a:pt x="258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6" y="53"/>
                  <a:pt x="255" y="51"/>
                  <a:pt x="254" y="53"/>
                </a:cubicBezTo>
                <a:cubicBezTo>
                  <a:pt x="256" y="53"/>
                  <a:pt x="256" y="55"/>
                  <a:pt x="257" y="55"/>
                </a:cubicBezTo>
                <a:cubicBezTo>
                  <a:pt x="258" y="55"/>
                  <a:pt x="257" y="54"/>
                  <a:pt x="259" y="54"/>
                </a:cubicBezTo>
                <a:cubicBezTo>
                  <a:pt x="259" y="57"/>
                  <a:pt x="256" y="56"/>
                  <a:pt x="256" y="57"/>
                </a:cubicBezTo>
                <a:cubicBezTo>
                  <a:pt x="256" y="56"/>
                  <a:pt x="253" y="57"/>
                  <a:pt x="253" y="56"/>
                </a:cubicBezTo>
                <a:cubicBezTo>
                  <a:pt x="254" y="55"/>
                  <a:pt x="254" y="54"/>
                  <a:pt x="253" y="53"/>
                </a:cubicBezTo>
                <a:cubicBezTo>
                  <a:pt x="253" y="56"/>
                  <a:pt x="251" y="56"/>
                  <a:pt x="251" y="57"/>
                </a:cubicBezTo>
                <a:cubicBezTo>
                  <a:pt x="253" y="58"/>
                  <a:pt x="255" y="60"/>
                  <a:pt x="254" y="62"/>
                </a:cubicBezTo>
                <a:cubicBezTo>
                  <a:pt x="253" y="62"/>
                  <a:pt x="252" y="61"/>
                  <a:pt x="253" y="60"/>
                </a:cubicBezTo>
                <a:cubicBezTo>
                  <a:pt x="251" y="60"/>
                  <a:pt x="250" y="60"/>
                  <a:pt x="250" y="59"/>
                </a:cubicBezTo>
                <a:cubicBezTo>
                  <a:pt x="250" y="58"/>
                  <a:pt x="251" y="57"/>
                  <a:pt x="250" y="57"/>
                </a:cubicBezTo>
                <a:cubicBezTo>
                  <a:pt x="250" y="57"/>
                  <a:pt x="249" y="58"/>
                  <a:pt x="249" y="58"/>
                </a:cubicBezTo>
                <a:cubicBezTo>
                  <a:pt x="249" y="57"/>
                  <a:pt x="248" y="57"/>
                  <a:pt x="248" y="57"/>
                </a:cubicBezTo>
                <a:cubicBezTo>
                  <a:pt x="249" y="55"/>
                  <a:pt x="251" y="56"/>
                  <a:pt x="251" y="54"/>
                </a:cubicBezTo>
                <a:cubicBezTo>
                  <a:pt x="250" y="54"/>
                  <a:pt x="248" y="54"/>
                  <a:pt x="248" y="53"/>
                </a:cubicBezTo>
                <a:cubicBezTo>
                  <a:pt x="248" y="52"/>
                  <a:pt x="249" y="53"/>
                  <a:pt x="250" y="52"/>
                </a:cubicBezTo>
                <a:cubicBezTo>
                  <a:pt x="250" y="51"/>
                  <a:pt x="250" y="50"/>
                  <a:pt x="251" y="50"/>
                </a:cubicBezTo>
                <a:cubicBezTo>
                  <a:pt x="250" y="50"/>
                  <a:pt x="251" y="48"/>
                  <a:pt x="249" y="48"/>
                </a:cubicBezTo>
                <a:cubicBezTo>
                  <a:pt x="249" y="49"/>
                  <a:pt x="249" y="50"/>
                  <a:pt x="248" y="50"/>
                </a:cubicBezTo>
                <a:cubicBezTo>
                  <a:pt x="248" y="48"/>
                  <a:pt x="249" y="48"/>
                  <a:pt x="248" y="47"/>
                </a:cubicBezTo>
                <a:cubicBezTo>
                  <a:pt x="246" y="47"/>
                  <a:pt x="248" y="50"/>
                  <a:pt x="247" y="50"/>
                </a:cubicBezTo>
                <a:cubicBezTo>
                  <a:pt x="245" y="50"/>
                  <a:pt x="244" y="49"/>
                  <a:pt x="244" y="46"/>
                </a:cubicBezTo>
                <a:cubicBezTo>
                  <a:pt x="243" y="46"/>
                  <a:pt x="243" y="47"/>
                  <a:pt x="241" y="47"/>
                </a:cubicBezTo>
                <a:cubicBezTo>
                  <a:pt x="241" y="46"/>
                  <a:pt x="242" y="45"/>
                  <a:pt x="241" y="45"/>
                </a:cubicBezTo>
                <a:cubicBezTo>
                  <a:pt x="240" y="46"/>
                  <a:pt x="241" y="47"/>
                  <a:pt x="240" y="48"/>
                </a:cubicBezTo>
                <a:cubicBezTo>
                  <a:pt x="239" y="47"/>
                  <a:pt x="237" y="47"/>
                  <a:pt x="235" y="47"/>
                </a:cubicBezTo>
                <a:cubicBezTo>
                  <a:pt x="236" y="46"/>
                  <a:pt x="236" y="44"/>
                  <a:pt x="234" y="44"/>
                </a:cubicBezTo>
                <a:cubicBezTo>
                  <a:pt x="236" y="47"/>
                  <a:pt x="231" y="48"/>
                  <a:pt x="230" y="47"/>
                </a:cubicBezTo>
                <a:cubicBezTo>
                  <a:pt x="230" y="45"/>
                  <a:pt x="233" y="47"/>
                  <a:pt x="233" y="46"/>
                </a:cubicBezTo>
                <a:cubicBezTo>
                  <a:pt x="232" y="45"/>
                  <a:pt x="231" y="46"/>
                  <a:pt x="231" y="45"/>
                </a:cubicBezTo>
                <a:cubicBezTo>
                  <a:pt x="231" y="41"/>
                  <a:pt x="234" y="43"/>
                  <a:pt x="238" y="43"/>
                </a:cubicBezTo>
                <a:cubicBezTo>
                  <a:pt x="237" y="40"/>
                  <a:pt x="239" y="38"/>
                  <a:pt x="236" y="37"/>
                </a:cubicBezTo>
                <a:cubicBezTo>
                  <a:pt x="236" y="39"/>
                  <a:pt x="235" y="41"/>
                  <a:pt x="233" y="40"/>
                </a:cubicBezTo>
                <a:cubicBezTo>
                  <a:pt x="233" y="41"/>
                  <a:pt x="232" y="41"/>
                  <a:pt x="232" y="41"/>
                </a:cubicBezTo>
                <a:cubicBezTo>
                  <a:pt x="232" y="40"/>
                  <a:pt x="232" y="39"/>
                  <a:pt x="231" y="39"/>
                </a:cubicBezTo>
                <a:cubicBezTo>
                  <a:pt x="231" y="41"/>
                  <a:pt x="231" y="42"/>
                  <a:pt x="229" y="42"/>
                </a:cubicBezTo>
                <a:cubicBezTo>
                  <a:pt x="229" y="43"/>
                  <a:pt x="230" y="44"/>
                  <a:pt x="230" y="45"/>
                </a:cubicBezTo>
                <a:cubicBezTo>
                  <a:pt x="229" y="45"/>
                  <a:pt x="229" y="44"/>
                  <a:pt x="228" y="44"/>
                </a:cubicBezTo>
                <a:cubicBezTo>
                  <a:pt x="227" y="46"/>
                  <a:pt x="230" y="45"/>
                  <a:pt x="229" y="47"/>
                </a:cubicBezTo>
                <a:cubicBezTo>
                  <a:pt x="229" y="47"/>
                  <a:pt x="227" y="49"/>
                  <a:pt x="227" y="48"/>
                </a:cubicBezTo>
                <a:cubicBezTo>
                  <a:pt x="227" y="46"/>
                  <a:pt x="228" y="46"/>
                  <a:pt x="227" y="44"/>
                </a:cubicBezTo>
                <a:cubicBezTo>
                  <a:pt x="225" y="45"/>
                  <a:pt x="226" y="43"/>
                  <a:pt x="225" y="43"/>
                </a:cubicBezTo>
                <a:cubicBezTo>
                  <a:pt x="224" y="45"/>
                  <a:pt x="222" y="46"/>
                  <a:pt x="220" y="45"/>
                </a:cubicBezTo>
                <a:cubicBezTo>
                  <a:pt x="219" y="42"/>
                  <a:pt x="221" y="43"/>
                  <a:pt x="222" y="42"/>
                </a:cubicBezTo>
                <a:cubicBezTo>
                  <a:pt x="221" y="42"/>
                  <a:pt x="221" y="41"/>
                  <a:pt x="220" y="41"/>
                </a:cubicBezTo>
                <a:cubicBezTo>
                  <a:pt x="219" y="43"/>
                  <a:pt x="217" y="43"/>
                  <a:pt x="215" y="43"/>
                </a:cubicBezTo>
                <a:cubicBezTo>
                  <a:pt x="215" y="45"/>
                  <a:pt x="214" y="46"/>
                  <a:pt x="213" y="46"/>
                </a:cubicBezTo>
                <a:cubicBezTo>
                  <a:pt x="213" y="45"/>
                  <a:pt x="214" y="44"/>
                  <a:pt x="214" y="43"/>
                </a:cubicBezTo>
                <a:cubicBezTo>
                  <a:pt x="212" y="42"/>
                  <a:pt x="215" y="42"/>
                  <a:pt x="214" y="39"/>
                </a:cubicBezTo>
                <a:cubicBezTo>
                  <a:pt x="215" y="39"/>
                  <a:pt x="216" y="38"/>
                  <a:pt x="215" y="37"/>
                </a:cubicBezTo>
                <a:cubicBezTo>
                  <a:pt x="214" y="38"/>
                  <a:pt x="214" y="40"/>
                  <a:pt x="212" y="39"/>
                </a:cubicBezTo>
                <a:cubicBezTo>
                  <a:pt x="212" y="40"/>
                  <a:pt x="211" y="40"/>
                  <a:pt x="210" y="41"/>
                </a:cubicBezTo>
                <a:cubicBezTo>
                  <a:pt x="208" y="41"/>
                  <a:pt x="207" y="39"/>
                  <a:pt x="205" y="38"/>
                </a:cubicBezTo>
                <a:cubicBezTo>
                  <a:pt x="203" y="38"/>
                  <a:pt x="204" y="40"/>
                  <a:pt x="202" y="40"/>
                </a:cubicBezTo>
                <a:cubicBezTo>
                  <a:pt x="202" y="39"/>
                  <a:pt x="199" y="39"/>
                  <a:pt x="199" y="38"/>
                </a:cubicBezTo>
                <a:cubicBezTo>
                  <a:pt x="196" y="38"/>
                  <a:pt x="193" y="38"/>
                  <a:pt x="191" y="37"/>
                </a:cubicBezTo>
                <a:cubicBezTo>
                  <a:pt x="190" y="39"/>
                  <a:pt x="191" y="42"/>
                  <a:pt x="193" y="42"/>
                </a:cubicBezTo>
                <a:cubicBezTo>
                  <a:pt x="194" y="40"/>
                  <a:pt x="197" y="39"/>
                  <a:pt x="200" y="39"/>
                </a:cubicBezTo>
                <a:cubicBezTo>
                  <a:pt x="200" y="40"/>
                  <a:pt x="200" y="41"/>
                  <a:pt x="201" y="41"/>
                </a:cubicBezTo>
                <a:cubicBezTo>
                  <a:pt x="201" y="40"/>
                  <a:pt x="202" y="40"/>
                  <a:pt x="202" y="41"/>
                </a:cubicBezTo>
                <a:cubicBezTo>
                  <a:pt x="202" y="43"/>
                  <a:pt x="200" y="40"/>
                  <a:pt x="201" y="42"/>
                </a:cubicBezTo>
                <a:cubicBezTo>
                  <a:pt x="202" y="44"/>
                  <a:pt x="203" y="40"/>
                  <a:pt x="204" y="40"/>
                </a:cubicBezTo>
                <a:cubicBezTo>
                  <a:pt x="207" y="42"/>
                  <a:pt x="206" y="42"/>
                  <a:pt x="206" y="44"/>
                </a:cubicBezTo>
                <a:cubicBezTo>
                  <a:pt x="206" y="45"/>
                  <a:pt x="207" y="45"/>
                  <a:pt x="207" y="46"/>
                </a:cubicBezTo>
                <a:cubicBezTo>
                  <a:pt x="204" y="46"/>
                  <a:pt x="205" y="44"/>
                  <a:pt x="202" y="44"/>
                </a:cubicBezTo>
                <a:cubicBezTo>
                  <a:pt x="202" y="45"/>
                  <a:pt x="201" y="47"/>
                  <a:pt x="201" y="48"/>
                </a:cubicBezTo>
                <a:cubicBezTo>
                  <a:pt x="198" y="48"/>
                  <a:pt x="199" y="51"/>
                  <a:pt x="196" y="50"/>
                </a:cubicBezTo>
                <a:cubicBezTo>
                  <a:pt x="195" y="50"/>
                  <a:pt x="195" y="49"/>
                  <a:pt x="195" y="48"/>
                </a:cubicBezTo>
                <a:cubicBezTo>
                  <a:pt x="195" y="47"/>
                  <a:pt x="197" y="48"/>
                  <a:pt x="197" y="47"/>
                </a:cubicBezTo>
                <a:cubicBezTo>
                  <a:pt x="196" y="46"/>
                  <a:pt x="194" y="46"/>
                  <a:pt x="193" y="47"/>
                </a:cubicBezTo>
                <a:cubicBezTo>
                  <a:pt x="192" y="46"/>
                  <a:pt x="191" y="46"/>
                  <a:pt x="190" y="47"/>
                </a:cubicBezTo>
                <a:cubicBezTo>
                  <a:pt x="189" y="48"/>
                  <a:pt x="190" y="48"/>
                  <a:pt x="190" y="49"/>
                </a:cubicBezTo>
                <a:cubicBezTo>
                  <a:pt x="189" y="49"/>
                  <a:pt x="188" y="49"/>
                  <a:pt x="187" y="48"/>
                </a:cubicBezTo>
                <a:cubicBezTo>
                  <a:pt x="186" y="48"/>
                  <a:pt x="186" y="49"/>
                  <a:pt x="185" y="49"/>
                </a:cubicBezTo>
                <a:cubicBezTo>
                  <a:pt x="183" y="49"/>
                  <a:pt x="181" y="48"/>
                  <a:pt x="180" y="48"/>
                </a:cubicBezTo>
                <a:cubicBezTo>
                  <a:pt x="181" y="47"/>
                  <a:pt x="180" y="46"/>
                  <a:pt x="180" y="45"/>
                </a:cubicBezTo>
                <a:cubicBezTo>
                  <a:pt x="181" y="44"/>
                  <a:pt x="183" y="45"/>
                  <a:pt x="183" y="44"/>
                </a:cubicBezTo>
                <a:cubicBezTo>
                  <a:pt x="182" y="43"/>
                  <a:pt x="182" y="44"/>
                  <a:pt x="180" y="44"/>
                </a:cubicBezTo>
                <a:cubicBezTo>
                  <a:pt x="181" y="43"/>
                  <a:pt x="180" y="42"/>
                  <a:pt x="180" y="41"/>
                </a:cubicBezTo>
                <a:cubicBezTo>
                  <a:pt x="182" y="41"/>
                  <a:pt x="185" y="39"/>
                  <a:pt x="185" y="42"/>
                </a:cubicBezTo>
                <a:cubicBezTo>
                  <a:pt x="185" y="42"/>
                  <a:pt x="184" y="42"/>
                  <a:pt x="184" y="42"/>
                </a:cubicBezTo>
                <a:cubicBezTo>
                  <a:pt x="185" y="43"/>
                  <a:pt x="184" y="46"/>
                  <a:pt x="185" y="47"/>
                </a:cubicBezTo>
                <a:cubicBezTo>
                  <a:pt x="185" y="45"/>
                  <a:pt x="189" y="47"/>
                  <a:pt x="189" y="45"/>
                </a:cubicBezTo>
                <a:cubicBezTo>
                  <a:pt x="189" y="44"/>
                  <a:pt x="188" y="46"/>
                  <a:pt x="188" y="45"/>
                </a:cubicBezTo>
                <a:cubicBezTo>
                  <a:pt x="187" y="44"/>
                  <a:pt x="187" y="43"/>
                  <a:pt x="187" y="42"/>
                </a:cubicBezTo>
                <a:cubicBezTo>
                  <a:pt x="188" y="42"/>
                  <a:pt x="189" y="42"/>
                  <a:pt x="190" y="41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7" y="40"/>
                  <a:pt x="186" y="40"/>
                  <a:pt x="186" y="38"/>
                </a:cubicBezTo>
                <a:cubicBezTo>
                  <a:pt x="188" y="38"/>
                  <a:pt x="189" y="39"/>
                  <a:pt x="189" y="38"/>
                </a:cubicBezTo>
                <a:cubicBezTo>
                  <a:pt x="188" y="37"/>
                  <a:pt x="186" y="38"/>
                  <a:pt x="185" y="38"/>
                </a:cubicBezTo>
                <a:cubicBezTo>
                  <a:pt x="183" y="36"/>
                  <a:pt x="181" y="35"/>
                  <a:pt x="179" y="34"/>
                </a:cubicBezTo>
                <a:cubicBezTo>
                  <a:pt x="178" y="35"/>
                  <a:pt x="178" y="36"/>
                  <a:pt x="178" y="37"/>
                </a:cubicBezTo>
                <a:cubicBezTo>
                  <a:pt x="179" y="38"/>
                  <a:pt x="181" y="36"/>
                  <a:pt x="182" y="38"/>
                </a:cubicBezTo>
                <a:cubicBezTo>
                  <a:pt x="180" y="38"/>
                  <a:pt x="180" y="38"/>
                  <a:pt x="178" y="39"/>
                </a:cubicBezTo>
                <a:cubicBezTo>
                  <a:pt x="177" y="39"/>
                  <a:pt x="178" y="40"/>
                  <a:pt x="177" y="40"/>
                </a:cubicBezTo>
                <a:cubicBezTo>
                  <a:pt x="176" y="38"/>
                  <a:pt x="175" y="37"/>
                  <a:pt x="174" y="37"/>
                </a:cubicBezTo>
                <a:cubicBezTo>
                  <a:pt x="173" y="39"/>
                  <a:pt x="175" y="38"/>
                  <a:pt x="175" y="39"/>
                </a:cubicBezTo>
                <a:cubicBezTo>
                  <a:pt x="174" y="39"/>
                  <a:pt x="174" y="40"/>
                  <a:pt x="173" y="41"/>
                </a:cubicBezTo>
                <a:cubicBezTo>
                  <a:pt x="172" y="39"/>
                  <a:pt x="171" y="40"/>
                  <a:pt x="170" y="40"/>
                </a:cubicBezTo>
                <a:cubicBezTo>
                  <a:pt x="170" y="40"/>
                  <a:pt x="169" y="39"/>
                  <a:pt x="169" y="39"/>
                </a:cubicBezTo>
                <a:cubicBezTo>
                  <a:pt x="168" y="40"/>
                  <a:pt x="168" y="41"/>
                  <a:pt x="168" y="41"/>
                </a:cubicBezTo>
                <a:cubicBezTo>
                  <a:pt x="170" y="43"/>
                  <a:pt x="177" y="39"/>
                  <a:pt x="177" y="44"/>
                </a:cubicBezTo>
                <a:cubicBezTo>
                  <a:pt x="175" y="44"/>
                  <a:pt x="174" y="44"/>
                  <a:pt x="173" y="42"/>
                </a:cubicBezTo>
                <a:cubicBezTo>
                  <a:pt x="173" y="43"/>
                  <a:pt x="172" y="44"/>
                  <a:pt x="172" y="44"/>
                </a:cubicBezTo>
                <a:cubicBezTo>
                  <a:pt x="174" y="45"/>
                  <a:pt x="173" y="46"/>
                  <a:pt x="173" y="48"/>
                </a:cubicBezTo>
                <a:cubicBezTo>
                  <a:pt x="174" y="49"/>
                  <a:pt x="178" y="47"/>
                  <a:pt x="178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3" y="52"/>
                  <a:pt x="176" y="49"/>
                  <a:pt x="177" y="50"/>
                </a:cubicBezTo>
                <a:cubicBezTo>
                  <a:pt x="176" y="51"/>
                  <a:pt x="175" y="52"/>
                  <a:pt x="174" y="53"/>
                </a:cubicBezTo>
                <a:cubicBezTo>
                  <a:pt x="173" y="52"/>
                  <a:pt x="174" y="50"/>
                  <a:pt x="172" y="50"/>
                </a:cubicBezTo>
                <a:cubicBezTo>
                  <a:pt x="172" y="52"/>
                  <a:pt x="171" y="52"/>
                  <a:pt x="171" y="52"/>
                </a:cubicBezTo>
                <a:cubicBezTo>
                  <a:pt x="171" y="54"/>
                  <a:pt x="173" y="54"/>
                  <a:pt x="173" y="56"/>
                </a:cubicBezTo>
                <a:cubicBezTo>
                  <a:pt x="171" y="55"/>
                  <a:pt x="171" y="57"/>
                  <a:pt x="171" y="58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8" y="57"/>
                  <a:pt x="170" y="57"/>
                  <a:pt x="169" y="56"/>
                </a:cubicBezTo>
                <a:cubicBezTo>
                  <a:pt x="168" y="56"/>
                  <a:pt x="167" y="56"/>
                  <a:pt x="166" y="56"/>
                </a:cubicBezTo>
                <a:cubicBezTo>
                  <a:pt x="166" y="58"/>
                  <a:pt x="168" y="56"/>
                  <a:pt x="167" y="58"/>
                </a:cubicBezTo>
                <a:cubicBezTo>
                  <a:pt x="166" y="59"/>
                  <a:pt x="163" y="59"/>
                  <a:pt x="161" y="60"/>
                </a:cubicBezTo>
                <a:cubicBezTo>
                  <a:pt x="161" y="60"/>
                  <a:pt x="160" y="59"/>
                  <a:pt x="160" y="59"/>
                </a:cubicBezTo>
                <a:cubicBezTo>
                  <a:pt x="160" y="57"/>
                  <a:pt x="163" y="57"/>
                  <a:pt x="163" y="55"/>
                </a:cubicBezTo>
                <a:cubicBezTo>
                  <a:pt x="163" y="54"/>
                  <a:pt x="161" y="56"/>
                  <a:pt x="160" y="54"/>
                </a:cubicBezTo>
                <a:cubicBezTo>
                  <a:pt x="160" y="52"/>
                  <a:pt x="161" y="51"/>
                  <a:pt x="163" y="50"/>
                </a:cubicBezTo>
                <a:cubicBezTo>
                  <a:pt x="164" y="49"/>
                  <a:pt x="168" y="50"/>
                  <a:pt x="168" y="51"/>
                </a:cubicBezTo>
                <a:cubicBezTo>
                  <a:pt x="168" y="51"/>
                  <a:pt x="168" y="53"/>
                  <a:pt x="168" y="54"/>
                </a:cubicBezTo>
                <a:cubicBezTo>
                  <a:pt x="171" y="54"/>
                  <a:pt x="169" y="49"/>
                  <a:pt x="170" y="47"/>
                </a:cubicBezTo>
                <a:cubicBezTo>
                  <a:pt x="168" y="48"/>
                  <a:pt x="165" y="49"/>
                  <a:pt x="163" y="49"/>
                </a:cubicBezTo>
                <a:cubicBezTo>
                  <a:pt x="164" y="48"/>
                  <a:pt x="162" y="45"/>
                  <a:pt x="160" y="46"/>
                </a:cubicBezTo>
                <a:cubicBezTo>
                  <a:pt x="160" y="48"/>
                  <a:pt x="161" y="48"/>
                  <a:pt x="161" y="50"/>
                </a:cubicBezTo>
                <a:cubicBezTo>
                  <a:pt x="159" y="50"/>
                  <a:pt x="158" y="50"/>
                  <a:pt x="157" y="49"/>
                </a:cubicBezTo>
                <a:cubicBezTo>
                  <a:pt x="157" y="50"/>
                  <a:pt x="156" y="50"/>
                  <a:pt x="156" y="52"/>
                </a:cubicBezTo>
                <a:cubicBezTo>
                  <a:pt x="156" y="52"/>
                  <a:pt x="157" y="52"/>
                  <a:pt x="157" y="53"/>
                </a:cubicBezTo>
                <a:cubicBezTo>
                  <a:pt x="156" y="53"/>
                  <a:pt x="152" y="53"/>
                  <a:pt x="154" y="51"/>
                </a:cubicBezTo>
                <a:cubicBezTo>
                  <a:pt x="151" y="50"/>
                  <a:pt x="151" y="52"/>
                  <a:pt x="150" y="53"/>
                </a:cubicBezTo>
                <a:cubicBezTo>
                  <a:pt x="150" y="52"/>
                  <a:pt x="150" y="51"/>
                  <a:pt x="149" y="51"/>
                </a:cubicBezTo>
                <a:cubicBezTo>
                  <a:pt x="147" y="50"/>
                  <a:pt x="147" y="51"/>
                  <a:pt x="145" y="51"/>
                </a:cubicBezTo>
                <a:cubicBezTo>
                  <a:pt x="144" y="51"/>
                  <a:pt x="144" y="49"/>
                  <a:pt x="143" y="49"/>
                </a:cubicBezTo>
                <a:cubicBezTo>
                  <a:pt x="142" y="50"/>
                  <a:pt x="141" y="50"/>
                  <a:pt x="140" y="51"/>
                </a:cubicBezTo>
                <a:cubicBezTo>
                  <a:pt x="140" y="50"/>
                  <a:pt x="138" y="49"/>
                  <a:pt x="137" y="50"/>
                </a:cubicBezTo>
                <a:cubicBezTo>
                  <a:pt x="137" y="54"/>
                  <a:pt x="142" y="51"/>
                  <a:pt x="143" y="53"/>
                </a:cubicBezTo>
                <a:cubicBezTo>
                  <a:pt x="144" y="53"/>
                  <a:pt x="143" y="52"/>
                  <a:pt x="144" y="52"/>
                </a:cubicBezTo>
                <a:cubicBezTo>
                  <a:pt x="147" y="52"/>
                  <a:pt x="149" y="53"/>
                  <a:pt x="151" y="55"/>
                </a:cubicBezTo>
                <a:cubicBezTo>
                  <a:pt x="151" y="55"/>
                  <a:pt x="150" y="55"/>
                  <a:pt x="150" y="56"/>
                </a:cubicBezTo>
                <a:cubicBezTo>
                  <a:pt x="151" y="56"/>
                  <a:pt x="152" y="56"/>
                  <a:pt x="152" y="55"/>
                </a:cubicBezTo>
                <a:cubicBezTo>
                  <a:pt x="151" y="56"/>
                  <a:pt x="151" y="54"/>
                  <a:pt x="152" y="54"/>
                </a:cubicBezTo>
                <a:cubicBezTo>
                  <a:pt x="153" y="54"/>
                  <a:pt x="153" y="54"/>
                  <a:pt x="153" y="55"/>
                </a:cubicBezTo>
                <a:cubicBezTo>
                  <a:pt x="154" y="55"/>
                  <a:pt x="155" y="55"/>
                  <a:pt x="156" y="55"/>
                </a:cubicBezTo>
                <a:cubicBezTo>
                  <a:pt x="156" y="54"/>
                  <a:pt x="157" y="54"/>
                  <a:pt x="158" y="53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7" y="55"/>
                  <a:pt x="157" y="55"/>
                  <a:pt x="156" y="55"/>
                </a:cubicBezTo>
                <a:cubicBezTo>
                  <a:pt x="156" y="56"/>
                  <a:pt x="156" y="57"/>
                  <a:pt x="157" y="58"/>
                </a:cubicBezTo>
                <a:cubicBezTo>
                  <a:pt x="155" y="58"/>
                  <a:pt x="154" y="59"/>
                  <a:pt x="153" y="58"/>
                </a:cubicBezTo>
                <a:cubicBezTo>
                  <a:pt x="152" y="60"/>
                  <a:pt x="153" y="59"/>
                  <a:pt x="153" y="61"/>
                </a:cubicBezTo>
                <a:cubicBezTo>
                  <a:pt x="152" y="60"/>
                  <a:pt x="152" y="61"/>
                  <a:pt x="151" y="62"/>
                </a:cubicBezTo>
                <a:cubicBezTo>
                  <a:pt x="150" y="60"/>
                  <a:pt x="150" y="59"/>
                  <a:pt x="149" y="57"/>
                </a:cubicBezTo>
                <a:cubicBezTo>
                  <a:pt x="148" y="57"/>
                  <a:pt x="149" y="58"/>
                  <a:pt x="147" y="57"/>
                </a:cubicBezTo>
                <a:cubicBezTo>
                  <a:pt x="147" y="57"/>
                  <a:pt x="147" y="56"/>
                  <a:pt x="146" y="55"/>
                </a:cubicBezTo>
                <a:cubicBezTo>
                  <a:pt x="146" y="57"/>
                  <a:pt x="145" y="57"/>
                  <a:pt x="144" y="57"/>
                </a:cubicBezTo>
                <a:cubicBezTo>
                  <a:pt x="142" y="57"/>
                  <a:pt x="140" y="54"/>
                  <a:pt x="138" y="54"/>
                </a:cubicBezTo>
                <a:cubicBezTo>
                  <a:pt x="136" y="54"/>
                  <a:pt x="135" y="54"/>
                  <a:pt x="133" y="54"/>
                </a:cubicBezTo>
                <a:cubicBezTo>
                  <a:pt x="134" y="56"/>
                  <a:pt x="137" y="55"/>
                  <a:pt x="137" y="57"/>
                </a:cubicBezTo>
                <a:cubicBezTo>
                  <a:pt x="135" y="56"/>
                  <a:pt x="134" y="58"/>
                  <a:pt x="133" y="58"/>
                </a:cubicBezTo>
                <a:cubicBezTo>
                  <a:pt x="132" y="59"/>
                  <a:pt x="131" y="58"/>
                  <a:pt x="130" y="59"/>
                </a:cubicBezTo>
                <a:cubicBezTo>
                  <a:pt x="132" y="57"/>
                  <a:pt x="131" y="54"/>
                  <a:pt x="128" y="53"/>
                </a:cubicBezTo>
                <a:cubicBezTo>
                  <a:pt x="128" y="54"/>
                  <a:pt x="128" y="56"/>
                  <a:pt x="127" y="57"/>
                </a:cubicBezTo>
                <a:cubicBezTo>
                  <a:pt x="127" y="55"/>
                  <a:pt x="126" y="56"/>
                  <a:pt x="124" y="57"/>
                </a:cubicBezTo>
                <a:cubicBezTo>
                  <a:pt x="122" y="57"/>
                  <a:pt x="122" y="57"/>
                  <a:pt x="121" y="57"/>
                </a:cubicBezTo>
                <a:cubicBezTo>
                  <a:pt x="121" y="59"/>
                  <a:pt x="122" y="59"/>
                  <a:pt x="120" y="60"/>
                </a:cubicBezTo>
                <a:cubicBezTo>
                  <a:pt x="119" y="59"/>
                  <a:pt x="119" y="59"/>
                  <a:pt x="118" y="59"/>
                </a:cubicBezTo>
                <a:cubicBezTo>
                  <a:pt x="118" y="59"/>
                  <a:pt x="119" y="58"/>
                  <a:pt x="119" y="57"/>
                </a:cubicBezTo>
                <a:cubicBezTo>
                  <a:pt x="118" y="57"/>
                  <a:pt x="117" y="58"/>
                  <a:pt x="117" y="57"/>
                </a:cubicBezTo>
                <a:cubicBezTo>
                  <a:pt x="118" y="55"/>
                  <a:pt x="119" y="53"/>
                  <a:pt x="123" y="53"/>
                </a:cubicBezTo>
                <a:cubicBezTo>
                  <a:pt x="123" y="51"/>
                  <a:pt x="121" y="51"/>
                  <a:pt x="120" y="51"/>
                </a:cubicBezTo>
                <a:cubicBezTo>
                  <a:pt x="120" y="50"/>
                  <a:pt x="119" y="49"/>
                  <a:pt x="118" y="49"/>
                </a:cubicBezTo>
                <a:cubicBezTo>
                  <a:pt x="118" y="51"/>
                  <a:pt x="117" y="52"/>
                  <a:pt x="116" y="52"/>
                </a:cubicBezTo>
                <a:cubicBezTo>
                  <a:pt x="117" y="53"/>
                  <a:pt x="118" y="53"/>
                  <a:pt x="118" y="54"/>
                </a:cubicBezTo>
                <a:cubicBezTo>
                  <a:pt x="117" y="55"/>
                  <a:pt x="117" y="56"/>
                  <a:pt x="116" y="56"/>
                </a:cubicBezTo>
                <a:cubicBezTo>
                  <a:pt x="115" y="56"/>
                  <a:pt x="114" y="56"/>
                  <a:pt x="113" y="56"/>
                </a:cubicBezTo>
                <a:cubicBezTo>
                  <a:pt x="113" y="53"/>
                  <a:pt x="113" y="52"/>
                  <a:pt x="114" y="50"/>
                </a:cubicBezTo>
                <a:cubicBezTo>
                  <a:pt x="110" y="50"/>
                  <a:pt x="113" y="55"/>
                  <a:pt x="111" y="55"/>
                </a:cubicBezTo>
                <a:cubicBezTo>
                  <a:pt x="109" y="56"/>
                  <a:pt x="109" y="55"/>
                  <a:pt x="108" y="54"/>
                </a:cubicBezTo>
                <a:cubicBezTo>
                  <a:pt x="107" y="55"/>
                  <a:pt x="109" y="57"/>
                  <a:pt x="107" y="57"/>
                </a:cubicBezTo>
                <a:cubicBezTo>
                  <a:pt x="106" y="57"/>
                  <a:pt x="107" y="55"/>
                  <a:pt x="106" y="55"/>
                </a:cubicBezTo>
                <a:cubicBezTo>
                  <a:pt x="104" y="57"/>
                  <a:pt x="107" y="56"/>
                  <a:pt x="107" y="58"/>
                </a:cubicBezTo>
                <a:cubicBezTo>
                  <a:pt x="109" y="57"/>
                  <a:pt x="110" y="59"/>
                  <a:pt x="114" y="58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60"/>
                  <a:pt x="112" y="61"/>
                  <a:pt x="111" y="61"/>
                </a:cubicBezTo>
                <a:cubicBezTo>
                  <a:pt x="111" y="61"/>
                  <a:pt x="111" y="59"/>
                  <a:pt x="110" y="59"/>
                </a:cubicBezTo>
                <a:cubicBezTo>
                  <a:pt x="110" y="60"/>
                  <a:pt x="109" y="60"/>
                  <a:pt x="108" y="61"/>
                </a:cubicBezTo>
                <a:cubicBezTo>
                  <a:pt x="108" y="60"/>
                  <a:pt x="108" y="58"/>
                  <a:pt x="107" y="58"/>
                </a:cubicBezTo>
                <a:cubicBezTo>
                  <a:pt x="106" y="59"/>
                  <a:pt x="104" y="60"/>
                  <a:pt x="103" y="62"/>
                </a:cubicBezTo>
                <a:cubicBezTo>
                  <a:pt x="103" y="61"/>
                  <a:pt x="103" y="60"/>
                  <a:pt x="102" y="60"/>
                </a:cubicBezTo>
                <a:cubicBezTo>
                  <a:pt x="101" y="60"/>
                  <a:pt x="100" y="60"/>
                  <a:pt x="99" y="60"/>
                </a:cubicBezTo>
                <a:cubicBezTo>
                  <a:pt x="99" y="60"/>
                  <a:pt x="99" y="61"/>
                  <a:pt x="98" y="62"/>
                </a:cubicBezTo>
                <a:cubicBezTo>
                  <a:pt x="98" y="61"/>
                  <a:pt x="98" y="59"/>
                  <a:pt x="97" y="59"/>
                </a:cubicBezTo>
                <a:cubicBezTo>
                  <a:pt x="98" y="58"/>
                  <a:pt x="99" y="58"/>
                  <a:pt x="101" y="58"/>
                </a:cubicBezTo>
                <a:cubicBezTo>
                  <a:pt x="101" y="55"/>
                  <a:pt x="98" y="55"/>
                  <a:pt x="98" y="53"/>
                </a:cubicBezTo>
                <a:cubicBezTo>
                  <a:pt x="96" y="53"/>
                  <a:pt x="95" y="53"/>
                  <a:pt x="95" y="52"/>
                </a:cubicBezTo>
                <a:cubicBezTo>
                  <a:pt x="97" y="51"/>
                  <a:pt x="98" y="51"/>
                  <a:pt x="100" y="51"/>
                </a:cubicBezTo>
                <a:cubicBezTo>
                  <a:pt x="101" y="49"/>
                  <a:pt x="98" y="51"/>
                  <a:pt x="98" y="48"/>
                </a:cubicBezTo>
                <a:cubicBezTo>
                  <a:pt x="99" y="47"/>
                  <a:pt x="100" y="47"/>
                  <a:pt x="101" y="47"/>
                </a:cubicBezTo>
                <a:cubicBezTo>
                  <a:pt x="101" y="48"/>
                  <a:pt x="102" y="48"/>
                  <a:pt x="102" y="49"/>
                </a:cubicBezTo>
                <a:cubicBezTo>
                  <a:pt x="100" y="50"/>
                  <a:pt x="104" y="52"/>
                  <a:pt x="101" y="54"/>
                </a:cubicBezTo>
                <a:cubicBezTo>
                  <a:pt x="103" y="54"/>
                  <a:pt x="103" y="55"/>
                  <a:pt x="104" y="55"/>
                </a:cubicBezTo>
                <a:cubicBezTo>
                  <a:pt x="106" y="53"/>
                  <a:pt x="105" y="50"/>
                  <a:pt x="106" y="48"/>
                </a:cubicBezTo>
                <a:cubicBezTo>
                  <a:pt x="107" y="49"/>
                  <a:pt x="109" y="47"/>
                  <a:pt x="109" y="48"/>
                </a:cubicBezTo>
                <a:cubicBezTo>
                  <a:pt x="109" y="50"/>
                  <a:pt x="110" y="50"/>
                  <a:pt x="109" y="51"/>
                </a:cubicBezTo>
                <a:cubicBezTo>
                  <a:pt x="111" y="52"/>
                  <a:pt x="110" y="50"/>
                  <a:pt x="111" y="50"/>
                </a:cubicBezTo>
                <a:cubicBezTo>
                  <a:pt x="111" y="49"/>
                  <a:pt x="110" y="49"/>
                  <a:pt x="110" y="47"/>
                </a:cubicBezTo>
                <a:cubicBezTo>
                  <a:pt x="110" y="46"/>
                  <a:pt x="112" y="47"/>
                  <a:pt x="112" y="45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5" y="47"/>
                  <a:pt x="103" y="47"/>
                  <a:pt x="101" y="45"/>
                </a:cubicBezTo>
                <a:cubicBezTo>
                  <a:pt x="102" y="45"/>
                  <a:pt x="102" y="44"/>
                  <a:pt x="102" y="43"/>
                </a:cubicBezTo>
                <a:cubicBezTo>
                  <a:pt x="100" y="43"/>
                  <a:pt x="98" y="42"/>
                  <a:pt x="97" y="41"/>
                </a:cubicBezTo>
                <a:cubicBezTo>
                  <a:pt x="96" y="42"/>
                  <a:pt x="92" y="41"/>
                  <a:pt x="92" y="43"/>
                </a:cubicBezTo>
                <a:cubicBezTo>
                  <a:pt x="94" y="43"/>
                  <a:pt x="94" y="44"/>
                  <a:pt x="95" y="45"/>
                </a:cubicBezTo>
                <a:cubicBezTo>
                  <a:pt x="95" y="47"/>
                  <a:pt x="95" y="49"/>
                  <a:pt x="96" y="50"/>
                </a:cubicBezTo>
                <a:cubicBezTo>
                  <a:pt x="95" y="50"/>
                  <a:pt x="96" y="52"/>
                  <a:pt x="95" y="52"/>
                </a:cubicBezTo>
                <a:cubicBezTo>
                  <a:pt x="94" y="52"/>
                  <a:pt x="94" y="51"/>
                  <a:pt x="95" y="50"/>
                </a:cubicBezTo>
                <a:cubicBezTo>
                  <a:pt x="93" y="50"/>
                  <a:pt x="94" y="52"/>
                  <a:pt x="92" y="53"/>
                </a:cubicBezTo>
                <a:cubicBezTo>
                  <a:pt x="91" y="52"/>
                  <a:pt x="93" y="52"/>
                  <a:pt x="92" y="51"/>
                </a:cubicBezTo>
                <a:cubicBezTo>
                  <a:pt x="90" y="51"/>
                  <a:pt x="91" y="51"/>
                  <a:pt x="89" y="51"/>
                </a:cubicBezTo>
                <a:cubicBezTo>
                  <a:pt x="90" y="52"/>
                  <a:pt x="89" y="53"/>
                  <a:pt x="89" y="54"/>
                </a:cubicBezTo>
                <a:cubicBezTo>
                  <a:pt x="89" y="55"/>
                  <a:pt x="91" y="56"/>
                  <a:pt x="89" y="56"/>
                </a:cubicBezTo>
                <a:cubicBezTo>
                  <a:pt x="89" y="55"/>
                  <a:pt x="89" y="55"/>
                  <a:pt x="88" y="54"/>
                </a:cubicBezTo>
                <a:cubicBezTo>
                  <a:pt x="87" y="54"/>
                  <a:pt x="86" y="54"/>
                  <a:pt x="85" y="55"/>
                </a:cubicBezTo>
                <a:cubicBezTo>
                  <a:pt x="86" y="55"/>
                  <a:pt x="87" y="55"/>
                  <a:pt x="88" y="56"/>
                </a:cubicBezTo>
                <a:cubicBezTo>
                  <a:pt x="88" y="58"/>
                  <a:pt x="86" y="58"/>
                  <a:pt x="86" y="59"/>
                </a:cubicBezTo>
                <a:cubicBezTo>
                  <a:pt x="87" y="59"/>
                  <a:pt x="87" y="59"/>
                  <a:pt x="88" y="59"/>
                </a:cubicBezTo>
                <a:cubicBezTo>
                  <a:pt x="88" y="60"/>
                  <a:pt x="90" y="62"/>
                  <a:pt x="89" y="63"/>
                </a:cubicBezTo>
                <a:cubicBezTo>
                  <a:pt x="88" y="63"/>
                  <a:pt x="87" y="62"/>
                  <a:pt x="87" y="61"/>
                </a:cubicBezTo>
                <a:cubicBezTo>
                  <a:pt x="86" y="60"/>
                  <a:pt x="85" y="59"/>
                  <a:pt x="84" y="58"/>
                </a:cubicBezTo>
                <a:cubicBezTo>
                  <a:pt x="86" y="57"/>
                  <a:pt x="84" y="56"/>
                  <a:pt x="85" y="53"/>
                </a:cubicBezTo>
                <a:cubicBezTo>
                  <a:pt x="82" y="54"/>
                  <a:pt x="83" y="58"/>
                  <a:pt x="82" y="60"/>
                </a:cubicBezTo>
                <a:cubicBezTo>
                  <a:pt x="79" y="61"/>
                  <a:pt x="77" y="59"/>
                  <a:pt x="75" y="57"/>
                </a:cubicBezTo>
                <a:cubicBezTo>
                  <a:pt x="73" y="58"/>
                  <a:pt x="73" y="60"/>
                  <a:pt x="71" y="60"/>
                </a:cubicBezTo>
                <a:cubicBezTo>
                  <a:pt x="70" y="59"/>
                  <a:pt x="70" y="61"/>
                  <a:pt x="69" y="61"/>
                </a:cubicBezTo>
                <a:cubicBezTo>
                  <a:pt x="70" y="62"/>
                  <a:pt x="73" y="62"/>
                  <a:pt x="74" y="62"/>
                </a:cubicBezTo>
                <a:cubicBezTo>
                  <a:pt x="72" y="61"/>
                  <a:pt x="74" y="60"/>
                  <a:pt x="75" y="60"/>
                </a:cubicBezTo>
                <a:cubicBezTo>
                  <a:pt x="76" y="61"/>
                  <a:pt x="76" y="62"/>
                  <a:pt x="77" y="62"/>
                </a:cubicBezTo>
                <a:cubicBezTo>
                  <a:pt x="77" y="61"/>
                  <a:pt x="77" y="60"/>
                  <a:pt x="77" y="60"/>
                </a:cubicBezTo>
                <a:cubicBezTo>
                  <a:pt x="78" y="62"/>
                  <a:pt x="82" y="61"/>
                  <a:pt x="81" y="64"/>
                </a:cubicBezTo>
                <a:cubicBezTo>
                  <a:pt x="83" y="65"/>
                  <a:pt x="83" y="62"/>
                  <a:pt x="85" y="63"/>
                </a:cubicBezTo>
                <a:cubicBezTo>
                  <a:pt x="84" y="65"/>
                  <a:pt x="83" y="67"/>
                  <a:pt x="84" y="69"/>
                </a:cubicBezTo>
                <a:cubicBezTo>
                  <a:pt x="82" y="69"/>
                  <a:pt x="81" y="69"/>
                  <a:pt x="77" y="69"/>
                </a:cubicBezTo>
                <a:cubicBezTo>
                  <a:pt x="77" y="70"/>
                  <a:pt x="76" y="70"/>
                  <a:pt x="75" y="71"/>
                </a:cubicBezTo>
                <a:cubicBezTo>
                  <a:pt x="75" y="69"/>
                  <a:pt x="74" y="67"/>
                  <a:pt x="76" y="67"/>
                </a:cubicBezTo>
                <a:cubicBezTo>
                  <a:pt x="77" y="68"/>
                  <a:pt x="79" y="67"/>
                  <a:pt x="79" y="66"/>
                </a:cubicBezTo>
                <a:cubicBezTo>
                  <a:pt x="76" y="66"/>
                  <a:pt x="75" y="66"/>
                  <a:pt x="72" y="65"/>
                </a:cubicBezTo>
                <a:cubicBezTo>
                  <a:pt x="71" y="65"/>
                  <a:pt x="71" y="66"/>
                  <a:pt x="70" y="67"/>
                </a:cubicBezTo>
                <a:cubicBezTo>
                  <a:pt x="70" y="68"/>
                  <a:pt x="72" y="69"/>
                  <a:pt x="70" y="69"/>
                </a:cubicBezTo>
                <a:cubicBezTo>
                  <a:pt x="68" y="69"/>
                  <a:pt x="68" y="67"/>
                  <a:pt x="68" y="65"/>
                </a:cubicBezTo>
                <a:cubicBezTo>
                  <a:pt x="68" y="65"/>
                  <a:pt x="68" y="65"/>
                  <a:pt x="69" y="65"/>
                </a:cubicBezTo>
                <a:cubicBezTo>
                  <a:pt x="70" y="65"/>
                  <a:pt x="70" y="65"/>
                  <a:pt x="71" y="65"/>
                </a:cubicBezTo>
                <a:cubicBezTo>
                  <a:pt x="71" y="64"/>
                  <a:pt x="72" y="64"/>
                  <a:pt x="72" y="63"/>
                </a:cubicBezTo>
                <a:cubicBezTo>
                  <a:pt x="70" y="63"/>
                  <a:pt x="70" y="63"/>
                  <a:pt x="69" y="64"/>
                </a:cubicBezTo>
                <a:cubicBezTo>
                  <a:pt x="68" y="64"/>
                  <a:pt x="67" y="64"/>
                  <a:pt x="67" y="64"/>
                </a:cubicBezTo>
                <a:cubicBezTo>
                  <a:pt x="67" y="65"/>
                  <a:pt x="67" y="66"/>
                  <a:pt x="67" y="66"/>
                </a:cubicBezTo>
                <a:cubicBezTo>
                  <a:pt x="66" y="66"/>
                  <a:pt x="66" y="65"/>
                  <a:pt x="65" y="66"/>
                </a:cubicBezTo>
                <a:cubicBezTo>
                  <a:pt x="65" y="66"/>
                  <a:pt x="65" y="68"/>
                  <a:pt x="65" y="68"/>
                </a:cubicBezTo>
                <a:cubicBezTo>
                  <a:pt x="65" y="68"/>
                  <a:pt x="64" y="68"/>
                  <a:pt x="64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0"/>
                  <a:pt x="66" y="69"/>
                  <a:pt x="66" y="71"/>
                </a:cubicBezTo>
                <a:cubicBezTo>
                  <a:pt x="63" y="71"/>
                  <a:pt x="63" y="73"/>
                  <a:pt x="59" y="72"/>
                </a:cubicBezTo>
                <a:cubicBezTo>
                  <a:pt x="59" y="74"/>
                  <a:pt x="61" y="73"/>
                  <a:pt x="61" y="74"/>
                </a:cubicBezTo>
                <a:cubicBezTo>
                  <a:pt x="59" y="74"/>
                  <a:pt x="61" y="76"/>
                  <a:pt x="60" y="76"/>
                </a:cubicBezTo>
                <a:cubicBezTo>
                  <a:pt x="58" y="76"/>
                  <a:pt x="57" y="76"/>
                  <a:pt x="56" y="75"/>
                </a:cubicBezTo>
                <a:cubicBezTo>
                  <a:pt x="56" y="77"/>
                  <a:pt x="57" y="77"/>
                  <a:pt x="56" y="77"/>
                </a:cubicBezTo>
                <a:cubicBezTo>
                  <a:pt x="56" y="76"/>
                  <a:pt x="55" y="73"/>
                  <a:pt x="57" y="73"/>
                </a:cubicBezTo>
                <a:cubicBezTo>
                  <a:pt x="56" y="71"/>
                  <a:pt x="54" y="71"/>
                  <a:pt x="54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67"/>
                  <a:pt x="58" y="66"/>
                  <a:pt x="58" y="65"/>
                </a:cubicBezTo>
                <a:cubicBezTo>
                  <a:pt x="56" y="64"/>
                  <a:pt x="54" y="65"/>
                  <a:pt x="54" y="62"/>
                </a:cubicBezTo>
                <a:cubicBezTo>
                  <a:pt x="53" y="62"/>
                  <a:pt x="53" y="64"/>
                  <a:pt x="52" y="64"/>
                </a:cubicBezTo>
                <a:cubicBezTo>
                  <a:pt x="51" y="64"/>
                  <a:pt x="50" y="64"/>
                  <a:pt x="50" y="65"/>
                </a:cubicBezTo>
                <a:cubicBezTo>
                  <a:pt x="52" y="65"/>
                  <a:pt x="52" y="67"/>
                  <a:pt x="53" y="67"/>
                </a:cubicBezTo>
                <a:cubicBezTo>
                  <a:pt x="53" y="69"/>
                  <a:pt x="55" y="72"/>
                  <a:pt x="52" y="74"/>
                </a:cubicBezTo>
                <a:cubicBezTo>
                  <a:pt x="49" y="74"/>
                  <a:pt x="48" y="71"/>
                  <a:pt x="46" y="74"/>
                </a:cubicBezTo>
                <a:cubicBezTo>
                  <a:pt x="47" y="74"/>
                  <a:pt x="49" y="74"/>
                  <a:pt x="49" y="75"/>
                </a:cubicBezTo>
                <a:cubicBezTo>
                  <a:pt x="48" y="76"/>
                  <a:pt x="50" y="77"/>
                  <a:pt x="49" y="79"/>
                </a:cubicBezTo>
                <a:cubicBezTo>
                  <a:pt x="51" y="79"/>
                  <a:pt x="52" y="79"/>
                  <a:pt x="53" y="80"/>
                </a:cubicBezTo>
                <a:cubicBezTo>
                  <a:pt x="51" y="81"/>
                  <a:pt x="49" y="79"/>
                  <a:pt x="50" y="81"/>
                </a:cubicBezTo>
                <a:cubicBezTo>
                  <a:pt x="49" y="82"/>
                  <a:pt x="52" y="81"/>
                  <a:pt x="52" y="82"/>
                </a:cubicBezTo>
                <a:cubicBezTo>
                  <a:pt x="50" y="82"/>
                  <a:pt x="49" y="83"/>
                  <a:pt x="50" y="84"/>
                </a:cubicBezTo>
                <a:cubicBezTo>
                  <a:pt x="52" y="84"/>
                  <a:pt x="52" y="83"/>
                  <a:pt x="54" y="84"/>
                </a:cubicBezTo>
                <a:cubicBezTo>
                  <a:pt x="56" y="84"/>
                  <a:pt x="55" y="86"/>
                  <a:pt x="57" y="85"/>
                </a:cubicBezTo>
                <a:cubicBezTo>
                  <a:pt x="56" y="84"/>
                  <a:pt x="58" y="84"/>
                  <a:pt x="59" y="84"/>
                </a:cubicBezTo>
                <a:cubicBezTo>
                  <a:pt x="59" y="84"/>
                  <a:pt x="59" y="85"/>
                  <a:pt x="59" y="85"/>
                </a:cubicBezTo>
                <a:cubicBezTo>
                  <a:pt x="60" y="88"/>
                  <a:pt x="57" y="87"/>
                  <a:pt x="56" y="88"/>
                </a:cubicBezTo>
                <a:cubicBezTo>
                  <a:pt x="54" y="88"/>
                  <a:pt x="55" y="86"/>
                  <a:pt x="54" y="86"/>
                </a:cubicBezTo>
                <a:cubicBezTo>
                  <a:pt x="52" y="87"/>
                  <a:pt x="54" y="89"/>
                  <a:pt x="51" y="89"/>
                </a:cubicBezTo>
                <a:cubicBezTo>
                  <a:pt x="52" y="88"/>
                  <a:pt x="52" y="88"/>
                  <a:pt x="51" y="87"/>
                </a:cubicBezTo>
                <a:cubicBezTo>
                  <a:pt x="50" y="87"/>
                  <a:pt x="49" y="88"/>
                  <a:pt x="47" y="88"/>
                </a:cubicBezTo>
                <a:cubicBezTo>
                  <a:pt x="47" y="90"/>
                  <a:pt x="49" y="88"/>
                  <a:pt x="48" y="90"/>
                </a:cubicBezTo>
                <a:cubicBezTo>
                  <a:pt x="48" y="91"/>
                  <a:pt x="47" y="91"/>
                  <a:pt x="48" y="92"/>
                </a:cubicBezTo>
                <a:cubicBezTo>
                  <a:pt x="49" y="92"/>
                  <a:pt x="49" y="93"/>
                  <a:pt x="50" y="93"/>
                </a:cubicBezTo>
                <a:cubicBezTo>
                  <a:pt x="51" y="92"/>
                  <a:pt x="49" y="91"/>
                  <a:pt x="50" y="90"/>
                </a:cubicBezTo>
                <a:cubicBezTo>
                  <a:pt x="52" y="91"/>
                  <a:pt x="54" y="91"/>
                  <a:pt x="54" y="93"/>
                </a:cubicBezTo>
                <a:cubicBezTo>
                  <a:pt x="53" y="94"/>
                  <a:pt x="53" y="95"/>
                  <a:pt x="55" y="95"/>
                </a:cubicBezTo>
                <a:cubicBezTo>
                  <a:pt x="54" y="96"/>
                  <a:pt x="55" y="97"/>
                  <a:pt x="53" y="98"/>
                </a:cubicBezTo>
                <a:cubicBezTo>
                  <a:pt x="53" y="98"/>
                  <a:pt x="53" y="97"/>
                  <a:pt x="53" y="97"/>
                </a:cubicBezTo>
                <a:cubicBezTo>
                  <a:pt x="53" y="97"/>
                  <a:pt x="54" y="96"/>
                  <a:pt x="53" y="96"/>
                </a:cubicBezTo>
                <a:cubicBezTo>
                  <a:pt x="52" y="95"/>
                  <a:pt x="51" y="96"/>
                  <a:pt x="50" y="97"/>
                </a:cubicBezTo>
                <a:cubicBezTo>
                  <a:pt x="49" y="97"/>
                  <a:pt x="50" y="101"/>
                  <a:pt x="47" y="99"/>
                </a:cubicBezTo>
                <a:cubicBezTo>
                  <a:pt x="48" y="97"/>
                  <a:pt x="51" y="96"/>
                  <a:pt x="50" y="95"/>
                </a:cubicBezTo>
                <a:cubicBezTo>
                  <a:pt x="49" y="96"/>
                  <a:pt x="48" y="97"/>
                  <a:pt x="46" y="97"/>
                </a:cubicBezTo>
                <a:cubicBezTo>
                  <a:pt x="46" y="96"/>
                  <a:pt x="45" y="96"/>
                  <a:pt x="45" y="96"/>
                </a:cubicBezTo>
                <a:cubicBezTo>
                  <a:pt x="45" y="94"/>
                  <a:pt x="46" y="94"/>
                  <a:pt x="46" y="93"/>
                </a:cubicBezTo>
                <a:cubicBezTo>
                  <a:pt x="45" y="91"/>
                  <a:pt x="46" y="89"/>
                  <a:pt x="46" y="88"/>
                </a:cubicBezTo>
                <a:cubicBezTo>
                  <a:pt x="46" y="87"/>
                  <a:pt x="45" y="87"/>
                  <a:pt x="45" y="86"/>
                </a:cubicBezTo>
                <a:cubicBezTo>
                  <a:pt x="44" y="88"/>
                  <a:pt x="41" y="85"/>
                  <a:pt x="41" y="88"/>
                </a:cubicBezTo>
                <a:cubicBezTo>
                  <a:pt x="43" y="88"/>
                  <a:pt x="43" y="90"/>
                  <a:pt x="44" y="90"/>
                </a:cubicBezTo>
                <a:cubicBezTo>
                  <a:pt x="41" y="91"/>
                  <a:pt x="44" y="91"/>
                  <a:pt x="44" y="93"/>
                </a:cubicBezTo>
                <a:cubicBezTo>
                  <a:pt x="41" y="92"/>
                  <a:pt x="42" y="94"/>
                  <a:pt x="40" y="95"/>
                </a:cubicBezTo>
                <a:cubicBezTo>
                  <a:pt x="41" y="95"/>
                  <a:pt x="39" y="94"/>
                  <a:pt x="39" y="95"/>
                </a:cubicBezTo>
                <a:cubicBezTo>
                  <a:pt x="40" y="96"/>
                  <a:pt x="39" y="98"/>
                  <a:pt x="41" y="98"/>
                </a:cubicBezTo>
                <a:cubicBezTo>
                  <a:pt x="41" y="97"/>
                  <a:pt x="41" y="96"/>
                  <a:pt x="42" y="96"/>
                </a:cubicBezTo>
                <a:cubicBezTo>
                  <a:pt x="43" y="96"/>
                  <a:pt x="43" y="95"/>
                  <a:pt x="44" y="95"/>
                </a:cubicBezTo>
                <a:cubicBezTo>
                  <a:pt x="43" y="97"/>
                  <a:pt x="46" y="98"/>
                  <a:pt x="46" y="99"/>
                </a:cubicBezTo>
                <a:cubicBezTo>
                  <a:pt x="45" y="100"/>
                  <a:pt x="42" y="100"/>
                  <a:pt x="43" y="102"/>
                </a:cubicBezTo>
                <a:cubicBezTo>
                  <a:pt x="44" y="102"/>
                  <a:pt x="44" y="103"/>
                  <a:pt x="45" y="103"/>
                </a:cubicBezTo>
                <a:cubicBezTo>
                  <a:pt x="46" y="101"/>
                  <a:pt x="47" y="100"/>
                  <a:pt x="50" y="100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4"/>
                  <a:pt x="47" y="104"/>
                  <a:pt x="47" y="104"/>
                </a:cubicBezTo>
                <a:cubicBezTo>
                  <a:pt x="48" y="105"/>
                  <a:pt x="45" y="105"/>
                  <a:pt x="45" y="107"/>
                </a:cubicBezTo>
                <a:cubicBezTo>
                  <a:pt x="46" y="107"/>
                  <a:pt x="47" y="107"/>
                  <a:pt x="46" y="107"/>
                </a:cubicBezTo>
                <a:cubicBezTo>
                  <a:pt x="44" y="108"/>
                  <a:pt x="46" y="105"/>
                  <a:pt x="44" y="106"/>
                </a:cubicBezTo>
                <a:cubicBezTo>
                  <a:pt x="42" y="107"/>
                  <a:pt x="45" y="109"/>
                  <a:pt x="44" y="111"/>
                </a:cubicBezTo>
                <a:cubicBezTo>
                  <a:pt x="44" y="109"/>
                  <a:pt x="42" y="109"/>
                  <a:pt x="41" y="108"/>
                </a:cubicBezTo>
                <a:cubicBezTo>
                  <a:pt x="41" y="109"/>
                  <a:pt x="40" y="111"/>
                  <a:pt x="39" y="109"/>
                </a:cubicBezTo>
                <a:cubicBezTo>
                  <a:pt x="39" y="108"/>
                  <a:pt x="40" y="108"/>
                  <a:pt x="40" y="107"/>
                </a:cubicBezTo>
                <a:cubicBezTo>
                  <a:pt x="38" y="107"/>
                  <a:pt x="38" y="109"/>
                  <a:pt x="37" y="110"/>
                </a:cubicBezTo>
                <a:cubicBezTo>
                  <a:pt x="37" y="109"/>
                  <a:pt x="36" y="109"/>
                  <a:pt x="37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9"/>
                  <a:pt x="33" y="109"/>
                  <a:pt x="33" y="109"/>
                </a:cubicBezTo>
                <a:cubicBezTo>
                  <a:pt x="32" y="110"/>
                  <a:pt x="32" y="112"/>
                  <a:pt x="32" y="113"/>
                </a:cubicBezTo>
                <a:cubicBezTo>
                  <a:pt x="31" y="113"/>
                  <a:pt x="31" y="112"/>
                  <a:pt x="30" y="111"/>
                </a:cubicBezTo>
                <a:cubicBezTo>
                  <a:pt x="30" y="111"/>
                  <a:pt x="29" y="112"/>
                  <a:pt x="29" y="111"/>
                </a:cubicBezTo>
                <a:cubicBezTo>
                  <a:pt x="28" y="111"/>
                  <a:pt x="29" y="110"/>
                  <a:pt x="29" y="110"/>
                </a:cubicBezTo>
                <a:cubicBezTo>
                  <a:pt x="29" y="109"/>
                  <a:pt x="28" y="108"/>
                  <a:pt x="28" y="107"/>
                </a:cubicBezTo>
                <a:cubicBezTo>
                  <a:pt x="28" y="106"/>
                  <a:pt x="29" y="106"/>
                  <a:pt x="30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8" y="104"/>
                  <a:pt x="27" y="103"/>
                  <a:pt x="26" y="102"/>
                </a:cubicBezTo>
                <a:cubicBezTo>
                  <a:pt x="28" y="101"/>
                  <a:pt x="26" y="100"/>
                  <a:pt x="25" y="100"/>
                </a:cubicBezTo>
                <a:cubicBezTo>
                  <a:pt x="24" y="102"/>
                  <a:pt x="26" y="102"/>
                  <a:pt x="25" y="104"/>
                </a:cubicBezTo>
                <a:cubicBezTo>
                  <a:pt x="25" y="104"/>
                  <a:pt x="25" y="104"/>
                  <a:pt x="24" y="104"/>
                </a:cubicBezTo>
                <a:cubicBezTo>
                  <a:pt x="23" y="107"/>
                  <a:pt x="22" y="109"/>
                  <a:pt x="19" y="109"/>
                </a:cubicBezTo>
                <a:cubicBezTo>
                  <a:pt x="18" y="109"/>
                  <a:pt x="19" y="107"/>
                  <a:pt x="19" y="107"/>
                </a:cubicBezTo>
                <a:cubicBezTo>
                  <a:pt x="21" y="106"/>
                  <a:pt x="19" y="109"/>
                  <a:pt x="21" y="108"/>
                </a:cubicBezTo>
                <a:cubicBezTo>
                  <a:pt x="21" y="107"/>
                  <a:pt x="20" y="107"/>
                  <a:pt x="20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4"/>
                  <a:pt x="21" y="104"/>
                  <a:pt x="21" y="103"/>
                </a:cubicBezTo>
                <a:cubicBezTo>
                  <a:pt x="21" y="102"/>
                  <a:pt x="22" y="104"/>
                  <a:pt x="23" y="102"/>
                </a:cubicBezTo>
                <a:cubicBezTo>
                  <a:pt x="22" y="102"/>
                  <a:pt x="22" y="101"/>
                  <a:pt x="22" y="100"/>
                </a:cubicBezTo>
                <a:cubicBezTo>
                  <a:pt x="23" y="99"/>
                  <a:pt x="23" y="98"/>
                  <a:pt x="22" y="97"/>
                </a:cubicBezTo>
                <a:cubicBezTo>
                  <a:pt x="23" y="96"/>
                  <a:pt x="24" y="96"/>
                  <a:pt x="24" y="95"/>
                </a:cubicBezTo>
                <a:cubicBezTo>
                  <a:pt x="23" y="95"/>
                  <a:pt x="23" y="94"/>
                  <a:pt x="22" y="94"/>
                </a:cubicBezTo>
                <a:cubicBezTo>
                  <a:pt x="22" y="96"/>
                  <a:pt x="20" y="97"/>
                  <a:pt x="20" y="99"/>
                </a:cubicBezTo>
                <a:cubicBezTo>
                  <a:pt x="22" y="99"/>
                  <a:pt x="21" y="100"/>
                  <a:pt x="21" y="102"/>
                </a:cubicBezTo>
                <a:cubicBezTo>
                  <a:pt x="19" y="102"/>
                  <a:pt x="19" y="105"/>
                  <a:pt x="16" y="105"/>
                </a:cubicBezTo>
                <a:cubicBezTo>
                  <a:pt x="16" y="107"/>
                  <a:pt x="14" y="107"/>
                  <a:pt x="14" y="109"/>
                </a:cubicBezTo>
                <a:cubicBezTo>
                  <a:pt x="17" y="108"/>
                  <a:pt x="17" y="109"/>
                  <a:pt x="16" y="111"/>
                </a:cubicBezTo>
                <a:cubicBezTo>
                  <a:pt x="17" y="111"/>
                  <a:pt x="20" y="110"/>
                  <a:pt x="20" y="112"/>
                </a:cubicBezTo>
                <a:cubicBezTo>
                  <a:pt x="17" y="112"/>
                  <a:pt x="18" y="113"/>
                  <a:pt x="19" y="114"/>
                </a:cubicBezTo>
                <a:cubicBezTo>
                  <a:pt x="18" y="114"/>
                  <a:pt x="18" y="115"/>
                  <a:pt x="18" y="115"/>
                </a:cubicBezTo>
                <a:cubicBezTo>
                  <a:pt x="18" y="114"/>
                  <a:pt x="18" y="112"/>
                  <a:pt x="17" y="112"/>
                </a:cubicBezTo>
                <a:cubicBezTo>
                  <a:pt x="16" y="114"/>
                  <a:pt x="15" y="114"/>
                  <a:pt x="17" y="115"/>
                </a:cubicBezTo>
                <a:cubicBezTo>
                  <a:pt x="15" y="116"/>
                  <a:pt x="16" y="118"/>
                  <a:pt x="16" y="119"/>
                </a:cubicBezTo>
                <a:cubicBezTo>
                  <a:pt x="16" y="120"/>
                  <a:pt x="18" y="119"/>
                  <a:pt x="18" y="120"/>
                </a:cubicBezTo>
                <a:cubicBezTo>
                  <a:pt x="16" y="121"/>
                  <a:pt x="14" y="121"/>
                  <a:pt x="12" y="120"/>
                </a:cubicBezTo>
                <a:cubicBezTo>
                  <a:pt x="13" y="122"/>
                  <a:pt x="12" y="122"/>
                  <a:pt x="12" y="122"/>
                </a:cubicBezTo>
                <a:cubicBezTo>
                  <a:pt x="11" y="123"/>
                  <a:pt x="10" y="124"/>
                  <a:pt x="9" y="124"/>
                </a:cubicBezTo>
                <a:cubicBezTo>
                  <a:pt x="8" y="123"/>
                  <a:pt x="7" y="122"/>
                  <a:pt x="6" y="121"/>
                </a:cubicBezTo>
                <a:cubicBezTo>
                  <a:pt x="8" y="120"/>
                  <a:pt x="8" y="117"/>
                  <a:pt x="10" y="117"/>
                </a:cubicBezTo>
                <a:cubicBezTo>
                  <a:pt x="9" y="118"/>
                  <a:pt x="10" y="119"/>
                  <a:pt x="11" y="120"/>
                </a:cubicBezTo>
                <a:cubicBezTo>
                  <a:pt x="12" y="119"/>
                  <a:pt x="10" y="118"/>
                  <a:pt x="12" y="116"/>
                </a:cubicBezTo>
                <a:cubicBezTo>
                  <a:pt x="10" y="115"/>
                  <a:pt x="10" y="117"/>
                  <a:pt x="8" y="116"/>
                </a:cubicBezTo>
                <a:cubicBezTo>
                  <a:pt x="7" y="117"/>
                  <a:pt x="6" y="119"/>
                  <a:pt x="6" y="120"/>
                </a:cubicBezTo>
                <a:cubicBezTo>
                  <a:pt x="5" y="121"/>
                  <a:pt x="6" y="122"/>
                  <a:pt x="6" y="122"/>
                </a:cubicBezTo>
                <a:cubicBezTo>
                  <a:pt x="6" y="123"/>
                  <a:pt x="5" y="124"/>
                  <a:pt x="6" y="125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5"/>
                  <a:pt x="4" y="125"/>
                  <a:pt x="3" y="125"/>
                </a:cubicBezTo>
                <a:cubicBezTo>
                  <a:pt x="5" y="127"/>
                  <a:pt x="2" y="131"/>
                  <a:pt x="3" y="133"/>
                </a:cubicBezTo>
                <a:cubicBezTo>
                  <a:pt x="4" y="131"/>
                  <a:pt x="5" y="133"/>
                  <a:pt x="5" y="134"/>
                </a:cubicBezTo>
                <a:cubicBezTo>
                  <a:pt x="4" y="134"/>
                  <a:pt x="3" y="133"/>
                  <a:pt x="2" y="133"/>
                </a:cubicBezTo>
                <a:cubicBezTo>
                  <a:pt x="1" y="134"/>
                  <a:pt x="0" y="135"/>
                  <a:pt x="1" y="137"/>
                </a:cubicBezTo>
                <a:cubicBezTo>
                  <a:pt x="2" y="137"/>
                  <a:pt x="3" y="135"/>
                  <a:pt x="3" y="136"/>
                </a:cubicBezTo>
                <a:cubicBezTo>
                  <a:pt x="4" y="136"/>
                  <a:pt x="3" y="137"/>
                  <a:pt x="4" y="137"/>
                </a:cubicBezTo>
                <a:cubicBezTo>
                  <a:pt x="4" y="137"/>
                  <a:pt x="4" y="135"/>
                  <a:pt x="5" y="136"/>
                </a:cubicBezTo>
                <a:cubicBezTo>
                  <a:pt x="5" y="137"/>
                  <a:pt x="4" y="137"/>
                  <a:pt x="4" y="138"/>
                </a:cubicBezTo>
                <a:cubicBezTo>
                  <a:pt x="6" y="139"/>
                  <a:pt x="6" y="137"/>
                  <a:pt x="6" y="137"/>
                </a:cubicBezTo>
                <a:cubicBezTo>
                  <a:pt x="7" y="137"/>
                  <a:pt x="6" y="138"/>
                  <a:pt x="7" y="138"/>
                </a:cubicBezTo>
                <a:cubicBezTo>
                  <a:pt x="8" y="136"/>
                  <a:pt x="9" y="137"/>
                  <a:pt x="12" y="137"/>
                </a:cubicBezTo>
                <a:cubicBezTo>
                  <a:pt x="12" y="136"/>
                  <a:pt x="13" y="134"/>
                  <a:pt x="14" y="134"/>
                </a:cubicBezTo>
                <a:cubicBezTo>
                  <a:pt x="15" y="135"/>
                  <a:pt x="14" y="137"/>
                  <a:pt x="15" y="138"/>
                </a:cubicBezTo>
                <a:cubicBezTo>
                  <a:pt x="13" y="137"/>
                  <a:pt x="14" y="139"/>
                  <a:pt x="13" y="140"/>
                </a:cubicBezTo>
                <a:cubicBezTo>
                  <a:pt x="15" y="140"/>
                  <a:pt x="16" y="140"/>
                  <a:pt x="17" y="140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18" y="138"/>
                  <a:pt x="20" y="138"/>
                  <a:pt x="19" y="137"/>
                </a:cubicBezTo>
                <a:cubicBezTo>
                  <a:pt x="19" y="136"/>
                  <a:pt x="17" y="137"/>
                  <a:pt x="18" y="135"/>
                </a:cubicBezTo>
                <a:cubicBezTo>
                  <a:pt x="19" y="136"/>
                  <a:pt x="20" y="136"/>
                  <a:pt x="21" y="137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1" y="139"/>
                  <a:pt x="22" y="139"/>
                  <a:pt x="23" y="139"/>
                </a:cubicBezTo>
                <a:cubicBezTo>
                  <a:pt x="24" y="138"/>
                  <a:pt x="22" y="138"/>
                  <a:pt x="23" y="136"/>
                </a:cubicBezTo>
                <a:cubicBezTo>
                  <a:pt x="23" y="136"/>
                  <a:pt x="24" y="136"/>
                  <a:pt x="25" y="135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27" y="133"/>
                  <a:pt x="28" y="131"/>
                  <a:pt x="29" y="130"/>
                </a:cubicBezTo>
                <a:cubicBezTo>
                  <a:pt x="28" y="132"/>
                  <a:pt x="31" y="130"/>
                  <a:pt x="31" y="131"/>
                </a:cubicBezTo>
                <a:cubicBezTo>
                  <a:pt x="29" y="133"/>
                  <a:pt x="28" y="135"/>
                  <a:pt x="26" y="136"/>
                </a:cubicBezTo>
                <a:cubicBezTo>
                  <a:pt x="25" y="136"/>
                  <a:pt x="24" y="136"/>
                  <a:pt x="24" y="138"/>
                </a:cubicBezTo>
                <a:cubicBezTo>
                  <a:pt x="24" y="138"/>
                  <a:pt x="25" y="138"/>
                  <a:pt x="25" y="139"/>
                </a:cubicBezTo>
                <a:cubicBezTo>
                  <a:pt x="27" y="139"/>
                  <a:pt x="26" y="137"/>
                  <a:pt x="27" y="137"/>
                </a:cubicBezTo>
                <a:cubicBezTo>
                  <a:pt x="28" y="137"/>
                  <a:pt x="30" y="137"/>
                  <a:pt x="30" y="138"/>
                </a:cubicBezTo>
                <a:cubicBezTo>
                  <a:pt x="29" y="134"/>
                  <a:pt x="34" y="134"/>
                  <a:pt x="37" y="133"/>
                </a:cubicBezTo>
                <a:cubicBezTo>
                  <a:pt x="36" y="134"/>
                  <a:pt x="35" y="134"/>
                  <a:pt x="34" y="135"/>
                </a:cubicBezTo>
                <a:cubicBezTo>
                  <a:pt x="36" y="135"/>
                  <a:pt x="37" y="136"/>
                  <a:pt x="38" y="136"/>
                </a:cubicBezTo>
                <a:cubicBezTo>
                  <a:pt x="38" y="136"/>
                  <a:pt x="38" y="135"/>
                  <a:pt x="39" y="135"/>
                </a:cubicBezTo>
                <a:cubicBezTo>
                  <a:pt x="40" y="135"/>
                  <a:pt x="40" y="137"/>
                  <a:pt x="40" y="136"/>
                </a:cubicBezTo>
                <a:cubicBezTo>
                  <a:pt x="40" y="135"/>
                  <a:pt x="39" y="133"/>
                  <a:pt x="40" y="133"/>
                </a:cubicBezTo>
                <a:cubicBezTo>
                  <a:pt x="40" y="133"/>
                  <a:pt x="43" y="133"/>
                  <a:pt x="43" y="134"/>
                </a:cubicBezTo>
                <a:cubicBezTo>
                  <a:pt x="43" y="134"/>
                  <a:pt x="44" y="134"/>
                  <a:pt x="44" y="134"/>
                </a:cubicBezTo>
                <a:cubicBezTo>
                  <a:pt x="44" y="134"/>
                  <a:pt x="44" y="135"/>
                  <a:pt x="44" y="136"/>
                </a:cubicBezTo>
                <a:cubicBezTo>
                  <a:pt x="42" y="136"/>
                  <a:pt x="43" y="135"/>
                  <a:pt x="43" y="134"/>
                </a:cubicBezTo>
                <a:cubicBezTo>
                  <a:pt x="42" y="134"/>
                  <a:pt x="42" y="135"/>
                  <a:pt x="42" y="136"/>
                </a:cubicBezTo>
                <a:cubicBezTo>
                  <a:pt x="41" y="137"/>
                  <a:pt x="40" y="136"/>
                  <a:pt x="40" y="138"/>
                </a:cubicBezTo>
                <a:cubicBezTo>
                  <a:pt x="41" y="138"/>
                  <a:pt x="41" y="137"/>
                  <a:pt x="42" y="137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4" y="138"/>
                  <a:pt x="44" y="136"/>
                  <a:pt x="45" y="136"/>
                </a:cubicBezTo>
                <a:cubicBezTo>
                  <a:pt x="45" y="135"/>
                  <a:pt x="45" y="135"/>
                  <a:pt x="46" y="134"/>
                </a:cubicBezTo>
                <a:cubicBezTo>
                  <a:pt x="47" y="135"/>
                  <a:pt x="47" y="134"/>
                  <a:pt x="48" y="134"/>
                </a:cubicBezTo>
                <a:cubicBezTo>
                  <a:pt x="49" y="134"/>
                  <a:pt x="49" y="136"/>
                  <a:pt x="50" y="136"/>
                </a:cubicBezTo>
                <a:cubicBezTo>
                  <a:pt x="51" y="136"/>
                  <a:pt x="52" y="135"/>
                  <a:pt x="53" y="137"/>
                </a:cubicBezTo>
                <a:cubicBezTo>
                  <a:pt x="52" y="137"/>
                  <a:pt x="51" y="138"/>
                  <a:pt x="50" y="138"/>
                </a:cubicBezTo>
                <a:cubicBezTo>
                  <a:pt x="51" y="139"/>
                  <a:pt x="51" y="139"/>
                  <a:pt x="52" y="139"/>
                </a:cubicBezTo>
                <a:cubicBezTo>
                  <a:pt x="55" y="139"/>
                  <a:pt x="56" y="139"/>
                  <a:pt x="58" y="139"/>
                </a:cubicBezTo>
                <a:cubicBezTo>
                  <a:pt x="59" y="139"/>
                  <a:pt x="60" y="139"/>
                  <a:pt x="61" y="139"/>
                </a:cubicBezTo>
                <a:cubicBezTo>
                  <a:pt x="62" y="140"/>
                  <a:pt x="62" y="140"/>
                  <a:pt x="62" y="142"/>
                </a:cubicBezTo>
                <a:cubicBezTo>
                  <a:pt x="63" y="142"/>
                  <a:pt x="63" y="140"/>
                  <a:pt x="63" y="140"/>
                </a:cubicBezTo>
                <a:cubicBezTo>
                  <a:pt x="65" y="140"/>
                  <a:pt x="66" y="139"/>
                  <a:pt x="66" y="138"/>
                </a:cubicBezTo>
                <a:cubicBezTo>
                  <a:pt x="67" y="139"/>
                  <a:pt x="69" y="139"/>
                  <a:pt x="69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2" y="141"/>
                  <a:pt x="71" y="140"/>
                  <a:pt x="72" y="140"/>
                </a:cubicBezTo>
                <a:cubicBezTo>
                  <a:pt x="73" y="142"/>
                  <a:pt x="74" y="141"/>
                  <a:pt x="76" y="141"/>
                </a:cubicBezTo>
                <a:cubicBezTo>
                  <a:pt x="76" y="142"/>
                  <a:pt x="78" y="142"/>
                  <a:pt x="78" y="142"/>
                </a:cubicBezTo>
                <a:cubicBezTo>
                  <a:pt x="79" y="143"/>
                  <a:pt x="80" y="143"/>
                  <a:pt x="81" y="143"/>
                </a:cubicBezTo>
                <a:cubicBezTo>
                  <a:pt x="83" y="143"/>
                  <a:pt x="84" y="143"/>
                  <a:pt x="85" y="142"/>
                </a:cubicBezTo>
                <a:cubicBezTo>
                  <a:pt x="89" y="142"/>
                  <a:pt x="93" y="142"/>
                  <a:pt x="96" y="142"/>
                </a:cubicBezTo>
                <a:cubicBezTo>
                  <a:pt x="99" y="142"/>
                  <a:pt x="101" y="143"/>
                  <a:pt x="102" y="143"/>
                </a:cubicBezTo>
                <a:cubicBezTo>
                  <a:pt x="104" y="143"/>
                  <a:pt x="105" y="142"/>
                  <a:pt x="106" y="142"/>
                </a:cubicBezTo>
                <a:cubicBezTo>
                  <a:pt x="108" y="141"/>
                  <a:pt x="110" y="141"/>
                  <a:pt x="112" y="141"/>
                </a:cubicBezTo>
                <a:cubicBezTo>
                  <a:pt x="112" y="140"/>
                  <a:pt x="113" y="139"/>
                  <a:pt x="114" y="139"/>
                </a:cubicBezTo>
                <a:cubicBezTo>
                  <a:pt x="115" y="140"/>
                  <a:pt x="114" y="141"/>
                  <a:pt x="114" y="142"/>
                </a:cubicBezTo>
                <a:cubicBezTo>
                  <a:pt x="117" y="142"/>
                  <a:pt x="119" y="142"/>
                  <a:pt x="120" y="141"/>
                </a:cubicBezTo>
                <a:cubicBezTo>
                  <a:pt x="122" y="142"/>
                  <a:pt x="125" y="142"/>
                  <a:pt x="127" y="141"/>
                </a:cubicBezTo>
                <a:cubicBezTo>
                  <a:pt x="128" y="141"/>
                  <a:pt x="128" y="142"/>
                  <a:pt x="129" y="142"/>
                </a:cubicBezTo>
                <a:cubicBezTo>
                  <a:pt x="130" y="141"/>
                  <a:pt x="130" y="140"/>
                  <a:pt x="131" y="140"/>
                </a:cubicBezTo>
                <a:cubicBezTo>
                  <a:pt x="133" y="140"/>
                  <a:pt x="135" y="139"/>
                  <a:pt x="136" y="140"/>
                </a:cubicBezTo>
                <a:cubicBezTo>
                  <a:pt x="136" y="141"/>
                  <a:pt x="134" y="141"/>
                  <a:pt x="135" y="142"/>
                </a:cubicBezTo>
                <a:cubicBezTo>
                  <a:pt x="137" y="141"/>
                  <a:pt x="138" y="140"/>
                  <a:pt x="139" y="140"/>
                </a:cubicBezTo>
                <a:cubicBezTo>
                  <a:pt x="140" y="141"/>
                  <a:pt x="139" y="141"/>
                  <a:pt x="139" y="142"/>
                </a:cubicBezTo>
                <a:cubicBezTo>
                  <a:pt x="140" y="142"/>
                  <a:pt x="142" y="142"/>
                  <a:pt x="142" y="141"/>
                </a:cubicBezTo>
                <a:cubicBezTo>
                  <a:pt x="140" y="141"/>
                  <a:pt x="141" y="139"/>
                  <a:pt x="141" y="138"/>
                </a:cubicBezTo>
                <a:cubicBezTo>
                  <a:pt x="142" y="138"/>
                  <a:pt x="142" y="137"/>
                  <a:pt x="143" y="137"/>
                </a:cubicBezTo>
                <a:cubicBezTo>
                  <a:pt x="144" y="138"/>
                  <a:pt x="145" y="138"/>
                  <a:pt x="145" y="139"/>
                </a:cubicBezTo>
                <a:cubicBezTo>
                  <a:pt x="147" y="139"/>
                  <a:pt x="147" y="141"/>
                  <a:pt x="147" y="142"/>
                </a:cubicBezTo>
                <a:cubicBezTo>
                  <a:pt x="152" y="143"/>
                  <a:pt x="151" y="139"/>
                  <a:pt x="154" y="139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6" y="141"/>
                  <a:pt x="156" y="142"/>
                  <a:pt x="157" y="142"/>
                </a:cubicBezTo>
                <a:cubicBezTo>
                  <a:pt x="157" y="140"/>
                  <a:pt x="155" y="141"/>
                  <a:pt x="155" y="139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8" y="139"/>
                  <a:pt x="158" y="142"/>
                  <a:pt x="159" y="143"/>
                </a:cubicBezTo>
                <a:cubicBezTo>
                  <a:pt x="160" y="143"/>
                  <a:pt x="162" y="143"/>
                  <a:pt x="163" y="143"/>
                </a:cubicBezTo>
                <a:cubicBezTo>
                  <a:pt x="164" y="143"/>
                  <a:pt x="166" y="143"/>
                  <a:pt x="166" y="142"/>
                </a:cubicBezTo>
                <a:cubicBezTo>
                  <a:pt x="165" y="141"/>
                  <a:pt x="163" y="142"/>
                  <a:pt x="163" y="140"/>
                </a:cubicBezTo>
                <a:cubicBezTo>
                  <a:pt x="166" y="140"/>
                  <a:pt x="168" y="141"/>
                  <a:pt x="169" y="143"/>
                </a:cubicBezTo>
                <a:cubicBezTo>
                  <a:pt x="172" y="143"/>
                  <a:pt x="173" y="142"/>
                  <a:pt x="175" y="142"/>
                </a:cubicBezTo>
                <a:cubicBezTo>
                  <a:pt x="176" y="142"/>
                  <a:pt x="176" y="143"/>
                  <a:pt x="177" y="143"/>
                </a:cubicBezTo>
                <a:cubicBezTo>
                  <a:pt x="178" y="143"/>
                  <a:pt x="178" y="142"/>
                  <a:pt x="179" y="142"/>
                </a:cubicBezTo>
                <a:cubicBezTo>
                  <a:pt x="180" y="143"/>
                  <a:pt x="183" y="144"/>
                  <a:pt x="184" y="144"/>
                </a:cubicBezTo>
                <a:cubicBezTo>
                  <a:pt x="185" y="144"/>
                  <a:pt x="186" y="143"/>
                  <a:pt x="187" y="143"/>
                </a:cubicBezTo>
                <a:cubicBezTo>
                  <a:pt x="189" y="143"/>
                  <a:pt x="190" y="144"/>
                  <a:pt x="191" y="143"/>
                </a:cubicBezTo>
                <a:cubicBezTo>
                  <a:pt x="192" y="143"/>
                  <a:pt x="194" y="142"/>
                  <a:pt x="196" y="142"/>
                </a:cubicBezTo>
                <a:cubicBezTo>
                  <a:pt x="198" y="144"/>
                  <a:pt x="201" y="143"/>
                  <a:pt x="204" y="143"/>
                </a:cubicBezTo>
                <a:cubicBezTo>
                  <a:pt x="204" y="140"/>
                  <a:pt x="205" y="140"/>
                  <a:pt x="207" y="140"/>
                </a:cubicBezTo>
                <a:cubicBezTo>
                  <a:pt x="207" y="141"/>
                  <a:pt x="207" y="142"/>
                  <a:pt x="207" y="143"/>
                </a:cubicBezTo>
                <a:cubicBezTo>
                  <a:pt x="210" y="143"/>
                  <a:pt x="211" y="142"/>
                  <a:pt x="213" y="141"/>
                </a:cubicBezTo>
                <a:cubicBezTo>
                  <a:pt x="212" y="141"/>
                  <a:pt x="212" y="142"/>
                  <a:pt x="212" y="143"/>
                </a:cubicBezTo>
                <a:cubicBezTo>
                  <a:pt x="214" y="142"/>
                  <a:pt x="216" y="144"/>
                  <a:pt x="218" y="143"/>
                </a:cubicBezTo>
                <a:cubicBezTo>
                  <a:pt x="219" y="143"/>
                  <a:pt x="219" y="142"/>
                  <a:pt x="221" y="143"/>
                </a:cubicBezTo>
                <a:cubicBezTo>
                  <a:pt x="221" y="141"/>
                  <a:pt x="220" y="139"/>
                  <a:pt x="221" y="139"/>
                </a:cubicBezTo>
                <a:cubicBezTo>
                  <a:pt x="222" y="139"/>
                  <a:pt x="223" y="139"/>
                  <a:pt x="224" y="139"/>
                </a:cubicBezTo>
                <a:cubicBezTo>
                  <a:pt x="225" y="140"/>
                  <a:pt x="225" y="141"/>
                  <a:pt x="225" y="142"/>
                </a:cubicBezTo>
                <a:cubicBezTo>
                  <a:pt x="226" y="143"/>
                  <a:pt x="227" y="141"/>
                  <a:pt x="227" y="141"/>
                </a:cubicBezTo>
                <a:cubicBezTo>
                  <a:pt x="228" y="141"/>
                  <a:pt x="228" y="142"/>
                  <a:pt x="229" y="142"/>
                </a:cubicBezTo>
                <a:cubicBezTo>
                  <a:pt x="230" y="142"/>
                  <a:pt x="230" y="140"/>
                  <a:pt x="232" y="140"/>
                </a:cubicBezTo>
                <a:cubicBezTo>
                  <a:pt x="232" y="141"/>
                  <a:pt x="233" y="141"/>
                  <a:pt x="233" y="142"/>
                </a:cubicBezTo>
                <a:cubicBezTo>
                  <a:pt x="237" y="143"/>
                  <a:pt x="240" y="143"/>
                  <a:pt x="244" y="143"/>
                </a:cubicBezTo>
                <a:cubicBezTo>
                  <a:pt x="246" y="143"/>
                  <a:pt x="250" y="143"/>
                  <a:pt x="252" y="143"/>
                </a:cubicBezTo>
                <a:cubicBezTo>
                  <a:pt x="255" y="143"/>
                  <a:pt x="257" y="142"/>
                  <a:pt x="260" y="142"/>
                </a:cubicBezTo>
                <a:cubicBezTo>
                  <a:pt x="264" y="142"/>
                  <a:pt x="268" y="143"/>
                  <a:pt x="272" y="142"/>
                </a:cubicBezTo>
                <a:cubicBezTo>
                  <a:pt x="272" y="141"/>
                  <a:pt x="272" y="139"/>
                  <a:pt x="274" y="139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7" y="142"/>
                  <a:pt x="277" y="142"/>
                  <a:pt x="279" y="141"/>
                </a:cubicBezTo>
                <a:cubicBezTo>
                  <a:pt x="280" y="141"/>
                  <a:pt x="279" y="143"/>
                  <a:pt x="281" y="143"/>
                </a:cubicBezTo>
                <a:cubicBezTo>
                  <a:pt x="281" y="140"/>
                  <a:pt x="282" y="141"/>
                  <a:pt x="284" y="142"/>
                </a:cubicBezTo>
                <a:cubicBezTo>
                  <a:pt x="285" y="141"/>
                  <a:pt x="284" y="140"/>
                  <a:pt x="285" y="140"/>
                </a:cubicBezTo>
                <a:cubicBezTo>
                  <a:pt x="286" y="141"/>
                  <a:pt x="287" y="139"/>
                  <a:pt x="289" y="139"/>
                </a:cubicBezTo>
                <a:cubicBezTo>
                  <a:pt x="290" y="140"/>
                  <a:pt x="291" y="141"/>
                  <a:pt x="292" y="140"/>
                </a:cubicBezTo>
                <a:cubicBezTo>
                  <a:pt x="293" y="141"/>
                  <a:pt x="293" y="142"/>
                  <a:pt x="295" y="142"/>
                </a:cubicBezTo>
                <a:cubicBezTo>
                  <a:pt x="296" y="140"/>
                  <a:pt x="299" y="141"/>
                  <a:pt x="299" y="139"/>
                </a:cubicBezTo>
                <a:cubicBezTo>
                  <a:pt x="300" y="140"/>
                  <a:pt x="301" y="140"/>
                  <a:pt x="302" y="140"/>
                </a:cubicBezTo>
                <a:cubicBezTo>
                  <a:pt x="302" y="141"/>
                  <a:pt x="300" y="140"/>
                  <a:pt x="301" y="142"/>
                </a:cubicBezTo>
                <a:cubicBezTo>
                  <a:pt x="301" y="142"/>
                  <a:pt x="303" y="142"/>
                  <a:pt x="303" y="143"/>
                </a:cubicBezTo>
                <a:cubicBezTo>
                  <a:pt x="304" y="142"/>
                  <a:pt x="304" y="141"/>
                  <a:pt x="305" y="141"/>
                </a:cubicBezTo>
                <a:cubicBezTo>
                  <a:pt x="306" y="143"/>
                  <a:pt x="310" y="142"/>
                  <a:pt x="311" y="142"/>
                </a:cubicBezTo>
                <a:cubicBezTo>
                  <a:pt x="312" y="143"/>
                  <a:pt x="315" y="143"/>
                  <a:pt x="317" y="143"/>
                </a:cubicBezTo>
                <a:cubicBezTo>
                  <a:pt x="317" y="143"/>
                  <a:pt x="317" y="143"/>
                  <a:pt x="316" y="143"/>
                </a:cubicBezTo>
                <a:cubicBezTo>
                  <a:pt x="319" y="144"/>
                  <a:pt x="320" y="142"/>
                  <a:pt x="322" y="143"/>
                </a:cubicBezTo>
                <a:cubicBezTo>
                  <a:pt x="322" y="145"/>
                  <a:pt x="318" y="145"/>
                  <a:pt x="319" y="147"/>
                </a:cubicBezTo>
                <a:cubicBezTo>
                  <a:pt x="321" y="146"/>
                  <a:pt x="322" y="145"/>
                  <a:pt x="324" y="145"/>
                </a:cubicBezTo>
                <a:cubicBezTo>
                  <a:pt x="325" y="144"/>
                  <a:pt x="326" y="143"/>
                  <a:pt x="327" y="143"/>
                </a:cubicBezTo>
                <a:cubicBezTo>
                  <a:pt x="327" y="144"/>
                  <a:pt x="327" y="144"/>
                  <a:pt x="328" y="144"/>
                </a:cubicBezTo>
                <a:cubicBezTo>
                  <a:pt x="330" y="144"/>
                  <a:pt x="332" y="143"/>
                  <a:pt x="334" y="143"/>
                </a:cubicBezTo>
                <a:cubicBezTo>
                  <a:pt x="334" y="144"/>
                  <a:pt x="335" y="144"/>
                  <a:pt x="335" y="145"/>
                </a:cubicBezTo>
                <a:cubicBezTo>
                  <a:pt x="337" y="145"/>
                  <a:pt x="338" y="144"/>
                  <a:pt x="340" y="143"/>
                </a:cubicBezTo>
                <a:cubicBezTo>
                  <a:pt x="340" y="144"/>
                  <a:pt x="339" y="145"/>
                  <a:pt x="339" y="145"/>
                </a:cubicBezTo>
                <a:cubicBezTo>
                  <a:pt x="342" y="145"/>
                  <a:pt x="343" y="143"/>
                  <a:pt x="345" y="143"/>
                </a:cubicBezTo>
                <a:cubicBezTo>
                  <a:pt x="347" y="142"/>
                  <a:pt x="347" y="144"/>
                  <a:pt x="348" y="143"/>
                </a:cubicBezTo>
                <a:cubicBezTo>
                  <a:pt x="349" y="143"/>
                  <a:pt x="349" y="142"/>
                  <a:pt x="350" y="142"/>
                </a:cubicBezTo>
                <a:cubicBezTo>
                  <a:pt x="353" y="143"/>
                  <a:pt x="354" y="142"/>
                  <a:pt x="356" y="142"/>
                </a:cubicBezTo>
                <a:cubicBezTo>
                  <a:pt x="356" y="142"/>
                  <a:pt x="356" y="142"/>
                  <a:pt x="357" y="142"/>
                </a:cubicBezTo>
                <a:cubicBezTo>
                  <a:pt x="358" y="142"/>
                  <a:pt x="358" y="142"/>
                  <a:pt x="359" y="143"/>
                </a:cubicBezTo>
                <a:cubicBezTo>
                  <a:pt x="361" y="142"/>
                  <a:pt x="365" y="141"/>
                  <a:pt x="368" y="142"/>
                </a:cubicBezTo>
                <a:cubicBezTo>
                  <a:pt x="369" y="141"/>
                  <a:pt x="370" y="140"/>
                  <a:pt x="373" y="140"/>
                </a:cubicBezTo>
                <a:cubicBezTo>
                  <a:pt x="373" y="142"/>
                  <a:pt x="373" y="142"/>
                  <a:pt x="373" y="142"/>
                </a:cubicBezTo>
                <a:cubicBezTo>
                  <a:pt x="374" y="142"/>
                  <a:pt x="376" y="141"/>
                  <a:pt x="377" y="142"/>
                </a:cubicBezTo>
                <a:cubicBezTo>
                  <a:pt x="379" y="142"/>
                  <a:pt x="381" y="142"/>
                  <a:pt x="383" y="141"/>
                </a:cubicBezTo>
                <a:cubicBezTo>
                  <a:pt x="383" y="141"/>
                  <a:pt x="383" y="140"/>
                  <a:pt x="383" y="139"/>
                </a:cubicBezTo>
                <a:cubicBezTo>
                  <a:pt x="384" y="139"/>
                  <a:pt x="384" y="141"/>
                  <a:pt x="385" y="142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390" y="141"/>
                  <a:pt x="390" y="140"/>
                  <a:pt x="391" y="140"/>
                </a:cubicBezTo>
                <a:cubicBezTo>
                  <a:pt x="394" y="140"/>
                  <a:pt x="395" y="140"/>
                  <a:pt x="396" y="142"/>
                </a:cubicBezTo>
                <a:cubicBezTo>
                  <a:pt x="398" y="141"/>
                  <a:pt x="398" y="140"/>
                  <a:pt x="400" y="139"/>
                </a:cubicBezTo>
                <a:cubicBezTo>
                  <a:pt x="403" y="139"/>
                  <a:pt x="402" y="143"/>
                  <a:pt x="405" y="143"/>
                </a:cubicBezTo>
                <a:cubicBezTo>
                  <a:pt x="405" y="141"/>
                  <a:pt x="406" y="140"/>
                  <a:pt x="408" y="140"/>
                </a:cubicBezTo>
                <a:cubicBezTo>
                  <a:pt x="409" y="141"/>
                  <a:pt x="409" y="142"/>
                  <a:pt x="411" y="142"/>
                </a:cubicBezTo>
                <a:cubicBezTo>
                  <a:pt x="412" y="142"/>
                  <a:pt x="412" y="140"/>
                  <a:pt x="413" y="140"/>
                </a:cubicBezTo>
                <a:cubicBezTo>
                  <a:pt x="415" y="141"/>
                  <a:pt x="415" y="140"/>
                  <a:pt x="417" y="139"/>
                </a:cubicBezTo>
                <a:cubicBezTo>
                  <a:pt x="417" y="140"/>
                  <a:pt x="417" y="141"/>
                  <a:pt x="418" y="142"/>
                </a:cubicBezTo>
                <a:cubicBezTo>
                  <a:pt x="421" y="142"/>
                  <a:pt x="422" y="139"/>
                  <a:pt x="423" y="138"/>
                </a:cubicBezTo>
                <a:cubicBezTo>
                  <a:pt x="423" y="139"/>
                  <a:pt x="424" y="139"/>
                  <a:pt x="425" y="140"/>
                </a:cubicBezTo>
                <a:cubicBezTo>
                  <a:pt x="425" y="141"/>
                  <a:pt x="425" y="142"/>
                  <a:pt x="425" y="142"/>
                </a:cubicBezTo>
                <a:cubicBezTo>
                  <a:pt x="427" y="142"/>
                  <a:pt x="428" y="142"/>
                  <a:pt x="429" y="141"/>
                </a:cubicBezTo>
                <a:cubicBezTo>
                  <a:pt x="429" y="141"/>
                  <a:pt x="429" y="140"/>
                  <a:pt x="430" y="140"/>
                </a:cubicBezTo>
                <a:cubicBezTo>
                  <a:pt x="430" y="140"/>
                  <a:pt x="432" y="140"/>
                  <a:pt x="433" y="140"/>
                </a:cubicBezTo>
                <a:cubicBezTo>
                  <a:pt x="433" y="140"/>
                  <a:pt x="433" y="139"/>
                  <a:pt x="433" y="139"/>
                </a:cubicBezTo>
                <a:cubicBezTo>
                  <a:pt x="434" y="139"/>
                  <a:pt x="434" y="139"/>
                  <a:pt x="435" y="139"/>
                </a:cubicBezTo>
                <a:cubicBezTo>
                  <a:pt x="435" y="139"/>
                  <a:pt x="434" y="138"/>
                  <a:pt x="435" y="138"/>
                </a:cubicBezTo>
                <a:cubicBezTo>
                  <a:pt x="435" y="138"/>
                  <a:pt x="436" y="139"/>
                  <a:pt x="436" y="138"/>
                </a:cubicBezTo>
                <a:cubicBezTo>
                  <a:pt x="436" y="138"/>
                  <a:pt x="436" y="137"/>
                  <a:pt x="437" y="137"/>
                </a:cubicBezTo>
                <a:cubicBezTo>
                  <a:pt x="437" y="138"/>
                  <a:pt x="436" y="138"/>
                  <a:pt x="436" y="139"/>
                </a:cubicBezTo>
                <a:cubicBezTo>
                  <a:pt x="438" y="139"/>
                  <a:pt x="438" y="140"/>
                  <a:pt x="439" y="141"/>
                </a:cubicBezTo>
                <a:cubicBezTo>
                  <a:pt x="440" y="140"/>
                  <a:pt x="440" y="138"/>
                  <a:pt x="441" y="138"/>
                </a:cubicBezTo>
                <a:cubicBezTo>
                  <a:pt x="441" y="140"/>
                  <a:pt x="441" y="140"/>
                  <a:pt x="441" y="140"/>
                </a:cubicBezTo>
                <a:cubicBezTo>
                  <a:pt x="444" y="139"/>
                  <a:pt x="444" y="141"/>
                  <a:pt x="445" y="141"/>
                </a:cubicBezTo>
                <a:cubicBezTo>
                  <a:pt x="445" y="140"/>
                  <a:pt x="446" y="139"/>
                  <a:pt x="447" y="139"/>
                </a:cubicBezTo>
                <a:cubicBezTo>
                  <a:pt x="449" y="139"/>
                  <a:pt x="450" y="140"/>
                  <a:pt x="451" y="140"/>
                </a:cubicBezTo>
                <a:cubicBezTo>
                  <a:pt x="452" y="140"/>
                  <a:pt x="452" y="140"/>
                  <a:pt x="453" y="140"/>
                </a:cubicBezTo>
                <a:cubicBezTo>
                  <a:pt x="454" y="140"/>
                  <a:pt x="454" y="141"/>
                  <a:pt x="455" y="141"/>
                </a:cubicBezTo>
                <a:cubicBezTo>
                  <a:pt x="455" y="141"/>
                  <a:pt x="455" y="140"/>
                  <a:pt x="456" y="140"/>
                </a:cubicBezTo>
                <a:cubicBezTo>
                  <a:pt x="459" y="139"/>
                  <a:pt x="461" y="140"/>
                  <a:pt x="462" y="141"/>
                </a:cubicBezTo>
                <a:cubicBezTo>
                  <a:pt x="462" y="139"/>
                  <a:pt x="464" y="140"/>
                  <a:pt x="465" y="140"/>
                </a:cubicBezTo>
                <a:cubicBezTo>
                  <a:pt x="466" y="140"/>
                  <a:pt x="466" y="140"/>
                  <a:pt x="467" y="141"/>
                </a:cubicBezTo>
                <a:cubicBezTo>
                  <a:pt x="467" y="140"/>
                  <a:pt x="468" y="140"/>
                  <a:pt x="468" y="139"/>
                </a:cubicBezTo>
                <a:cubicBezTo>
                  <a:pt x="469" y="140"/>
                  <a:pt x="469" y="141"/>
                  <a:pt x="471" y="142"/>
                </a:cubicBezTo>
                <a:cubicBezTo>
                  <a:pt x="471" y="140"/>
                  <a:pt x="472" y="140"/>
                  <a:pt x="473" y="140"/>
                </a:cubicBezTo>
                <a:cubicBezTo>
                  <a:pt x="474" y="140"/>
                  <a:pt x="474" y="141"/>
                  <a:pt x="475" y="141"/>
                </a:cubicBezTo>
                <a:cubicBezTo>
                  <a:pt x="476" y="141"/>
                  <a:pt x="476" y="139"/>
                  <a:pt x="477" y="139"/>
                </a:cubicBezTo>
                <a:cubicBezTo>
                  <a:pt x="479" y="139"/>
                  <a:pt x="479" y="140"/>
                  <a:pt x="480" y="140"/>
                </a:cubicBezTo>
                <a:cubicBezTo>
                  <a:pt x="481" y="140"/>
                  <a:pt x="482" y="138"/>
                  <a:pt x="483" y="137"/>
                </a:cubicBezTo>
                <a:cubicBezTo>
                  <a:pt x="483" y="139"/>
                  <a:pt x="485" y="135"/>
                  <a:pt x="486" y="137"/>
                </a:cubicBezTo>
                <a:cubicBezTo>
                  <a:pt x="485" y="139"/>
                  <a:pt x="482" y="138"/>
                  <a:pt x="481" y="140"/>
                </a:cubicBezTo>
                <a:cubicBezTo>
                  <a:pt x="483" y="140"/>
                  <a:pt x="483" y="139"/>
                  <a:pt x="484" y="139"/>
                </a:cubicBezTo>
                <a:cubicBezTo>
                  <a:pt x="485" y="141"/>
                  <a:pt x="486" y="143"/>
                  <a:pt x="488" y="143"/>
                </a:cubicBezTo>
                <a:cubicBezTo>
                  <a:pt x="488" y="139"/>
                  <a:pt x="494" y="141"/>
                  <a:pt x="494" y="138"/>
                </a:cubicBezTo>
                <a:cubicBezTo>
                  <a:pt x="494" y="139"/>
                  <a:pt x="494" y="139"/>
                  <a:pt x="494" y="140"/>
                </a:cubicBezTo>
                <a:cubicBezTo>
                  <a:pt x="497" y="140"/>
                  <a:pt x="497" y="139"/>
                  <a:pt x="499" y="139"/>
                </a:cubicBezTo>
                <a:cubicBezTo>
                  <a:pt x="501" y="141"/>
                  <a:pt x="504" y="140"/>
                  <a:pt x="506" y="139"/>
                </a:cubicBezTo>
                <a:cubicBezTo>
                  <a:pt x="506" y="139"/>
                  <a:pt x="506" y="139"/>
                  <a:pt x="506" y="139"/>
                </a:cubicBezTo>
                <a:cubicBezTo>
                  <a:pt x="506" y="140"/>
                  <a:pt x="506" y="140"/>
                  <a:pt x="506" y="141"/>
                </a:cubicBezTo>
                <a:cubicBezTo>
                  <a:pt x="508" y="141"/>
                  <a:pt x="508" y="141"/>
                  <a:pt x="508" y="141"/>
                </a:cubicBezTo>
                <a:cubicBezTo>
                  <a:pt x="509" y="143"/>
                  <a:pt x="510" y="144"/>
                  <a:pt x="512" y="145"/>
                </a:cubicBezTo>
                <a:cubicBezTo>
                  <a:pt x="514" y="144"/>
                  <a:pt x="514" y="142"/>
                  <a:pt x="515" y="141"/>
                </a:cubicBezTo>
                <a:cubicBezTo>
                  <a:pt x="517" y="141"/>
                  <a:pt x="518" y="140"/>
                  <a:pt x="519" y="140"/>
                </a:cubicBezTo>
                <a:cubicBezTo>
                  <a:pt x="519" y="140"/>
                  <a:pt x="518" y="141"/>
                  <a:pt x="518" y="142"/>
                </a:cubicBezTo>
                <a:cubicBezTo>
                  <a:pt x="520" y="142"/>
                  <a:pt x="519" y="140"/>
                  <a:pt x="520" y="140"/>
                </a:cubicBezTo>
                <a:cubicBezTo>
                  <a:pt x="522" y="142"/>
                  <a:pt x="525" y="141"/>
                  <a:pt x="528" y="142"/>
                </a:cubicBezTo>
                <a:cubicBezTo>
                  <a:pt x="527" y="140"/>
                  <a:pt x="529" y="141"/>
                  <a:pt x="529" y="140"/>
                </a:cubicBezTo>
                <a:cubicBezTo>
                  <a:pt x="530" y="142"/>
                  <a:pt x="531" y="141"/>
                  <a:pt x="532" y="142"/>
                </a:cubicBezTo>
                <a:cubicBezTo>
                  <a:pt x="533" y="141"/>
                  <a:pt x="532" y="139"/>
                  <a:pt x="533" y="139"/>
                </a:cubicBezTo>
                <a:cubicBezTo>
                  <a:pt x="535" y="139"/>
                  <a:pt x="535" y="140"/>
                  <a:pt x="536" y="141"/>
                </a:cubicBezTo>
                <a:cubicBezTo>
                  <a:pt x="536" y="142"/>
                  <a:pt x="536" y="142"/>
                  <a:pt x="536" y="142"/>
                </a:cubicBezTo>
                <a:cubicBezTo>
                  <a:pt x="538" y="143"/>
                  <a:pt x="536" y="140"/>
                  <a:pt x="537" y="140"/>
                </a:cubicBezTo>
                <a:cubicBezTo>
                  <a:pt x="539" y="140"/>
                  <a:pt x="538" y="141"/>
                  <a:pt x="539" y="141"/>
                </a:cubicBezTo>
                <a:cubicBezTo>
                  <a:pt x="539" y="140"/>
                  <a:pt x="541" y="140"/>
                  <a:pt x="542" y="139"/>
                </a:cubicBezTo>
                <a:cubicBezTo>
                  <a:pt x="542" y="140"/>
                  <a:pt x="542" y="140"/>
                  <a:pt x="543" y="140"/>
                </a:cubicBezTo>
                <a:cubicBezTo>
                  <a:pt x="542" y="141"/>
                  <a:pt x="541" y="141"/>
                  <a:pt x="542" y="142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45" y="141"/>
                  <a:pt x="545" y="140"/>
                  <a:pt x="546" y="140"/>
                </a:cubicBezTo>
                <a:cubicBezTo>
                  <a:pt x="547" y="141"/>
                  <a:pt x="546" y="143"/>
                  <a:pt x="548" y="142"/>
                </a:cubicBezTo>
                <a:cubicBezTo>
                  <a:pt x="550" y="142"/>
                  <a:pt x="549" y="140"/>
                  <a:pt x="550" y="140"/>
                </a:cubicBezTo>
                <a:cubicBezTo>
                  <a:pt x="552" y="140"/>
                  <a:pt x="552" y="140"/>
                  <a:pt x="552" y="140"/>
                </a:cubicBezTo>
                <a:cubicBezTo>
                  <a:pt x="552" y="140"/>
                  <a:pt x="552" y="141"/>
                  <a:pt x="553" y="141"/>
                </a:cubicBezTo>
                <a:cubicBezTo>
                  <a:pt x="553" y="139"/>
                  <a:pt x="555" y="140"/>
                  <a:pt x="557" y="140"/>
                </a:cubicBezTo>
                <a:cubicBezTo>
                  <a:pt x="557" y="139"/>
                  <a:pt x="556" y="137"/>
                  <a:pt x="557" y="137"/>
                </a:cubicBezTo>
                <a:cubicBezTo>
                  <a:pt x="558" y="138"/>
                  <a:pt x="558" y="139"/>
                  <a:pt x="559" y="138"/>
                </a:cubicBezTo>
                <a:cubicBezTo>
                  <a:pt x="560" y="138"/>
                  <a:pt x="559" y="141"/>
                  <a:pt x="560" y="142"/>
                </a:cubicBezTo>
                <a:cubicBezTo>
                  <a:pt x="563" y="142"/>
                  <a:pt x="563" y="141"/>
                  <a:pt x="564" y="139"/>
                </a:cubicBezTo>
                <a:cubicBezTo>
                  <a:pt x="565" y="139"/>
                  <a:pt x="564" y="141"/>
                  <a:pt x="566" y="141"/>
                </a:cubicBezTo>
                <a:cubicBezTo>
                  <a:pt x="566" y="139"/>
                  <a:pt x="568" y="138"/>
                  <a:pt x="569" y="140"/>
                </a:cubicBezTo>
                <a:cubicBezTo>
                  <a:pt x="570" y="139"/>
                  <a:pt x="571" y="138"/>
                  <a:pt x="572" y="138"/>
                </a:cubicBezTo>
                <a:cubicBezTo>
                  <a:pt x="572" y="139"/>
                  <a:pt x="571" y="140"/>
                  <a:pt x="572" y="141"/>
                </a:cubicBezTo>
                <a:cubicBezTo>
                  <a:pt x="574" y="141"/>
                  <a:pt x="574" y="141"/>
                  <a:pt x="574" y="141"/>
                </a:cubicBezTo>
                <a:cubicBezTo>
                  <a:pt x="573" y="139"/>
                  <a:pt x="576" y="140"/>
                  <a:pt x="577" y="138"/>
                </a:cubicBezTo>
                <a:cubicBezTo>
                  <a:pt x="578" y="139"/>
                  <a:pt x="578" y="140"/>
                  <a:pt x="580" y="139"/>
                </a:cubicBezTo>
                <a:cubicBezTo>
                  <a:pt x="580" y="139"/>
                  <a:pt x="580" y="138"/>
                  <a:pt x="581" y="138"/>
                </a:cubicBezTo>
                <a:cubicBezTo>
                  <a:pt x="581" y="140"/>
                  <a:pt x="582" y="141"/>
                  <a:pt x="583" y="142"/>
                </a:cubicBezTo>
                <a:cubicBezTo>
                  <a:pt x="583" y="140"/>
                  <a:pt x="586" y="139"/>
                  <a:pt x="588" y="139"/>
                </a:cubicBezTo>
                <a:cubicBezTo>
                  <a:pt x="588" y="139"/>
                  <a:pt x="588" y="140"/>
                  <a:pt x="588" y="140"/>
                </a:cubicBezTo>
                <a:cubicBezTo>
                  <a:pt x="591" y="140"/>
                  <a:pt x="591" y="140"/>
                  <a:pt x="591" y="140"/>
                </a:cubicBezTo>
                <a:cubicBezTo>
                  <a:pt x="592" y="139"/>
                  <a:pt x="592" y="136"/>
                  <a:pt x="594" y="136"/>
                </a:cubicBezTo>
                <a:cubicBezTo>
                  <a:pt x="594" y="137"/>
                  <a:pt x="594" y="137"/>
                  <a:pt x="595" y="138"/>
                </a:cubicBezTo>
                <a:cubicBezTo>
                  <a:pt x="595" y="136"/>
                  <a:pt x="599" y="136"/>
                  <a:pt x="599" y="138"/>
                </a:cubicBezTo>
                <a:cubicBezTo>
                  <a:pt x="599" y="140"/>
                  <a:pt x="597" y="137"/>
                  <a:pt x="597" y="139"/>
                </a:cubicBezTo>
                <a:cubicBezTo>
                  <a:pt x="598" y="140"/>
                  <a:pt x="599" y="138"/>
                  <a:pt x="600" y="138"/>
                </a:cubicBezTo>
                <a:cubicBezTo>
                  <a:pt x="601" y="139"/>
                  <a:pt x="601" y="141"/>
                  <a:pt x="603" y="141"/>
                </a:cubicBezTo>
                <a:cubicBezTo>
                  <a:pt x="603" y="139"/>
                  <a:pt x="605" y="138"/>
                  <a:pt x="607" y="138"/>
                </a:cubicBezTo>
                <a:cubicBezTo>
                  <a:pt x="608" y="139"/>
                  <a:pt x="607" y="140"/>
                  <a:pt x="609" y="141"/>
                </a:cubicBezTo>
                <a:cubicBezTo>
                  <a:pt x="609" y="139"/>
                  <a:pt x="609" y="138"/>
                  <a:pt x="611" y="137"/>
                </a:cubicBezTo>
                <a:cubicBezTo>
                  <a:pt x="611" y="137"/>
                  <a:pt x="612" y="137"/>
                  <a:pt x="613" y="138"/>
                </a:cubicBezTo>
                <a:cubicBezTo>
                  <a:pt x="613" y="139"/>
                  <a:pt x="613" y="139"/>
                  <a:pt x="614" y="139"/>
                </a:cubicBezTo>
                <a:cubicBezTo>
                  <a:pt x="614" y="138"/>
                  <a:pt x="614" y="137"/>
                  <a:pt x="615" y="137"/>
                </a:cubicBezTo>
                <a:cubicBezTo>
                  <a:pt x="615" y="140"/>
                  <a:pt x="615" y="140"/>
                  <a:pt x="615" y="140"/>
                </a:cubicBezTo>
                <a:cubicBezTo>
                  <a:pt x="617" y="139"/>
                  <a:pt x="616" y="142"/>
                  <a:pt x="618" y="142"/>
                </a:cubicBezTo>
                <a:cubicBezTo>
                  <a:pt x="620" y="142"/>
                  <a:pt x="619" y="139"/>
                  <a:pt x="621" y="139"/>
                </a:cubicBezTo>
                <a:cubicBezTo>
                  <a:pt x="622" y="140"/>
                  <a:pt x="623" y="140"/>
                  <a:pt x="625" y="140"/>
                </a:cubicBezTo>
                <a:cubicBezTo>
                  <a:pt x="627" y="139"/>
                  <a:pt x="629" y="138"/>
                  <a:pt x="629" y="137"/>
                </a:cubicBezTo>
                <a:cubicBezTo>
                  <a:pt x="629" y="137"/>
                  <a:pt x="631" y="137"/>
                  <a:pt x="631" y="137"/>
                </a:cubicBezTo>
                <a:cubicBezTo>
                  <a:pt x="630" y="136"/>
                  <a:pt x="630" y="134"/>
                  <a:pt x="630" y="133"/>
                </a:cubicBezTo>
                <a:cubicBezTo>
                  <a:pt x="631" y="134"/>
                  <a:pt x="633" y="134"/>
                  <a:pt x="633" y="134"/>
                </a:cubicBezTo>
                <a:cubicBezTo>
                  <a:pt x="633" y="136"/>
                  <a:pt x="633" y="138"/>
                  <a:pt x="632" y="138"/>
                </a:cubicBezTo>
                <a:cubicBezTo>
                  <a:pt x="630" y="138"/>
                  <a:pt x="629" y="138"/>
                  <a:pt x="629" y="139"/>
                </a:cubicBezTo>
                <a:cubicBezTo>
                  <a:pt x="632" y="143"/>
                  <a:pt x="637" y="137"/>
                  <a:pt x="641" y="139"/>
                </a:cubicBezTo>
                <a:cubicBezTo>
                  <a:pt x="642" y="138"/>
                  <a:pt x="640" y="138"/>
                  <a:pt x="640" y="137"/>
                </a:cubicBezTo>
                <a:cubicBezTo>
                  <a:pt x="642" y="137"/>
                  <a:pt x="642" y="137"/>
                  <a:pt x="643" y="138"/>
                </a:cubicBezTo>
                <a:cubicBezTo>
                  <a:pt x="642" y="140"/>
                  <a:pt x="643" y="139"/>
                  <a:pt x="644" y="139"/>
                </a:cubicBezTo>
                <a:cubicBezTo>
                  <a:pt x="644" y="139"/>
                  <a:pt x="645" y="141"/>
                  <a:pt x="645" y="139"/>
                </a:cubicBezTo>
                <a:cubicBezTo>
                  <a:pt x="644" y="139"/>
                  <a:pt x="646" y="139"/>
                  <a:pt x="646" y="138"/>
                </a:cubicBezTo>
                <a:cubicBezTo>
                  <a:pt x="646" y="137"/>
                  <a:pt x="645" y="136"/>
                  <a:pt x="645" y="135"/>
                </a:cubicBezTo>
                <a:cubicBezTo>
                  <a:pt x="647" y="135"/>
                  <a:pt x="647" y="135"/>
                  <a:pt x="647" y="135"/>
                </a:cubicBezTo>
                <a:cubicBezTo>
                  <a:pt x="645" y="138"/>
                  <a:pt x="649" y="136"/>
                  <a:pt x="649" y="138"/>
                </a:cubicBezTo>
                <a:cubicBezTo>
                  <a:pt x="648" y="139"/>
                  <a:pt x="647" y="137"/>
                  <a:pt x="647" y="138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8" y="139"/>
                  <a:pt x="649" y="139"/>
                  <a:pt x="651" y="139"/>
                </a:cubicBezTo>
                <a:cubicBezTo>
                  <a:pt x="651" y="140"/>
                  <a:pt x="652" y="140"/>
                  <a:pt x="653" y="141"/>
                </a:cubicBezTo>
                <a:cubicBezTo>
                  <a:pt x="654" y="140"/>
                  <a:pt x="655" y="139"/>
                  <a:pt x="655" y="138"/>
                </a:cubicBezTo>
                <a:cubicBezTo>
                  <a:pt x="657" y="139"/>
                  <a:pt x="658" y="137"/>
                  <a:pt x="659" y="138"/>
                </a:cubicBezTo>
                <a:cubicBezTo>
                  <a:pt x="660" y="140"/>
                  <a:pt x="657" y="138"/>
                  <a:pt x="657" y="139"/>
                </a:cubicBezTo>
                <a:cubicBezTo>
                  <a:pt x="658" y="140"/>
                  <a:pt x="659" y="139"/>
                  <a:pt x="660" y="138"/>
                </a:cubicBezTo>
                <a:cubicBezTo>
                  <a:pt x="660" y="140"/>
                  <a:pt x="661" y="140"/>
                  <a:pt x="662" y="140"/>
                </a:cubicBezTo>
                <a:cubicBezTo>
                  <a:pt x="663" y="138"/>
                  <a:pt x="668" y="141"/>
                  <a:pt x="669" y="140"/>
                </a:cubicBezTo>
                <a:cubicBezTo>
                  <a:pt x="668" y="140"/>
                  <a:pt x="668" y="138"/>
                  <a:pt x="669" y="138"/>
                </a:cubicBezTo>
                <a:cubicBezTo>
                  <a:pt x="670" y="137"/>
                  <a:pt x="669" y="139"/>
                  <a:pt x="670" y="140"/>
                </a:cubicBezTo>
                <a:cubicBezTo>
                  <a:pt x="670" y="140"/>
                  <a:pt x="670" y="140"/>
                  <a:pt x="670" y="140"/>
                </a:cubicBezTo>
                <a:cubicBezTo>
                  <a:pt x="671" y="140"/>
                  <a:pt x="671" y="142"/>
                  <a:pt x="672" y="142"/>
                </a:cubicBezTo>
                <a:cubicBezTo>
                  <a:pt x="673" y="142"/>
                  <a:pt x="673" y="141"/>
                  <a:pt x="674" y="140"/>
                </a:cubicBezTo>
                <a:cubicBezTo>
                  <a:pt x="675" y="140"/>
                  <a:pt x="676" y="139"/>
                  <a:pt x="677" y="138"/>
                </a:cubicBezTo>
                <a:cubicBezTo>
                  <a:pt x="679" y="138"/>
                  <a:pt x="682" y="139"/>
                  <a:pt x="682" y="139"/>
                </a:cubicBezTo>
                <a:cubicBezTo>
                  <a:pt x="683" y="140"/>
                  <a:pt x="684" y="140"/>
                  <a:pt x="685" y="140"/>
                </a:cubicBezTo>
                <a:cubicBezTo>
                  <a:pt x="686" y="140"/>
                  <a:pt x="687" y="139"/>
                  <a:pt x="688" y="139"/>
                </a:cubicBezTo>
                <a:cubicBezTo>
                  <a:pt x="689" y="140"/>
                  <a:pt x="689" y="140"/>
                  <a:pt x="691" y="140"/>
                </a:cubicBezTo>
                <a:cubicBezTo>
                  <a:pt x="692" y="140"/>
                  <a:pt x="691" y="137"/>
                  <a:pt x="694" y="138"/>
                </a:cubicBezTo>
                <a:cubicBezTo>
                  <a:pt x="694" y="139"/>
                  <a:pt x="691" y="140"/>
                  <a:pt x="693" y="140"/>
                </a:cubicBezTo>
                <a:cubicBezTo>
                  <a:pt x="695" y="140"/>
                  <a:pt x="694" y="138"/>
                  <a:pt x="696" y="138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700" y="142"/>
                  <a:pt x="708" y="138"/>
                  <a:pt x="711" y="142"/>
                </a:cubicBezTo>
                <a:cubicBezTo>
                  <a:pt x="713" y="141"/>
                  <a:pt x="715" y="139"/>
                  <a:pt x="719" y="140"/>
                </a:cubicBezTo>
                <a:cubicBezTo>
                  <a:pt x="720" y="141"/>
                  <a:pt x="720" y="142"/>
                  <a:pt x="722" y="142"/>
                </a:cubicBezTo>
                <a:cubicBezTo>
                  <a:pt x="723" y="142"/>
                  <a:pt x="723" y="140"/>
                  <a:pt x="725" y="140"/>
                </a:cubicBezTo>
                <a:cubicBezTo>
                  <a:pt x="727" y="140"/>
                  <a:pt x="730" y="141"/>
                  <a:pt x="731" y="141"/>
                </a:cubicBezTo>
                <a:cubicBezTo>
                  <a:pt x="733" y="141"/>
                  <a:pt x="735" y="140"/>
                  <a:pt x="737" y="140"/>
                </a:cubicBezTo>
                <a:cubicBezTo>
                  <a:pt x="738" y="140"/>
                  <a:pt x="739" y="141"/>
                  <a:pt x="740" y="141"/>
                </a:cubicBezTo>
                <a:cubicBezTo>
                  <a:pt x="741" y="141"/>
                  <a:pt x="741" y="140"/>
                  <a:pt x="742" y="140"/>
                </a:cubicBezTo>
                <a:cubicBezTo>
                  <a:pt x="745" y="141"/>
                  <a:pt x="747" y="140"/>
                  <a:pt x="749" y="139"/>
                </a:cubicBezTo>
                <a:cubicBezTo>
                  <a:pt x="750" y="139"/>
                  <a:pt x="749" y="141"/>
                  <a:pt x="751" y="140"/>
                </a:cubicBezTo>
                <a:cubicBezTo>
                  <a:pt x="751" y="139"/>
                  <a:pt x="751" y="138"/>
                  <a:pt x="752" y="138"/>
                </a:cubicBezTo>
                <a:cubicBezTo>
                  <a:pt x="752" y="139"/>
                  <a:pt x="752" y="141"/>
                  <a:pt x="753" y="141"/>
                </a:cubicBezTo>
                <a:cubicBezTo>
                  <a:pt x="754" y="140"/>
                  <a:pt x="753" y="137"/>
                  <a:pt x="755" y="138"/>
                </a:cubicBezTo>
                <a:cubicBezTo>
                  <a:pt x="756" y="139"/>
                  <a:pt x="755" y="139"/>
                  <a:pt x="755" y="140"/>
                </a:cubicBezTo>
                <a:cubicBezTo>
                  <a:pt x="757" y="140"/>
                  <a:pt x="756" y="142"/>
                  <a:pt x="758" y="141"/>
                </a:cubicBezTo>
                <a:cubicBezTo>
                  <a:pt x="759" y="141"/>
                  <a:pt x="759" y="140"/>
                  <a:pt x="761" y="140"/>
                </a:cubicBezTo>
                <a:cubicBezTo>
                  <a:pt x="763" y="140"/>
                  <a:pt x="766" y="141"/>
                  <a:pt x="768" y="141"/>
                </a:cubicBezTo>
                <a:cubicBezTo>
                  <a:pt x="768" y="141"/>
                  <a:pt x="769" y="140"/>
                  <a:pt x="770" y="140"/>
                </a:cubicBezTo>
                <a:cubicBezTo>
                  <a:pt x="771" y="140"/>
                  <a:pt x="771" y="140"/>
                  <a:pt x="773" y="141"/>
                </a:cubicBezTo>
                <a:cubicBezTo>
                  <a:pt x="775" y="139"/>
                  <a:pt x="778" y="140"/>
                  <a:pt x="780" y="141"/>
                </a:cubicBezTo>
                <a:cubicBezTo>
                  <a:pt x="783" y="141"/>
                  <a:pt x="785" y="141"/>
                  <a:pt x="786" y="142"/>
                </a:cubicBezTo>
                <a:cubicBezTo>
                  <a:pt x="787" y="142"/>
                  <a:pt x="787" y="140"/>
                  <a:pt x="788" y="141"/>
                </a:cubicBezTo>
                <a:cubicBezTo>
                  <a:pt x="795" y="141"/>
                  <a:pt x="801" y="141"/>
                  <a:pt x="807" y="140"/>
                </a:cubicBezTo>
                <a:cubicBezTo>
                  <a:pt x="810" y="142"/>
                  <a:pt x="814" y="140"/>
                  <a:pt x="817" y="140"/>
                </a:cubicBezTo>
                <a:cubicBezTo>
                  <a:pt x="821" y="140"/>
                  <a:pt x="824" y="141"/>
                  <a:pt x="828" y="141"/>
                </a:cubicBezTo>
                <a:cubicBezTo>
                  <a:pt x="828" y="140"/>
                  <a:pt x="830" y="141"/>
                  <a:pt x="831" y="140"/>
                </a:cubicBezTo>
                <a:cubicBezTo>
                  <a:pt x="832" y="140"/>
                  <a:pt x="832" y="142"/>
                  <a:pt x="833" y="142"/>
                </a:cubicBezTo>
                <a:cubicBezTo>
                  <a:pt x="835" y="140"/>
                  <a:pt x="838" y="140"/>
                  <a:pt x="841" y="142"/>
                </a:cubicBezTo>
                <a:cubicBezTo>
                  <a:pt x="841" y="141"/>
                  <a:pt x="841" y="140"/>
                  <a:pt x="843" y="140"/>
                </a:cubicBezTo>
                <a:cubicBezTo>
                  <a:pt x="846" y="141"/>
                  <a:pt x="848" y="141"/>
                  <a:pt x="851" y="140"/>
                </a:cubicBezTo>
                <a:cubicBezTo>
                  <a:pt x="852" y="140"/>
                  <a:pt x="852" y="141"/>
                  <a:pt x="853" y="141"/>
                </a:cubicBezTo>
                <a:cubicBezTo>
                  <a:pt x="854" y="141"/>
                  <a:pt x="854" y="140"/>
                  <a:pt x="855" y="140"/>
                </a:cubicBezTo>
                <a:cubicBezTo>
                  <a:pt x="856" y="140"/>
                  <a:pt x="858" y="141"/>
                  <a:pt x="859" y="141"/>
                </a:cubicBezTo>
                <a:cubicBezTo>
                  <a:pt x="864" y="141"/>
                  <a:pt x="869" y="140"/>
                  <a:pt x="872" y="140"/>
                </a:cubicBezTo>
                <a:cubicBezTo>
                  <a:pt x="873" y="140"/>
                  <a:pt x="874" y="141"/>
                  <a:pt x="875" y="141"/>
                </a:cubicBezTo>
                <a:cubicBezTo>
                  <a:pt x="880" y="141"/>
                  <a:pt x="884" y="139"/>
                  <a:pt x="886" y="141"/>
                </a:cubicBezTo>
                <a:cubicBezTo>
                  <a:pt x="887" y="138"/>
                  <a:pt x="891" y="141"/>
                  <a:pt x="891" y="141"/>
                </a:cubicBezTo>
                <a:cubicBezTo>
                  <a:pt x="892" y="141"/>
                  <a:pt x="894" y="141"/>
                  <a:pt x="895" y="141"/>
                </a:cubicBezTo>
                <a:cubicBezTo>
                  <a:pt x="897" y="141"/>
                  <a:pt x="899" y="142"/>
                  <a:pt x="900" y="142"/>
                </a:cubicBezTo>
                <a:cubicBezTo>
                  <a:pt x="902" y="141"/>
                  <a:pt x="903" y="140"/>
                  <a:pt x="905" y="140"/>
                </a:cubicBezTo>
                <a:cubicBezTo>
                  <a:pt x="906" y="140"/>
                  <a:pt x="906" y="141"/>
                  <a:pt x="907" y="141"/>
                </a:cubicBezTo>
                <a:cubicBezTo>
                  <a:pt x="909" y="140"/>
                  <a:pt x="911" y="139"/>
                  <a:pt x="913" y="140"/>
                </a:cubicBezTo>
                <a:cubicBezTo>
                  <a:pt x="913" y="140"/>
                  <a:pt x="913" y="141"/>
                  <a:pt x="914" y="141"/>
                </a:cubicBezTo>
                <a:cubicBezTo>
                  <a:pt x="916" y="141"/>
                  <a:pt x="918" y="140"/>
                  <a:pt x="920" y="140"/>
                </a:cubicBezTo>
                <a:cubicBezTo>
                  <a:pt x="922" y="140"/>
                  <a:pt x="924" y="140"/>
                  <a:pt x="926" y="141"/>
                </a:cubicBezTo>
                <a:cubicBezTo>
                  <a:pt x="927" y="141"/>
                  <a:pt x="927" y="140"/>
                  <a:pt x="929" y="140"/>
                </a:cubicBezTo>
                <a:cubicBezTo>
                  <a:pt x="935" y="142"/>
                  <a:pt x="942" y="141"/>
                  <a:pt x="949" y="140"/>
                </a:cubicBezTo>
                <a:cubicBezTo>
                  <a:pt x="949" y="141"/>
                  <a:pt x="951" y="140"/>
                  <a:pt x="951" y="141"/>
                </a:cubicBezTo>
                <a:cubicBezTo>
                  <a:pt x="953" y="141"/>
                  <a:pt x="954" y="140"/>
                  <a:pt x="955" y="140"/>
                </a:cubicBezTo>
                <a:cubicBezTo>
                  <a:pt x="958" y="142"/>
                  <a:pt x="961" y="139"/>
                  <a:pt x="964" y="141"/>
                </a:cubicBezTo>
                <a:cubicBezTo>
                  <a:pt x="964" y="140"/>
                  <a:pt x="966" y="140"/>
                  <a:pt x="967" y="139"/>
                </a:cubicBezTo>
                <a:cubicBezTo>
                  <a:pt x="967" y="140"/>
                  <a:pt x="966" y="140"/>
                  <a:pt x="967" y="141"/>
                </a:cubicBezTo>
                <a:cubicBezTo>
                  <a:pt x="969" y="141"/>
                  <a:pt x="969" y="139"/>
                  <a:pt x="972" y="139"/>
                </a:cubicBezTo>
                <a:cubicBezTo>
                  <a:pt x="973" y="139"/>
                  <a:pt x="973" y="140"/>
                  <a:pt x="974" y="140"/>
                </a:cubicBezTo>
                <a:cubicBezTo>
                  <a:pt x="975" y="140"/>
                  <a:pt x="975" y="139"/>
                  <a:pt x="976" y="139"/>
                </a:cubicBezTo>
                <a:cubicBezTo>
                  <a:pt x="976" y="139"/>
                  <a:pt x="976" y="141"/>
                  <a:pt x="977" y="141"/>
                </a:cubicBezTo>
                <a:cubicBezTo>
                  <a:pt x="978" y="139"/>
                  <a:pt x="978" y="142"/>
                  <a:pt x="980" y="141"/>
                </a:cubicBezTo>
                <a:cubicBezTo>
                  <a:pt x="980" y="140"/>
                  <a:pt x="979" y="139"/>
                  <a:pt x="980" y="138"/>
                </a:cubicBezTo>
                <a:cubicBezTo>
                  <a:pt x="981" y="138"/>
                  <a:pt x="982" y="140"/>
                  <a:pt x="982" y="141"/>
                </a:cubicBezTo>
                <a:cubicBezTo>
                  <a:pt x="984" y="142"/>
                  <a:pt x="987" y="142"/>
                  <a:pt x="989" y="140"/>
                </a:cubicBezTo>
                <a:cubicBezTo>
                  <a:pt x="990" y="142"/>
                  <a:pt x="991" y="140"/>
                  <a:pt x="993" y="140"/>
                </a:cubicBezTo>
                <a:cubicBezTo>
                  <a:pt x="994" y="140"/>
                  <a:pt x="994" y="141"/>
                  <a:pt x="995" y="141"/>
                </a:cubicBezTo>
                <a:cubicBezTo>
                  <a:pt x="996" y="141"/>
                  <a:pt x="995" y="140"/>
                  <a:pt x="996" y="140"/>
                </a:cubicBezTo>
                <a:cubicBezTo>
                  <a:pt x="996" y="141"/>
                  <a:pt x="995" y="141"/>
                  <a:pt x="996" y="143"/>
                </a:cubicBezTo>
                <a:cubicBezTo>
                  <a:pt x="998" y="143"/>
                  <a:pt x="996" y="141"/>
                  <a:pt x="997" y="141"/>
                </a:cubicBezTo>
                <a:cubicBezTo>
                  <a:pt x="999" y="142"/>
                  <a:pt x="1000" y="142"/>
                  <a:pt x="1002" y="141"/>
                </a:cubicBezTo>
                <a:cubicBezTo>
                  <a:pt x="1005" y="144"/>
                  <a:pt x="1009" y="140"/>
                  <a:pt x="1012" y="141"/>
                </a:cubicBezTo>
                <a:cubicBezTo>
                  <a:pt x="1013" y="140"/>
                  <a:pt x="1013" y="138"/>
                  <a:pt x="1014" y="138"/>
                </a:cubicBezTo>
                <a:cubicBezTo>
                  <a:pt x="1015" y="139"/>
                  <a:pt x="1015" y="140"/>
                  <a:pt x="1015" y="140"/>
                </a:cubicBezTo>
                <a:cubicBezTo>
                  <a:pt x="1016" y="140"/>
                  <a:pt x="1016" y="142"/>
                  <a:pt x="1017" y="141"/>
                </a:cubicBezTo>
                <a:cubicBezTo>
                  <a:pt x="1018" y="140"/>
                  <a:pt x="1019" y="140"/>
                  <a:pt x="1020" y="140"/>
                </a:cubicBezTo>
                <a:cubicBezTo>
                  <a:pt x="1022" y="140"/>
                  <a:pt x="1022" y="142"/>
                  <a:pt x="1023" y="142"/>
                </a:cubicBezTo>
                <a:cubicBezTo>
                  <a:pt x="1025" y="142"/>
                  <a:pt x="1024" y="139"/>
                  <a:pt x="1024" y="138"/>
                </a:cubicBezTo>
                <a:cubicBezTo>
                  <a:pt x="1022" y="138"/>
                  <a:pt x="1023" y="140"/>
                  <a:pt x="1022" y="139"/>
                </a:cubicBezTo>
                <a:cubicBezTo>
                  <a:pt x="1021" y="139"/>
                  <a:pt x="1021" y="139"/>
                  <a:pt x="1021" y="138"/>
                </a:cubicBezTo>
                <a:cubicBezTo>
                  <a:pt x="1022" y="138"/>
                  <a:pt x="1023" y="138"/>
                  <a:pt x="1024" y="137"/>
                </a:cubicBezTo>
                <a:cubicBezTo>
                  <a:pt x="1025" y="138"/>
                  <a:pt x="1025" y="140"/>
                  <a:pt x="1027" y="140"/>
                </a:cubicBezTo>
                <a:cubicBezTo>
                  <a:pt x="1028" y="140"/>
                  <a:pt x="1029" y="139"/>
                  <a:pt x="1030" y="138"/>
                </a:cubicBezTo>
                <a:cubicBezTo>
                  <a:pt x="1031" y="139"/>
                  <a:pt x="1030" y="140"/>
                  <a:pt x="1032" y="140"/>
                </a:cubicBezTo>
                <a:cubicBezTo>
                  <a:pt x="1033" y="139"/>
                  <a:pt x="1034" y="139"/>
                  <a:pt x="1034" y="138"/>
                </a:cubicBezTo>
                <a:cubicBezTo>
                  <a:pt x="1032" y="139"/>
                  <a:pt x="1032" y="137"/>
                  <a:pt x="1030" y="137"/>
                </a:cubicBezTo>
                <a:cubicBezTo>
                  <a:pt x="1030" y="138"/>
                  <a:pt x="1029" y="138"/>
                  <a:pt x="1028" y="138"/>
                </a:cubicBezTo>
                <a:cubicBezTo>
                  <a:pt x="1027" y="136"/>
                  <a:pt x="1028" y="134"/>
                  <a:pt x="1026" y="134"/>
                </a:cubicBezTo>
                <a:cubicBezTo>
                  <a:pt x="1026" y="133"/>
                  <a:pt x="1027" y="133"/>
                  <a:pt x="1027" y="132"/>
                </a:cubicBezTo>
                <a:cubicBezTo>
                  <a:pt x="1026" y="132"/>
                  <a:pt x="1025" y="132"/>
                  <a:pt x="1025" y="132"/>
                </a:cubicBezTo>
                <a:cubicBezTo>
                  <a:pt x="1026" y="132"/>
                  <a:pt x="1026" y="131"/>
                  <a:pt x="1027" y="131"/>
                </a:cubicBezTo>
                <a:cubicBezTo>
                  <a:pt x="1028" y="132"/>
                  <a:pt x="1028" y="133"/>
                  <a:pt x="1028" y="134"/>
                </a:cubicBezTo>
                <a:cubicBezTo>
                  <a:pt x="1030" y="134"/>
                  <a:pt x="1030" y="136"/>
                  <a:pt x="1032" y="136"/>
                </a:cubicBezTo>
                <a:cubicBezTo>
                  <a:pt x="1032" y="134"/>
                  <a:pt x="1034" y="133"/>
                  <a:pt x="1033" y="131"/>
                </a:cubicBezTo>
                <a:cubicBezTo>
                  <a:pt x="1034" y="132"/>
                  <a:pt x="1036" y="129"/>
                  <a:pt x="1037" y="131"/>
                </a:cubicBezTo>
                <a:cubicBezTo>
                  <a:pt x="1037" y="133"/>
                  <a:pt x="1034" y="131"/>
                  <a:pt x="1034" y="133"/>
                </a:cubicBezTo>
                <a:cubicBezTo>
                  <a:pt x="1035" y="133"/>
                  <a:pt x="1035" y="134"/>
                  <a:pt x="1036" y="134"/>
                </a:cubicBezTo>
                <a:cubicBezTo>
                  <a:pt x="1036" y="132"/>
                  <a:pt x="1038" y="132"/>
                  <a:pt x="1039" y="132"/>
                </a:cubicBezTo>
                <a:cubicBezTo>
                  <a:pt x="1039" y="133"/>
                  <a:pt x="1041" y="132"/>
                  <a:pt x="1040" y="134"/>
                </a:cubicBezTo>
                <a:cubicBezTo>
                  <a:pt x="1041" y="134"/>
                  <a:pt x="1041" y="132"/>
                  <a:pt x="1042" y="132"/>
                </a:cubicBezTo>
                <a:cubicBezTo>
                  <a:pt x="1042" y="133"/>
                  <a:pt x="1044" y="133"/>
                  <a:pt x="1044" y="134"/>
                </a:cubicBezTo>
                <a:cubicBezTo>
                  <a:pt x="1042" y="135"/>
                  <a:pt x="1041" y="137"/>
                  <a:pt x="1039" y="137"/>
                </a:cubicBezTo>
                <a:cubicBezTo>
                  <a:pt x="1040" y="139"/>
                  <a:pt x="1042" y="137"/>
                  <a:pt x="1044" y="137"/>
                </a:cubicBezTo>
                <a:cubicBezTo>
                  <a:pt x="1045" y="137"/>
                  <a:pt x="1045" y="139"/>
                  <a:pt x="1047" y="139"/>
                </a:cubicBezTo>
                <a:cubicBezTo>
                  <a:pt x="1048" y="138"/>
                  <a:pt x="1049" y="138"/>
                  <a:pt x="1050" y="137"/>
                </a:cubicBezTo>
                <a:cubicBezTo>
                  <a:pt x="1048" y="137"/>
                  <a:pt x="1049" y="135"/>
                  <a:pt x="1047" y="135"/>
                </a:cubicBezTo>
                <a:cubicBezTo>
                  <a:pt x="1046" y="137"/>
                  <a:pt x="1048" y="136"/>
                  <a:pt x="1048" y="138"/>
                </a:cubicBezTo>
                <a:cubicBezTo>
                  <a:pt x="1047" y="138"/>
                  <a:pt x="1046" y="138"/>
                  <a:pt x="1046" y="137"/>
                </a:cubicBezTo>
                <a:cubicBezTo>
                  <a:pt x="1046" y="135"/>
                  <a:pt x="1044" y="135"/>
                  <a:pt x="1045" y="133"/>
                </a:cubicBezTo>
                <a:cubicBezTo>
                  <a:pt x="1045" y="133"/>
                  <a:pt x="1045" y="133"/>
                  <a:pt x="1046" y="133"/>
                </a:cubicBezTo>
                <a:cubicBezTo>
                  <a:pt x="1047" y="133"/>
                  <a:pt x="1049" y="133"/>
                  <a:pt x="1051" y="133"/>
                </a:cubicBezTo>
                <a:cubicBezTo>
                  <a:pt x="1052" y="134"/>
                  <a:pt x="1052" y="135"/>
                  <a:pt x="1054" y="135"/>
                </a:cubicBezTo>
                <a:cubicBezTo>
                  <a:pt x="1054" y="133"/>
                  <a:pt x="1051" y="134"/>
                  <a:pt x="1051" y="132"/>
                </a:cubicBezTo>
                <a:cubicBezTo>
                  <a:pt x="1053" y="132"/>
                  <a:pt x="1053" y="133"/>
                  <a:pt x="1054" y="133"/>
                </a:cubicBezTo>
                <a:cubicBezTo>
                  <a:pt x="1054" y="131"/>
                  <a:pt x="1059" y="130"/>
                  <a:pt x="1058" y="133"/>
                </a:cubicBezTo>
                <a:cubicBezTo>
                  <a:pt x="1056" y="133"/>
                  <a:pt x="1056" y="132"/>
                  <a:pt x="1056" y="132"/>
                </a:cubicBezTo>
                <a:cubicBezTo>
                  <a:pt x="1056" y="135"/>
                  <a:pt x="1058" y="136"/>
                  <a:pt x="1059" y="138"/>
                </a:cubicBezTo>
                <a:cubicBezTo>
                  <a:pt x="1059" y="136"/>
                  <a:pt x="1057" y="134"/>
                  <a:pt x="1060" y="134"/>
                </a:cubicBezTo>
                <a:cubicBezTo>
                  <a:pt x="1062" y="136"/>
                  <a:pt x="1060" y="139"/>
                  <a:pt x="1064" y="139"/>
                </a:cubicBezTo>
                <a:cubicBezTo>
                  <a:pt x="1064" y="138"/>
                  <a:pt x="1062" y="136"/>
                  <a:pt x="1064" y="135"/>
                </a:cubicBezTo>
                <a:cubicBezTo>
                  <a:pt x="1065" y="135"/>
                  <a:pt x="1063" y="138"/>
                  <a:pt x="1065" y="137"/>
                </a:cubicBezTo>
                <a:cubicBezTo>
                  <a:pt x="1066" y="137"/>
                  <a:pt x="1065" y="135"/>
                  <a:pt x="1067" y="135"/>
                </a:cubicBezTo>
                <a:cubicBezTo>
                  <a:pt x="1067" y="136"/>
                  <a:pt x="1067" y="137"/>
                  <a:pt x="1068" y="138"/>
                </a:cubicBezTo>
                <a:cubicBezTo>
                  <a:pt x="1067" y="139"/>
                  <a:pt x="1066" y="139"/>
                  <a:pt x="1066" y="139"/>
                </a:cubicBezTo>
                <a:cubicBezTo>
                  <a:pt x="1069" y="139"/>
                  <a:pt x="1068" y="141"/>
                  <a:pt x="1069" y="142"/>
                </a:cubicBezTo>
                <a:cubicBezTo>
                  <a:pt x="1071" y="142"/>
                  <a:pt x="1071" y="142"/>
                  <a:pt x="1071" y="142"/>
                </a:cubicBezTo>
                <a:cubicBezTo>
                  <a:pt x="1072" y="141"/>
                  <a:pt x="1072" y="139"/>
                  <a:pt x="1074" y="139"/>
                </a:cubicBezTo>
                <a:cubicBezTo>
                  <a:pt x="1075" y="139"/>
                  <a:pt x="1074" y="141"/>
                  <a:pt x="1075" y="141"/>
                </a:cubicBezTo>
                <a:cubicBezTo>
                  <a:pt x="1076" y="138"/>
                  <a:pt x="1073" y="138"/>
                  <a:pt x="1074" y="135"/>
                </a:cubicBezTo>
                <a:cubicBezTo>
                  <a:pt x="1075" y="136"/>
                  <a:pt x="1075" y="135"/>
                  <a:pt x="1076" y="135"/>
                </a:cubicBezTo>
                <a:cubicBezTo>
                  <a:pt x="1077" y="135"/>
                  <a:pt x="1075" y="138"/>
                  <a:pt x="1077" y="138"/>
                </a:cubicBezTo>
                <a:cubicBezTo>
                  <a:pt x="1077" y="137"/>
                  <a:pt x="1078" y="136"/>
                  <a:pt x="1078" y="135"/>
                </a:cubicBezTo>
                <a:cubicBezTo>
                  <a:pt x="1076" y="133"/>
                  <a:pt x="1077" y="130"/>
                  <a:pt x="1079" y="129"/>
                </a:cubicBezTo>
                <a:cubicBezTo>
                  <a:pt x="1080" y="129"/>
                  <a:pt x="1079" y="131"/>
                  <a:pt x="1081" y="131"/>
                </a:cubicBezTo>
                <a:cubicBezTo>
                  <a:pt x="1081" y="130"/>
                  <a:pt x="1082" y="128"/>
                  <a:pt x="1083" y="128"/>
                </a:cubicBezTo>
                <a:cubicBezTo>
                  <a:pt x="1082" y="127"/>
                  <a:pt x="1080" y="129"/>
                  <a:pt x="1079" y="127"/>
                </a:cubicBezTo>
                <a:cubicBezTo>
                  <a:pt x="1081" y="126"/>
                  <a:pt x="1082" y="127"/>
                  <a:pt x="1083" y="127"/>
                </a:cubicBezTo>
                <a:cubicBezTo>
                  <a:pt x="1084" y="127"/>
                  <a:pt x="1085" y="126"/>
                  <a:pt x="1085" y="126"/>
                </a:cubicBezTo>
                <a:cubicBezTo>
                  <a:pt x="1086" y="126"/>
                  <a:pt x="1086" y="126"/>
                  <a:pt x="1087" y="126"/>
                </a:cubicBezTo>
                <a:cubicBezTo>
                  <a:pt x="1087" y="126"/>
                  <a:pt x="1088" y="124"/>
                  <a:pt x="1090" y="125"/>
                </a:cubicBezTo>
                <a:cubicBezTo>
                  <a:pt x="1090" y="123"/>
                  <a:pt x="1087" y="125"/>
                  <a:pt x="1086" y="123"/>
                </a:cubicBezTo>
                <a:cubicBezTo>
                  <a:pt x="1087" y="123"/>
                  <a:pt x="1087" y="122"/>
                  <a:pt x="1088" y="122"/>
                </a:cubicBezTo>
                <a:cubicBezTo>
                  <a:pt x="1089" y="122"/>
                  <a:pt x="1090" y="123"/>
                  <a:pt x="1090" y="123"/>
                </a:cubicBezTo>
                <a:cubicBezTo>
                  <a:pt x="1090" y="122"/>
                  <a:pt x="1090" y="122"/>
                  <a:pt x="1091" y="121"/>
                </a:cubicBezTo>
                <a:cubicBezTo>
                  <a:pt x="1092" y="122"/>
                  <a:pt x="1091" y="124"/>
                  <a:pt x="1093" y="124"/>
                </a:cubicBezTo>
                <a:cubicBezTo>
                  <a:pt x="1094" y="124"/>
                  <a:pt x="1093" y="122"/>
                  <a:pt x="1094" y="121"/>
                </a:cubicBezTo>
                <a:cubicBezTo>
                  <a:pt x="1095" y="122"/>
                  <a:pt x="1096" y="122"/>
                  <a:pt x="1096" y="121"/>
                </a:cubicBezTo>
                <a:cubicBezTo>
                  <a:pt x="1096" y="121"/>
                  <a:pt x="1095" y="121"/>
                  <a:pt x="1094" y="120"/>
                </a:cubicBezTo>
                <a:cubicBezTo>
                  <a:pt x="1096" y="121"/>
                  <a:pt x="1097" y="120"/>
                  <a:pt x="1098" y="119"/>
                </a:cubicBezTo>
                <a:cubicBezTo>
                  <a:pt x="1096" y="119"/>
                  <a:pt x="1098" y="118"/>
                  <a:pt x="1097" y="117"/>
                </a:cubicBezTo>
                <a:close/>
              </a:path>
            </a:pathLst>
          </a:custGeom>
          <a:solidFill>
            <a:srgbClr val="B07C5B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6" name="图片 265">
            <a:extLst>
              <a:ext uri="{FF2B5EF4-FFF2-40B4-BE49-F238E27FC236}">
                <a16:creationId xmlns:a16="http://schemas.microsoft.com/office/drawing/2014/main" id="{979BB681-08C9-473E-A07B-009F57A7C2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66"/>
          <a:stretch>
            <a:fillRect/>
          </a:stretch>
        </p:blipFill>
        <p:spPr>
          <a:xfrm>
            <a:off x="0" y="107921"/>
            <a:ext cx="1368257" cy="1213209"/>
          </a:xfrm>
          <a:custGeom>
            <a:avLst/>
            <a:gdLst>
              <a:gd name="connsiteX0" fmla="*/ 0 w 1368257"/>
              <a:gd name="connsiteY0" fmla="*/ 0 h 1213209"/>
              <a:gd name="connsiteX1" fmla="*/ 1368257 w 1368257"/>
              <a:gd name="connsiteY1" fmla="*/ 0 h 1213209"/>
              <a:gd name="connsiteX2" fmla="*/ 1368257 w 1368257"/>
              <a:gd name="connsiteY2" fmla="*/ 1213209 h 1213209"/>
              <a:gd name="connsiteX3" fmla="*/ 0 w 1368257"/>
              <a:gd name="connsiteY3" fmla="*/ 1213209 h 1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257" h="1213209">
                <a:moveTo>
                  <a:pt x="0" y="0"/>
                </a:moveTo>
                <a:lnTo>
                  <a:pt x="1368257" y="0"/>
                </a:lnTo>
                <a:lnTo>
                  <a:pt x="1368257" y="1213209"/>
                </a:lnTo>
                <a:lnTo>
                  <a:pt x="0" y="1213209"/>
                </a:lnTo>
                <a:close/>
              </a:path>
            </a:pathLst>
          </a:cu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F95009E-6F66-4D99-9C86-B3DB246989C3}"/>
              </a:ext>
            </a:extLst>
          </p:cNvPr>
          <p:cNvSpPr/>
          <p:nvPr/>
        </p:nvSpPr>
        <p:spPr>
          <a:xfrm>
            <a:off x="568163" y="2703783"/>
            <a:ext cx="4898061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在越来越多的托盘商、苹果店面提到上述这两点问题，因此为了我公司业务的顺利开展，有必要提上工作日程。肯辛通方面没有专职的产品经理，个人认为我们作为国代可以帮其完成这个工作。但由于此事本身应该由厂家来完成，由我们完成则需要另外商讨合作细节与费用问题。</a:t>
            </a:r>
          </a:p>
        </p:txBody>
      </p:sp>
      <p:sp>
        <p:nvSpPr>
          <p:cNvPr id="292" name="任意多边形: 形状 291">
            <a:extLst>
              <a:ext uri="{FF2B5EF4-FFF2-40B4-BE49-F238E27FC236}">
                <a16:creationId xmlns:a16="http://schemas.microsoft.com/office/drawing/2014/main" id="{249B7C08-F483-4372-906C-FFCE8195A553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2771" y="1036991"/>
            <a:ext cx="135396" cy="2877847"/>
          </a:xfrm>
          <a:custGeom>
            <a:avLst/>
            <a:gdLst>
              <a:gd name="T0" fmla="*/ 3 w 196"/>
              <a:gd name="T1" fmla="*/ 8 h 264"/>
              <a:gd name="T2" fmla="*/ 184 w 196"/>
              <a:gd name="T3" fmla="*/ 19 h 264"/>
              <a:gd name="T4" fmla="*/ 172 w 196"/>
              <a:gd name="T5" fmla="*/ 29 h 264"/>
              <a:gd name="T6" fmla="*/ 8 w 196"/>
              <a:gd name="T7" fmla="*/ 8 h 264"/>
              <a:gd name="T8" fmla="*/ 182 w 196"/>
              <a:gd name="T9" fmla="*/ 50 h 264"/>
              <a:gd name="T10" fmla="*/ 192 w 196"/>
              <a:gd name="T11" fmla="*/ 61 h 264"/>
              <a:gd name="T12" fmla="*/ 173 w 196"/>
              <a:gd name="T13" fmla="*/ 70 h 264"/>
              <a:gd name="T14" fmla="*/ 149 w 196"/>
              <a:gd name="T15" fmla="*/ 77 h 264"/>
              <a:gd name="T16" fmla="*/ 182 w 196"/>
              <a:gd name="T17" fmla="*/ 47 h 264"/>
              <a:gd name="T18" fmla="*/ 124 w 196"/>
              <a:gd name="T19" fmla="*/ 81 h 264"/>
              <a:gd name="T20" fmla="*/ 18 w 196"/>
              <a:gd name="T21" fmla="*/ 82 h 264"/>
              <a:gd name="T22" fmla="*/ 148 w 196"/>
              <a:gd name="T23" fmla="*/ 88 h 264"/>
              <a:gd name="T24" fmla="*/ 78 w 196"/>
              <a:gd name="T25" fmla="*/ 118 h 264"/>
              <a:gd name="T26" fmla="*/ 81 w 196"/>
              <a:gd name="T27" fmla="*/ 103 h 264"/>
              <a:gd name="T28" fmla="*/ 81 w 196"/>
              <a:gd name="T29" fmla="*/ 101 h 264"/>
              <a:gd name="T30" fmla="*/ 150 w 196"/>
              <a:gd name="T31" fmla="*/ 108 h 264"/>
              <a:gd name="T32" fmla="*/ 82 w 196"/>
              <a:gd name="T33" fmla="*/ 120 h 264"/>
              <a:gd name="T34" fmla="*/ 117 w 196"/>
              <a:gd name="T35" fmla="*/ 125 h 264"/>
              <a:gd name="T36" fmla="*/ 177 w 196"/>
              <a:gd name="T37" fmla="*/ 128 h 264"/>
              <a:gd name="T38" fmla="*/ 89 w 196"/>
              <a:gd name="T39" fmla="*/ 143 h 264"/>
              <a:gd name="T40" fmla="*/ 1 w 196"/>
              <a:gd name="T41" fmla="*/ 160 h 264"/>
              <a:gd name="T42" fmla="*/ 10 w 196"/>
              <a:gd name="T43" fmla="*/ 167 h 264"/>
              <a:gd name="T44" fmla="*/ 25 w 196"/>
              <a:gd name="T45" fmla="*/ 177 h 264"/>
              <a:gd name="T46" fmla="*/ 146 w 196"/>
              <a:gd name="T47" fmla="*/ 185 h 264"/>
              <a:gd name="T48" fmla="*/ 19 w 196"/>
              <a:gd name="T49" fmla="*/ 194 h 264"/>
              <a:gd name="T50" fmla="*/ 37 w 196"/>
              <a:gd name="T51" fmla="*/ 176 h 264"/>
              <a:gd name="T52" fmla="*/ 24 w 196"/>
              <a:gd name="T53" fmla="*/ 151 h 264"/>
              <a:gd name="T54" fmla="*/ 22 w 196"/>
              <a:gd name="T55" fmla="*/ 77 h 264"/>
              <a:gd name="T56" fmla="*/ 35 w 196"/>
              <a:gd name="T57" fmla="*/ 1 h 264"/>
              <a:gd name="T58" fmla="*/ 126 w 196"/>
              <a:gd name="T59" fmla="*/ 5 h 264"/>
              <a:gd name="T60" fmla="*/ 119 w 196"/>
              <a:gd name="T61" fmla="*/ 114 h 264"/>
              <a:gd name="T62" fmla="*/ 112 w 196"/>
              <a:gd name="T63" fmla="*/ 28 h 264"/>
              <a:gd name="T64" fmla="*/ 119 w 196"/>
              <a:gd name="T65" fmla="*/ 142 h 264"/>
              <a:gd name="T66" fmla="*/ 97 w 196"/>
              <a:gd name="T67" fmla="*/ 71 h 264"/>
              <a:gd name="T68" fmla="*/ 82 w 196"/>
              <a:gd name="T69" fmla="*/ 173 h 264"/>
              <a:gd name="T70" fmla="*/ 56 w 196"/>
              <a:gd name="T71" fmla="*/ 256 h 264"/>
              <a:gd name="T72" fmla="*/ 54 w 196"/>
              <a:gd name="T73" fmla="*/ 204 h 264"/>
              <a:gd name="T74" fmla="*/ 41 w 196"/>
              <a:gd name="T75" fmla="*/ 205 h 264"/>
              <a:gd name="T76" fmla="*/ 110 w 196"/>
              <a:gd name="T77" fmla="*/ 181 h 264"/>
              <a:gd name="T78" fmla="*/ 25 w 196"/>
              <a:gd name="T79" fmla="*/ 190 h 264"/>
              <a:gd name="T80" fmla="*/ 81 w 196"/>
              <a:gd name="T81" fmla="*/ 206 h 264"/>
              <a:gd name="T82" fmla="*/ 74 w 196"/>
              <a:gd name="T83" fmla="*/ 214 h 264"/>
              <a:gd name="T84" fmla="*/ 39 w 196"/>
              <a:gd name="T85" fmla="*/ 225 h 264"/>
              <a:gd name="T86" fmla="*/ 52 w 196"/>
              <a:gd name="T87" fmla="*/ 233 h 264"/>
              <a:gd name="T88" fmla="*/ 51 w 196"/>
              <a:gd name="T89" fmla="*/ 252 h 264"/>
              <a:gd name="T90" fmla="*/ 116 w 196"/>
              <a:gd name="T91" fmla="*/ 26 h 264"/>
              <a:gd name="T92" fmla="*/ 122 w 196"/>
              <a:gd name="T93" fmla="*/ 39 h 264"/>
              <a:gd name="T94" fmla="*/ 30 w 196"/>
              <a:gd name="T95" fmla="*/ 55 h 264"/>
              <a:gd name="T96" fmla="*/ 107 w 196"/>
              <a:gd name="T97" fmla="*/ 69 h 264"/>
              <a:gd name="T98" fmla="*/ 109 w 196"/>
              <a:gd name="T99" fmla="*/ 81 h 264"/>
              <a:gd name="T100" fmla="*/ 112 w 196"/>
              <a:gd name="T101" fmla="*/ 94 h 264"/>
              <a:gd name="T102" fmla="*/ 55 w 196"/>
              <a:gd name="T103" fmla="*/ 101 h 264"/>
              <a:gd name="T104" fmla="*/ 119 w 196"/>
              <a:gd name="T105" fmla="*/ 111 h 264"/>
              <a:gd name="T106" fmla="*/ 111 w 196"/>
              <a:gd name="T107" fmla="*/ 124 h 264"/>
              <a:gd name="T108" fmla="*/ 83 w 196"/>
              <a:gd name="T109" fmla="*/ 86 h 264"/>
              <a:gd name="T110" fmla="*/ 22 w 196"/>
              <a:gd name="T111" fmla="*/ 137 h 264"/>
              <a:gd name="T112" fmla="*/ 84 w 196"/>
              <a:gd name="T113" fmla="*/ 141 h 264"/>
              <a:gd name="T114" fmla="*/ 78 w 196"/>
              <a:gd name="T115" fmla="*/ 150 h 264"/>
              <a:gd name="T116" fmla="*/ 40 w 196"/>
              <a:gd name="T117" fmla="*/ 170 h 264"/>
              <a:gd name="T118" fmla="*/ 108 w 196"/>
              <a:gd name="T119" fmla="*/ 161 h 264"/>
              <a:gd name="T120" fmla="*/ 100 w 196"/>
              <a:gd name="T121" fmla="*/ 185 h 264"/>
              <a:gd name="T122" fmla="*/ 43 w 196"/>
              <a:gd name="T123" fmla="*/ 2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64">
                <a:moveTo>
                  <a:pt x="60" y="264"/>
                </a:moveTo>
                <a:cubicBezTo>
                  <a:pt x="58" y="264"/>
                  <a:pt x="59" y="262"/>
                  <a:pt x="59" y="261"/>
                </a:cubicBezTo>
                <a:cubicBezTo>
                  <a:pt x="59" y="259"/>
                  <a:pt x="59" y="255"/>
                  <a:pt x="60" y="256"/>
                </a:cubicBezTo>
                <a:cubicBezTo>
                  <a:pt x="61" y="258"/>
                  <a:pt x="60" y="260"/>
                  <a:pt x="60" y="261"/>
                </a:cubicBezTo>
                <a:cubicBezTo>
                  <a:pt x="60" y="262"/>
                  <a:pt x="61" y="264"/>
                  <a:pt x="60" y="264"/>
                </a:cubicBezTo>
                <a:close/>
                <a:moveTo>
                  <a:pt x="129" y="4"/>
                </a:moveTo>
                <a:cubicBezTo>
                  <a:pt x="129" y="4"/>
                  <a:pt x="130" y="2"/>
                  <a:pt x="130" y="2"/>
                </a:cubicBezTo>
                <a:cubicBezTo>
                  <a:pt x="130" y="3"/>
                  <a:pt x="130" y="4"/>
                  <a:pt x="129" y="4"/>
                </a:cubicBezTo>
                <a:close/>
                <a:moveTo>
                  <a:pt x="6" y="9"/>
                </a:moveTo>
                <a:cubicBezTo>
                  <a:pt x="6" y="9"/>
                  <a:pt x="7" y="7"/>
                  <a:pt x="7" y="8"/>
                </a:cubicBezTo>
                <a:cubicBezTo>
                  <a:pt x="7" y="8"/>
                  <a:pt x="7" y="9"/>
                  <a:pt x="6" y="9"/>
                </a:cubicBezTo>
                <a:close/>
                <a:moveTo>
                  <a:pt x="170" y="8"/>
                </a:moveTo>
                <a:cubicBezTo>
                  <a:pt x="169" y="8"/>
                  <a:pt x="171" y="4"/>
                  <a:pt x="171" y="5"/>
                </a:cubicBezTo>
                <a:cubicBezTo>
                  <a:pt x="172" y="6"/>
                  <a:pt x="171" y="8"/>
                  <a:pt x="170" y="8"/>
                </a:cubicBezTo>
                <a:close/>
                <a:moveTo>
                  <a:pt x="12" y="11"/>
                </a:moveTo>
                <a:cubicBezTo>
                  <a:pt x="11" y="11"/>
                  <a:pt x="12" y="9"/>
                  <a:pt x="12" y="8"/>
                </a:cubicBezTo>
                <a:cubicBezTo>
                  <a:pt x="12" y="8"/>
                  <a:pt x="12" y="6"/>
                  <a:pt x="13" y="7"/>
                </a:cubicBezTo>
                <a:cubicBezTo>
                  <a:pt x="14" y="8"/>
                  <a:pt x="13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172" y="8"/>
                </a:moveTo>
                <a:cubicBezTo>
                  <a:pt x="171" y="8"/>
                  <a:pt x="172" y="6"/>
                  <a:pt x="172" y="7"/>
                </a:cubicBezTo>
                <a:cubicBezTo>
                  <a:pt x="172" y="7"/>
                  <a:pt x="173" y="8"/>
                  <a:pt x="172" y="8"/>
                </a:cubicBezTo>
                <a:close/>
                <a:moveTo>
                  <a:pt x="12" y="13"/>
                </a:moveTo>
                <a:cubicBezTo>
                  <a:pt x="11" y="13"/>
                  <a:pt x="13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lose/>
                <a:moveTo>
                  <a:pt x="175" y="10"/>
                </a:moveTo>
                <a:cubicBezTo>
                  <a:pt x="174" y="11"/>
                  <a:pt x="175" y="8"/>
                  <a:pt x="175" y="7"/>
                </a:cubicBezTo>
                <a:cubicBezTo>
                  <a:pt x="175" y="6"/>
                  <a:pt x="175" y="3"/>
                  <a:pt x="176" y="4"/>
                </a:cubicBezTo>
                <a:cubicBezTo>
                  <a:pt x="177" y="5"/>
                  <a:pt x="176" y="8"/>
                  <a:pt x="176" y="9"/>
                </a:cubicBezTo>
                <a:cubicBezTo>
                  <a:pt x="176" y="10"/>
                  <a:pt x="176" y="10"/>
                  <a:pt x="175" y="10"/>
                </a:cubicBezTo>
                <a:close/>
                <a:moveTo>
                  <a:pt x="6" y="14"/>
                </a:moveTo>
                <a:cubicBezTo>
                  <a:pt x="6" y="14"/>
                  <a:pt x="7" y="13"/>
                  <a:pt x="7" y="13"/>
                </a:cubicBezTo>
                <a:cubicBezTo>
                  <a:pt x="7" y="14"/>
                  <a:pt x="7" y="14"/>
                  <a:pt x="6" y="14"/>
                </a:cubicBezTo>
                <a:close/>
                <a:moveTo>
                  <a:pt x="2" y="15"/>
                </a:moveTo>
                <a:cubicBezTo>
                  <a:pt x="1" y="15"/>
                  <a:pt x="1" y="13"/>
                  <a:pt x="1" y="12"/>
                </a:cubicBezTo>
                <a:cubicBezTo>
                  <a:pt x="1" y="11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2" y="5"/>
                  <a:pt x="4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3" y="9"/>
                  <a:pt x="3" y="9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3"/>
                  <a:pt x="3" y="15"/>
                  <a:pt x="2" y="15"/>
                </a:cubicBezTo>
                <a:close/>
                <a:moveTo>
                  <a:pt x="149" y="12"/>
                </a:moveTo>
                <a:cubicBezTo>
                  <a:pt x="149" y="12"/>
                  <a:pt x="149" y="11"/>
                  <a:pt x="149" y="11"/>
                </a:cubicBezTo>
                <a:cubicBezTo>
                  <a:pt x="149" y="11"/>
                  <a:pt x="149" y="12"/>
                  <a:pt x="149" y="12"/>
                </a:cubicBezTo>
                <a:close/>
                <a:moveTo>
                  <a:pt x="150" y="14"/>
                </a:moveTo>
                <a:cubicBezTo>
                  <a:pt x="149" y="14"/>
                  <a:pt x="150" y="11"/>
                  <a:pt x="150" y="10"/>
                </a:cubicBezTo>
                <a:cubicBezTo>
                  <a:pt x="150" y="9"/>
                  <a:pt x="150" y="5"/>
                  <a:pt x="150" y="6"/>
                </a:cubicBezTo>
                <a:cubicBezTo>
                  <a:pt x="151" y="8"/>
                  <a:pt x="151" y="11"/>
                  <a:pt x="151" y="13"/>
                </a:cubicBezTo>
                <a:cubicBezTo>
                  <a:pt x="151" y="14"/>
                  <a:pt x="150" y="14"/>
                  <a:pt x="150" y="14"/>
                </a:cubicBezTo>
                <a:close/>
                <a:moveTo>
                  <a:pt x="6" y="17"/>
                </a:moveTo>
                <a:cubicBezTo>
                  <a:pt x="6" y="17"/>
                  <a:pt x="7" y="16"/>
                  <a:pt x="7" y="16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184" y="14"/>
                </a:moveTo>
                <a:cubicBezTo>
                  <a:pt x="183" y="13"/>
                  <a:pt x="184" y="11"/>
                  <a:pt x="184" y="9"/>
                </a:cubicBezTo>
                <a:cubicBezTo>
                  <a:pt x="184" y="8"/>
                  <a:pt x="184" y="7"/>
                  <a:pt x="184" y="5"/>
                </a:cubicBezTo>
                <a:cubicBezTo>
                  <a:pt x="184" y="4"/>
                  <a:pt x="184" y="2"/>
                  <a:pt x="185" y="3"/>
                </a:cubicBezTo>
                <a:cubicBezTo>
                  <a:pt x="186" y="4"/>
                  <a:pt x="185" y="6"/>
                  <a:pt x="185" y="8"/>
                </a:cubicBezTo>
                <a:cubicBezTo>
                  <a:pt x="185" y="10"/>
                  <a:pt x="186" y="14"/>
                  <a:pt x="184" y="14"/>
                </a:cubicBezTo>
                <a:close/>
                <a:moveTo>
                  <a:pt x="172" y="14"/>
                </a:moveTo>
                <a:cubicBezTo>
                  <a:pt x="171" y="14"/>
                  <a:pt x="172" y="11"/>
                  <a:pt x="173" y="12"/>
                </a:cubicBezTo>
                <a:cubicBezTo>
                  <a:pt x="173" y="13"/>
                  <a:pt x="173" y="14"/>
                  <a:pt x="172" y="14"/>
                </a:cubicBezTo>
                <a:close/>
                <a:moveTo>
                  <a:pt x="150" y="16"/>
                </a:moveTo>
                <a:cubicBezTo>
                  <a:pt x="149" y="16"/>
                  <a:pt x="150" y="15"/>
                  <a:pt x="150" y="15"/>
                </a:cubicBezTo>
                <a:cubicBezTo>
                  <a:pt x="150" y="15"/>
                  <a:pt x="150" y="16"/>
                  <a:pt x="150" y="16"/>
                </a:cubicBezTo>
                <a:close/>
                <a:moveTo>
                  <a:pt x="192" y="15"/>
                </a:moveTo>
                <a:cubicBezTo>
                  <a:pt x="191" y="15"/>
                  <a:pt x="193" y="14"/>
                  <a:pt x="193" y="14"/>
                </a:cubicBezTo>
                <a:cubicBezTo>
                  <a:pt x="193" y="15"/>
                  <a:pt x="192" y="15"/>
                  <a:pt x="192" y="15"/>
                </a:cubicBezTo>
                <a:close/>
                <a:moveTo>
                  <a:pt x="12" y="20"/>
                </a:moveTo>
                <a:cubicBezTo>
                  <a:pt x="12" y="20"/>
                  <a:pt x="12" y="19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8"/>
                  <a:pt x="13" y="21"/>
                  <a:pt x="12" y="20"/>
                </a:cubicBezTo>
                <a:close/>
                <a:moveTo>
                  <a:pt x="184" y="19"/>
                </a:moveTo>
                <a:cubicBezTo>
                  <a:pt x="183" y="19"/>
                  <a:pt x="184" y="15"/>
                  <a:pt x="185" y="16"/>
                </a:cubicBezTo>
                <a:cubicBezTo>
                  <a:pt x="186" y="16"/>
                  <a:pt x="185" y="19"/>
                  <a:pt x="184" y="19"/>
                </a:cubicBezTo>
                <a:close/>
                <a:moveTo>
                  <a:pt x="172" y="19"/>
                </a:moveTo>
                <a:cubicBezTo>
                  <a:pt x="172" y="19"/>
                  <a:pt x="173" y="17"/>
                  <a:pt x="173" y="18"/>
                </a:cubicBezTo>
                <a:cubicBezTo>
                  <a:pt x="173" y="18"/>
                  <a:pt x="173" y="19"/>
                  <a:pt x="172" y="19"/>
                </a:cubicBezTo>
                <a:close/>
                <a:moveTo>
                  <a:pt x="13" y="23"/>
                </a:moveTo>
                <a:cubicBezTo>
                  <a:pt x="12" y="23"/>
                  <a:pt x="12" y="22"/>
                  <a:pt x="13" y="22"/>
                </a:cubicBezTo>
                <a:cubicBezTo>
                  <a:pt x="13" y="22"/>
                  <a:pt x="13" y="23"/>
                  <a:pt x="13" y="23"/>
                </a:cubicBezTo>
                <a:close/>
                <a:moveTo>
                  <a:pt x="1" y="24"/>
                </a:moveTo>
                <a:cubicBezTo>
                  <a:pt x="0" y="24"/>
                  <a:pt x="2" y="21"/>
                  <a:pt x="2" y="20"/>
                </a:cubicBezTo>
                <a:cubicBezTo>
                  <a:pt x="2" y="19"/>
                  <a:pt x="1" y="18"/>
                  <a:pt x="2" y="18"/>
                </a:cubicBezTo>
                <a:cubicBezTo>
                  <a:pt x="3" y="19"/>
                  <a:pt x="3" y="22"/>
                  <a:pt x="2" y="24"/>
                </a:cubicBezTo>
                <a:cubicBezTo>
                  <a:pt x="2" y="24"/>
                  <a:pt x="2" y="24"/>
                  <a:pt x="1" y="24"/>
                </a:cubicBezTo>
                <a:close/>
                <a:moveTo>
                  <a:pt x="185" y="23"/>
                </a:moveTo>
                <a:cubicBezTo>
                  <a:pt x="184" y="23"/>
                  <a:pt x="185" y="22"/>
                  <a:pt x="185" y="22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5" y="23"/>
                  <a:pt x="185" y="23"/>
                  <a:pt x="185" y="23"/>
                </a:cubicBezTo>
                <a:close/>
                <a:moveTo>
                  <a:pt x="176" y="25"/>
                </a:moveTo>
                <a:cubicBezTo>
                  <a:pt x="175" y="25"/>
                  <a:pt x="175" y="21"/>
                  <a:pt x="176" y="22"/>
                </a:cubicBezTo>
                <a:cubicBezTo>
                  <a:pt x="177" y="22"/>
                  <a:pt x="177" y="25"/>
                  <a:pt x="176" y="25"/>
                </a:cubicBezTo>
                <a:close/>
                <a:moveTo>
                  <a:pt x="172" y="25"/>
                </a:moveTo>
                <a:cubicBezTo>
                  <a:pt x="171" y="25"/>
                  <a:pt x="172" y="21"/>
                  <a:pt x="173" y="22"/>
                </a:cubicBezTo>
                <a:cubicBezTo>
                  <a:pt x="173" y="23"/>
                  <a:pt x="173" y="25"/>
                  <a:pt x="172" y="25"/>
                </a:cubicBezTo>
                <a:close/>
                <a:moveTo>
                  <a:pt x="2" y="30"/>
                </a:moveTo>
                <a:cubicBezTo>
                  <a:pt x="1" y="30"/>
                  <a:pt x="2" y="28"/>
                  <a:pt x="2" y="28"/>
                </a:cubicBezTo>
                <a:cubicBezTo>
                  <a:pt x="2" y="27"/>
                  <a:pt x="2" y="26"/>
                  <a:pt x="2" y="26"/>
                </a:cubicBezTo>
                <a:cubicBezTo>
                  <a:pt x="4" y="26"/>
                  <a:pt x="3" y="28"/>
                  <a:pt x="2" y="30"/>
                </a:cubicBezTo>
                <a:cubicBezTo>
                  <a:pt x="2" y="30"/>
                  <a:pt x="2" y="30"/>
                  <a:pt x="2" y="30"/>
                </a:cubicBezTo>
                <a:close/>
                <a:moveTo>
                  <a:pt x="113" y="29"/>
                </a:moveTo>
                <a:cubicBezTo>
                  <a:pt x="113" y="29"/>
                  <a:pt x="113" y="28"/>
                  <a:pt x="114" y="28"/>
                </a:cubicBezTo>
                <a:cubicBezTo>
                  <a:pt x="114" y="28"/>
                  <a:pt x="114" y="29"/>
                  <a:pt x="113" y="29"/>
                </a:cubicBezTo>
                <a:close/>
                <a:moveTo>
                  <a:pt x="150" y="29"/>
                </a:moveTo>
                <a:cubicBezTo>
                  <a:pt x="149" y="29"/>
                  <a:pt x="150" y="27"/>
                  <a:pt x="150" y="28"/>
                </a:cubicBezTo>
                <a:cubicBezTo>
                  <a:pt x="150" y="28"/>
                  <a:pt x="151" y="29"/>
                  <a:pt x="150" y="29"/>
                </a:cubicBezTo>
                <a:close/>
                <a:moveTo>
                  <a:pt x="7" y="32"/>
                </a:moveTo>
                <a:cubicBezTo>
                  <a:pt x="7" y="32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lose/>
                <a:moveTo>
                  <a:pt x="172" y="29"/>
                </a:moveTo>
                <a:cubicBezTo>
                  <a:pt x="172" y="29"/>
                  <a:pt x="173" y="27"/>
                  <a:pt x="173" y="28"/>
                </a:cubicBezTo>
                <a:cubicBezTo>
                  <a:pt x="173" y="28"/>
                  <a:pt x="173" y="29"/>
                  <a:pt x="172" y="29"/>
                </a:cubicBezTo>
                <a:close/>
                <a:moveTo>
                  <a:pt x="12" y="34"/>
                </a:moveTo>
                <a:cubicBezTo>
                  <a:pt x="12" y="34"/>
                  <a:pt x="13" y="33"/>
                  <a:pt x="13" y="33"/>
                </a:cubicBezTo>
                <a:cubicBezTo>
                  <a:pt x="14" y="34"/>
                  <a:pt x="13" y="34"/>
                  <a:pt x="12" y="34"/>
                </a:cubicBezTo>
                <a:close/>
                <a:moveTo>
                  <a:pt x="113" y="33"/>
                </a:moveTo>
                <a:cubicBezTo>
                  <a:pt x="113" y="33"/>
                  <a:pt x="113" y="32"/>
                  <a:pt x="113" y="32"/>
                </a:cubicBezTo>
                <a:cubicBezTo>
                  <a:pt x="113" y="31"/>
                  <a:pt x="114" y="33"/>
                  <a:pt x="113" y="33"/>
                </a:cubicBezTo>
                <a:close/>
                <a:moveTo>
                  <a:pt x="173" y="33"/>
                </a:moveTo>
                <a:cubicBezTo>
                  <a:pt x="171" y="33"/>
                  <a:pt x="172" y="29"/>
                  <a:pt x="173" y="30"/>
                </a:cubicBezTo>
                <a:cubicBezTo>
                  <a:pt x="173" y="31"/>
                  <a:pt x="174" y="33"/>
                  <a:pt x="173" y="33"/>
                </a:cubicBezTo>
                <a:close/>
                <a:moveTo>
                  <a:pt x="130" y="35"/>
                </a:moveTo>
                <a:cubicBezTo>
                  <a:pt x="130" y="35"/>
                  <a:pt x="131" y="34"/>
                  <a:pt x="131" y="34"/>
                </a:cubicBezTo>
                <a:cubicBezTo>
                  <a:pt x="131" y="34"/>
                  <a:pt x="130" y="35"/>
                  <a:pt x="130" y="35"/>
                </a:cubicBezTo>
                <a:close/>
                <a:moveTo>
                  <a:pt x="125" y="42"/>
                </a:moveTo>
                <a:cubicBezTo>
                  <a:pt x="125" y="42"/>
                  <a:pt x="125" y="39"/>
                  <a:pt x="126" y="40"/>
                </a:cubicBezTo>
                <a:cubicBezTo>
                  <a:pt x="126" y="41"/>
                  <a:pt x="126" y="42"/>
                  <a:pt x="125" y="42"/>
                </a:cubicBezTo>
                <a:close/>
                <a:moveTo>
                  <a:pt x="115" y="44"/>
                </a:moveTo>
                <a:cubicBezTo>
                  <a:pt x="114" y="44"/>
                  <a:pt x="115" y="41"/>
                  <a:pt x="116" y="42"/>
                </a:cubicBezTo>
                <a:cubicBezTo>
                  <a:pt x="116" y="42"/>
                  <a:pt x="116" y="44"/>
                  <a:pt x="115" y="44"/>
                </a:cubicBezTo>
                <a:close/>
                <a:moveTo>
                  <a:pt x="12" y="47"/>
                </a:moveTo>
                <a:cubicBezTo>
                  <a:pt x="11" y="47"/>
                  <a:pt x="12" y="44"/>
                  <a:pt x="10" y="44"/>
                </a:cubicBezTo>
                <a:cubicBezTo>
                  <a:pt x="10" y="44"/>
                  <a:pt x="10" y="46"/>
                  <a:pt x="10" y="45"/>
                </a:cubicBezTo>
                <a:cubicBezTo>
                  <a:pt x="9" y="44"/>
                  <a:pt x="10" y="43"/>
                  <a:pt x="10" y="41"/>
                </a:cubicBezTo>
                <a:cubicBezTo>
                  <a:pt x="10" y="41"/>
                  <a:pt x="10" y="38"/>
                  <a:pt x="10" y="39"/>
                </a:cubicBezTo>
                <a:cubicBezTo>
                  <a:pt x="10" y="40"/>
                  <a:pt x="10" y="42"/>
                  <a:pt x="11" y="41"/>
                </a:cubicBezTo>
                <a:cubicBezTo>
                  <a:pt x="11" y="40"/>
                  <a:pt x="11" y="36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8" y="37"/>
                  <a:pt x="9" y="34"/>
                  <a:pt x="9" y="32"/>
                </a:cubicBezTo>
                <a:cubicBezTo>
                  <a:pt x="9" y="31"/>
                  <a:pt x="9" y="29"/>
                  <a:pt x="9" y="28"/>
                </a:cubicBezTo>
                <a:cubicBezTo>
                  <a:pt x="8" y="27"/>
                  <a:pt x="9" y="26"/>
                  <a:pt x="8" y="26"/>
                </a:cubicBezTo>
                <a:cubicBezTo>
                  <a:pt x="7" y="26"/>
                  <a:pt x="8" y="28"/>
                  <a:pt x="7" y="28"/>
                </a:cubicBezTo>
                <a:cubicBezTo>
                  <a:pt x="6" y="28"/>
                  <a:pt x="7" y="26"/>
                  <a:pt x="8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10" y="23"/>
                  <a:pt x="9" y="21"/>
                  <a:pt x="9" y="19"/>
                </a:cubicBezTo>
                <a:cubicBezTo>
                  <a:pt x="8" y="16"/>
                  <a:pt x="9" y="14"/>
                  <a:pt x="8" y="11"/>
                </a:cubicBezTo>
                <a:cubicBezTo>
                  <a:pt x="8" y="11"/>
                  <a:pt x="7" y="12"/>
                  <a:pt x="7" y="11"/>
                </a:cubicBezTo>
                <a:cubicBezTo>
                  <a:pt x="6" y="11"/>
                  <a:pt x="7" y="10"/>
                  <a:pt x="7" y="10"/>
                </a:cubicBezTo>
                <a:cubicBezTo>
                  <a:pt x="8" y="10"/>
                  <a:pt x="8" y="11"/>
                  <a:pt x="8" y="10"/>
                </a:cubicBezTo>
                <a:cubicBezTo>
                  <a:pt x="9" y="9"/>
                  <a:pt x="8" y="9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5"/>
                  <a:pt x="11" y="5"/>
                </a:cubicBezTo>
                <a:cubicBezTo>
                  <a:pt x="12" y="6"/>
                  <a:pt x="11" y="8"/>
                  <a:pt x="11" y="10"/>
                </a:cubicBezTo>
                <a:cubicBezTo>
                  <a:pt x="11" y="21"/>
                  <a:pt x="11" y="31"/>
                  <a:pt x="12" y="43"/>
                </a:cubicBezTo>
                <a:cubicBezTo>
                  <a:pt x="12" y="44"/>
                  <a:pt x="13" y="47"/>
                  <a:pt x="12" y="47"/>
                </a:cubicBezTo>
                <a:close/>
                <a:moveTo>
                  <a:pt x="185" y="44"/>
                </a:moveTo>
                <a:cubicBezTo>
                  <a:pt x="185" y="44"/>
                  <a:pt x="185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lose/>
                <a:moveTo>
                  <a:pt x="149" y="45"/>
                </a:moveTo>
                <a:cubicBezTo>
                  <a:pt x="148" y="45"/>
                  <a:pt x="149" y="42"/>
                  <a:pt x="149" y="43"/>
                </a:cubicBezTo>
                <a:cubicBezTo>
                  <a:pt x="150" y="43"/>
                  <a:pt x="150" y="45"/>
                  <a:pt x="149" y="45"/>
                </a:cubicBezTo>
                <a:close/>
                <a:moveTo>
                  <a:pt x="13" y="48"/>
                </a:moveTo>
                <a:cubicBezTo>
                  <a:pt x="12" y="48"/>
                  <a:pt x="13" y="46"/>
                  <a:pt x="14" y="46"/>
                </a:cubicBezTo>
                <a:cubicBezTo>
                  <a:pt x="14" y="47"/>
                  <a:pt x="13" y="48"/>
                  <a:pt x="13" y="48"/>
                </a:cubicBezTo>
                <a:close/>
                <a:moveTo>
                  <a:pt x="125" y="46"/>
                </a:moveTo>
                <a:cubicBezTo>
                  <a:pt x="125" y="46"/>
                  <a:pt x="126" y="44"/>
                  <a:pt x="126" y="45"/>
                </a:cubicBezTo>
                <a:cubicBezTo>
                  <a:pt x="126" y="45"/>
                  <a:pt x="126" y="46"/>
                  <a:pt x="125" y="46"/>
                </a:cubicBezTo>
                <a:close/>
                <a:moveTo>
                  <a:pt x="192" y="45"/>
                </a:moveTo>
                <a:cubicBezTo>
                  <a:pt x="192" y="45"/>
                  <a:pt x="192" y="43"/>
                  <a:pt x="193" y="43"/>
                </a:cubicBezTo>
                <a:cubicBezTo>
                  <a:pt x="193" y="44"/>
                  <a:pt x="193" y="45"/>
                  <a:pt x="192" y="45"/>
                </a:cubicBezTo>
                <a:close/>
                <a:moveTo>
                  <a:pt x="122" y="47"/>
                </a:moveTo>
                <a:cubicBezTo>
                  <a:pt x="120" y="47"/>
                  <a:pt x="121" y="45"/>
                  <a:pt x="121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3" y="44"/>
                  <a:pt x="123" y="47"/>
                  <a:pt x="122" y="47"/>
                </a:cubicBezTo>
                <a:close/>
                <a:moveTo>
                  <a:pt x="120" y="48"/>
                </a:moveTo>
                <a:cubicBezTo>
                  <a:pt x="119" y="48"/>
                  <a:pt x="120" y="46"/>
                  <a:pt x="120" y="46"/>
                </a:cubicBezTo>
                <a:cubicBezTo>
                  <a:pt x="120" y="47"/>
                  <a:pt x="120" y="48"/>
                  <a:pt x="120" y="48"/>
                </a:cubicBezTo>
                <a:close/>
                <a:moveTo>
                  <a:pt x="149" y="50"/>
                </a:moveTo>
                <a:cubicBezTo>
                  <a:pt x="148" y="50"/>
                  <a:pt x="149" y="47"/>
                  <a:pt x="149" y="48"/>
                </a:cubicBezTo>
                <a:cubicBezTo>
                  <a:pt x="150" y="48"/>
                  <a:pt x="150" y="50"/>
                  <a:pt x="149" y="50"/>
                </a:cubicBezTo>
                <a:close/>
                <a:moveTo>
                  <a:pt x="192" y="49"/>
                </a:moveTo>
                <a:cubicBezTo>
                  <a:pt x="192" y="49"/>
                  <a:pt x="193" y="48"/>
                  <a:pt x="193" y="48"/>
                </a:cubicBezTo>
                <a:cubicBezTo>
                  <a:pt x="193" y="48"/>
                  <a:pt x="193" y="49"/>
                  <a:pt x="192" y="49"/>
                </a:cubicBezTo>
                <a:close/>
                <a:moveTo>
                  <a:pt x="172" y="51"/>
                </a:moveTo>
                <a:cubicBezTo>
                  <a:pt x="172" y="51"/>
                  <a:pt x="173" y="48"/>
                  <a:pt x="173" y="49"/>
                </a:cubicBezTo>
                <a:cubicBezTo>
                  <a:pt x="173" y="49"/>
                  <a:pt x="173" y="51"/>
                  <a:pt x="172" y="51"/>
                </a:cubicBezTo>
                <a:close/>
                <a:moveTo>
                  <a:pt x="181" y="53"/>
                </a:moveTo>
                <a:cubicBezTo>
                  <a:pt x="180" y="53"/>
                  <a:pt x="181" y="49"/>
                  <a:pt x="182" y="50"/>
                </a:cubicBezTo>
                <a:cubicBezTo>
                  <a:pt x="182" y="51"/>
                  <a:pt x="182" y="53"/>
                  <a:pt x="181" y="53"/>
                </a:cubicBezTo>
                <a:close/>
                <a:moveTo>
                  <a:pt x="2" y="57"/>
                </a:moveTo>
                <a:cubicBezTo>
                  <a:pt x="2" y="57"/>
                  <a:pt x="3" y="55"/>
                  <a:pt x="3" y="56"/>
                </a:cubicBezTo>
                <a:cubicBezTo>
                  <a:pt x="3" y="56"/>
                  <a:pt x="3" y="57"/>
                  <a:pt x="2" y="57"/>
                </a:cubicBezTo>
                <a:close/>
                <a:moveTo>
                  <a:pt x="116" y="56"/>
                </a:moveTo>
                <a:cubicBezTo>
                  <a:pt x="116" y="56"/>
                  <a:pt x="117" y="55"/>
                  <a:pt x="117" y="55"/>
                </a:cubicBezTo>
                <a:cubicBezTo>
                  <a:pt x="117" y="55"/>
                  <a:pt x="117" y="56"/>
                  <a:pt x="116" y="56"/>
                </a:cubicBezTo>
                <a:close/>
                <a:moveTo>
                  <a:pt x="17" y="59"/>
                </a:moveTo>
                <a:cubicBezTo>
                  <a:pt x="16" y="59"/>
                  <a:pt x="17" y="56"/>
                  <a:pt x="17" y="57"/>
                </a:cubicBezTo>
                <a:cubicBezTo>
                  <a:pt x="18" y="57"/>
                  <a:pt x="18" y="59"/>
                  <a:pt x="17" y="59"/>
                </a:cubicBezTo>
                <a:close/>
                <a:moveTo>
                  <a:pt x="12" y="59"/>
                </a:moveTo>
                <a:cubicBezTo>
                  <a:pt x="11" y="59"/>
                  <a:pt x="12" y="57"/>
                  <a:pt x="12" y="58"/>
                </a:cubicBezTo>
                <a:cubicBezTo>
                  <a:pt x="12" y="58"/>
                  <a:pt x="13" y="59"/>
                  <a:pt x="12" y="59"/>
                </a:cubicBezTo>
                <a:close/>
                <a:moveTo>
                  <a:pt x="173" y="56"/>
                </a:moveTo>
                <a:cubicBezTo>
                  <a:pt x="172" y="56"/>
                  <a:pt x="173" y="54"/>
                  <a:pt x="173" y="54"/>
                </a:cubicBezTo>
                <a:cubicBezTo>
                  <a:pt x="173" y="55"/>
                  <a:pt x="173" y="56"/>
                  <a:pt x="173" y="56"/>
                </a:cubicBezTo>
                <a:close/>
                <a:moveTo>
                  <a:pt x="130" y="58"/>
                </a:moveTo>
                <a:cubicBezTo>
                  <a:pt x="129" y="58"/>
                  <a:pt x="130" y="56"/>
                  <a:pt x="130" y="55"/>
                </a:cubicBezTo>
                <a:cubicBezTo>
                  <a:pt x="130" y="54"/>
                  <a:pt x="130" y="53"/>
                  <a:pt x="131" y="53"/>
                </a:cubicBezTo>
                <a:cubicBezTo>
                  <a:pt x="132" y="54"/>
                  <a:pt x="131" y="56"/>
                  <a:pt x="131" y="58"/>
                </a:cubicBezTo>
                <a:cubicBezTo>
                  <a:pt x="130" y="58"/>
                  <a:pt x="130" y="58"/>
                  <a:pt x="130" y="58"/>
                </a:cubicBezTo>
                <a:close/>
                <a:moveTo>
                  <a:pt x="149" y="58"/>
                </a:moveTo>
                <a:cubicBezTo>
                  <a:pt x="149" y="58"/>
                  <a:pt x="150" y="56"/>
                  <a:pt x="150" y="57"/>
                </a:cubicBezTo>
                <a:cubicBezTo>
                  <a:pt x="150" y="57"/>
                  <a:pt x="150" y="58"/>
                  <a:pt x="149" y="58"/>
                </a:cubicBezTo>
                <a:close/>
                <a:moveTo>
                  <a:pt x="115" y="59"/>
                </a:moveTo>
                <a:cubicBezTo>
                  <a:pt x="114" y="59"/>
                  <a:pt x="114" y="57"/>
                  <a:pt x="114" y="57"/>
                </a:cubicBezTo>
                <a:cubicBezTo>
                  <a:pt x="115" y="56"/>
                  <a:pt x="114" y="55"/>
                  <a:pt x="115" y="55"/>
                </a:cubicBezTo>
                <a:cubicBezTo>
                  <a:pt x="116" y="54"/>
                  <a:pt x="116" y="59"/>
                  <a:pt x="115" y="59"/>
                </a:cubicBezTo>
                <a:close/>
                <a:moveTo>
                  <a:pt x="193" y="58"/>
                </a:moveTo>
                <a:cubicBezTo>
                  <a:pt x="191" y="58"/>
                  <a:pt x="193" y="56"/>
                  <a:pt x="193" y="55"/>
                </a:cubicBezTo>
                <a:cubicBezTo>
                  <a:pt x="193" y="54"/>
                  <a:pt x="193" y="50"/>
                  <a:pt x="193" y="51"/>
                </a:cubicBezTo>
                <a:cubicBezTo>
                  <a:pt x="194" y="54"/>
                  <a:pt x="194" y="56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lose/>
                <a:moveTo>
                  <a:pt x="181" y="59"/>
                </a:moveTo>
                <a:cubicBezTo>
                  <a:pt x="180" y="59"/>
                  <a:pt x="181" y="57"/>
                  <a:pt x="181" y="56"/>
                </a:cubicBezTo>
                <a:cubicBezTo>
                  <a:pt x="181" y="56"/>
                  <a:pt x="181" y="55"/>
                  <a:pt x="181" y="55"/>
                </a:cubicBezTo>
                <a:cubicBezTo>
                  <a:pt x="182" y="56"/>
                  <a:pt x="182" y="59"/>
                  <a:pt x="181" y="59"/>
                </a:cubicBezTo>
                <a:close/>
                <a:moveTo>
                  <a:pt x="192" y="61"/>
                </a:moveTo>
                <a:cubicBezTo>
                  <a:pt x="191" y="61"/>
                  <a:pt x="192" y="59"/>
                  <a:pt x="193" y="59"/>
                </a:cubicBezTo>
                <a:cubicBezTo>
                  <a:pt x="193" y="60"/>
                  <a:pt x="193" y="61"/>
                  <a:pt x="192" y="61"/>
                </a:cubicBezTo>
                <a:close/>
                <a:moveTo>
                  <a:pt x="149" y="62"/>
                </a:moveTo>
                <a:cubicBezTo>
                  <a:pt x="148" y="62"/>
                  <a:pt x="149" y="58"/>
                  <a:pt x="150" y="59"/>
                </a:cubicBezTo>
                <a:cubicBezTo>
                  <a:pt x="150" y="60"/>
                  <a:pt x="150" y="62"/>
                  <a:pt x="149" y="62"/>
                </a:cubicBezTo>
                <a:close/>
                <a:moveTo>
                  <a:pt x="130" y="63"/>
                </a:moveTo>
                <a:cubicBezTo>
                  <a:pt x="130" y="63"/>
                  <a:pt x="130" y="60"/>
                  <a:pt x="131" y="61"/>
                </a:cubicBezTo>
                <a:cubicBezTo>
                  <a:pt x="131" y="61"/>
                  <a:pt x="131" y="63"/>
                  <a:pt x="130" y="63"/>
                </a:cubicBezTo>
                <a:close/>
                <a:moveTo>
                  <a:pt x="151" y="63"/>
                </a:moveTo>
                <a:cubicBezTo>
                  <a:pt x="151" y="63"/>
                  <a:pt x="152" y="61"/>
                  <a:pt x="152" y="61"/>
                </a:cubicBezTo>
                <a:cubicBezTo>
                  <a:pt x="152" y="62"/>
                  <a:pt x="152" y="63"/>
                  <a:pt x="151" y="63"/>
                </a:cubicBezTo>
                <a:close/>
                <a:moveTo>
                  <a:pt x="117" y="64"/>
                </a:moveTo>
                <a:cubicBezTo>
                  <a:pt x="116" y="64"/>
                  <a:pt x="117" y="63"/>
                  <a:pt x="117" y="63"/>
                </a:cubicBezTo>
                <a:cubicBezTo>
                  <a:pt x="117" y="63"/>
                  <a:pt x="117" y="64"/>
                  <a:pt x="117" y="64"/>
                </a:cubicBezTo>
                <a:close/>
                <a:moveTo>
                  <a:pt x="85" y="65"/>
                </a:moveTo>
                <a:cubicBezTo>
                  <a:pt x="84" y="64"/>
                  <a:pt x="86" y="63"/>
                  <a:pt x="87" y="62"/>
                </a:cubicBezTo>
                <a:cubicBezTo>
                  <a:pt x="87" y="61"/>
                  <a:pt x="87" y="58"/>
                  <a:pt x="87" y="59"/>
                </a:cubicBezTo>
                <a:cubicBezTo>
                  <a:pt x="88" y="61"/>
                  <a:pt x="87" y="66"/>
                  <a:pt x="85" y="65"/>
                </a:cubicBezTo>
                <a:close/>
                <a:moveTo>
                  <a:pt x="193" y="63"/>
                </a:moveTo>
                <a:cubicBezTo>
                  <a:pt x="192" y="63"/>
                  <a:pt x="193" y="62"/>
                  <a:pt x="193" y="62"/>
                </a:cubicBezTo>
                <a:cubicBezTo>
                  <a:pt x="193" y="62"/>
                  <a:pt x="193" y="63"/>
                  <a:pt x="193" y="63"/>
                </a:cubicBezTo>
                <a:close/>
                <a:moveTo>
                  <a:pt x="10" y="67"/>
                </a:moveTo>
                <a:cubicBezTo>
                  <a:pt x="10" y="67"/>
                  <a:pt x="10" y="65"/>
                  <a:pt x="11" y="65"/>
                </a:cubicBezTo>
                <a:cubicBezTo>
                  <a:pt x="11" y="66"/>
                  <a:pt x="11" y="67"/>
                  <a:pt x="10" y="67"/>
                </a:cubicBezTo>
                <a:close/>
                <a:moveTo>
                  <a:pt x="182" y="65"/>
                </a:moveTo>
                <a:cubicBezTo>
                  <a:pt x="181" y="65"/>
                  <a:pt x="182" y="63"/>
                  <a:pt x="182" y="64"/>
                </a:cubicBezTo>
                <a:cubicBezTo>
                  <a:pt x="182" y="64"/>
                  <a:pt x="182" y="65"/>
                  <a:pt x="182" y="65"/>
                </a:cubicBezTo>
                <a:close/>
                <a:moveTo>
                  <a:pt x="192" y="65"/>
                </a:moveTo>
                <a:cubicBezTo>
                  <a:pt x="192" y="65"/>
                  <a:pt x="193" y="64"/>
                  <a:pt x="193" y="64"/>
                </a:cubicBezTo>
                <a:cubicBezTo>
                  <a:pt x="193" y="64"/>
                  <a:pt x="193" y="65"/>
                  <a:pt x="192" y="65"/>
                </a:cubicBezTo>
                <a:close/>
                <a:moveTo>
                  <a:pt x="11" y="74"/>
                </a:moveTo>
                <a:cubicBezTo>
                  <a:pt x="11" y="74"/>
                  <a:pt x="11" y="73"/>
                  <a:pt x="12" y="73"/>
                </a:cubicBezTo>
                <a:cubicBezTo>
                  <a:pt x="12" y="73"/>
                  <a:pt x="13" y="74"/>
                  <a:pt x="12" y="74"/>
                </a:cubicBezTo>
                <a:cubicBezTo>
                  <a:pt x="12" y="74"/>
                  <a:pt x="12" y="74"/>
                  <a:pt x="11" y="74"/>
                </a:cubicBezTo>
                <a:close/>
                <a:moveTo>
                  <a:pt x="172" y="71"/>
                </a:moveTo>
                <a:cubicBezTo>
                  <a:pt x="171" y="71"/>
                  <a:pt x="172" y="69"/>
                  <a:pt x="172" y="67"/>
                </a:cubicBezTo>
                <a:cubicBezTo>
                  <a:pt x="172" y="66"/>
                  <a:pt x="172" y="62"/>
                  <a:pt x="173" y="63"/>
                </a:cubicBezTo>
                <a:cubicBezTo>
                  <a:pt x="174" y="65"/>
                  <a:pt x="173" y="68"/>
                  <a:pt x="173" y="70"/>
                </a:cubicBezTo>
                <a:cubicBezTo>
                  <a:pt x="173" y="71"/>
                  <a:pt x="173" y="71"/>
                  <a:pt x="172" y="71"/>
                </a:cubicBezTo>
                <a:close/>
                <a:moveTo>
                  <a:pt x="17" y="75"/>
                </a:moveTo>
                <a:cubicBezTo>
                  <a:pt x="16" y="75"/>
                  <a:pt x="17" y="72"/>
                  <a:pt x="17" y="71"/>
                </a:cubicBezTo>
                <a:cubicBezTo>
                  <a:pt x="17" y="67"/>
                  <a:pt x="16" y="57"/>
                  <a:pt x="17" y="60"/>
                </a:cubicBezTo>
                <a:cubicBezTo>
                  <a:pt x="18" y="61"/>
                  <a:pt x="17" y="62"/>
                  <a:pt x="17" y="63"/>
                </a:cubicBezTo>
                <a:cubicBezTo>
                  <a:pt x="17" y="64"/>
                  <a:pt x="18" y="64"/>
                  <a:pt x="18" y="65"/>
                </a:cubicBezTo>
                <a:cubicBezTo>
                  <a:pt x="18" y="66"/>
                  <a:pt x="17" y="67"/>
                  <a:pt x="17" y="68"/>
                </a:cubicBezTo>
                <a:cubicBezTo>
                  <a:pt x="17" y="69"/>
                  <a:pt x="18" y="70"/>
                  <a:pt x="18" y="72"/>
                </a:cubicBezTo>
                <a:cubicBezTo>
                  <a:pt x="18" y="73"/>
                  <a:pt x="18" y="75"/>
                  <a:pt x="17" y="75"/>
                </a:cubicBezTo>
                <a:close/>
                <a:moveTo>
                  <a:pt x="148" y="76"/>
                </a:moveTo>
                <a:cubicBezTo>
                  <a:pt x="147" y="76"/>
                  <a:pt x="148" y="74"/>
                  <a:pt x="148" y="73"/>
                </a:cubicBezTo>
                <a:cubicBezTo>
                  <a:pt x="147" y="69"/>
                  <a:pt x="148" y="65"/>
                  <a:pt x="147" y="61"/>
                </a:cubicBezTo>
                <a:cubicBezTo>
                  <a:pt x="146" y="49"/>
                  <a:pt x="147" y="39"/>
                  <a:pt x="146" y="28"/>
                </a:cubicBezTo>
                <a:cubicBezTo>
                  <a:pt x="145" y="19"/>
                  <a:pt x="145" y="12"/>
                  <a:pt x="145" y="4"/>
                </a:cubicBezTo>
                <a:cubicBezTo>
                  <a:pt x="145" y="4"/>
                  <a:pt x="145" y="3"/>
                  <a:pt x="145" y="2"/>
                </a:cubicBezTo>
                <a:cubicBezTo>
                  <a:pt x="146" y="2"/>
                  <a:pt x="148" y="2"/>
                  <a:pt x="148" y="3"/>
                </a:cubicBezTo>
                <a:cubicBezTo>
                  <a:pt x="149" y="4"/>
                  <a:pt x="148" y="6"/>
                  <a:pt x="148" y="8"/>
                </a:cubicBezTo>
                <a:cubicBezTo>
                  <a:pt x="148" y="14"/>
                  <a:pt x="148" y="19"/>
                  <a:pt x="148" y="25"/>
                </a:cubicBezTo>
                <a:cubicBezTo>
                  <a:pt x="148" y="26"/>
                  <a:pt x="148" y="28"/>
                  <a:pt x="148" y="28"/>
                </a:cubicBezTo>
                <a:cubicBezTo>
                  <a:pt x="147" y="26"/>
                  <a:pt x="149" y="23"/>
                  <a:pt x="147" y="23"/>
                </a:cubicBezTo>
                <a:cubicBezTo>
                  <a:pt x="145" y="23"/>
                  <a:pt x="147" y="26"/>
                  <a:pt x="147" y="28"/>
                </a:cubicBezTo>
                <a:cubicBezTo>
                  <a:pt x="147" y="44"/>
                  <a:pt x="149" y="58"/>
                  <a:pt x="149" y="73"/>
                </a:cubicBezTo>
                <a:cubicBezTo>
                  <a:pt x="149" y="74"/>
                  <a:pt x="149" y="76"/>
                  <a:pt x="148" y="76"/>
                </a:cubicBezTo>
                <a:close/>
                <a:moveTo>
                  <a:pt x="87" y="78"/>
                </a:moveTo>
                <a:cubicBezTo>
                  <a:pt x="85" y="78"/>
                  <a:pt x="87" y="74"/>
                  <a:pt x="86" y="74"/>
                </a:cubicBezTo>
                <a:cubicBezTo>
                  <a:pt x="85" y="74"/>
                  <a:pt x="85" y="76"/>
                  <a:pt x="85" y="75"/>
                </a:cubicBezTo>
                <a:cubicBezTo>
                  <a:pt x="84" y="74"/>
                  <a:pt x="87" y="72"/>
                  <a:pt x="86" y="70"/>
                </a:cubicBezTo>
                <a:cubicBezTo>
                  <a:pt x="86" y="69"/>
                  <a:pt x="84" y="68"/>
                  <a:pt x="85" y="67"/>
                </a:cubicBezTo>
                <a:cubicBezTo>
                  <a:pt x="85" y="67"/>
                  <a:pt x="86" y="68"/>
                  <a:pt x="87" y="67"/>
                </a:cubicBezTo>
                <a:cubicBezTo>
                  <a:pt x="87" y="67"/>
                  <a:pt x="88" y="65"/>
                  <a:pt x="88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8" y="70"/>
                  <a:pt x="88" y="73"/>
                  <a:pt x="88" y="75"/>
                </a:cubicBezTo>
                <a:cubicBezTo>
                  <a:pt x="87" y="76"/>
                  <a:pt x="88" y="78"/>
                  <a:pt x="87" y="78"/>
                </a:cubicBezTo>
                <a:close/>
                <a:moveTo>
                  <a:pt x="17" y="80"/>
                </a:moveTo>
                <a:cubicBezTo>
                  <a:pt x="16" y="80"/>
                  <a:pt x="18" y="77"/>
                  <a:pt x="18" y="77"/>
                </a:cubicBezTo>
                <a:cubicBezTo>
                  <a:pt x="18" y="78"/>
                  <a:pt x="18" y="80"/>
                  <a:pt x="17" y="80"/>
                </a:cubicBezTo>
                <a:close/>
                <a:moveTo>
                  <a:pt x="148" y="79"/>
                </a:moveTo>
                <a:cubicBezTo>
                  <a:pt x="147" y="79"/>
                  <a:pt x="148" y="77"/>
                  <a:pt x="149" y="77"/>
                </a:cubicBezTo>
                <a:cubicBezTo>
                  <a:pt x="149" y="78"/>
                  <a:pt x="149" y="79"/>
                  <a:pt x="148" y="79"/>
                </a:cubicBezTo>
                <a:close/>
                <a:moveTo>
                  <a:pt x="88" y="82"/>
                </a:moveTo>
                <a:cubicBezTo>
                  <a:pt x="87" y="82"/>
                  <a:pt x="87" y="81"/>
                  <a:pt x="87" y="81"/>
                </a:cubicBezTo>
                <a:cubicBezTo>
                  <a:pt x="86" y="81"/>
                  <a:pt x="87" y="79"/>
                  <a:pt x="87" y="79"/>
                </a:cubicBezTo>
                <a:cubicBezTo>
                  <a:pt x="88" y="80"/>
                  <a:pt x="89" y="82"/>
                  <a:pt x="88" y="82"/>
                </a:cubicBezTo>
                <a:close/>
                <a:moveTo>
                  <a:pt x="183" y="82"/>
                </a:moveTo>
                <a:cubicBezTo>
                  <a:pt x="182" y="82"/>
                  <a:pt x="183" y="80"/>
                  <a:pt x="183" y="79"/>
                </a:cubicBezTo>
                <a:cubicBezTo>
                  <a:pt x="183" y="78"/>
                  <a:pt x="184" y="77"/>
                  <a:pt x="184" y="77"/>
                </a:cubicBezTo>
                <a:cubicBezTo>
                  <a:pt x="185" y="78"/>
                  <a:pt x="184" y="79"/>
                  <a:pt x="184" y="80"/>
                </a:cubicBezTo>
                <a:cubicBezTo>
                  <a:pt x="184" y="80"/>
                  <a:pt x="184" y="82"/>
                  <a:pt x="183" y="82"/>
                </a:cubicBezTo>
                <a:close/>
                <a:moveTo>
                  <a:pt x="179" y="83"/>
                </a:moveTo>
                <a:cubicBezTo>
                  <a:pt x="179" y="83"/>
                  <a:pt x="179" y="83"/>
                  <a:pt x="179" y="82"/>
                </a:cubicBezTo>
                <a:cubicBezTo>
                  <a:pt x="179" y="88"/>
                  <a:pt x="178" y="93"/>
                  <a:pt x="178" y="98"/>
                </a:cubicBezTo>
                <a:cubicBezTo>
                  <a:pt x="178" y="100"/>
                  <a:pt x="179" y="101"/>
                  <a:pt x="179" y="103"/>
                </a:cubicBezTo>
                <a:cubicBezTo>
                  <a:pt x="179" y="104"/>
                  <a:pt x="179" y="106"/>
                  <a:pt x="179" y="107"/>
                </a:cubicBezTo>
                <a:cubicBezTo>
                  <a:pt x="179" y="108"/>
                  <a:pt x="179" y="110"/>
                  <a:pt x="178" y="110"/>
                </a:cubicBezTo>
                <a:cubicBezTo>
                  <a:pt x="178" y="110"/>
                  <a:pt x="178" y="109"/>
                  <a:pt x="177" y="110"/>
                </a:cubicBezTo>
                <a:cubicBezTo>
                  <a:pt x="177" y="110"/>
                  <a:pt x="178" y="111"/>
                  <a:pt x="178" y="111"/>
                </a:cubicBezTo>
                <a:cubicBezTo>
                  <a:pt x="178" y="112"/>
                  <a:pt x="179" y="111"/>
                  <a:pt x="179" y="111"/>
                </a:cubicBezTo>
                <a:cubicBezTo>
                  <a:pt x="180" y="113"/>
                  <a:pt x="178" y="119"/>
                  <a:pt x="178" y="117"/>
                </a:cubicBezTo>
                <a:cubicBezTo>
                  <a:pt x="178" y="116"/>
                  <a:pt x="178" y="114"/>
                  <a:pt x="178" y="114"/>
                </a:cubicBezTo>
                <a:cubicBezTo>
                  <a:pt x="177" y="115"/>
                  <a:pt x="178" y="117"/>
                  <a:pt x="177" y="117"/>
                </a:cubicBezTo>
                <a:cubicBezTo>
                  <a:pt x="176" y="117"/>
                  <a:pt x="177" y="115"/>
                  <a:pt x="177" y="114"/>
                </a:cubicBezTo>
                <a:cubicBezTo>
                  <a:pt x="177" y="110"/>
                  <a:pt x="177" y="107"/>
                  <a:pt x="177" y="103"/>
                </a:cubicBezTo>
                <a:cubicBezTo>
                  <a:pt x="176" y="94"/>
                  <a:pt x="178" y="86"/>
                  <a:pt x="177" y="76"/>
                </a:cubicBezTo>
                <a:cubicBezTo>
                  <a:pt x="177" y="58"/>
                  <a:pt x="178" y="42"/>
                  <a:pt x="178" y="24"/>
                </a:cubicBezTo>
                <a:cubicBezTo>
                  <a:pt x="178" y="17"/>
                  <a:pt x="177" y="11"/>
                  <a:pt x="177" y="4"/>
                </a:cubicBezTo>
                <a:cubicBezTo>
                  <a:pt x="177" y="3"/>
                  <a:pt x="177" y="2"/>
                  <a:pt x="178" y="2"/>
                </a:cubicBezTo>
                <a:cubicBezTo>
                  <a:pt x="179" y="2"/>
                  <a:pt x="180" y="2"/>
                  <a:pt x="181" y="2"/>
                </a:cubicBezTo>
                <a:cubicBezTo>
                  <a:pt x="181" y="2"/>
                  <a:pt x="182" y="2"/>
                  <a:pt x="182" y="3"/>
                </a:cubicBezTo>
                <a:cubicBezTo>
                  <a:pt x="183" y="4"/>
                  <a:pt x="182" y="6"/>
                  <a:pt x="182" y="7"/>
                </a:cubicBezTo>
                <a:cubicBezTo>
                  <a:pt x="182" y="13"/>
                  <a:pt x="183" y="19"/>
                  <a:pt x="182" y="25"/>
                </a:cubicBezTo>
                <a:cubicBezTo>
                  <a:pt x="182" y="27"/>
                  <a:pt x="182" y="29"/>
                  <a:pt x="182" y="31"/>
                </a:cubicBezTo>
                <a:cubicBezTo>
                  <a:pt x="182" y="34"/>
                  <a:pt x="183" y="36"/>
                  <a:pt x="183" y="38"/>
                </a:cubicBezTo>
                <a:cubicBezTo>
                  <a:pt x="183" y="39"/>
                  <a:pt x="182" y="39"/>
                  <a:pt x="182" y="40"/>
                </a:cubicBezTo>
                <a:cubicBezTo>
                  <a:pt x="182" y="41"/>
                  <a:pt x="183" y="41"/>
                  <a:pt x="183" y="42"/>
                </a:cubicBezTo>
                <a:cubicBezTo>
                  <a:pt x="183" y="42"/>
                  <a:pt x="182" y="43"/>
                  <a:pt x="182" y="44"/>
                </a:cubicBezTo>
                <a:cubicBezTo>
                  <a:pt x="182" y="45"/>
                  <a:pt x="183" y="47"/>
                  <a:pt x="182" y="47"/>
                </a:cubicBezTo>
                <a:cubicBezTo>
                  <a:pt x="181" y="47"/>
                  <a:pt x="180" y="45"/>
                  <a:pt x="179" y="46"/>
                </a:cubicBezTo>
                <a:cubicBezTo>
                  <a:pt x="178" y="46"/>
                  <a:pt x="178" y="48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9" y="50"/>
                  <a:pt x="180" y="50"/>
                  <a:pt x="180" y="50"/>
                </a:cubicBezTo>
                <a:cubicBezTo>
                  <a:pt x="180" y="51"/>
                  <a:pt x="180" y="52"/>
                  <a:pt x="179" y="53"/>
                </a:cubicBezTo>
                <a:cubicBezTo>
                  <a:pt x="179" y="53"/>
                  <a:pt x="179" y="52"/>
                  <a:pt x="179" y="52"/>
                </a:cubicBezTo>
                <a:cubicBezTo>
                  <a:pt x="177" y="53"/>
                  <a:pt x="179" y="55"/>
                  <a:pt x="179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60"/>
                  <a:pt x="178" y="61"/>
                  <a:pt x="178" y="62"/>
                </a:cubicBezTo>
                <a:cubicBezTo>
                  <a:pt x="178" y="63"/>
                  <a:pt x="179" y="65"/>
                  <a:pt x="180" y="66"/>
                </a:cubicBezTo>
                <a:cubicBezTo>
                  <a:pt x="180" y="67"/>
                  <a:pt x="180" y="70"/>
                  <a:pt x="179" y="69"/>
                </a:cubicBezTo>
                <a:cubicBezTo>
                  <a:pt x="179" y="68"/>
                  <a:pt x="179" y="65"/>
                  <a:pt x="179" y="66"/>
                </a:cubicBezTo>
                <a:cubicBezTo>
                  <a:pt x="178" y="68"/>
                  <a:pt x="179" y="73"/>
                  <a:pt x="180" y="72"/>
                </a:cubicBezTo>
                <a:cubicBezTo>
                  <a:pt x="181" y="71"/>
                  <a:pt x="182" y="68"/>
                  <a:pt x="182" y="69"/>
                </a:cubicBezTo>
                <a:cubicBezTo>
                  <a:pt x="182" y="71"/>
                  <a:pt x="182" y="72"/>
                  <a:pt x="182" y="74"/>
                </a:cubicBezTo>
                <a:cubicBezTo>
                  <a:pt x="182" y="79"/>
                  <a:pt x="183" y="85"/>
                  <a:pt x="181" y="90"/>
                </a:cubicBezTo>
                <a:cubicBezTo>
                  <a:pt x="180" y="90"/>
                  <a:pt x="180" y="92"/>
                  <a:pt x="180" y="91"/>
                </a:cubicBezTo>
                <a:cubicBezTo>
                  <a:pt x="179" y="90"/>
                  <a:pt x="180" y="88"/>
                  <a:pt x="181" y="86"/>
                </a:cubicBezTo>
                <a:cubicBezTo>
                  <a:pt x="181" y="83"/>
                  <a:pt x="182" y="81"/>
                  <a:pt x="180" y="78"/>
                </a:cubicBezTo>
                <a:cubicBezTo>
                  <a:pt x="180" y="78"/>
                  <a:pt x="179" y="78"/>
                  <a:pt x="179" y="77"/>
                </a:cubicBezTo>
                <a:cubicBezTo>
                  <a:pt x="179" y="76"/>
                  <a:pt x="180" y="76"/>
                  <a:pt x="180" y="76"/>
                </a:cubicBezTo>
                <a:cubicBezTo>
                  <a:pt x="180" y="76"/>
                  <a:pt x="180" y="75"/>
                  <a:pt x="180" y="75"/>
                </a:cubicBezTo>
                <a:cubicBezTo>
                  <a:pt x="180" y="75"/>
                  <a:pt x="181" y="75"/>
                  <a:pt x="181" y="74"/>
                </a:cubicBezTo>
                <a:cubicBezTo>
                  <a:pt x="181" y="74"/>
                  <a:pt x="180" y="73"/>
                  <a:pt x="179" y="73"/>
                </a:cubicBezTo>
                <a:cubicBezTo>
                  <a:pt x="179" y="73"/>
                  <a:pt x="179" y="73"/>
                  <a:pt x="178" y="73"/>
                </a:cubicBezTo>
                <a:cubicBezTo>
                  <a:pt x="177" y="74"/>
                  <a:pt x="178" y="76"/>
                  <a:pt x="178" y="78"/>
                </a:cubicBezTo>
                <a:cubicBezTo>
                  <a:pt x="179" y="79"/>
                  <a:pt x="179" y="81"/>
                  <a:pt x="179" y="82"/>
                </a:cubicBezTo>
                <a:cubicBezTo>
                  <a:pt x="179" y="81"/>
                  <a:pt x="179" y="79"/>
                  <a:pt x="179" y="80"/>
                </a:cubicBezTo>
                <a:cubicBezTo>
                  <a:pt x="180" y="81"/>
                  <a:pt x="180" y="83"/>
                  <a:pt x="179" y="83"/>
                </a:cubicBezTo>
                <a:close/>
                <a:moveTo>
                  <a:pt x="88" y="85"/>
                </a:moveTo>
                <a:cubicBezTo>
                  <a:pt x="87" y="85"/>
                  <a:pt x="88" y="85"/>
                  <a:pt x="87" y="84"/>
                </a:cubicBezTo>
                <a:cubicBezTo>
                  <a:pt x="87" y="84"/>
                  <a:pt x="86" y="84"/>
                  <a:pt x="86" y="84"/>
                </a:cubicBezTo>
                <a:cubicBezTo>
                  <a:pt x="86" y="83"/>
                  <a:pt x="87" y="83"/>
                  <a:pt x="87" y="83"/>
                </a:cubicBezTo>
                <a:cubicBezTo>
                  <a:pt x="88" y="83"/>
                  <a:pt x="88" y="83"/>
                  <a:pt x="88" y="84"/>
                </a:cubicBezTo>
                <a:cubicBezTo>
                  <a:pt x="88" y="84"/>
                  <a:pt x="88" y="85"/>
                  <a:pt x="88" y="85"/>
                </a:cubicBezTo>
                <a:close/>
                <a:moveTo>
                  <a:pt x="124" y="86"/>
                </a:moveTo>
                <a:cubicBezTo>
                  <a:pt x="123" y="86"/>
                  <a:pt x="124" y="84"/>
                  <a:pt x="124" y="83"/>
                </a:cubicBezTo>
                <a:cubicBezTo>
                  <a:pt x="124" y="82"/>
                  <a:pt x="124" y="82"/>
                  <a:pt x="124" y="81"/>
                </a:cubicBezTo>
                <a:cubicBezTo>
                  <a:pt x="124" y="81"/>
                  <a:pt x="124" y="81"/>
                  <a:pt x="124" y="80"/>
                </a:cubicBezTo>
                <a:cubicBezTo>
                  <a:pt x="124" y="80"/>
                  <a:pt x="124" y="78"/>
                  <a:pt x="125" y="78"/>
                </a:cubicBezTo>
                <a:cubicBezTo>
                  <a:pt x="126" y="80"/>
                  <a:pt x="125" y="83"/>
                  <a:pt x="125" y="85"/>
                </a:cubicBezTo>
                <a:cubicBezTo>
                  <a:pt x="125" y="85"/>
                  <a:pt x="125" y="86"/>
                  <a:pt x="124" y="86"/>
                </a:cubicBezTo>
                <a:close/>
                <a:moveTo>
                  <a:pt x="172" y="86"/>
                </a:moveTo>
                <a:cubicBezTo>
                  <a:pt x="172" y="86"/>
                  <a:pt x="172" y="83"/>
                  <a:pt x="173" y="84"/>
                </a:cubicBezTo>
                <a:cubicBezTo>
                  <a:pt x="173" y="84"/>
                  <a:pt x="173" y="86"/>
                  <a:pt x="172" y="86"/>
                </a:cubicBezTo>
                <a:close/>
                <a:moveTo>
                  <a:pt x="86" y="88"/>
                </a:moveTo>
                <a:cubicBezTo>
                  <a:pt x="85" y="88"/>
                  <a:pt x="86" y="87"/>
                  <a:pt x="87" y="87"/>
                </a:cubicBezTo>
                <a:cubicBezTo>
                  <a:pt x="88" y="87"/>
                  <a:pt x="88" y="88"/>
                  <a:pt x="88" y="88"/>
                </a:cubicBezTo>
                <a:cubicBezTo>
                  <a:pt x="87" y="88"/>
                  <a:pt x="86" y="89"/>
                  <a:pt x="86" y="88"/>
                </a:cubicBezTo>
                <a:close/>
                <a:moveTo>
                  <a:pt x="183" y="86"/>
                </a:moveTo>
                <a:cubicBezTo>
                  <a:pt x="183" y="86"/>
                  <a:pt x="184" y="85"/>
                  <a:pt x="184" y="85"/>
                </a:cubicBezTo>
                <a:cubicBezTo>
                  <a:pt x="184" y="85"/>
                  <a:pt x="184" y="86"/>
                  <a:pt x="183" y="86"/>
                </a:cubicBezTo>
                <a:close/>
                <a:moveTo>
                  <a:pt x="11" y="90"/>
                </a:moveTo>
                <a:cubicBezTo>
                  <a:pt x="10" y="90"/>
                  <a:pt x="9" y="88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2" y="86"/>
                  <a:pt x="13" y="90"/>
                  <a:pt x="11" y="90"/>
                </a:cubicBezTo>
                <a:close/>
                <a:moveTo>
                  <a:pt x="3" y="90"/>
                </a:moveTo>
                <a:cubicBezTo>
                  <a:pt x="3" y="91"/>
                  <a:pt x="4" y="88"/>
                  <a:pt x="4" y="89"/>
                </a:cubicBezTo>
                <a:cubicBezTo>
                  <a:pt x="4" y="90"/>
                  <a:pt x="4" y="90"/>
                  <a:pt x="3" y="90"/>
                </a:cubicBezTo>
                <a:close/>
                <a:moveTo>
                  <a:pt x="124" y="88"/>
                </a:moveTo>
                <a:cubicBezTo>
                  <a:pt x="124" y="88"/>
                  <a:pt x="125" y="86"/>
                  <a:pt x="125" y="87"/>
                </a:cubicBezTo>
                <a:cubicBezTo>
                  <a:pt x="125" y="87"/>
                  <a:pt x="125" y="88"/>
                  <a:pt x="124" y="88"/>
                </a:cubicBezTo>
                <a:close/>
                <a:moveTo>
                  <a:pt x="195" y="88"/>
                </a:moveTo>
                <a:cubicBezTo>
                  <a:pt x="193" y="88"/>
                  <a:pt x="195" y="85"/>
                  <a:pt x="195" y="84"/>
                </a:cubicBezTo>
                <a:cubicBezTo>
                  <a:pt x="195" y="82"/>
                  <a:pt x="195" y="75"/>
                  <a:pt x="195" y="77"/>
                </a:cubicBezTo>
                <a:cubicBezTo>
                  <a:pt x="196" y="78"/>
                  <a:pt x="195" y="80"/>
                  <a:pt x="195" y="82"/>
                </a:cubicBezTo>
                <a:cubicBezTo>
                  <a:pt x="195" y="84"/>
                  <a:pt x="196" y="86"/>
                  <a:pt x="195" y="88"/>
                </a:cubicBezTo>
                <a:cubicBezTo>
                  <a:pt x="195" y="88"/>
                  <a:pt x="195" y="88"/>
                  <a:pt x="195" y="88"/>
                </a:cubicBezTo>
                <a:close/>
                <a:moveTo>
                  <a:pt x="17" y="92"/>
                </a:moveTo>
                <a:cubicBezTo>
                  <a:pt x="16" y="92"/>
                  <a:pt x="19" y="89"/>
                  <a:pt x="19" y="90"/>
                </a:cubicBezTo>
                <a:cubicBezTo>
                  <a:pt x="19" y="91"/>
                  <a:pt x="18" y="92"/>
                  <a:pt x="17" y="92"/>
                </a:cubicBezTo>
                <a:close/>
                <a:moveTo>
                  <a:pt x="19" y="92"/>
                </a:moveTo>
                <a:cubicBezTo>
                  <a:pt x="18" y="92"/>
                  <a:pt x="20" y="89"/>
                  <a:pt x="19" y="88"/>
                </a:cubicBezTo>
                <a:cubicBezTo>
                  <a:pt x="18" y="88"/>
                  <a:pt x="18" y="89"/>
                  <a:pt x="18" y="89"/>
                </a:cubicBezTo>
                <a:cubicBezTo>
                  <a:pt x="16" y="89"/>
                  <a:pt x="16" y="86"/>
                  <a:pt x="16" y="84"/>
                </a:cubicBezTo>
                <a:cubicBezTo>
                  <a:pt x="16" y="83"/>
                  <a:pt x="18" y="82"/>
                  <a:pt x="18" y="82"/>
                </a:cubicBezTo>
                <a:cubicBezTo>
                  <a:pt x="18" y="83"/>
                  <a:pt x="18" y="85"/>
                  <a:pt x="18" y="85"/>
                </a:cubicBezTo>
                <a:cubicBezTo>
                  <a:pt x="19" y="85"/>
                  <a:pt x="19" y="84"/>
                  <a:pt x="19" y="84"/>
                </a:cubicBezTo>
                <a:cubicBezTo>
                  <a:pt x="20" y="84"/>
                  <a:pt x="19" y="82"/>
                  <a:pt x="19" y="82"/>
                </a:cubicBezTo>
                <a:cubicBezTo>
                  <a:pt x="22" y="82"/>
                  <a:pt x="19" y="87"/>
                  <a:pt x="19" y="89"/>
                </a:cubicBezTo>
                <a:cubicBezTo>
                  <a:pt x="20" y="90"/>
                  <a:pt x="20" y="93"/>
                  <a:pt x="19" y="92"/>
                </a:cubicBezTo>
                <a:close/>
                <a:moveTo>
                  <a:pt x="12" y="93"/>
                </a:moveTo>
                <a:cubicBezTo>
                  <a:pt x="11" y="93"/>
                  <a:pt x="12" y="90"/>
                  <a:pt x="12" y="89"/>
                </a:cubicBezTo>
                <a:cubicBezTo>
                  <a:pt x="12" y="86"/>
                  <a:pt x="13" y="84"/>
                  <a:pt x="12" y="82"/>
                </a:cubicBezTo>
                <a:cubicBezTo>
                  <a:pt x="12" y="81"/>
                  <a:pt x="11" y="80"/>
                  <a:pt x="11" y="81"/>
                </a:cubicBezTo>
                <a:cubicBezTo>
                  <a:pt x="10" y="82"/>
                  <a:pt x="11" y="86"/>
                  <a:pt x="10" y="85"/>
                </a:cubicBezTo>
                <a:cubicBezTo>
                  <a:pt x="10" y="84"/>
                  <a:pt x="10" y="83"/>
                  <a:pt x="10" y="83"/>
                </a:cubicBezTo>
                <a:cubicBezTo>
                  <a:pt x="10" y="81"/>
                  <a:pt x="9" y="80"/>
                  <a:pt x="10" y="79"/>
                </a:cubicBezTo>
                <a:cubicBezTo>
                  <a:pt x="10" y="78"/>
                  <a:pt x="9" y="78"/>
                  <a:pt x="10" y="78"/>
                </a:cubicBezTo>
                <a:cubicBezTo>
                  <a:pt x="11" y="78"/>
                  <a:pt x="11" y="79"/>
                  <a:pt x="12" y="80"/>
                </a:cubicBezTo>
                <a:cubicBezTo>
                  <a:pt x="12" y="80"/>
                  <a:pt x="13" y="79"/>
                  <a:pt x="13" y="80"/>
                </a:cubicBezTo>
                <a:cubicBezTo>
                  <a:pt x="14" y="81"/>
                  <a:pt x="13" y="83"/>
                  <a:pt x="13" y="85"/>
                </a:cubicBezTo>
                <a:cubicBezTo>
                  <a:pt x="13" y="88"/>
                  <a:pt x="14" y="90"/>
                  <a:pt x="13" y="92"/>
                </a:cubicBezTo>
                <a:cubicBezTo>
                  <a:pt x="13" y="93"/>
                  <a:pt x="12" y="93"/>
                  <a:pt x="12" y="93"/>
                </a:cubicBezTo>
                <a:close/>
                <a:moveTo>
                  <a:pt x="22" y="95"/>
                </a:moveTo>
                <a:cubicBezTo>
                  <a:pt x="21" y="95"/>
                  <a:pt x="22" y="94"/>
                  <a:pt x="22" y="93"/>
                </a:cubicBezTo>
                <a:cubicBezTo>
                  <a:pt x="22" y="93"/>
                  <a:pt x="22" y="91"/>
                  <a:pt x="22" y="92"/>
                </a:cubicBezTo>
                <a:cubicBezTo>
                  <a:pt x="23" y="93"/>
                  <a:pt x="23" y="95"/>
                  <a:pt x="22" y="95"/>
                </a:cubicBezTo>
                <a:close/>
                <a:moveTo>
                  <a:pt x="11" y="96"/>
                </a:moveTo>
                <a:cubicBezTo>
                  <a:pt x="10" y="96"/>
                  <a:pt x="11" y="94"/>
                  <a:pt x="11" y="95"/>
                </a:cubicBezTo>
                <a:cubicBezTo>
                  <a:pt x="11" y="95"/>
                  <a:pt x="11" y="96"/>
                  <a:pt x="11" y="96"/>
                </a:cubicBezTo>
                <a:close/>
                <a:moveTo>
                  <a:pt x="103" y="95"/>
                </a:moveTo>
                <a:cubicBezTo>
                  <a:pt x="102" y="95"/>
                  <a:pt x="103" y="92"/>
                  <a:pt x="103" y="93"/>
                </a:cubicBezTo>
                <a:cubicBezTo>
                  <a:pt x="103" y="93"/>
                  <a:pt x="103" y="95"/>
                  <a:pt x="103" y="95"/>
                </a:cubicBezTo>
                <a:close/>
                <a:moveTo>
                  <a:pt x="19" y="96"/>
                </a:moveTo>
                <a:cubicBezTo>
                  <a:pt x="18" y="97"/>
                  <a:pt x="19" y="95"/>
                  <a:pt x="19" y="94"/>
                </a:cubicBezTo>
                <a:cubicBezTo>
                  <a:pt x="19" y="93"/>
                  <a:pt x="20" y="93"/>
                  <a:pt x="21" y="93"/>
                </a:cubicBezTo>
                <a:cubicBezTo>
                  <a:pt x="21" y="94"/>
                  <a:pt x="20" y="96"/>
                  <a:pt x="19" y="96"/>
                </a:cubicBezTo>
                <a:close/>
                <a:moveTo>
                  <a:pt x="194" y="94"/>
                </a:moveTo>
                <a:cubicBezTo>
                  <a:pt x="194" y="94"/>
                  <a:pt x="194" y="92"/>
                  <a:pt x="195" y="91"/>
                </a:cubicBezTo>
                <a:cubicBezTo>
                  <a:pt x="195" y="91"/>
                  <a:pt x="195" y="90"/>
                  <a:pt x="195" y="90"/>
                </a:cubicBezTo>
                <a:cubicBezTo>
                  <a:pt x="196" y="91"/>
                  <a:pt x="196" y="94"/>
                  <a:pt x="194" y="94"/>
                </a:cubicBezTo>
                <a:close/>
                <a:moveTo>
                  <a:pt x="149" y="95"/>
                </a:moveTo>
                <a:cubicBezTo>
                  <a:pt x="146" y="95"/>
                  <a:pt x="148" y="90"/>
                  <a:pt x="148" y="88"/>
                </a:cubicBezTo>
                <a:cubicBezTo>
                  <a:pt x="148" y="87"/>
                  <a:pt x="148" y="83"/>
                  <a:pt x="149" y="84"/>
                </a:cubicBezTo>
                <a:cubicBezTo>
                  <a:pt x="150" y="87"/>
                  <a:pt x="149" y="90"/>
                  <a:pt x="149" y="93"/>
                </a:cubicBezTo>
                <a:cubicBezTo>
                  <a:pt x="149" y="93"/>
                  <a:pt x="149" y="95"/>
                  <a:pt x="149" y="95"/>
                </a:cubicBezTo>
                <a:close/>
                <a:moveTo>
                  <a:pt x="172" y="95"/>
                </a:moveTo>
                <a:cubicBezTo>
                  <a:pt x="171" y="95"/>
                  <a:pt x="172" y="92"/>
                  <a:pt x="172" y="93"/>
                </a:cubicBezTo>
                <a:cubicBezTo>
                  <a:pt x="173" y="93"/>
                  <a:pt x="173" y="95"/>
                  <a:pt x="172" y="95"/>
                </a:cubicBezTo>
                <a:close/>
                <a:moveTo>
                  <a:pt x="12" y="100"/>
                </a:move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lose/>
                <a:moveTo>
                  <a:pt x="180" y="97"/>
                </a:moveTo>
                <a:cubicBezTo>
                  <a:pt x="179" y="97"/>
                  <a:pt x="180" y="95"/>
                  <a:pt x="180" y="94"/>
                </a:cubicBezTo>
                <a:cubicBezTo>
                  <a:pt x="180" y="93"/>
                  <a:pt x="181" y="93"/>
                  <a:pt x="181" y="92"/>
                </a:cubicBezTo>
                <a:cubicBezTo>
                  <a:pt x="181" y="92"/>
                  <a:pt x="181" y="91"/>
                  <a:pt x="182" y="91"/>
                </a:cubicBezTo>
                <a:cubicBezTo>
                  <a:pt x="182" y="93"/>
                  <a:pt x="181" y="94"/>
                  <a:pt x="181" y="96"/>
                </a:cubicBezTo>
                <a:cubicBezTo>
                  <a:pt x="181" y="96"/>
                  <a:pt x="181" y="97"/>
                  <a:pt x="180" y="97"/>
                </a:cubicBezTo>
                <a:close/>
                <a:moveTo>
                  <a:pt x="23" y="101"/>
                </a:moveTo>
                <a:cubicBezTo>
                  <a:pt x="22" y="101"/>
                  <a:pt x="22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179" y="98"/>
                </a:moveTo>
                <a:cubicBezTo>
                  <a:pt x="178" y="98"/>
                  <a:pt x="179" y="97"/>
                  <a:pt x="179" y="97"/>
                </a:cubicBezTo>
                <a:cubicBezTo>
                  <a:pt x="179" y="97"/>
                  <a:pt x="179" y="98"/>
                  <a:pt x="179" y="98"/>
                </a:cubicBezTo>
                <a:close/>
                <a:moveTo>
                  <a:pt x="81" y="101"/>
                </a:move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80" y="102"/>
                  <a:pt x="80" y="103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6"/>
                  <a:pt x="78" y="107"/>
                  <a:pt x="78" y="107"/>
                </a:cubicBezTo>
                <a:cubicBezTo>
                  <a:pt x="77" y="106"/>
                  <a:pt x="77" y="105"/>
                  <a:pt x="77" y="106"/>
                </a:cubicBezTo>
                <a:cubicBezTo>
                  <a:pt x="76" y="106"/>
                  <a:pt x="77" y="107"/>
                  <a:pt x="77" y="108"/>
                </a:cubicBezTo>
                <a:cubicBezTo>
                  <a:pt x="77" y="109"/>
                  <a:pt x="77" y="110"/>
                  <a:pt x="77" y="111"/>
                </a:cubicBezTo>
                <a:cubicBezTo>
                  <a:pt x="77" y="112"/>
                  <a:pt x="77" y="113"/>
                  <a:pt x="77" y="113"/>
                </a:cubicBezTo>
                <a:cubicBezTo>
                  <a:pt x="79" y="112"/>
                  <a:pt x="78" y="109"/>
                  <a:pt x="79" y="108"/>
                </a:cubicBezTo>
                <a:cubicBezTo>
                  <a:pt x="79" y="107"/>
                  <a:pt x="79" y="105"/>
                  <a:pt x="80" y="106"/>
                </a:cubicBezTo>
                <a:cubicBezTo>
                  <a:pt x="81" y="107"/>
                  <a:pt x="80" y="109"/>
                  <a:pt x="79" y="110"/>
                </a:cubicBezTo>
                <a:cubicBezTo>
                  <a:pt x="79" y="112"/>
                  <a:pt x="79" y="113"/>
                  <a:pt x="78" y="114"/>
                </a:cubicBezTo>
                <a:cubicBezTo>
                  <a:pt x="78" y="114"/>
                  <a:pt x="77" y="115"/>
                  <a:pt x="77" y="114"/>
                </a:cubicBezTo>
                <a:cubicBezTo>
                  <a:pt x="77" y="114"/>
                  <a:pt x="77" y="113"/>
                  <a:pt x="77" y="114"/>
                </a:cubicBezTo>
                <a:cubicBezTo>
                  <a:pt x="77" y="115"/>
                  <a:pt x="77" y="117"/>
                  <a:pt x="78" y="118"/>
                </a:cubicBezTo>
                <a:cubicBezTo>
                  <a:pt x="78" y="118"/>
                  <a:pt x="78" y="119"/>
                  <a:pt x="78" y="119"/>
                </a:cubicBezTo>
                <a:cubicBezTo>
                  <a:pt x="79" y="117"/>
                  <a:pt x="79" y="115"/>
                  <a:pt x="80" y="115"/>
                </a:cubicBezTo>
                <a:cubicBezTo>
                  <a:pt x="81" y="116"/>
                  <a:pt x="80" y="118"/>
                  <a:pt x="80" y="120"/>
                </a:cubicBezTo>
                <a:cubicBezTo>
                  <a:pt x="79" y="121"/>
                  <a:pt x="79" y="122"/>
                  <a:pt x="79" y="122"/>
                </a:cubicBezTo>
                <a:cubicBezTo>
                  <a:pt x="79" y="123"/>
                  <a:pt x="78" y="124"/>
                  <a:pt x="78" y="124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1" y="124"/>
                  <a:pt x="80" y="125"/>
                  <a:pt x="80" y="127"/>
                </a:cubicBezTo>
                <a:cubicBezTo>
                  <a:pt x="80" y="127"/>
                  <a:pt x="81" y="128"/>
                  <a:pt x="81" y="128"/>
                </a:cubicBezTo>
                <a:cubicBezTo>
                  <a:pt x="81" y="130"/>
                  <a:pt x="81" y="132"/>
                  <a:pt x="80" y="134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79" y="136"/>
                  <a:pt x="80" y="138"/>
                  <a:pt x="80" y="140"/>
                </a:cubicBezTo>
                <a:cubicBezTo>
                  <a:pt x="81" y="147"/>
                  <a:pt x="80" y="153"/>
                  <a:pt x="81" y="159"/>
                </a:cubicBezTo>
                <a:cubicBezTo>
                  <a:pt x="81" y="161"/>
                  <a:pt x="81" y="162"/>
                  <a:pt x="81" y="163"/>
                </a:cubicBezTo>
                <a:cubicBezTo>
                  <a:pt x="81" y="163"/>
                  <a:pt x="81" y="164"/>
                  <a:pt x="81" y="164"/>
                </a:cubicBezTo>
                <a:cubicBezTo>
                  <a:pt x="83" y="166"/>
                  <a:pt x="82" y="159"/>
                  <a:pt x="82" y="156"/>
                </a:cubicBezTo>
                <a:cubicBezTo>
                  <a:pt x="82" y="154"/>
                  <a:pt x="82" y="149"/>
                  <a:pt x="83" y="151"/>
                </a:cubicBezTo>
                <a:cubicBezTo>
                  <a:pt x="84" y="153"/>
                  <a:pt x="83" y="160"/>
                  <a:pt x="84" y="158"/>
                </a:cubicBezTo>
                <a:cubicBezTo>
                  <a:pt x="85" y="157"/>
                  <a:pt x="84" y="156"/>
                  <a:pt x="84" y="155"/>
                </a:cubicBezTo>
                <a:cubicBezTo>
                  <a:pt x="84" y="155"/>
                  <a:pt x="84" y="154"/>
                  <a:pt x="84" y="154"/>
                </a:cubicBezTo>
                <a:cubicBezTo>
                  <a:pt x="84" y="152"/>
                  <a:pt x="84" y="151"/>
                  <a:pt x="84" y="150"/>
                </a:cubicBezTo>
                <a:cubicBezTo>
                  <a:pt x="84" y="149"/>
                  <a:pt x="84" y="148"/>
                  <a:pt x="84" y="147"/>
                </a:cubicBezTo>
                <a:cubicBezTo>
                  <a:pt x="83" y="147"/>
                  <a:pt x="82" y="147"/>
                  <a:pt x="82" y="146"/>
                </a:cubicBezTo>
                <a:cubicBezTo>
                  <a:pt x="82" y="145"/>
                  <a:pt x="82" y="145"/>
                  <a:pt x="82" y="144"/>
                </a:cubicBezTo>
                <a:cubicBezTo>
                  <a:pt x="82" y="144"/>
                  <a:pt x="82" y="143"/>
                  <a:pt x="82" y="143"/>
                </a:cubicBezTo>
                <a:cubicBezTo>
                  <a:pt x="82" y="142"/>
                  <a:pt x="82" y="142"/>
                  <a:pt x="82" y="141"/>
                </a:cubicBezTo>
                <a:cubicBezTo>
                  <a:pt x="82" y="139"/>
                  <a:pt x="82" y="135"/>
                  <a:pt x="83" y="136"/>
                </a:cubicBezTo>
                <a:cubicBezTo>
                  <a:pt x="83" y="137"/>
                  <a:pt x="82" y="137"/>
                  <a:pt x="83" y="137"/>
                </a:cubicBezTo>
                <a:cubicBezTo>
                  <a:pt x="84" y="137"/>
                  <a:pt x="83" y="132"/>
                  <a:pt x="82" y="133"/>
                </a:cubicBezTo>
                <a:cubicBezTo>
                  <a:pt x="82" y="134"/>
                  <a:pt x="82" y="136"/>
                  <a:pt x="82" y="135"/>
                </a:cubicBezTo>
                <a:cubicBezTo>
                  <a:pt x="81" y="133"/>
                  <a:pt x="82" y="131"/>
                  <a:pt x="82" y="128"/>
                </a:cubicBezTo>
                <a:cubicBezTo>
                  <a:pt x="82" y="128"/>
                  <a:pt x="81" y="127"/>
                  <a:pt x="82" y="127"/>
                </a:cubicBezTo>
                <a:cubicBezTo>
                  <a:pt x="82" y="127"/>
                  <a:pt x="83" y="128"/>
                  <a:pt x="83" y="127"/>
                </a:cubicBezTo>
                <a:cubicBezTo>
                  <a:pt x="84" y="126"/>
                  <a:pt x="82" y="124"/>
                  <a:pt x="82" y="122"/>
                </a:cubicBezTo>
                <a:cubicBezTo>
                  <a:pt x="82" y="122"/>
                  <a:pt x="83" y="122"/>
                  <a:pt x="83" y="121"/>
                </a:cubicBezTo>
                <a:cubicBezTo>
                  <a:pt x="84" y="116"/>
                  <a:pt x="83" y="112"/>
                  <a:pt x="82" y="107"/>
                </a:cubicBezTo>
                <a:cubicBezTo>
                  <a:pt x="82" y="106"/>
                  <a:pt x="82" y="105"/>
                  <a:pt x="81" y="105"/>
                </a:cubicBezTo>
                <a:cubicBezTo>
                  <a:pt x="81" y="104"/>
                  <a:pt x="81" y="103"/>
                  <a:pt x="81" y="103"/>
                </a:cubicBezTo>
                <a:cubicBezTo>
                  <a:pt x="82" y="103"/>
                  <a:pt x="82" y="104"/>
                  <a:pt x="82" y="103"/>
                </a:cubicBezTo>
                <a:cubicBezTo>
                  <a:pt x="84" y="102"/>
                  <a:pt x="82" y="100"/>
                  <a:pt x="82" y="98"/>
                </a:cubicBezTo>
                <a:cubicBezTo>
                  <a:pt x="82" y="96"/>
                  <a:pt x="83" y="94"/>
                  <a:pt x="82" y="93"/>
                </a:cubicBezTo>
                <a:cubicBezTo>
                  <a:pt x="82" y="92"/>
                  <a:pt x="81" y="93"/>
                  <a:pt x="81" y="92"/>
                </a:cubicBezTo>
                <a:cubicBezTo>
                  <a:pt x="81" y="91"/>
                  <a:pt x="82" y="90"/>
                  <a:pt x="82" y="88"/>
                </a:cubicBezTo>
                <a:cubicBezTo>
                  <a:pt x="82" y="87"/>
                  <a:pt x="82" y="85"/>
                  <a:pt x="82" y="83"/>
                </a:cubicBezTo>
                <a:cubicBezTo>
                  <a:pt x="82" y="82"/>
                  <a:pt x="82" y="81"/>
                  <a:pt x="81" y="80"/>
                </a:cubicBezTo>
                <a:cubicBezTo>
                  <a:pt x="81" y="80"/>
                  <a:pt x="81" y="81"/>
                  <a:pt x="80" y="80"/>
                </a:cubicBezTo>
                <a:cubicBezTo>
                  <a:pt x="80" y="80"/>
                  <a:pt x="81" y="79"/>
                  <a:pt x="81" y="79"/>
                </a:cubicBezTo>
                <a:cubicBezTo>
                  <a:pt x="82" y="73"/>
                  <a:pt x="81" y="69"/>
                  <a:pt x="81" y="63"/>
                </a:cubicBezTo>
                <a:cubicBezTo>
                  <a:pt x="81" y="62"/>
                  <a:pt x="81" y="62"/>
                  <a:pt x="80" y="61"/>
                </a:cubicBezTo>
                <a:cubicBezTo>
                  <a:pt x="80" y="61"/>
                  <a:pt x="80" y="62"/>
                  <a:pt x="80" y="61"/>
                </a:cubicBezTo>
                <a:cubicBezTo>
                  <a:pt x="79" y="61"/>
                  <a:pt x="80" y="60"/>
                  <a:pt x="80" y="59"/>
                </a:cubicBezTo>
                <a:cubicBezTo>
                  <a:pt x="80" y="58"/>
                  <a:pt x="80" y="55"/>
                  <a:pt x="79" y="56"/>
                </a:cubicBezTo>
                <a:cubicBezTo>
                  <a:pt x="78" y="57"/>
                  <a:pt x="79" y="58"/>
                  <a:pt x="79" y="60"/>
                </a:cubicBezTo>
                <a:cubicBezTo>
                  <a:pt x="79" y="63"/>
                  <a:pt x="80" y="66"/>
                  <a:pt x="79" y="70"/>
                </a:cubicBezTo>
                <a:cubicBezTo>
                  <a:pt x="79" y="70"/>
                  <a:pt x="80" y="71"/>
                  <a:pt x="80" y="71"/>
                </a:cubicBezTo>
                <a:cubicBezTo>
                  <a:pt x="78" y="72"/>
                  <a:pt x="79" y="65"/>
                  <a:pt x="78" y="66"/>
                </a:cubicBezTo>
                <a:cubicBezTo>
                  <a:pt x="76" y="68"/>
                  <a:pt x="78" y="71"/>
                  <a:pt x="79" y="73"/>
                </a:cubicBezTo>
                <a:cubicBezTo>
                  <a:pt x="79" y="73"/>
                  <a:pt x="80" y="74"/>
                  <a:pt x="80" y="74"/>
                </a:cubicBezTo>
                <a:cubicBezTo>
                  <a:pt x="80" y="76"/>
                  <a:pt x="80" y="80"/>
                  <a:pt x="79" y="79"/>
                </a:cubicBezTo>
                <a:cubicBezTo>
                  <a:pt x="78" y="78"/>
                  <a:pt x="79" y="75"/>
                  <a:pt x="78" y="76"/>
                </a:cubicBezTo>
                <a:cubicBezTo>
                  <a:pt x="77" y="78"/>
                  <a:pt x="79" y="80"/>
                  <a:pt x="79" y="82"/>
                </a:cubicBezTo>
                <a:cubicBezTo>
                  <a:pt x="79" y="82"/>
                  <a:pt x="78" y="83"/>
                  <a:pt x="78" y="83"/>
                </a:cubicBezTo>
                <a:cubicBezTo>
                  <a:pt x="78" y="84"/>
                  <a:pt x="79" y="85"/>
                  <a:pt x="79" y="85"/>
                </a:cubicBezTo>
                <a:cubicBezTo>
                  <a:pt x="79" y="86"/>
                  <a:pt x="79" y="85"/>
                  <a:pt x="79" y="85"/>
                </a:cubicBezTo>
                <a:cubicBezTo>
                  <a:pt x="79" y="86"/>
                  <a:pt x="79" y="87"/>
                  <a:pt x="79" y="87"/>
                </a:cubicBezTo>
                <a:cubicBezTo>
                  <a:pt x="78" y="89"/>
                  <a:pt x="77" y="91"/>
                  <a:pt x="78" y="92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4"/>
                  <a:pt x="80" y="95"/>
                  <a:pt x="79" y="95"/>
                </a:cubicBezTo>
                <a:cubicBezTo>
                  <a:pt x="79" y="95"/>
                  <a:pt x="78" y="95"/>
                  <a:pt x="78" y="95"/>
                </a:cubicBezTo>
                <a:cubicBezTo>
                  <a:pt x="78" y="96"/>
                  <a:pt x="79" y="98"/>
                  <a:pt x="79" y="98"/>
                </a:cubicBezTo>
                <a:cubicBezTo>
                  <a:pt x="79" y="97"/>
                  <a:pt x="80" y="96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80" y="99"/>
                  <a:pt x="81" y="98"/>
                  <a:pt x="81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7"/>
                  <a:pt x="82" y="99"/>
                  <a:pt x="82" y="100"/>
                </a:cubicBezTo>
                <a:cubicBezTo>
                  <a:pt x="81" y="101"/>
                  <a:pt x="81" y="102"/>
                  <a:pt x="81" y="101"/>
                </a:cubicBezTo>
                <a:close/>
                <a:moveTo>
                  <a:pt x="90" y="102"/>
                </a:moveTo>
                <a:cubicBezTo>
                  <a:pt x="89" y="102"/>
                  <a:pt x="90" y="101"/>
                  <a:pt x="90" y="101"/>
                </a:cubicBezTo>
                <a:cubicBezTo>
                  <a:pt x="90" y="101"/>
                  <a:pt x="90" y="102"/>
                  <a:pt x="90" y="102"/>
                </a:cubicBezTo>
                <a:close/>
                <a:moveTo>
                  <a:pt x="109" y="102"/>
                </a:moveTo>
                <a:cubicBezTo>
                  <a:pt x="108" y="102"/>
                  <a:pt x="109" y="101"/>
                  <a:pt x="109" y="100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0" y="99"/>
                  <a:pt x="110" y="100"/>
                  <a:pt x="110" y="101"/>
                </a:cubicBezTo>
                <a:cubicBezTo>
                  <a:pt x="109" y="101"/>
                  <a:pt x="110" y="102"/>
                  <a:pt x="109" y="102"/>
                </a:cubicBezTo>
                <a:close/>
                <a:moveTo>
                  <a:pt x="18" y="104"/>
                </a:moveTo>
                <a:cubicBezTo>
                  <a:pt x="17" y="104"/>
                  <a:pt x="18" y="103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9" y="104"/>
                  <a:pt x="18" y="104"/>
                </a:cubicBezTo>
                <a:close/>
                <a:moveTo>
                  <a:pt x="194" y="101"/>
                </a:moveTo>
                <a:cubicBezTo>
                  <a:pt x="193" y="101"/>
                  <a:pt x="194" y="98"/>
                  <a:pt x="194" y="97"/>
                </a:cubicBezTo>
                <a:cubicBezTo>
                  <a:pt x="195" y="96"/>
                  <a:pt x="195" y="95"/>
                  <a:pt x="195" y="95"/>
                </a:cubicBezTo>
                <a:cubicBezTo>
                  <a:pt x="196" y="97"/>
                  <a:pt x="196" y="101"/>
                  <a:pt x="194" y="101"/>
                </a:cubicBezTo>
                <a:close/>
                <a:moveTo>
                  <a:pt x="22" y="106"/>
                </a:moveTo>
                <a:cubicBezTo>
                  <a:pt x="21" y="106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lose/>
                <a:moveTo>
                  <a:pt x="180" y="104"/>
                </a:moveTo>
                <a:cubicBezTo>
                  <a:pt x="179" y="104"/>
                  <a:pt x="180" y="102"/>
                  <a:pt x="180" y="100"/>
                </a:cubicBezTo>
                <a:cubicBezTo>
                  <a:pt x="180" y="100"/>
                  <a:pt x="180" y="100"/>
                  <a:pt x="180" y="99"/>
                </a:cubicBezTo>
                <a:cubicBezTo>
                  <a:pt x="181" y="99"/>
                  <a:pt x="181" y="99"/>
                  <a:pt x="182" y="99"/>
                </a:cubicBezTo>
                <a:cubicBezTo>
                  <a:pt x="182" y="99"/>
                  <a:pt x="182" y="98"/>
                  <a:pt x="182" y="99"/>
                </a:cubicBezTo>
                <a:cubicBezTo>
                  <a:pt x="182" y="100"/>
                  <a:pt x="182" y="103"/>
                  <a:pt x="180" y="103"/>
                </a:cubicBezTo>
                <a:cubicBezTo>
                  <a:pt x="180" y="103"/>
                  <a:pt x="180" y="104"/>
                  <a:pt x="180" y="104"/>
                </a:cubicBezTo>
                <a:close/>
                <a:moveTo>
                  <a:pt x="11" y="108"/>
                </a:moveTo>
                <a:cubicBezTo>
                  <a:pt x="10" y="108"/>
                  <a:pt x="10" y="107"/>
                  <a:pt x="10" y="106"/>
                </a:cubicBezTo>
                <a:cubicBezTo>
                  <a:pt x="10" y="105"/>
                  <a:pt x="11" y="103"/>
                  <a:pt x="12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5"/>
                  <a:pt x="13" y="104"/>
                  <a:pt x="13" y="104"/>
                </a:cubicBezTo>
                <a:cubicBezTo>
                  <a:pt x="13" y="105"/>
                  <a:pt x="13" y="105"/>
                  <a:pt x="13" y="106"/>
                </a:cubicBezTo>
                <a:cubicBezTo>
                  <a:pt x="13" y="106"/>
                  <a:pt x="13" y="108"/>
                  <a:pt x="12" y="108"/>
                </a:cubicBezTo>
                <a:cubicBezTo>
                  <a:pt x="12" y="108"/>
                  <a:pt x="12" y="107"/>
                  <a:pt x="11" y="107"/>
                </a:cubicBezTo>
                <a:cubicBezTo>
                  <a:pt x="11" y="107"/>
                  <a:pt x="11" y="108"/>
                  <a:pt x="11" y="108"/>
                </a:cubicBezTo>
                <a:close/>
                <a:moveTo>
                  <a:pt x="150" y="108"/>
                </a:moveTo>
                <a:cubicBezTo>
                  <a:pt x="149" y="108"/>
                  <a:pt x="150" y="107"/>
                  <a:pt x="150" y="107"/>
                </a:cubicBezTo>
                <a:cubicBezTo>
                  <a:pt x="150" y="107"/>
                  <a:pt x="150" y="108"/>
                  <a:pt x="150" y="108"/>
                </a:cubicBezTo>
                <a:close/>
                <a:moveTo>
                  <a:pt x="180" y="108"/>
                </a:moveTo>
                <a:cubicBezTo>
                  <a:pt x="180" y="108"/>
                  <a:pt x="181" y="107"/>
                  <a:pt x="181" y="107"/>
                </a:cubicBezTo>
                <a:cubicBezTo>
                  <a:pt x="181" y="107"/>
                  <a:pt x="180" y="108"/>
                  <a:pt x="180" y="108"/>
                </a:cubicBezTo>
                <a:close/>
                <a:moveTo>
                  <a:pt x="20" y="113"/>
                </a:moveTo>
                <a:cubicBezTo>
                  <a:pt x="19" y="113"/>
                  <a:pt x="18" y="110"/>
                  <a:pt x="19" y="110"/>
                </a:cubicBezTo>
                <a:cubicBezTo>
                  <a:pt x="20" y="110"/>
                  <a:pt x="21" y="113"/>
                  <a:pt x="20" y="113"/>
                </a:cubicBezTo>
                <a:close/>
                <a:moveTo>
                  <a:pt x="22" y="115"/>
                </a:moveTo>
                <a:cubicBezTo>
                  <a:pt x="21" y="115"/>
                  <a:pt x="22" y="113"/>
                  <a:pt x="22" y="112"/>
                </a:cubicBezTo>
                <a:cubicBezTo>
                  <a:pt x="22" y="111"/>
                  <a:pt x="22" y="110"/>
                  <a:pt x="22" y="111"/>
                </a:cubicBezTo>
                <a:cubicBezTo>
                  <a:pt x="23" y="112"/>
                  <a:pt x="23" y="114"/>
                  <a:pt x="22" y="115"/>
                </a:cubicBezTo>
                <a:cubicBezTo>
                  <a:pt x="22" y="115"/>
                  <a:pt x="22" y="115"/>
                  <a:pt x="22" y="115"/>
                </a:cubicBezTo>
                <a:close/>
                <a:moveTo>
                  <a:pt x="180" y="112"/>
                </a:moveTo>
                <a:cubicBezTo>
                  <a:pt x="179" y="111"/>
                  <a:pt x="180" y="108"/>
                  <a:pt x="181" y="109"/>
                </a:cubicBezTo>
                <a:cubicBezTo>
                  <a:pt x="182" y="110"/>
                  <a:pt x="181" y="112"/>
                  <a:pt x="180" y="112"/>
                </a:cubicBezTo>
                <a:close/>
                <a:moveTo>
                  <a:pt x="171" y="117"/>
                </a:moveTo>
                <a:cubicBezTo>
                  <a:pt x="170" y="117"/>
                  <a:pt x="171" y="113"/>
                  <a:pt x="172" y="114"/>
                </a:cubicBezTo>
                <a:cubicBezTo>
                  <a:pt x="172" y="115"/>
                  <a:pt x="173" y="117"/>
                  <a:pt x="171" y="117"/>
                </a:cubicBezTo>
                <a:close/>
                <a:moveTo>
                  <a:pt x="118" y="118"/>
                </a:moveTo>
                <a:cubicBezTo>
                  <a:pt x="118" y="118"/>
                  <a:pt x="118" y="118"/>
                  <a:pt x="118" y="117"/>
                </a:cubicBezTo>
                <a:cubicBezTo>
                  <a:pt x="118" y="117"/>
                  <a:pt x="118" y="115"/>
                  <a:pt x="119" y="115"/>
                </a:cubicBezTo>
                <a:cubicBezTo>
                  <a:pt x="119" y="116"/>
                  <a:pt x="119" y="118"/>
                  <a:pt x="118" y="118"/>
                </a:cubicBezTo>
                <a:close/>
                <a:moveTo>
                  <a:pt x="149" y="118"/>
                </a:moveTo>
                <a:cubicBezTo>
                  <a:pt x="147" y="119"/>
                  <a:pt x="149" y="116"/>
                  <a:pt x="148" y="114"/>
                </a:cubicBezTo>
                <a:cubicBezTo>
                  <a:pt x="148" y="109"/>
                  <a:pt x="148" y="104"/>
                  <a:pt x="149" y="99"/>
                </a:cubicBezTo>
                <a:cubicBezTo>
                  <a:pt x="149" y="98"/>
                  <a:pt x="148" y="96"/>
                  <a:pt x="149" y="97"/>
                </a:cubicBezTo>
                <a:cubicBezTo>
                  <a:pt x="150" y="97"/>
                  <a:pt x="149" y="99"/>
                  <a:pt x="149" y="101"/>
                </a:cubicBezTo>
                <a:cubicBezTo>
                  <a:pt x="149" y="106"/>
                  <a:pt x="151" y="111"/>
                  <a:pt x="149" y="117"/>
                </a:cubicBezTo>
                <a:cubicBezTo>
                  <a:pt x="149" y="117"/>
                  <a:pt x="149" y="118"/>
                  <a:pt x="149" y="118"/>
                </a:cubicBezTo>
                <a:close/>
                <a:moveTo>
                  <a:pt x="130" y="119"/>
                </a:moveTo>
                <a:cubicBezTo>
                  <a:pt x="128" y="119"/>
                  <a:pt x="129" y="117"/>
                  <a:pt x="129" y="115"/>
                </a:cubicBezTo>
                <a:cubicBezTo>
                  <a:pt x="130" y="115"/>
                  <a:pt x="130" y="114"/>
                  <a:pt x="130" y="114"/>
                </a:cubicBezTo>
                <a:cubicBezTo>
                  <a:pt x="131" y="115"/>
                  <a:pt x="131" y="117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lose/>
                <a:moveTo>
                  <a:pt x="183" y="119"/>
                </a:moveTo>
                <a:cubicBezTo>
                  <a:pt x="182" y="119"/>
                  <a:pt x="183" y="115"/>
                  <a:pt x="183" y="116"/>
                </a:cubicBezTo>
                <a:cubicBezTo>
                  <a:pt x="184" y="117"/>
                  <a:pt x="184" y="119"/>
                  <a:pt x="183" y="119"/>
                </a:cubicBezTo>
                <a:close/>
                <a:moveTo>
                  <a:pt x="81" y="121"/>
                </a:moveTo>
                <a:cubicBezTo>
                  <a:pt x="81" y="121"/>
                  <a:pt x="81" y="119"/>
                  <a:pt x="82" y="120"/>
                </a:cubicBezTo>
                <a:cubicBezTo>
                  <a:pt x="82" y="120"/>
                  <a:pt x="82" y="121"/>
                  <a:pt x="81" y="121"/>
                </a:cubicBezTo>
                <a:close/>
                <a:moveTo>
                  <a:pt x="180" y="121"/>
                </a:moveTo>
                <a:cubicBezTo>
                  <a:pt x="179" y="120"/>
                  <a:pt x="180" y="117"/>
                  <a:pt x="181" y="118"/>
                </a:cubicBezTo>
                <a:cubicBezTo>
                  <a:pt x="181" y="119"/>
                  <a:pt x="181" y="121"/>
                  <a:pt x="180" y="121"/>
                </a:cubicBezTo>
                <a:close/>
                <a:moveTo>
                  <a:pt x="12" y="126"/>
                </a:moveTo>
                <a:cubicBezTo>
                  <a:pt x="11" y="126"/>
                  <a:pt x="12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9" y="124"/>
                  <a:pt x="9" y="122"/>
                  <a:pt x="9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0" y="118"/>
                  <a:pt x="10" y="119"/>
                  <a:pt x="10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2" y="118"/>
                  <a:pt x="12" y="116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0" y="114"/>
                  <a:pt x="10" y="113"/>
                  <a:pt x="10" y="112"/>
                </a:cubicBezTo>
                <a:cubicBezTo>
                  <a:pt x="10" y="112"/>
                  <a:pt x="9" y="111"/>
                  <a:pt x="9" y="111"/>
                </a:cubicBezTo>
                <a:cubicBezTo>
                  <a:pt x="10" y="110"/>
                  <a:pt x="10" y="110"/>
                  <a:pt x="11" y="110"/>
                </a:cubicBezTo>
                <a:cubicBezTo>
                  <a:pt x="12" y="110"/>
                  <a:pt x="12" y="113"/>
                  <a:pt x="12" y="112"/>
                </a:cubicBezTo>
                <a:cubicBezTo>
                  <a:pt x="13" y="111"/>
                  <a:pt x="12" y="109"/>
                  <a:pt x="13" y="110"/>
                </a:cubicBezTo>
                <a:cubicBezTo>
                  <a:pt x="14" y="112"/>
                  <a:pt x="13" y="115"/>
                  <a:pt x="13" y="118"/>
                </a:cubicBezTo>
                <a:cubicBezTo>
                  <a:pt x="13" y="121"/>
                  <a:pt x="13" y="123"/>
                  <a:pt x="13" y="125"/>
                </a:cubicBezTo>
                <a:cubicBezTo>
                  <a:pt x="12" y="126"/>
                  <a:pt x="12" y="126"/>
                  <a:pt x="12" y="126"/>
                </a:cubicBezTo>
                <a:close/>
                <a:moveTo>
                  <a:pt x="177" y="123"/>
                </a:moveTo>
                <a:cubicBezTo>
                  <a:pt x="175" y="123"/>
                  <a:pt x="176" y="121"/>
                  <a:pt x="176" y="120"/>
                </a:cubicBezTo>
                <a:cubicBezTo>
                  <a:pt x="176" y="119"/>
                  <a:pt x="176" y="118"/>
                  <a:pt x="177" y="118"/>
                </a:cubicBezTo>
                <a:cubicBezTo>
                  <a:pt x="178" y="119"/>
                  <a:pt x="177" y="121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80" y="124"/>
                </a:moveTo>
                <a:cubicBezTo>
                  <a:pt x="179" y="124"/>
                  <a:pt x="180" y="122"/>
                  <a:pt x="180" y="123"/>
                </a:cubicBezTo>
                <a:cubicBezTo>
                  <a:pt x="180" y="123"/>
                  <a:pt x="180" y="124"/>
                  <a:pt x="180" y="124"/>
                </a:cubicBezTo>
                <a:close/>
                <a:moveTo>
                  <a:pt x="148" y="125"/>
                </a:moveTo>
                <a:cubicBezTo>
                  <a:pt x="147" y="124"/>
                  <a:pt x="148" y="123"/>
                  <a:pt x="148" y="122"/>
                </a:cubicBezTo>
                <a:cubicBezTo>
                  <a:pt x="148" y="121"/>
                  <a:pt x="149" y="119"/>
                  <a:pt x="149" y="120"/>
                </a:cubicBezTo>
                <a:cubicBezTo>
                  <a:pt x="150" y="121"/>
                  <a:pt x="150" y="126"/>
                  <a:pt x="148" y="125"/>
                </a:cubicBezTo>
                <a:close/>
                <a:moveTo>
                  <a:pt x="118" y="126"/>
                </a:moveTo>
                <a:cubicBezTo>
                  <a:pt x="118" y="126"/>
                  <a:pt x="118" y="123"/>
                  <a:pt x="119" y="124"/>
                </a:cubicBezTo>
                <a:cubicBezTo>
                  <a:pt x="119" y="124"/>
                  <a:pt x="119" y="126"/>
                  <a:pt x="118" y="126"/>
                </a:cubicBezTo>
                <a:close/>
                <a:moveTo>
                  <a:pt x="116" y="126"/>
                </a:moveTo>
                <a:cubicBezTo>
                  <a:pt x="116" y="126"/>
                  <a:pt x="117" y="125"/>
                  <a:pt x="117" y="125"/>
                </a:cubicBezTo>
                <a:cubicBezTo>
                  <a:pt x="117" y="125"/>
                  <a:pt x="116" y="126"/>
                  <a:pt x="116" y="126"/>
                </a:cubicBezTo>
                <a:close/>
                <a:moveTo>
                  <a:pt x="129" y="126"/>
                </a:moveTo>
                <a:cubicBezTo>
                  <a:pt x="129" y="126"/>
                  <a:pt x="130" y="125"/>
                  <a:pt x="130" y="125"/>
                </a:cubicBezTo>
                <a:cubicBezTo>
                  <a:pt x="130" y="125"/>
                  <a:pt x="130" y="126"/>
                  <a:pt x="129" y="126"/>
                </a:cubicBezTo>
                <a:close/>
                <a:moveTo>
                  <a:pt x="114" y="127"/>
                </a:moveTo>
                <a:cubicBezTo>
                  <a:pt x="113" y="127"/>
                  <a:pt x="114" y="124"/>
                  <a:pt x="115" y="125"/>
                </a:cubicBezTo>
                <a:cubicBezTo>
                  <a:pt x="115" y="125"/>
                  <a:pt x="115" y="127"/>
                  <a:pt x="114" y="127"/>
                </a:cubicBezTo>
                <a:close/>
                <a:moveTo>
                  <a:pt x="114" y="129"/>
                </a:moveTo>
                <a:cubicBezTo>
                  <a:pt x="114" y="129"/>
                  <a:pt x="115" y="128"/>
                  <a:pt x="115" y="128"/>
                </a:cubicBezTo>
                <a:cubicBezTo>
                  <a:pt x="115" y="128"/>
                  <a:pt x="115" y="129"/>
                  <a:pt x="114" y="129"/>
                </a:cubicBezTo>
                <a:close/>
                <a:moveTo>
                  <a:pt x="11" y="131"/>
                </a:moveTo>
                <a:cubicBezTo>
                  <a:pt x="10" y="131"/>
                  <a:pt x="10" y="130"/>
                  <a:pt x="11" y="129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2" y="129"/>
                  <a:pt x="12" y="131"/>
                  <a:pt x="11" y="131"/>
                </a:cubicBezTo>
                <a:close/>
                <a:moveTo>
                  <a:pt x="12" y="132"/>
                </a:moveTo>
                <a:cubicBezTo>
                  <a:pt x="11" y="132"/>
                  <a:pt x="12" y="129"/>
                  <a:pt x="13" y="129"/>
                </a:cubicBezTo>
                <a:cubicBezTo>
                  <a:pt x="13" y="130"/>
                  <a:pt x="13" y="132"/>
                  <a:pt x="12" y="132"/>
                </a:cubicBezTo>
                <a:close/>
                <a:moveTo>
                  <a:pt x="171" y="130"/>
                </a:moveTo>
                <a:cubicBezTo>
                  <a:pt x="170" y="130"/>
                  <a:pt x="171" y="128"/>
                  <a:pt x="171" y="128"/>
                </a:cubicBezTo>
                <a:cubicBezTo>
                  <a:pt x="171" y="129"/>
                  <a:pt x="171" y="130"/>
                  <a:pt x="171" y="130"/>
                </a:cubicBezTo>
                <a:close/>
                <a:moveTo>
                  <a:pt x="124" y="131"/>
                </a:moveTo>
                <a:cubicBezTo>
                  <a:pt x="123" y="131"/>
                  <a:pt x="124" y="130"/>
                  <a:pt x="123" y="129"/>
                </a:cubicBezTo>
                <a:cubicBezTo>
                  <a:pt x="122" y="127"/>
                  <a:pt x="123" y="125"/>
                  <a:pt x="123" y="122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123" y="119"/>
                  <a:pt x="124" y="116"/>
                  <a:pt x="124" y="113"/>
                </a:cubicBezTo>
                <a:cubicBezTo>
                  <a:pt x="123" y="113"/>
                  <a:pt x="124" y="113"/>
                  <a:pt x="124" y="112"/>
                </a:cubicBezTo>
                <a:cubicBezTo>
                  <a:pt x="124" y="112"/>
                  <a:pt x="123" y="112"/>
                  <a:pt x="123" y="111"/>
                </a:cubicBezTo>
                <a:cubicBezTo>
                  <a:pt x="123" y="110"/>
                  <a:pt x="124" y="109"/>
                  <a:pt x="124" y="108"/>
                </a:cubicBezTo>
                <a:cubicBezTo>
                  <a:pt x="124" y="108"/>
                  <a:pt x="123" y="107"/>
                  <a:pt x="123" y="106"/>
                </a:cubicBezTo>
                <a:cubicBezTo>
                  <a:pt x="123" y="104"/>
                  <a:pt x="123" y="102"/>
                  <a:pt x="123" y="100"/>
                </a:cubicBezTo>
                <a:cubicBezTo>
                  <a:pt x="124" y="99"/>
                  <a:pt x="123" y="99"/>
                  <a:pt x="123" y="98"/>
                </a:cubicBezTo>
                <a:cubicBezTo>
                  <a:pt x="123" y="97"/>
                  <a:pt x="124" y="97"/>
                  <a:pt x="124" y="96"/>
                </a:cubicBezTo>
                <a:cubicBezTo>
                  <a:pt x="124" y="95"/>
                  <a:pt x="124" y="93"/>
                  <a:pt x="125" y="93"/>
                </a:cubicBezTo>
                <a:cubicBezTo>
                  <a:pt x="126" y="95"/>
                  <a:pt x="125" y="98"/>
                  <a:pt x="125" y="100"/>
                </a:cubicBezTo>
                <a:cubicBezTo>
                  <a:pt x="125" y="110"/>
                  <a:pt x="126" y="119"/>
                  <a:pt x="124" y="129"/>
                </a:cubicBezTo>
                <a:cubicBezTo>
                  <a:pt x="124" y="130"/>
                  <a:pt x="124" y="131"/>
                  <a:pt x="124" y="131"/>
                </a:cubicBezTo>
                <a:close/>
                <a:moveTo>
                  <a:pt x="176" y="130"/>
                </a:moveTo>
                <a:cubicBezTo>
                  <a:pt x="175" y="130"/>
                  <a:pt x="176" y="127"/>
                  <a:pt x="177" y="128"/>
                </a:cubicBezTo>
                <a:cubicBezTo>
                  <a:pt x="177" y="128"/>
                  <a:pt x="177" y="130"/>
                  <a:pt x="176" y="130"/>
                </a:cubicBezTo>
                <a:close/>
                <a:moveTo>
                  <a:pt x="20" y="135"/>
                </a:moveTo>
                <a:cubicBezTo>
                  <a:pt x="19" y="135"/>
                  <a:pt x="20" y="133"/>
                  <a:pt x="20" y="133"/>
                </a:cubicBezTo>
                <a:cubicBezTo>
                  <a:pt x="20" y="134"/>
                  <a:pt x="21" y="135"/>
                  <a:pt x="20" y="135"/>
                </a:cubicBezTo>
                <a:close/>
                <a:moveTo>
                  <a:pt x="17" y="136"/>
                </a:moveTo>
                <a:cubicBezTo>
                  <a:pt x="16" y="136"/>
                  <a:pt x="17" y="134"/>
                  <a:pt x="17" y="135"/>
                </a:cubicBezTo>
                <a:cubicBezTo>
                  <a:pt x="17" y="135"/>
                  <a:pt x="17" y="136"/>
                  <a:pt x="17" y="136"/>
                </a:cubicBezTo>
                <a:close/>
                <a:moveTo>
                  <a:pt x="9" y="137"/>
                </a:moveTo>
                <a:cubicBezTo>
                  <a:pt x="9" y="137"/>
                  <a:pt x="10" y="135"/>
                  <a:pt x="10" y="135"/>
                </a:cubicBezTo>
                <a:cubicBezTo>
                  <a:pt x="10" y="136"/>
                  <a:pt x="10" y="137"/>
                  <a:pt x="9" y="137"/>
                </a:cubicBezTo>
                <a:close/>
                <a:moveTo>
                  <a:pt x="176" y="134"/>
                </a:moveTo>
                <a:cubicBezTo>
                  <a:pt x="175" y="134"/>
                  <a:pt x="176" y="130"/>
                  <a:pt x="177" y="131"/>
                </a:cubicBezTo>
                <a:cubicBezTo>
                  <a:pt x="177" y="132"/>
                  <a:pt x="177" y="134"/>
                  <a:pt x="176" y="134"/>
                </a:cubicBezTo>
                <a:close/>
                <a:moveTo>
                  <a:pt x="124" y="135"/>
                </a:moveTo>
                <a:cubicBezTo>
                  <a:pt x="123" y="135"/>
                  <a:pt x="124" y="132"/>
                  <a:pt x="124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148" y="136"/>
                </a:moveTo>
                <a:cubicBezTo>
                  <a:pt x="148" y="136"/>
                  <a:pt x="148" y="134"/>
                  <a:pt x="148" y="133"/>
                </a:cubicBezTo>
                <a:cubicBezTo>
                  <a:pt x="148" y="132"/>
                  <a:pt x="148" y="129"/>
                  <a:pt x="149" y="130"/>
                </a:cubicBezTo>
                <a:cubicBezTo>
                  <a:pt x="150" y="131"/>
                  <a:pt x="149" y="133"/>
                  <a:pt x="149" y="135"/>
                </a:cubicBezTo>
                <a:cubicBezTo>
                  <a:pt x="149" y="136"/>
                  <a:pt x="149" y="136"/>
                  <a:pt x="148" y="136"/>
                </a:cubicBezTo>
                <a:close/>
                <a:moveTo>
                  <a:pt x="116" y="138"/>
                </a:moveTo>
                <a:cubicBezTo>
                  <a:pt x="115" y="138"/>
                  <a:pt x="116" y="136"/>
                  <a:pt x="116" y="136"/>
                </a:cubicBezTo>
                <a:cubicBezTo>
                  <a:pt x="117" y="137"/>
                  <a:pt x="116" y="138"/>
                  <a:pt x="116" y="138"/>
                </a:cubicBezTo>
                <a:close/>
                <a:moveTo>
                  <a:pt x="12" y="140"/>
                </a:moveTo>
                <a:cubicBezTo>
                  <a:pt x="11" y="140"/>
                  <a:pt x="12" y="138"/>
                  <a:pt x="12" y="139"/>
                </a:cubicBezTo>
                <a:cubicBezTo>
                  <a:pt x="12" y="139"/>
                  <a:pt x="12" y="140"/>
                  <a:pt x="12" y="140"/>
                </a:cubicBezTo>
                <a:close/>
                <a:moveTo>
                  <a:pt x="124" y="139"/>
                </a:moveTo>
                <a:cubicBezTo>
                  <a:pt x="123" y="139"/>
                  <a:pt x="124" y="135"/>
                  <a:pt x="124" y="136"/>
                </a:cubicBezTo>
                <a:cubicBezTo>
                  <a:pt x="124" y="137"/>
                  <a:pt x="124" y="139"/>
                  <a:pt x="124" y="139"/>
                </a:cubicBezTo>
                <a:close/>
                <a:moveTo>
                  <a:pt x="171" y="139"/>
                </a:moveTo>
                <a:cubicBezTo>
                  <a:pt x="170" y="139"/>
                  <a:pt x="171" y="138"/>
                  <a:pt x="171" y="138"/>
                </a:cubicBezTo>
                <a:cubicBezTo>
                  <a:pt x="171" y="138"/>
                  <a:pt x="171" y="139"/>
                  <a:pt x="171" y="139"/>
                </a:cubicBezTo>
                <a:close/>
                <a:moveTo>
                  <a:pt x="117" y="142"/>
                </a:moveTo>
                <a:cubicBezTo>
                  <a:pt x="116" y="142"/>
                  <a:pt x="117" y="141"/>
                  <a:pt x="117" y="141"/>
                </a:cubicBezTo>
                <a:cubicBezTo>
                  <a:pt x="117" y="141"/>
                  <a:pt x="117" y="142"/>
                  <a:pt x="117" y="142"/>
                </a:cubicBezTo>
                <a:close/>
                <a:moveTo>
                  <a:pt x="89" y="144"/>
                </a:moveTo>
                <a:cubicBezTo>
                  <a:pt x="88" y="144"/>
                  <a:pt x="89" y="142"/>
                  <a:pt x="89" y="143"/>
                </a:cubicBezTo>
                <a:cubicBezTo>
                  <a:pt x="89" y="143"/>
                  <a:pt x="89" y="144"/>
                  <a:pt x="89" y="144"/>
                </a:cubicBezTo>
                <a:close/>
                <a:moveTo>
                  <a:pt x="12" y="147"/>
                </a:move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2" y="147"/>
                  <a:pt x="12" y="147"/>
                </a:cubicBezTo>
                <a:close/>
                <a:moveTo>
                  <a:pt x="179" y="146"/>
                </a:moveTo>
                <a:cubicBezTo>
                  <a:pt x="178" y="146"/>
                  <a:pt x="179" y="145"/>
                  <a:pt x="179" y="144"/>
                </a:cubicBezTo>
                <a:cubicBezTo>
                  <a:pt x="179" y="143"/>
                  <a:pt x="179" y="142"/>
                  <a:pt x="179" y="143"/>
                </a:cubicBezTo>
                <a:cubicBezTo>
                  <a:pt x="180" y="144"/>
                  <a:pt x="180" y="146"/>
                  <a:pt x="179" y="146"/>
                </a:cubicBezTo>
                <a:close/>
                <a:moveTo>
                  <a:pt x="176" y="147"/>
                </a:moveTo>
                <a:cubicBezTo>
                  <a:pt x="174" y="147"/>
                  <a:pt x="176" y="145"/>
                  <a:pt x="176" y="144"/>
                </a:cubicBezTo>
                <a:cubicBezTo>
                  <a:pt x="176" y="142"/>
                  <a:pt x="176" y="135"/>
                  <a:pt x="176" y="137"/>
                </a:cubicBezTo>
                <a:cubicBezTo>
                  <a:pt x="177" y="138"/>
                  <a:pt x="177" y="139"/>
                  <a:pt x="177" y="140"/>
                </a:cubicBezTo>
                <a:cubicBezTo>
                  <a:pt x="177" y="142"/>
                  <a:pt x="177" y="143"/>
                  <a:pt x="177" y="144"/>
                </a:cubicBezTo>
                <a:cubicBezTo>
                  <a:pt x="177" y="144"/>
                  <a:pt x="176" y="145"/>
                  <a:pt x="176" y="145"/>
                </a:cubicBezTo>
                <a:cubicBezTo>
                  <a:pt x="176" y="146"/>
                  <a:pt x="176" y="147"/>
                  <a:pt x="176" y="147"/>
                </a:cubicBezTo>
                <a:close/>
                <a:moveTo>
                  <a:pt x="114" y="149"/>
                </a:moveTo>
                <a:cubicBezTo>
                  <a:pt x="114" y="149"/>
                  <a:pt x="115" y="147"/>
                  <a:pt x="115" y="148"/>
                </a:cubicBezTo>
                <a:cubicBezTo>
                  <a:pt x="115" y="148"/>
                  <a:pt x="115" y="149"/>
                  <a:pt x="114" y="149"/>
                </a:cubicBezTo>
                <a:close/>
                <a:moveTo>
                  <a:pt x="182" y="151"/>
                </a:moveTo>
                <a:cubicBezTo>
                  <a:pt x="181" y="151"/>
                  <a:pt x="182" y="150"/>
                  <a:pt x="182" y="150"/>
                </a:cubicBezTo>
                <a:cubicBezTo>
                  <a:pt x="182" y="150"/>
                  <a:pt x="182" y="151"/>
                  <a:pt x="182" y="151"/>
                </a:cubicBezTo>
                <a:close/>
                <a:moveTo>
                  <a:pt x="181" y="153"/>
                </a:moveTo>
                <a:cubicBezTo>
                  <a:pt x="181" y="153"/>
                  <a:pt x="182" y="152"/>
                  <a:pt x="182" y="152"/>
                </a:cubicBezTo>
                <a:cubicBezTo>
                  <a:pt x="182" y="153"/>
                  <a:pt x="182" y="153"/>
                  <a:pt x="181" y="153"/>
                </a:cubicBezTo>
                <a:close/>
                <a:moveTo>
                  <a:pt x="175" y="155"/>
                </a:moveTo>
                <a:cubicBezTo>
                  <a:pt x="174" y="155"/>
                  <a:pt x="175" y="152"/>
                  <a:pt x="175" y="151"/>
                </a:cubicBezTo>
                <a:cubicBezTo>
                  <a:pt x="175" y="151"/>
                  <a:pt x="175" y="150"/>
                  <a:pt x="176" y="150"/>
                </a:cubicBezTo>
                <a:cubicBezTo>
                  <a:pt x="176" y="151"/>
                  <a:pt x="177" y="153"/>
                  <a:pt x="175" y="155"/>
                </a:cubicBezTo>
                <a:cubicBezTo>
                  <a:pt x="175" y="155"/>
                  <a:pt x="175" y="155"/>
                  <a:pt x="175" y="155"/>
                </a:cubicBezTo>
                <a:close/>
                <a:moveTo>
                  <a:pt x="148" y="155"/>
                </a:moveTo>
                <a:cubicBezTo>
                  <a:pt x="147" y="155"/>
                  <a:pt x="147" y="153"/>
                  <a:pt x="147" y="152"/>
                </a:cubicBezTo>
                <a:cubicBezTo>
                  <a:pt x="147" y="148"/>
                  <a:pt x="147" y="144"/>
                  <a:pt x="148" y="140"/>
                </a:cubicBezTo>
                <a:cubicBezTo>
                  <a:pt x="148" y="140"/>
                  <a:pt x="148" y="140"/>
                  <a:pt x="148" y="139"/>
                </a:cubicBezTo>
                <a:cubicBezTo>
                  <a:pt x="148" y="138"/>
                  <a:pt x="149" y="137"/>
                  <a:pt x="149" y="138"/>
                </a:cubicBezTo>
                <a:cubicBezTo>
                  <a:pt x="150" y="140"/>
                  <a:pt x="149" y="142"/>
                  <a:pt x="149" y="144"/>
                </a:cubicBezTo>
                <a:cubicBezTo>
                  <a:pt x="149" y="148"/>
                  <a:pt x="149" y="150"/>
                  <a:pt x="148" y="154"/>
                </a:cubicBezTo>
                <a:cubicBezTo>
                  <a:pt x="148" y="154"/>
                  <a:pt x="148" y="155"/>
                  <a:pt x="148" y="155"/>
                </a:cubicBezTo>
                <a:close/>
                <a:moveTo>
                  <a:pt x="1" y="160"/>
                </a:moveTo>
                <a:cubicBezTo>
                  <a:pt x="0" y="160"/>
                  <a:pt x="1" y="158"/>
                  <a:pt x="1" y="158"/>
                </a:cubicBezTo>
                <a:cubicBezTo>
                  <a:pt x="1" y="159"/>
                  <a:pt x="1" y="160"/>
                  <a:pt x="1" y="160"/>
                </a:cubicBezTo>
                <a:close/>
                <a:moveTo>
                  <a:pt x="21" y="160"/>
                </a:moveTo>
                <a:cubicBezTo>
                  <a:pt x="20" y="160"/>
                  <a:pt x="21" y="158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5"/>
                  <a:pt x="22" y="154"/>
                  <a:pt x="22" y="154"/>
                </a:cubicBezTo>
                <a:cubicBezTo>
                  <a:pt x="23" y="155"/>
                  <a:pt x="22" y="156"/>
                  <a:pt x="22" y="157"/>
                </a:cubicBezTo>
                <a:cubicBezTo>
                  <a:pt x="22" y="158"/>
                  <a:pt x="22" y="160"/>
                  <a:pt x="21" y="160"/>
                </a:cubicBezTo>
                <a:close/>
                <a:moveTo>
                  <a:pt x="18" y="161"/>
                </a:moveTo>
                <a:cubicBezTo>
                  <a:pt x="17" y="161"/>
                  <a:pt x="18" y="159"/>
                  <a:pt x="18" y="158"/>
                </a:cubicBezTo>
                <a:cubicBezTo>
                  <a:pt x="18" y="148"/>
                  <a:pt x="18" y="139"/>
                  <a:pt x="18" y="128"/>
                </a:cubicBezTo>
                <a:cubicBezTo>
                  <a:pt x="18" y="125"/>
                  <a:pt x="18" y="123"/>
                  <a:pt x="17" y="119"/>
                </a:cubicBezTo>
                <a:cubicBezTo>
                  <a:pt x="17" y="119"/>
                  <a:pt x="16" y="118"/>
                  <a:pt x="17" y="118"/>
                </a:cubicBezTo>
                <a:cubicBezTo>
                  <a:pt x="17" y="118"/>
                  <a:pt x="18" y="118"/>
                  <a:pt x="18" y="118"/>
                </a:cubicBezTo>
                <a:cubicBezTo>
                  <a:pt x="18" y="118"/>
                  <a:pt x="18" y="117"/>
                  <a:pt x="19" y="117"/>
                </a:cubicBezTo>
                <a:cubicBezTo>
                  <a:pt x="19" y="118"/>
                  <a:pt x="20" y="118"/>
                  <a:pt x="20" y="118"/>
                </a:cubicBezTo>
                <a:cubicBezTo>
                  <a:pt x="21" y="120"/>
                  <a:pt x="20" y="122"/>
                  <a:pt x="20" y="124"/>
                </a:cubicBezTo>
                <a:cubicBezTo>
                  <a:pt x="20" y="124"/>
                  <a:pt x="21" y="124"/>
                  <a:pt x="21" y="124"/>
                </a:cubicBezTo>
                <a:cubicBezTo>
                  <a:pt x="21" y="127"/>
                  <a:pt x="19" y="131"/>
                  <a:pt x="20" y="134"/>
                </a:cubicBezTo>
                <a:cubicBezTo>
                  <a:pt x="20" y="135"/>
                  <a:pt x="19" y="136"/>
                  <a:pt x="20" y="136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0" y="139"/>
                  <a:pt x="19" y="140"/>
                  <a:pt x="19" y="140"/>
                </a:cubicBezTo>
                <a:cubicBezTo>
                  <a:pt x="19" y="142"/>
                  <a:pt x="19" y="143"/>
                  <a:pt x="19" y="144"/>
                </a:cubicBezTo>
                <a:cubicBezTo>
                  <a:pt x="19" y="145"/>
                  <a:pt x="20" y="144"/>
                  <a:pt x="20" y="144"/>
                </a:cubicBezTo>
                <a:cubicBezTo>
                  <a:pt x="20" y="146"/>
                  <a:pt x="19" y="146"/>
                  <a:pt x="19" y="148"/>
                </a:cubicBezTo>
                <a:cubicBezTo>
                  <a:pt x="18" y="152"/>
                  <a:pt x="19" y="156"/>
                  <a:pt x="18" y="161"/>
                </a:cubicBezTo>
                <a:cubicBezTo>
                  <a:pt x="18" y="161"/>
                  <a:pt x="18" y="161"/>
                  <a:pt x="18" y="161"/>
                </a:cubicBezTo>
                <a:close/>
                <a:moveTo>
                  <a:pt x="148" y="162"/>
                </a:moveTo>
                <a:cubicBezTo>
                  <a:pt x="146" y="162"/>
                  <a:pt x="147" y="160"/>
                  <a:pt x="148" y="159"/>
                </a:cubicBezTo>
                <a:cubicBezTo>
                  <a:pt x="148" y="158"/>
                  <a:pt x="148" y="157"/>
                  <a:pt x="148" y="158"/>
                </a:cubicBezTo>
                <a:cubicBezTo>
                  <a:pt x="149" y="159"/>
                  <a:pt x="149" y="161"/>
                  <a:pt x="148" y="162"/>
                </a:cubicBezTo>
                <a:cubicBezTo>
                  <a:pt x="148" y="162"/>
                  <a:pt x="148" y="162"/>
                  <a:pt x="148" y="162"/>
                </a:cubicBezTo>
                <a:close/>
                <a:moveTo>
                  <a:pt x="128" y="163"/>
                </a:moveTo>
                <a:cubicBezTo>
                  <a:pt x="127" y="163"/>
                  <a:pt x="128" y="160"/>
                  <a:pt x="128" y="161"/>
                </a:cubicBezTo>
                <a:cubicBezTo>
                  <a:pt x="128" y="162"/>
                  <a:pt x="128" y="163"/>
                  <a:pt x="128" y="163"/>
                </a:cubicBezTo>
                <a:close/>
                <a:moveTo>
                  <a:pt x="10" y="167"/>
                </a:moveTo>
                <a:cubicBezTo>
                  <a:pt x="9" y="167"/>
                  <a:pt x="11" y="165"/>
                  <a:pt x="11" y="166"/>
                </a:cubicBezTo>
                <a:cubicBezTo>
                  <a:pt x="11" y="166"/>
                  <a:pt x="10" y="167"/>
                  <a:pt x="10" y="167"/>
                </a:cubicBezTo>
                <a:close/>
                <a:moveTo>
                  <a:pt x="10" y="170"/>
                </a:moveTo>
                <a:cubicBezTo>
                  <a:pt x="9" y="170"/>
                  <a:pt x="10" y="169"/>
                  <a:pt x="11" y="168"/>
                </a:cubicBezTo>
                <a:cubicBezTo>
                  <a:pt x="11" y="168"/>
                  <a:pt x="11" y="167"/>
                  <a:pt x="11" y="167"/>
                </a:cubicBezTo>
                <a:cubicBezTo>
                  <a:pt x="12" y="168"/>
                  <a:pt x="11" y="170"/>
                  <a:pt x="10" y="170"/>
                </a:cubicBezTo>
                <a:close/>
                <a:moveTo>
                  <a:pt x="112" y="169"/>
                </a:moveTo>
                <a:cubicBezTo>
                  <a:pt x="112" y="169"/>
                  <a:pt x="112" y="168"/>
                  <a:pt x="112" y="167"/>
                </a:cubicBezTo>
                <a:cubicBezTo>
                  <a:pt x="112" y="167"/>
                  <a:pt x="112" y="166"/>
                  <a:pt x="112" y="167"/>
                </a:cubicBezTo>
                <a:cubicBezTo>
                  <a:pt x="113" y="167"/>
                  <a:pt x="113" y="169"/>
                  <a:pt x="112" y="169"/>
                </a:cubicBezTo>
                <a:close/>
                <a:moveTo>
                  <a:pt x="122" y="169"/>
                </a:moveTo>
                <a:cubicBezTo>
                  <a:pt x="121" y="169"/>
                  <a:pt x="122" y="168"/>
                  <a:pt x="122" y="167"/>
                </a:cubicBezTo>
                <a:cubicBezTo>
                  <a:pt x="122" y="167"/>
                  <a:pt x="122" y="166"/>
                  <a:pt x="122" y="165"/>
                </a:cubicBezTo>
                <a:cubicBezTo>
                  <a:pt x="122" y="165"/>
                  <a:pt x="122" y="166"/>
                  <a:pt x="122" y="166"/>
                </a:cubicBezTo>
                <a:cubicBezTo>
                  <a:pt x="123" y="165"/>
                  <a:pt x="123" y="164"/>
                  <a:pt x="123" y="164"/>
                </a:cubicBezTo>
                <a:cubicBezTo>
                  <a:pt x="124" y="166"/>
                  <a:pt x="123" y="170"/>
                  <a:pt x="122" y="169"/>
                </a:cubicBezTo>
                <a:close/>
                <a:moveTo>
                  <a:pt x="171" y="169"/>
                </a:moveTo>
                <a:cubicBezTo>
                  <a:pt x="170" y="169"/>
                  <a:pt x="171" y="167"/>
                  <a:pt x="171" y="167"/>
                </a:cubicBezTo>
                <a:cubicBezTo>
                  <a:pt x="171" y="168"/>
                  <a:pt x="171" y="169"/>
                  <a:pt x="171" y="169"/>
                </a:cubicBezTo>
                <a:close/>
                <a:moveTo>
                  <a:pt x="127" y="170"/>
                </a:moveTo>
                <a:cubicBezTo>
                  <a:pt x="127" y="170"/>
                  <a:pt x="127" y="167"/>
                  <a:pt x="128" y="168"/>
                </a:cubicBezTo>
                <a:cubicBezTo>
                  <a:pt x="128" y="168"/>
                  <a:pt x="128" y="170"/>
                  <a:pt x="127" y="170"/>
                </a:cubicBezTo>
                <a:close/>
                <a:moveTo>
                  <a:pt x="111" y="171"/>
                </a:moveTo>
                <a:cubicBezTo>
                  <a:pt x="110" y="171"/>
                  <a:pt x="113" y="170"/>
                  <a:pt x="112" y="171"/>
                </a:cubicBezTo>
                <a:cubicBezTo>
                  <a:pt x="112" y="171"/>
                  <a:pt x="111" y="172"/>
                  <a:pt x="111" y="171"/>
                </a:cubicBezTo>
                <a:close/>
                <a:moveTo>
                  <a:pt x="10" y="175"/>
                </a:moveTo>
                <a:cubicBezTo>
                  <a:pt x="9" y="175"/>
                  <a:pt x="10" y="171"/>
                  <a:pt x="11" y="172"/>
                </a:cubicBezTo>
                <a:cubicBezTo>
                  <a:pt x="11" y="173"/>
                  <a:pt x="11" y="175"/>
                  <a:pt x="10" y="175"/>
                </a:cubicBezTo>
                <a:close/>
                <a:moveTo>
                  <a:pt x="175" y="172"/>
                </a:moveTo>
                <a:cubicBezTo>
                  <a:pt x="173" y="172"/>
                  <a:pt x="175" y="170"/>
                  <a:pt x="175" y="168"/>
                </a:cubicBezTo>
                <a:cubicBezTo>
                  <a:pt x="175" y="165"/>
                  <a:pt x="175" y="156"/>
                  <a:pt x="175" y="159"/>
                </a:cubicBezTo>
                <a:cubicBezTo>
                  <a:pt x="176" y="162"/>
                  <a:pt x="176" y="164"/>
                  <a:pt x="176" y="167"/>
                </a:cubicBezTo>
                <a:cubicBezTo>
                  <a:pt x="176" y="168"/>
                  <a:pt x="176" y="170"/>
                  <a:pt x="175" y="171"/>
                </a:cubicBezTo>
                <a:cubicBezTo>
                  <a:pt x="175" y="172"/>
                  <a:pt x="175" y="172"/>
                  <a:pt x="175" y="172"/>
                </a:cubicBezTo>
                <a:close/>
                <a:moveTo>
                  <a:pt x="115" y="174"/>
                </a:moveTo>
                <a:cubicBezTo>
                  <a:pt x="114" y="174"/>
                  <a:pt x="115" y="172"/>
                  <a:pt x="115" y="171"/>
                </a:cubicBezTo>
                <a:cubicBezTo>
                  <a:pt x="115" y="170"/>
                  <a:pt x="115" y="168"/>
                  <a:pt x="116" y="169"/>
                </a:cubicBezTo>
                <a:cubicBezTo>
                  <a:pt x="117" y="170"/>
                  <a:pt x="116" y="171"/>
                  <a:pt x="116" y="173"/>
                </a:cubicBezTo>
                <a:cubicBezTo>
                  <a:pt x="115" y="173"/>
                  <a:pt x="116" y="174"/>
                  <a:pt x="115" y="174"/>
                </a:cubicBezTo>
                <a:close/>
                <a:moveTo>
                  <a:pt x="25" y="177"/>
                </a:moveTo>
                <a:cubicBezTo>
                  <a:pt x="24" y="177"/>
                  <a:pt x="25" y="173"/>
                  <a:pt x="25" y="174"/>
                </a:cubicBezTo>
                <a:cubicBezTo>
                  <a:pt x="26" y="175"/>
                  <a:pt x="26" y="177"/>
                  <a:pt x="25" y="177"/>
                </a:cubicBezTo>
                <a:close/>
                <a:moveTo>
                  <a:pt x="17" y="180"/>
                </a:moveTo>
                <a:cubicBezTo>
                  <a:pt x="16" y="180"/>
                  <a:pt x="17" y="178"/>
                  <a:pt x="17" y="179"/>
                </a:cubicBezTo>
                <a:cubicBezTo>
                  <a:pt x="17" y="179"/>
                  <a:pt x="17" y="180"/>
                  <a:pt x="17" y="180"/>
                </a:cubicBezTo>
                <a:close/>
                <a:moveTo>
                  <a:pt x="175" y="178"/>
                </a:moveTo>
                <a:cubicBezTo>
                  <a:pt x="174" y="178"/>
                  <a:pt x="175" y="175"/>
                  <a:pt x="175" y="176"/>
                </a:cubicBezTo>
                <a:cubicBezTo>
                  <a:pt x="176" y="176"/>
                  <a:pt x="176" y="178"/>
                  <a:pt x="175" y="178"/>
                </a:cubicBezTo>
                <a:close/>
                <a:moveTo>
                  <a:pt x="10" y="183"/>
                </a:moveTo>
                <a:cubicBezTo>
                  <a:pt x="9" y="183"/>
                  <a:pt x="10" y="182"/>
                  <a:pt x="10" y="182"/>
                </a:cubicBezTo>
                <a:cubicBezTo>
                  <a:pt x="10" y="182"/>
                  <a:pt x="10" y="183"/>
                  <a:pt x="10" y="183"/>
                </a:cubicBezTo>
                <a:close/>
                <a:moveTo>
                  <a:pt x="90" y="183"/>
                </a:moveTo>
                <a:cubicBezTo>
                  <a:pt x="90" y="183"/>
                  <a:pt x="90" y="181"/>
                  <a:pt x="90" y="182"/>
                </a:cubicBezTo>
                <a:cubicBezTo>
                  <a:pt x="90" y="182"/>
                  <a:pt x="90" y="183"/>
                  <a:pt x="90" y="183"/>
                </a:cubicBezTo>
                <a:close/>
                <a:moveTo>
                  <a:pt x="22" y="185"/>
                </a:moveTo>
                <a:cubicBezTo>
                  <a:pt x="21" y="185"/>
                  <a:pt x="22" y="183"/>
                  <a:pt x="22" y="182"/>
                </a:cubicBezTo>
                <a:cubicBezTo>
                  <a:pt x="22" y="181"/>
                  <a:pt x="22" y="180"/>
                  <a:pt x="23" y="180"/>
                </a:cubicBezTo>
                <a:cubicBezTo>
                  <a:pt x="23" y="182"/>
                  <a:pt x="23" y="184"/>
                  <a:pt x="23" y="185"/>
                </a:cubicBezTo>
                <a:cubicBezTo>
                  <a:pt x="23" y="185"/>
                  <a:pt x="22" y="185"/>
                  <a:pt x="22" y="185"/>
                </a:cubicBezTo>
                <a:close/>
                <a:moveTo>
                  <a:pt x="114" y="184"/>
                </a:moveTo>
                <a:cubicBezTo>
                  <a:pt x="113" y="183"/>
                  <a:pt x="115" y="181"/>
                  <a:pt x="115" y="180"/>
                </a:cubicBezTo>
                <a:cubicBezTo>
                  <a:pt x="115" y="180"/>
                  <a:pt x="115" y="178"/>
                  <a:pt x="115" y="178"/>
                </a:cubicBezTo>
                <a:cubicBezTo>
                  <a:pt x="116" y="180"/>
                  <a:pt x="116" y="182"/>
                  <a:pt x="115" y="183"/>
                </a:cubicBezTo>
                <a:cubicBezTo>
                  <a:pt x="115" y="184"/>
                  <a:pt x="115" y="184"/>
                  <a:pt x="114" y="184"/>
                </a:cubicBezTo>
                <a:close/>
                <a:moveTo>
                  <a:pt x="81" y="184"/>
                </a:moveTo>
                <a:cubicBezTo>
                  <a:pt x="80" y="184"/>
                  <a:pt x="81" y="181"/>
                  <a:pt x="82" y="182"/>
                </a:cubicBezTo>
                <a:cubicBezTo>
                  <a:pt x="82" y="182"/>
                  <a:pt x="82" y="184"/>
                  <a:pt x="81" y="184"/>
                </a:cubicBezTo>
                <a:close/>
                <a:moveTo>
                  <a:pt x="117" y="184"/>
                </a:moveTo>
                <a:cubicBezTo>
                  <a:pt x="116" y="184"/>
                  <a:pt x="117" y="183"/>
                  <a:pt x="117" y="183"/>
                </a:cubicBezTo>
                <a:cubicBezTo>
                  <a:pt x="117" y="183"/>
                  <a:pt x="117" y="184"/>
                  <a:pt x="117" y="184"/>
                </a:cubicBezTo>
                <a:close/>
                <a:moveTo>
                  <a:pt x="20" y="187"/>
                </a:moveTo>
                <a:cubicBezTo>
                  <a:pt x="19" y="187"/>
                  <a:pt x="19" y="185"/>
                  <a:pt x="20" y="184"/>
                </a:cubicBezTo>
                <a:cubicBezTo>
                  <a:pt x="20" y="184"/>
                  <a:pt x="20" y="184"/>
                  <a:pt x="21" y="184"/>
                </a:cubicBezTo>
                <a:cubicBezTo>
                  <a:pt x="21" y="185"/>
                  <a:pt x="21" y="187"/>
                  <a:pt x="20" y="187"/>
                </a:cubicBezTo>
                <a:close/>
                <a:moveTo>
                  <a:pt x="85" y="186"/>
                </a:moveTo>
                <a:cubicBezTo>
                  <a:pt x="84" y="185"/>
                  <a:pt x="86" y="183"/>
                  <a:pt x="86" y="184"/>
                </a:cubicBezTo>
                <a:cubicBezTo>
                  <a:pt x="86" y="185"/>
                  <a:pt x="86" y="186"/>
                  <a:pt x="85" y="186"/>
                </a:cubicBezTo>
                <a:close/>
                <a:moveTo>
                  <a:pt x="146" y="185"/>
                </a:moveTo>
                <a:cubicBezTo>
                  <a:pt x="145" y="185"/>
                  <a:pt x="146" y="184"/>
                  <a:pt x="147" y="183"/>
                </a:cubicBezTo>
                <a:cubicBezTo>
                  <a:pt x="147" y="183"/>
                  <a:pt x="147" y="182"/>
                  <a:pt x="147" y="182"/>
                </a:cubicBezTo>
                <a:cubicBezTo>
                  <a:pt x="148" y="183"/>
                  <a:pt x="147" y="185"/>
                  <a:pt x="146" y="185"/>
                </a:cubicBezTo>
                <a:close/>
                <a:moveTo>
                  <a:pt x="114" y="187"/>
                </a:moveTo>
                <a:cubicBezTo>
                  <a:pt x="114" y="187"/>
                  <a:pt x="115" y="186"/>
                  <a:pt x="115" y="186"/>
                </a:cubicBezTo>
                <a:cubicBezTo>
                  <a:pt x="115" y="186"/>
                  <a:pt x="115" y="187"/>
                  <a:pt x="114" y="187"/>
                </a:cubicBezTo>
                <a:close/>
                <a:moveTo>
                  <a:pt x="86" y="189"/>
                </a:moveTo>
                <a:cubicBezTo>
                  <a:pt x="85" y="189"/>
                  <a:pt x="86" y="188"/>
                  <a:pt x="86" y="188"/>
                </a:cubicBezTo>
                <a:cubicBezTo>
                  <a:pt x="86" y="188"/>
                  <a:pt x="86" y="189"/>
                  <a:pt x="86" y="189"/>
                </a:cubicBezTo>
                <a:close/>
                <a:moveTo>
                  <a:pt x="16" y="190"/>
                </a:moveTo>
                <a:cubicBezTo>
                  <a:pt x="15" y="190"/>
                  <a:pt x="16" y="188"/>
                  <a:pt x="16" y="187"/>
                </a:cubicBezTo>
                <a:cubicBezTo>
                  <a:pt x="16" y="185"/>
                  <a:pt x="16" y="180"/>
                  <a:pt x="17" y="182"/>
                </a:cubicBezTo>
                <a:cubicBezTo>
                  <a:pt x="18" y="184"/>
                  <a:pt x="17" y="186"/>
                  <a:pt x="17" y="188"/>
                </a:cubicBezTo>
                <a:cubicBezTo>
                  <a:pt x="17" y="189"/>
                  <a:pt x="17" y="190"/>
                  <a:pt x="16" y="190"/>
                </a:cubicBezTo>
                <a:close/>
                <a:moveTo>
                  <a:pt x="36" y="190"/>
                </a:moveTo>
                <a:cubicBezTo>
                  <a:pt x="35" y="190"/>
                  <a:pt x="36" y="187"/>
                  <a:pt x="36" y="188"/>
                </a:cubicBezTo>
                <a:cubicBezTo>
                  <a:pt x="37" y="189"/>
                  <a:pt x="37" y="190"/>
                  <a:pt x="36" y="190"/>
                </a:cubicBezTo>
                <a:close/>
                <a:moveTo>
                  <a:pt x="78" y="190"/>
                </a:moveTo>
                <a:cubicBezTo>
                  <a:pt x="78" y="190"/>
                  <a:pt x="78" y="189"/>
                  <a:pt x="78" y="189"/>
                </a:cubicBezTo>
                <a:cubicBezTo>
                  <a:pt x="78" y="189"/>
                  <a:pt x="78" y="188"/>
                  <a:pt x="78" y="188"/>
                </a:cubicBezTo>
                <a:cubicBezTo>
                  <a:pt x="78" y="187"/>
                  <a:pt x="78" y="187"/>
                  <a:pt x="79" y="186"/>
                </a:cubicBezTo>
                <a:cubicBezTo>
                  <a:pt x="79" y="186"/>
                  <a:pt x="79" y="185"/>
                  <a:pt x="79" y="185"/>
                </a:cubicBezTo>
                <a:cubicBezTo>
                  <a:pt x="80" y="185"/>
                  <a:pt x="79" y="187"/>
                  <a:pt x="79" y="188"/>
                </a:cubicBezTo>
                <a:cubicBezTo>
                  <a:pt x="79" y="189"/>
                  <a:pt x="79" y="190"/>
                  <a:pt x="78" y="190"/>
                </a:cubicBezTo>
                <a:close/>
                <a:moveTo>
                  <a:pt x="146" y="189"/>
                </a:moveTo>
                <a:cubicBezTo>
                  <a:pt x="145" y="189"/>
                  <a:pt x="146" y="185"/>
                  <a:pt x="147" y="186"/>
                </a:cubicBezTo>
                <a:cubicBezTo>
                  <a:pt x="147" y="187"/>
                  <a:pt x="147" y="189"/>
                  <a:pt x="146" y="189"/>
                </a:cubicBezTo>
                <a:close/>
                <a:moveTo>
                  <a:pt x="115" y="190"/>
                </a:moveTo>
                <a:cubicBezTo>
                  <a:pt x="114" y="190"/>
                  <a:pt x="115" y="187"/>
                  <a:pt x="115" y="188"/>
                </a:cubicBezTo>
                <a:cubicBezTo>
                  <a:pt x="115" y="189"/>
                  <a:pt x="115" y="190"/>
                  <a:pt x="115" y="190"/>
                </a:cubicBezTo>
                <a:close/>
                <a:moveTo>
                  <a:pt x="83" y="192"/>
                </a:moveTo>
                <a:cubicBezTo>
                  <a:pt x="82" y="192"/>
                  <a:pt x="83" y="190"/>
                  <a:pt x="83" y="189"/>
                </a:cubicBezTo>
                <a:cubicBezTo>
                  <a:pt x="83" y="187"/>
                  <a:pt x="82" y="184"/>
                  <a:pt x="84" y="185"/>
                </a:cubicBezTo>
                <a:cubicBezTo>
                  <a:pt x="85" y="185"/>
                  <a:pt x="84" y="187"/>
                  <a:pt x="83" y="189"/>
                </a:cubicBezTo>
                <a:cubicBezTo>
                  <a:pt x="83" y="190"/>
                  <a:pt x="84" y="192"/>
                  <a:pt x="83" y="192"/>
                </a:cubicBezTo>
                <a:close/>
                <a:moveTo>
                  <a:pt x="19" y="194"/>
                </a:moveTo>
                <a:cubicBezTo>
                  <a:pt x="18" y="194"/>
                  <a:pt x="20" y="190"/>
                  <a:pt x="20" y="191"/>
                </a:cubicBezTo>
                <a:cubicBezTo>
                  <a:pt x="21" y="192"/>
                  <a:pt x="20" y="195"/>
                  <a:pt x="19" y="194"/>
                </a:cubicBezTo>
                <a:close/>
                <a:moveTo>
                  <a:pt x="121" y="194"/>
                </a:moveTo>
                <a:cubicBezTo>
                  <a:pt x="121" y="194"/>
                  <a:pt x="121" y="193"/>
                  <a:pt x="121" y="193"/>
                </a:cubicBezTo>
                <a:cubicBezTo>
                  <a:pt x="121" y="193"/>
                  <a:pt x="121" y="194"/>
                  <a:pt x="121" y="194"/>
                </a:cubicBezTo>
                <a:close/>
                <a:moveTo>
                  <a:pt x="117" y="194"/>
                </a:moveTo>
                <a:cubicBezTo>
                  <a:pt x="116" y="194"/>
                  <a:pt x="117" y="192"/>
                  <a:pt x="117" y="191"/>
                </a:cubicBezTo>
                <a:cubicBezTo>
                  <a:pt x="117" y="189"/>
                  <a:pt x="117" y="185"/>
                  <a:pt x="117" y="186"/>
                </a:cubicBezTo>
                <a:cubicBezTo>
                  <a:pt x="118" y="189"/>
                  <a:pt x="118" y="191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lose/>
                <a:moveTo>
                  <a:pt x="146" y="196"/>
                </a:moveTo>
                <a:cubicBezTo>
                  <a:pt x="145" y="196"/>
                  <a:pt x="146" y="193"/>
                  <a:pt x="146" y="194"/>
                </a:cubicBezTo>
                <a:cubicBezTo>
                  <a:pt x="147" y="194"/>
                  <a:pt x="147" y="196"/>
                  <a:pt x="146" y="196"/>
                </a:cubicBezTo>
                <a:close/>
                <a:moveTo>
                  <a:pt x="16" y="199"/>
                </a:moveTo>
                <a:cubicBezTo>
                  <a:pt x="15" y="199"/>
                  <a:pt x="16" y="198"/>
                  <a:pt x="16" y="198"/>
                </a:cubicBezTo>
                <a:cubicBezTo>
                  <a:pt x="16" y="198"/>
                  <a:pt x="16" y="199"/>
                  <a:pt x="16" y="199"/>
                </a:cubicBezTo>
                <a:close/>
                <a:moveTo>
                  <a:pt x="82" y="198"/>
                </a:moveTo>
                <a:cubicBezTo>
                  <a:pt x="82" y="198"/>
                  <a:pt x="83" y="196"/>
                  <a:pt x="83" y="197"/>
                </a:cubicBezTo>
                <a:cubicBezTo>
                  <a:pt x="83" y="197"/>
                  <a:pt x="83" y="198"/>
                  <a:pt x="82" y="198"/>
                </a:cubicBezTo>
                <a:close/>
                <a:moveTo>
                  <a:pt x="29" y="199"/>
                </a:moveTo>
                <a:cubicBezTo>
                  <a:pt x="28" y="199"/>
                  <a:pt x="29" y="195"/>
                  <a:pt x="29" y="196"/>
                </a:cubicBezTo>
                <a:cubicBezTo>
                  <a:pt x="29" y="196"/>
                  <a:pt x="29" y="196"/>
                  <a:pt x="30" y="197"/>
                </a:cubicBezTo>
                <a:cubicBezTo>
                  <a:pt x="30" y="196"/>
                  <a:pt x="30" y="195"/>
                  <a:pt x="30" y="195"/>
                </a:cubicBezTo>
                <a:cubicBezTo>
                  <a:pt x="30" y="194"/>
                  <a:pt x="30" y="194"/>
                  <a:pt x="30" y="193"/>
                </a:cubicBezTo>
                <a:cubicBezTo>
                  <a:pt x="30" y="191"/>
                  <a:pt x="31" y="189"/>
                  <a:pt x="31" y="187"/>
                </a:cubicBezTo>
                <a:cubicBezTo>
                  <a:pt x="32" y="186"/>
                  <a:pt x="31" y="186"/>
                  <a:pt x="32" y="186"/>
                </a:cubicBezTo>
                <a:cubicBezTo>
                  <a:pt x="33" y="186"/>
                  <a:pt x="32" y="189"/>
                  <a:pt x="32" y="190"/>
                </a:cubicBezTo>
                <a:cubicBezTo>
                  <a:pt x="31" y="192"/>
                  <a:pt x="32" y="195"/>
                  <a:pt x="33" y="194"/>
                </a:cubicBezTo>
                <a:cubicBezTo>
                  <a:pt x="33" y="193"/>
                  <a:pt x="33" y="193"/>
                  <a:pt x="33" y="192"/>
                </a:cubicBezTo>
                <a:cubicBezTo>
                  <a:pt x="33" y="191"/>
                  <a:pt x="33" y="191"/>
                  <a:pt x="33" y="190"/>
                </a:cubicBezTo>
                <a:cubicBezTo>
                  <a:pt x="33" y="189"/>
                  <a:pt x="33" y="187"/>
                  <a:pt x="34" y="188"/>
                </a:cubicBezTo>
                <a:cubicBezTo>
                  <a:pt x="36" y="190"/>
                  <a:pt x="32" y="198"/>
                  <a:pt x="35" y="197"/>
                </a:cubicBezTo>
                <a:cubicBezTo>
                  <a:pt x="37" y="197"/>
                  <a:pt x="35" y="192"/>
                  <a:pt x="36" y="193"/>
                </a:cubicBezTo>
                <a:cubicBezTo>
                  <a:pt x="36" y="194"/>
                  <a:pt x="36" y="195"/>
                  <a:pt x="37" y="195"/>
                </a:cubicBezTo>
                <a:cubicBezTo>
                  <a:pt x="38" y="193"/>
                  <a:pt x="37" y="191"/>
                  <a:pt x="37" y="190"/>
                </a:cubicBezTo>
                <a:cubicBezTo>
                  <a:pt x="37" y="188"/>
                  <a:pt x="37" y="187"/>
                  <a:pt x="37" y="186"/>
                </a:cubicBezTo>
                <a:cubicBezTo>
                  <a:pt x="36" y="185"/>
                  <a:pt x="35" y="186"/>
                  <a:pt x="35" y="185"/>
                </a:cubicBezTo>
                <a:cubicBezTo>
                  <a:pt x="35" y="184"/>
                  <a:pt x="37" y="185"/>
                  <a:pt x="37" y="185"/>
                </a:cubicBezTo>
                <a:cubicBezTo>
                  <a:pt x="39" y="183"/>
                  <a:pt x="38" y="180"/>
                  <a:pt x="38" y="178"/>
                </a:cubicBezTo>
                <a:cubicBezTo>
                  <a:pt x="37" y="177"/>
                  <a:pt x="37" y="176"/>
                  <a:pt x="37" y="176"/>
                </a:cubicBezTo>
                <a:cubicBezTo>
                  <a:pt x="36" y="175"/>
                  <a:pt x="36" y="177"/>
                  <a:pt x="36" y="177"/>
                </a:cubicBezTo>
                <a:cubicBezTo>
                  <a:pt x="35" y="176"/>
                  <a:pt x="35" y="173"/>
                  <a:pt x="35" y="174"/>
                </a:cubicBezTo>
                <a:cubicBezTo>
                  <a:pt x="35" y="175"/>
                  <a:pt x="35" y="176"/>
                  <a:pt x="35" y="177"/>
                </a:cubicBezTo>
                <a:cubicBezTo>
                  <a:pt x="35" y="178"/>
                  <a:pt x="34" y="179"/>
                  <a:pt x="34" y="180"/>
                </a:cubicBezTo>
                <a:cubicBezTo>
                  <a:pt x="34" y="180"/>
                  <a:pt x="35" y="180"/>
                  <a:pt x="35" y="181"/>
                </a:cubicBezTo>
                <a:cubicBezTo>
                  <a:pt x="35" y="181"/>
                  <a:pt x="34" y="182"/>
                  <a:pt x="34" y="182"/>
                </a:cubicBezTo>
                <a:cubicBezTo>
                  <a:pt x="34" y="183"/>
                  <a:pt x="34" y="184"/>
                  <a:pt x="34" y="184"/>
                </a:cubicBezTo>
                <a:cubicBezTo>
                  <a:pt x="33" y="183"/>
                  <a:pt x="33" y="183"/>
                  <a:pt x="33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1" y="181"/>
                  <a:pt x="33" y="175"/>
                  <a:pt x="32" y="177"/>
                </a:cubicBezTo>
                <a:cubicBezTo>
                  <a:pt x="31" y="178"/>
                  <a:pt x="31" y="181"/>
                  <a:pt x="31" y="180"/>
                </a:cubicBezTo>
                <a:cubicBezTo>
                  <a:pt x="30" y="178"/>
                  <a:pt x="31" y="176"/>
                  <a:pt x="31" y="174"/>
                </a:cubicBezTo>
                <a:cubicBezTo>
                  <a:pt x="31" y="173"/>
                  <a:pt x="31" y="172"/>
                  <a:pt x="31" y="171"/>
                </a:cubicBezTo>
                <a:cubicBezTo>
                  <a:pt x="31" y="171"/>
                  <a:pt x="31" y="171"/>
                  <a:pt x="31" y="170"/>
                </a:cubicBezTo>
                <a:cubicBezTo>
                  <a:pt x="33" y="164"/>
                  <a:pt x="31" y="159"/>
                  <a:pt x="32" y="154"/>
                </a:cubicBezTo>
                <a:cubicBezTo>
                  <a:pt x="32" y="150"/>
                  <a:pt x="32" y="147"/>
                  <a:pt x="31" y="143"/>
                </a:cubicBezTo>
                <a:cubicBezTo>
                  <a:pt x="31" y="140"/>
                  <a:pt x="32" y="138"/>
                  <a:pt x="32" y="13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32" y="133"/>
                  <a:pt x="31" y="134"/>
                  <a:pt x="31" y="134"/>
                </a:cubicBezTo>
                <a:cubicBezTo>
                  <a:pt x="30" y="133"/>
                  <a:pt x="31" y="132"/>
                  <a:pt x="31" y="131"/>
                </a:cubicBezTo>
                <a:cubicBezTo>
                  <a:pt x="31" y="130"/>
                  <a:pt x="31" y="129"/>
                  <a:pt x="31" y="127"/>
                </a:cubicBezTo>
                <a:cubicBezTo>
                  <a:pt x="31" y="127"/>
                  <a:pt x="31" y="126"/>
                  <a:pt x="31" y="125"/>
                </a:cubicBezTo>
                <a:cubicBezTo>
                  <a:pt x="31" y="124"/>
                  <a:pt x="32" y="123"/>
                  <a:pt x="32" y="121"/>
                </a:cubicBezTo>
                <a:cubicBezTo>
                  <a:pt x="32" y="119"/>
                  <a:pt x="32" y="118"/>
                  <a:pt x="32" y="116"/>
                </a:cubicBezTo>
                <a:cubicBezTo>
                  <a:pt x="31" y="115"/>
                  <a:pt x="30" y="114"/>
                  <a:pt x="30" y="114"/>
                </a:cubicBezTo>
                <a:cubicBezTo>
                  <a:pt x="28" y="116"/>
                  <a:pt x="30" y="119"/>
                  <a:pt x="30" y="121"/>
                </a:cubicBezTo>
                <a:cubicBezTo>
                  <a:pt x="31" y="127"/>
                  <a:pt x="30" y="132"/>
                  <a:pt x="30" y="138"/>
                </a:cubicBezTo>
                <a:cubicBezTo>
                  <a:pt x="31" y="148"/>
                  <a:pt x="29" y="157"/>
                  <a:pt x="29" y="167"/>
                </a:cubicBezTo>
                <a:cubicBezTo>
                  <a:pt x="28" y="171"/>
                  <a:pt x="29" y="174"/>
                  <a:pt x="28" y="178"/>
                </a:cubicBezTo>
                <a:cubicBezTo>
                  <a:pt x="28" y="181"/>
                  <a:pt x="27" y="182"/>
                  <a:pt x="27" y="185"/>
                </a:cubicBezTo>
                <a:cubicBezTo>
                  <a:pt x="26" y="185"/>
                  <a:pt x="26" y="187"/>
                  <a:pt x="26" y="186"/>
                </a:cubicBezTo>
                <a:cubicBezTo>
                  <a:pt x="25" y="183"/>
                  <a:pt x="26" y="180"/>
                  <a:pt x="26" y="177"/>
                </a:cubicBezTo>
                <a:cubicBezTo>
                  <a:pt x="26" y="176"/>
                  <a:pt x="26" y="174"/>
                  <a:pt x="26" y="172"/>
                </a:cubicBezTo>
                <a:cubicBezTo>
                  <a:pt x="26" y="172"/>
                  <a:pt x="25" y="172"/>
                  <a:pt x="25" y="172"/>
                </a:cubicBezTo>
                <a:cubicBezTo>
                  <a:pt x="24" y="170"/>
                  <a:pt x="25" y="165"/>
                  <a:pt x="25" y="166"/>
                </a:cubicBezTo>
                <a:cubicBezTo>
                  <a:pt x="24" y="167"/>
                  <a:pt x="25" y="170"/>
                  <a:pt x="24" y="169"/>
                </a:cubicBezTo>
                <a:cubicBezTo>
                  <a:pt x="23" y="168"/>
                  <a:pt x="24" y="166"/>
                  <a:pt x="23" y="164"/>
                </a:cubicBezTo>
                <a:cubicBezTo>
                  <a:pt x="23" y="159"/>
                  <a:pt x="23" y="146"/>
                  <a:pt x="24" y="151"/>
                </a:cubicBezTo>
                <a:cubicBezTo>
                  <a:pt x="25" y="152"/>
                  <a:pt x="24" y="155"/>
                  <a:pt x="25" y="154"/>
                </a:cubicBezTo>
                <a:cubicBezTo>
                  <a:pt x="26" y="153"/>
                  <a:pt x="25" y="151"/>
                  <a:pt x="25" y="150"/>
                </a:cubicBezTo>
                <a:cubicBezTo>
                  <a:pt x="25" y="148"/>
                  <a:pt x="25" y="143"/>
                  <a:pt x="24" y="145"/>
                </a:cubicBezTo>
                <a:cubicBezTo>
                  <a:pt x="24" y="146"/>
                  <a:pt x="24" y="147"/>
                  <a:pt x="24" y="147"/>
                </a:cubicBezTo>
                <a:cubicBezTo>
                  <a:pt x="23" y="146"/>
                  <a:pt x="23" y="143"/>
                  <a:pt x="23" y="144"/>
                </a:cubicBezTo>
                <a:cubicBezTo>
                  <a:pt x="22" y="145"/>
                  <a:pt x="22" y="148"/>
                  <a:pt x="21" y="147"/>
                </a:cubicBezTo>
                <a:cubicBezTo>
                  <a:pt x="20" y="145"/>
                  <a:pt x="22" y="143"/>
                  <a:pt x="22" y="141"/>
                </a:cubicBezTo>
                <a:cubicBezTo>
                  <a:pt x="22" y="142"/>
                  <a:pt x="23" y="141"/>
                  <a:pt x="23" y="141"/>
                </a:cubicBezTo>
                <a:cubicBezTo>
                  <a:pt x="22" y="140"/>
                  <a:pt x="22" y="141"/>
                  <a:pt x="22" y="141"/>
                </a:cubicBezTo>
                <a:cubicBezTo>
                  <a:pt x="22" y="141"/>
                  <a:pt x="22" y="141"/>
                  <a:pt x="22" y="141"/>
                </a:cubicBezTo>
                <a:cubicBezTo>
                  <a:pt x="21" y="138"/>
                  <a:pt x="21" y="136"/>
                  <a:pt x="22" y="133"/>
                </a:cubicBezTo>
                <a:cubicBezTo>
                  <a:pt x="23" y="133"/>
                  <a:pt x="23" y="132"/>
                  <a:pt x="23" y="132"/>
                </a:cubicBezTo>
                <a:cubicBezTo>
                  <a:pt x="24" y="132"/>
                  <a:pt x="24" y="131"/>
                  <a:pt x="24" y="131"/>
                </a:cubicBezTo>
                <a:cubicBezTo>
                  <a:pt x="25" y="130"/>
                  <a:pt x="25" y="129"/>
                  <a:pt x="25" y="127"/>
                </a:cubicBezTo>
                <a:cubicBezTo>
                  <a:pt x="25" y="124"/>
                  <a:pt x="24" y="122"/>
                  <a:pt x="25" y="119"/>
                </a:cubicBezTo>
                <a:cubicBezTo>
                  <a:pt x="25" y="118"/>
                  <a:pt x="25" y="116"/>
                  <a:pt x="24" y="116"/>
                </a:cubicBezTo>
                <a:cubicBezTo>
                  <a:pt x="23" y="117"/>
                  <a:pt x="23" y="119"/>
                  <a:pt x="23" y="120"/>
                </a:cubicBezTo>
                <a:cubicBezTo>
                  <a:pt x="23" y="120"/>
                  <a:pt x="24" y="120"/>
                  <a:pt x="24" y="121"/>
                </a:cubicBezTo>
                <a:cubicBezTo>
                  <a:pt x="23" y="121"/>
                  <a:pt x="23" y="121"/>
                  <a:pt x="22" y="122"/>
                </a:cubicBezTo>
                <a:cubicBezTo>
                  <a:pt x="22" y="123"/>
                  <a:pt x="24" y="124"/>
                  <a:pt x="24" y="125"/>
                </a:cubicBezTo>
                <a:cubicBezTo>
                  <a:pt x="24" y="126"/>
                  <a:pt x="23" y="127"/>
                  <a:pt x="22" y="128"/>
                </a:cubicBezTo>
                <a:cubicBezTo>
                  <a:pt x="22" y="129"/>
                  <a:pt x="22" y="131"/>
                  <a:pt x="22" y="130"/>
                </a:cubicBezTo>
                <a:cubicBezTo>
                  <a:pt x="21" y="128"/>
                  <a:pt x="22" y="125"/>
                  <a:pt x="22" y="122"/>
                </a:cubicBezTo>
                <a:cubicBezTo>
                  <a:pt x="22" y="120"/>
                  <a:pt x="22" y="118"/>
                  <a:pt x="24" y="116"/>
                </a:cubicBezTo>
                <a:cubicBezTo>
                  <a:pt x="25" y="114"/>
                  <a:pt x="24" y="112"/>
                  <a:pt x="24" y="109"/>
                </a:cubicBezTo>
                <a:cubicBezTo>
                  <a:pt x="24" y="109"/>
                  <a:pt x="23" y="108"/>
                  <a:pt x="23" y="108"/>
                </a:cubicBezTo>
                <a:cubicBezTo>
                  <a:pt x="24" y="107"/>
                  <a:pt x="25" y="109"/>
                  <a:pt x="25" y="108"/>
                </a:cubicBezTo>
                <a:cubicBezTo>
                  <a:pt x="25" y="107"/>
                  <a:pt x="24" y="107"/>
                  <a:pt x="24" y="106"/>
                </a:cubicBezTo>
                <a:cubicBezTo>
                  <a:pt x="23" y="102"/>
                  <a:pt x="24" y="98"/>
                  <a:pt x="24" y="93"/>
                </a:cubicBezTo>
                <a:cubicBezTo>
                  <a:pt x="24" y="93"/>
                  <a:pt x="24" y="92"/>
                  <a:pt x="23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2" y="93"/>
                  <a:pt x="24" y="91"/>
                  <a:pt x="24" y="90"/>
                </a:cubicBezTo>
                <a:cubicBezTo>
                  <a:pt x="24" y="90"/>
                  <a:pt x="23" y="90"/>
                  <a:pt x="23" y="90"/>
                </a:cubicBezTo>
                <a:cubicBezTo>
                  <a:pt x="23" y="89"/>
                  <a:pt x="23" y="90"/>
                  <a:pt x="23" y="90"/>
                </a:cubicBezTo>
                <a:cubicBezTo>
                  <a:pt x="22" y="89"/>
                  <a:pt x="23" y="87"/>
                  <a:pt x="22" y="87"/>
                </a:cubicBezTo>
                <a:cubicBezTo>
                  <a:pt x="22" y="88"/>
                  <a:pt x="22" y="90"/>
                  <a:pt x="22" y="89"/>
                </a:cubicBezTo>
                <a:cubicBezTo>
                  <a:pt x="21" y="88"/>
                  <a:pt x="22" y="85"/>
                  <a:pt x="22" y="84"/>
                </a:cubicBezTo>
                <a:cubicBezTo>
                  <a:pt x="22" y="81"/>
                  <a:pt x="21" y="79"/>
                  <a:pt x="22" y="77"/>
                </a:cubicBezTo>
                <a:cubicBezTo>
                  <a:pt x="22" y="76"/>
                  <a:pt x="23" y="76"/>
                  <a:pt x="24" y="75"/>
                </a:cubicBezTo>
                <a:cubicBezTo>
                  <a:pt x="24" y="74"/>
                  <a:pt x="23" y="70"/>
                  <a:pt x="23" y="71"/>
                </a:cubicBezTo>
                <a:cubicBezTo>
                  <a:pt x="22" y="72"/>
                  <a:pt x="22" y="77"/>
                  <a:pt x="22" y="75"/>
                </a:cubicBezTo>
                <a:cubicBezTo>
                  <a:pt x="20" y="72"/>
                  <a:pt x="21" y="69"/>
                  <a:pt x="21" y="65"/>
                </a:cubicBezTo>
                <a:cubicBezTo>
                  <a:pt x="21" y="64"/>
                  <a:pt x="22" y="64"/>
                  <a:pt x="22" y="63"/>
                </a:cubicBezTo>
                <a:cubicBezTo>
                  <a:pt x="22" y="62"/>
                  <a:pt x="23" y="62"/>
                  <a:pt x="23" y="61"/>
                </a:cubicBezTo>
                <a:cubicBezTo>
                  <a:pt x="23" y="60"/>
                  <a:pt x="23" y="57"/>
                  <a:pt x="22" y="58"/>
                </a:cubicBezTo>
                <a:cubicBezTo>
                  <a:pt x="22" y="59"/>
                  <a:pt x="22" y="61"/>
                  <a:pt x="21" y="61"/>
                </a:cubicBezTo>
                <a:cubicBezTo>
                  <a:pt x="20" y="58"/>
                  <a:pt x="21" y="56"/>
                  <a:pt x="21" y="54"/>
                </a:cubicBezTo>
                <a:cubicBezTo>
                  <a:pt x="20" y="51"/>
                  <a:pt x="21" y="49"/>
                  <a:pt x="20" y="46"/>
                </a:cubicBezTo>
                <a:cubicBezTo>
                  <a:pt x="20" y="43"/>
                  <a:pt x="21" y="40"/>
                  <a:pt x="20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7"/>
                  <a:pt x="19" y="38"/>
                  <a:pt x="19" y="39"/>
                </a:cubicBezTo>
                <a:cubicBezTo>
                  <a:pt x="19" y="40"/>
                  <a:pt x="19" y="41"/>
                  <a:pt x="19" y="43"/>
                </a:cubicBezTo>
                <a:cubicBezTo>
                  <a:pt x="20" y="46"/>
                  <a:pt x="20" y="49"/>
                  <a:pt x="19" y="53"/>
                </a:cubicBezTo>
                <a:cubicBezTo>
                  <a:pt x="18" y="62"/>
                  <a:pt x="21" y="86"/>
                  <a:pt x="19" y="78"/>
                </a:cubicBezTo>
                <a:cubicBezTo>
                  <a:pt x="18" y="70"/>
                  <a:pt x="19" y="63"/>
                  <a:pt x="19" y="55"/>
                </a:cubicBezTo>
                <a:cubicBezTo>
                  <a:pt x="18" y="43"/>
                  <a:pt x="18" y="33"/>
                  <a:pt x="18" y="22"/>
                </a:cubicBezTo>
                <a:cubicBezTo>
                  <a:pt x="17" y="21"/>
                  <a:pt x="17" y="19"/>
                  <a:pt x="17" y="20"/>
                </a:cubicBezTo>
                <a:cubicBezTo>
                  <a:pt x="15" y="22"/>
                  <a:pt x="17" y="25"/>
                  <a:pt x="17" y="27"/>
                </a:cubicBezTo>
                <a:cubicBezTo>
                  <a:pt x="17" y="33"/>
                  <a:pt x="17" y="38"/>
                  <a:pt x="17" y="44"/>
                </a:cubicBezTo>
                <a:cubicBezTo>
                  <a:pt x="17" y="47"/>
                  <a:pt x="17" y="50"/>
                  <a:pt x="17" y="53"/>
                </a:cubicBezTo>
                <a:cubicBezTo>
                  <a:pt x="17" y="54"/>
                  <a:pt x="17" y="56"/>
                  <a:pt x="16" y="55"/>
                </a:cubicBezTo>
                <a:cubicBezTo>
                  <a:pt x="15" y="52"/>
                  <a:pt x="16" y="50"/>
                  <a:pt x="16" y="47"/>
                </a:cubicBezTo>
                <a:cubicBezTo>
                  <a:pt x="16" y="33"/>
                  <a:pt x="15" y="20"/>
                  <a:pt x="14" y="6"/>
                </a:cubicBezTo>
                <a:cubicBezTo>
                  <a:pt x="14" y="5"/>
                  <a:pt x="14" y="3"/>
                  <a:pt x="15" y="3"/>
                </a:cubicBezTo>
                <a:cubicBezTo>
                  <a:pt x="16" y="4"/>
                  <a:pt x="16" y="9"/>
                  <a:pt x="17" y="7"/>
                </a:cubicBezTo>
                <a:cubicBezTo>
                  <a:pt x="18" y="6"/>
                  <a:pt x="16" y="2"/>
                  <a:pt x="18" y="2"/>
                </a:cubicBezTo>
                <a:cubicBezTo>
                  <a:pt x="18" y="2"/>
                  <a:pt x="19" y="3"/>
                  <a:pt x="19" y="3"/>
                </a:cubicBezTo>
                <a:cubicBezTo>
                  <a:pt x="19" y="2"/>
                  <a:pt x="19" y="1"/>
                  <a:pt x="20" y="1"/>
                </a:cubicBezTo>
                <a:cubicBezTo>
                  <a:pt x="21" y="1"/>
                  <a:pt x="22" y="2"/>
                  <a:pt x="23" y="2"/>
                </a:cubicBezTo>
                <a:cubicBezTo>
                  <a:pt x="24" y="2"/>
                  <a:pt x="25" y="2"/>
                  <a:pt x="26" y="2"/>
                </a:cubicBezTo>
                <a:cubicBezTo>
                  <a:pt x="26" y="2"/>
                  <a:pt x="27" y="2"/>
                  <a:pt x="28" y="2"/>
                </a:cubicBezTo>
                <a:cubicBezTo>
                  <a:pt x="28" y="2"/>
                  <a:pt x="28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1" y="2"/>
                  <a:pt x="31" y="1"/>
                  <a:pt x="32" y="1"/>
                </a:cubicBezTo>
                <a:cubicBezTo>
                  <a:pt x="33" y="1"/>
                  <a:pt x="34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2"/>
                  <a:pt x="37" y="2"/>
                  <a:pt x="38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2" y="1"/>
                  <a:pt x="45" y="2"/>
                  <a:pt x="48" y="2"/>
                </a:cubicBezTo>
                <a:cubicBezTo>
                  <a:pt x="49" y="2"/>
                  <a:pt x="49" y="1"/>
                  <a:pt x="50" y="1"/>
                </a:cubicBezTo>
                <a:cubicBezTo>
                  <a:pt x="51" y="1"/>
                  <a:pt x="52" y="2"/>
                  <a:pt x="53" y="2"/>
                </a:cubicBezTo>
                <a:cubicBezTo>
                  <a:pt x="55" y="2"/>
                  <a:pt x="58" y="2"/>
                  <a:pt x="60" y="2"/>
                </a:cubicBezTo>
                <a:cubicBezTo>
                  <a:pt x="61" y="2"/>
                  <a:pt x="61" y="3"/>
                  <a:pt x="62" y="3"/>
                </a:cubicBezTo>
                <a:cubicBezTo>
                  <a:pt x="62" y="3"/>
                  <a:pt x="63" y="2"/>
                  <a:pt x="63" y="2"/>
                </a:cubicBezTo>
                <a:cubicBezTo>
                  <a:pt x="64" y="2"/>
                  <a:pt x="65" y="2"/>
                  <a:pt x="66" y="2"/>
                </a:cubicBezTo>
                <a:cubicBezTo>
                  <a:pt x="68" y="2"/>
                  <a:pt x="70" y="2"/>
                  <a:pt x="72" y="2"/>
                </a:cubicBezTo>
                <a:cubicBezTo>
                  <a:pt x="72" y="2"/>
                  <a:pt x="73" y="2"/>
                  <a:pt x="74" y="2"/>
                </a:cubicBezTo>
                <a:cubicBezTo>
                  <a:pt x="74" y="2"/>
                  <a:pt x="74" y="2"/>
                  <a:pt x="75" y="2"/>
                </a:cubicBezTo>
                <a:cubicBezTo>
                  <a:pt x="79" y="2"/>
                  <a:pt x="82" y="2"/>
                  <a:pt x="86" y="2"/>
                </a:cubicBezTo>
                <a:cubicBezTo>
                  <a:pt x="87" y="2"/>
                  <a:pt x="88" y="1"/>
                  <a:pt x="89" y="1"/>
                </a:cubicBezTo>
                <a:cubicBezTo>
                  <a:pt x="90" y="1"/>
                  <a:pt x="90" y="2"/>
                  <a:pt x="91" y="2"/>
                </a:cubicBezTo>
                <a:cubicBezTo>
                  <a:pt x="91" y="1"/>
                  <a:pt x="91" y="0"/>
                  <a:pt x="92" y="1"/>
                </a:cubicBezTo>
                <a:cubicBezTo>
                  <a:pt x="93" y="1"/>
                  <a:pt x="93" y="2"/>
                  <a:pt x="94" y="2"/>
                </a:cubicBezTo>
                <a:cubicBezTo>
                  <a:pt x="94" y="2"/>
                  <a:pt x="95" y="2"/>
                  <a:pt x="96" y="2"/>
                </a:cubicBezTo>
                <a:cubicBezTo>
                  <a:pt x="98" y="2"/>
                  <a:pt x="99" y="3"/>
                  <a:pt x="101" y="2"/>
                </a:cubicBezTo>
                <a:cubicBezTo>
                  <a:pt x="102" y="2"/>
                  <a:pt x="102" y="2"/>
                  <a:pt x="103" y="1"/>
                </a:cubicBezTo>
                <a:cubicBezTo>
                  <a:pt x="103" y="1"/>
                  <a:pt x="103" y="0"/>
                  <a:pt x="104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5" y="1"/>
                  <a:pt x="106" y="1"/>
                  <a:pt x="106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8" y="1"/>
                  <a:pt x="108" y="1"/>
                  <a:pt x="109" y="1"/>
                </a:cubicBezTo>
                <a:cubicBezTo>
                  <a:pt x="110" y="1"/>
                  <a:pt x="110" y="2"/>
                  <a:pt x="112" y="2"/>
                </a:cubicBezTo>
                <a:cubicBezTo>
                  <a:pt x="112" y="2"/>
                  <a:pt x="112" y="3"/>
                  <a:pt x="113" y="3"/>
                </a:cubicBezTo>
                <a:cubicBezTo>
                  <a:pt x="113" y="3"/>
                  <a:pt x="113" y="2"/>
                  <a:pt x="113" y="2"/>
                </a:cubicBezTo>
                <a:cubicBezTo>
                  <a:pt x="114" y="2"/>
                  <a:pt x="114" y="2"/>
                  <a:pt x="114" y="2"/>
                </a:cubicBezTo>
                <a:cubicBezTo>
                  <a:pt x="115" y="2"/>
                  <a:pt x="116" y="1"/>
                  <a:pt x="116" y="2"/>
                </a:cubicBezTo>
                <a:cubicBezTo>
                  <a:pt x="117" y="2"/>
                  <a:pt x="117" y="2"/>
                  <a:pt x="117" y="3"/>
                </a:cubicBezTo>
                <a:cubicBezTo>
                  <a:pt x="118" y="3"/>
                  <a:pt x="118" y="2"/>
                  <a:pt x="118" y="2"/>
                </a:cubicBezTo>
                <a:cubicBezTo>
                  <a:pt x="119" y="3"/>
                  <a:pt x="118" y="5"/>
                  <a:pt x="119" y="4"/>
                </a:cubicBezTo>
                <a:cubicBezTo>
                  <a:pt x="120" y="3"/>
                  <a:pt x="120" y="2"/>
                  <a:pt x="121" y="1"/>
                </a:cubicBezTo>
                <a:cubicBezTo>
                  <a:pt x="122" y="1"/>
                  <a:pt x="122" y="1"/>
                  <a:pt x="123" y="1"/>
                </a:cubicBezTo>
                <a:cubicBezTo>
                  <a:pt x="124" y="1"/>
                  <a:pt x="124" y="1"/>
                  <a:pt x="125" y="2"/>
                </a:cubicBezTo>
                <a:cubicBezTo>
                  <a:pt x="125" y="3"/>
                  <a:pt x="125" y="3"/>
                  <a:pt x="125" y="4"/>
                </a:cubicBezTo>
                <a:cubicBezTo>
                  <a:pt x="125" y="5"/>
                  <a:pt x="125" y="5"/>
                  <a:pt x="126" y="5"/>
                </a:cubicBezTo>
                <a:cubicBezTo>
                  <a:pt x="126" y="9"/>
                  <a:pt x="125" y="12"/>
                  <a:pt x="126" y="15"/>
                </a:cubicBezTo>
                <a:cubicBezTo>
                  <a:pt x="126" y="17"/>
                  <a:pt x="126" y="19"/>
                  <a:pt x="126" y="21"/>
                </a:cubicBezTo>
                <a:cubicBezTo>
                  <a:pt x="126" y="24"/>
                  <a:pt x="125" y="25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5" y="35"/>
                  <a:pt x="125" y="35"/>
                  <a:pt x="124" y="36"/>
                </a:cubicBezTo>
                <a:cubicBezTo>
                  <a:pt x="123" y="38"/>
                  <a:pt x="124" y="41"/>
                  <a:pt x="124" y="44"/>
                </a:cubicBezTo>
                <a:cubicBezTo>
                  <a:pt x="124" y="48"/>
                  <a:pt x="124" y="51"/>
                  <a:pt x="125" y="55"/>
                </a:cubicBezTo>
                <a:cubicBezTo>
                  <a:pt x="125" y="59"/>
                  <a:pt x="124" y="63"/>
                  <a:pt x="124" y="68"/>
                </a:cubicBezTo>
                <a:cubicBezTo>
                  <a:pt x="125" y="70"/>
                  <a:pt x="125" y="76"/>
                  <a:pt x="124" y="74"/>
                </a:cubicBezTo>
                <a:cubicBezTo>
                  <a:pt x="123" y="69"/>
                  <a:pt x="125" y="65"/>
                  <a:pt x="123" y="60"/>
                </a:cubicBezTo>
                <a:cubicBezTo>
                  <a:pt x="123" y="60"/>
                  <a:pt x="123" y="58"/>
                  <a:pt x="122" y="59"/>
                </a:cubicBezTo>
                <a:cubicBezTo>
                  <a:pt x="121" y="60"/>
                  <a:pt x="122" y="62"/>
                  <a:pt x="122" y="63"/>
                </a:cubicBezTo>
                <a:cubicBezTo>
                  <a:pt x="121" y="66"/>
                  <a:pt x="122" y="68"/>
                  <a:pt x="122" y="71"/>
                </a:cubicBezTo>
                <a:cubicBezTo>
                  <a:pt x="122" y="71"/>
                  <a:pt x="121" y="72"/>
                  <a:pt x="121" y="72"/>
                </a:cubicBezTo>
                <a:cubicBezTo>
                  <a:pt x="119" y="70"/>
                  <a:pt x="122" y="67"/>
                  <a:pt x="121" y="65"/>
                </a:cubicBezTo>
                <a:cubicBezTo>
                  <a:pt x="121" y="64"/>
                  <a:pt x="120" y="63"/>
                  <a:pt x="120" y="61"/>
                </a:cubicBezTo>
                <a:cubicBezTo>
                  <a:pt x="120" y="61"/>
                  <a:pt x="121" y="61"/>
                  <a:pt x="121" y="61"/>
                </a:cubicBezTo>
                <a:cubicBezTo>
                  <a:pt x="121" y="60"/>
                  <a:pt x="120" y="60"/>
                  <a:pt x="119" y="59"/>
                </a:cubicBezTo>
                <a:cubicBezTo>
                  <a:pt x="119" y="59"/>
                  <a:pt x="120" y="58"/>
                  <a:pt x="119" y="58"/>
                </a:cubicBezTo>
                <a:cubicBezTo>
                  <a:pt x="118" y="58"/>
                  <a:pt x="119" y="60"/>
                  <a:pt x="119" y="61"/>
                </a:cubicBezTo>
                <a:cubicBezTo>
                  <a:pt x="119" y="65"/>
                  <a:pt x="119" y="69"/>
                  <a:pt x="119" y="73"/>
                </a:cubicBezTo>
                <a:cubicBezTo>
                  <a:pt x="119" y="75"/>
                  <a:pt x="119" y="76"/>
                  <a:pt x="119" y="78"/>
                </a:cubicBezTo>
                <a:cubicBezTo>
                  <a:pt x="119" y="79"/>
                  <a:pt x="119" y="79"/>
                  <a:pt x="119" y="80"/>
                </a:cubicBezTo>
                <a:cubicBezTo>
                  <a:pt x="119" y="81"/>
                  <a:pt x="119" y="82"/>
                  <a:pt x="119" y="83"/>
                </a:cubicBezTo>
                <a:cubicBezTo>
                  <a:pt x="120" y="84"/>
                  <a:pt x="120" y="84"/>
                  <a:pt x="120" y="85"/>
                </a:cubicBezTo>
                <a:cubicBezTo>
                  <a:pt x="119" y="87"/>
                  <a:pt x="119" y="88"/>
                  <a:pt x="119" y="89"/>
                </a:cubicBezTo>
                <a:cubicBezTo>
                  <a:pt x="119" y="90"/>
                  <a:pt x="119" y="91"/>
                  <a:pt x="119" y="91"/>
                </a:cubicBezTo>
                <a:cubicBezTo>
                  <a:pt x="120" y="93"/>
                  <a:pt x="120" y="98"/>
                  <a:pt x="120" y="96"/>
                </a:cubicBezTo>
                <a:cubicBezTo>
                  <a:pt x="121" y="93"/>
                  <a:pt x="120" y="90"/>
                  <a:pt x="121" y="87"/>
                </a:cubicBezTo>
                <a:cubicBezTo>
                  <a:pt x="121" y="84"/>
                  <a:pt x="120" y="81"/>
                  <a:pt x="120" y="78"/>
                </a:cubicBezTo>
                <a:cubicBezTo>
                  <a:pt x="120" y="77"/>
                  <a:pt x="121" y="75"/>
                  <a:pt x="121" y="76"/>
                </a:cubicBezTo>
                <a:cubicBezTo>
                  <a:pt x="123" y="78"/>
                  <a:pt x="121" y="81"/>
                  <a:pt x="121" y="84"/>
                </a:cubicBezTo>
                <a:cubicBezTo>
                  <a:pt x="122" y="91"/>
                  <a:pt x="122" y="97"/>
                  <a:pt x="121" y="104"/>
                </a:cubicBezTo>
                <a:cubicBezTo>
                  <a:pt x="121" y="112"/>
                  <a:pt x="122" y="120"/>
                  <a:pt x="120" y="129"/>
                </a:cubicBezTo>
                <a:cubicBezTo>
                  <a:pt x="120" y="131"/>
                  <a:pt x="120" y="137"/>
                  <a:pt x="120" y="135"/>
                </a:cubicBezTo>
                <a:cubicBezTo>
                  <a:pt x="118" y="131"/>
                  <a:pt x="120" y="128"/>
                  <a:pt x="120" y="124"/>
                </a:cubicBezTo>
                <a:cubicBezTo>
                  <a:pt x="120" y="120"/>
                  <a:pt x="119" y="118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8" y="112"/>
                  <a:pt x="118" y="115"/>
                  <a:pt x="117" y="114"/>
                </a:cubicBezTo>
                <a:cubicBezTo>
                  <a:pt x="116" y="113"/>
                  <a:pt x="117" y="111"/>
                  <a:pt x="117" y="110"/>
                </a:cubicBezTo>
                <a:cubicBezTo>
                  <a:pt x="117" y="109"/>
                  <a:pt x="117" y="108"/>
                  <a:pt x="117" y="107"/>
                </a:cubicBezTo>
                <a:cubicBezTo>
                  <a:pt x="117" y="102"/>
                  <a:pt x="117" y="97"/>
                  <a:pt x="117" y="92"/>
                </a:cubicBezTo>
                <a:cubicBezTo>
                  <a:pt x="117" y="91"/>
                  <a:pt x="118" y="91"/>
                  <a:pt x="118" y="90"/>
                </a:cubicBezTo>
                <a:cubicBezTo>
                  <a:pt x="118" y="89"/>
                  <a:pt x="117" y="89"/>
                  <a:pt x="117" y="88"/>
                </a:cubicBezTo>
                <a:cubicBezTo>
                  <a:pt x="117" y="87"/>
                  <a:pt x="117" y="86"/>
                  <a:pt x="117" y="85"/>
                </a:cubicBezTo>
                <a:cubicBezTo>
                  <a:pt x="117" y="85"/>
                  <a:pt x="116" y="84"/>
                  <a:pt x="116" y="84"/>
                </a:cubicBezTo>
                <a:cubicBezTo>
                  <a:pt x="117" y="84"/>
                  <a:pt x="118" y="84"/>
                  <a:pt x="118" y="83"/>
                </a:cubicBezTo>
                <a:cubicBezTo>
                  <a:pt x="118" y="83"/>
                  <a:pt x="117" y="83"/>
                  <a:pt x="118" y="83"/>
                </a:cubicBezTo>
                <a:cubicBezTo>
                  <a:pt x="118" y="82"/>
                  <a:pt x="118" y="82"/>
                  <a:pt x="118" y="81"/>
                </a:cubicBezTo>
                <a:cubicBezTo>
                  <a:pt x="119" y="81"/>
                  <a:pt x="117" y="81"/>
                  <a:pt x="116" y="80"/>
                </a:cubicBezTo>
                <a:cubicBezTo>
                  <a:pt x="116" y="79"/>
                  <a:pt x="116" y="77"/>
                  <a:pt x="117" y="7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5"/>
                  <a:pt x="118" y="76"/>
                  <a:pt x="118" y="76"/>
                </a:cubicBezTo>
                <a:cubicBezTo>
                  <a:pt x="118" y="75"/>
                  <a:pt x="118" y="74"/>
                  <a:pt x="118" y="72"/>
                </a:cubicBezTo>
                <a:cubicBezTo>
                  <a:pt x="118" y="71"/>
                  <a:pt x="117" y="70"/>
                  <a:pt x="117" y="69"/>
                </a:cubicBezTo>
                <a:cubicBezTo>
                  <a:pt x="117" y="68"/>
                  <a:pt x="118" y="68"/>
                  <a:pt x="118" y="68"/>
                </a:cubicBezTo>
                <a:cubicBezTo>
                  <a:pt x="119" y="66"/>
                  <a:pt x="118" y="65"/>
                  <a:pt x="118" y="63"/>
                </a:cubicBezTo>
                <a:cubicBezTo>
                  <a:pt x="118" y="61"/>
                  <a:pt x="117" y="59"/>
                  <a:pt x="117" y="58"/>
                </a:cubicBezTo>
                <a:cubicBezTo>
                  <a:pt x="117" y="57"/>
                  <a:pt x="117" y="58"/>
                  <a:pt x="117" y="58"/>
                </a:cubicBezTo>
                <a:cubicBezTo>
                  <a:pt x="119" y="55"/>
                  <a:pt x="117" y="52"/>
                  <a:pt x="117" y="49"/>
                </a:cubicBezTo>
                <a:cubicBezTo>
                  <a:pt x="118" y="45"/>
                  <a:pt x="118" y="41"/>
                  <a:pt x="117" y="37"/>
                </a:cubicBezTo>
                <a:cubicBezTo>
                  <a:pt x="117" y="37"/>
                  <a:pt x="117" y="36"/>
                  <a:pt x="116" y="3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7"/>
                  <a:pt x="115" y="39"/>
                  <a:pt x="115" y="39"/>
                </a:cubicBezTo>
                <a:cubicBezTo>
                  <a:pt x="114" y="36"/>
                  <a:pt x="115" y="34"/>
                  <a:pt x="115" y="31"/>
                </a:cubicBezTo>
                <a:cubicBezTo>
                  <a:pt x="115" y="27"/>
                  <a:pt x="115" y="24"/>
                  <a:pt x="115" y="21"/>
                </a:cubicBezTo>
                <a:cubicBezTo>
                  <a:pt x="115" y="19"/>
                  <a:pt x="115" y="17"/>
                  <a:pt x="114" y="16"/>
                </a:cubicBezTo>
                <a:cubicBezTo>
                  <a:pt x="114" y="16"/>
                  <a:pt x="113" y="16"/>
                  <a:pt x="113" y="15"/>
                </a:cubicBezTo>
                <a:cubicBezTo>
                  <a:pt x="113" y="14"/>
                  <a:pt x="113" y="12"/>
                  <a:pt x="113" y="13"/>
                </a:cubicBezTo>
                <a:cubicBezTo>
                  <a:pt x="111" y="14"/>
                  <a:pt x="112" y="16"/>
                  <a:pt x="112" y="17"/>
                </a:cubicBezTo>
                <a:cubicBezTo>
                  <a:pt x="112" y="19"/>
                  <a:pt x="112" y="23"/>
                  <a:pt x="111" y="21"/>
                </a:cubicBezTo>
                <a:cubicBezTo>
                  <a:pt x="111" y="21"/>
                  <a:pt x="111" y="19"/>
                  <a:pt x="111" y="20"/>
                </a:cubicBezTo>
                <a:cubicBezTo>
                  <a:pt x="110" y="21"/>
                  <a:pt x="113" y="25"/>
                  <a:pt x="112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10" y="24"/>
                  <a:pt x="110" y="28"/>
                  <a:pt x="112" y="28"/>
                </a:cubicBezTo>
                <a:cubicBezTo>
                  <a:pt x="112" y="28"/>
                  <a:pt x="112" y="26"/>
                  <a:pt x="112" y="27"/>
                </a:cubicBezTo>
                <a:cubicBezTo>
                  <a:pt x="113" y="27"/>
                  <a:pt x="112" y="28"/>
                  <a:pt x="112" y="28"/>
                </a:cubicBezTo>
                <a:cubicBezTo>
                  <a:pt x="112" y="29"/>
                  <a:pt x="111" y="28"/>
                  <a:pt x="111" y="29"/>
                </a:cubicBezTo>
                <a:cubicBezTo>
                  <a:pt x="111" y="30"/>
                  <a:pt x="112" y="30"/>
                  <a:pt x="112" y="31"/>
                </a:cubicBezTo>
                <a:cubicBezTo>
                  <a:pt x="113" y="33"/>
                  <a:pt x="113" y="34"/>
                  <a:pt x="112" y="36"/>
                </a:cubicBezTo>
                <a:cubicBezTo>
                  <a:pt x="112" y="36"/>
                  <a:pt x="112" y="37"/>
                  <a:pt x="112" y="37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8"/>
                  <a:pt x="112" y="38"/>
                  <a:pt x="112" y="39"/>
                </a:cubicBezTo>
                <a:cubicBezTo>
                  <a:pt x="112" y="40"/>
                  <a:pt x="111" y="42"/>
                  <a:pt x="111" y="41"/>
                </a:cubicBezTo>
                <a:cubicBezTo>
                  <a:pt x="110" y="41"/>
                  <a:pt x="110" y="40"/>
                  <a:pt x="110" y="40"/>
                </a:cubicBezTo>
                <a:cubicBezTo>
                  <a:pt x="110" y="41"/>
                  <a:pt x="111" y="42"/>
                  <a:pt x="111" y="43"/>
                </a:cubicBezTo>
                <a:cubicBezTo>
                  <a:pt x="111" y="45"/>
                  <a:pt x="110" y="47"/>
                  <a:pt x="110" y="49"/>
                </a:cubicBezTo>
                <a:cubicBezTo>
                  <a:pt x="110" y="51"/>
                  <a:pt x="110" y="52"/>
                  <a:pt x="111" y="53"/>
                </a:cubicBezTo>
                <a:cubicBezTo>
                  <a:pt x="111" y="54"/>
                  <a:pt x="110" y="54"/>
                  <a:pt x="111" y="54"/>
                </a:cubicBezTo>
                <a:cubicBezTo>
                  <a:pt x="111" y="55"/>
                  <a:pt x="111" y="54"/>
                  <a:pt x="112" y="54"/>
                </a:cubicBezTo>
                <a:cubicBezTo>
                  <a:pt x="112" y="55"/>
                  <a:pt x="111" y="58"/>
                  <a:pt x="112" y="57"/>
                </a:cubicBezTo>
                <a:cubicBezTo>
                  <a:pt x="113" y="57"/>
                  <a:pt x="112" y="55"/>
                  <a:pt x="113" y="55"/>
                </a:cubicBezTo>
                <a:cubicBezTo>
                  <a:pt x="114" y="54"/>
                  <a:pt x="113" y="59"/>
                  <a:pt x="113" y="61"/>
                </a:cubicBezTo>
                <a:cubicBezTo>
                  <a:pt x="113" y="63"/>
                  <a:pt x="113" y="66"/>
                  <a:pt x="114" y="65"/>
                </a:cubicBezTo>
                <a:cubicBezTo>
                  <a:pt x="115" y="65"/>
                  <a:pt x="114" y="61"/>
                  <a:pt x="115" y="62"/>
                </a:cubicBezTo>
                <a:cubicBezTo>
                  <a:pt x="116" y="62"/>
                  <a:pt x="116" y="63"/>
                  <a:pt x="116" y="64"/>
                </a:cubicBezTo>
                <a:cubicBezTo>
                  <a:pt x="116" y="70"/>
                  <a:pt x="114" y="75"/>
                  <a:pt x="115" y="80"/>
                </a:cubicBezTo>
                <a:cubicBezTo>
                  <a:pt x="116" y="83"/>
                  <a:pt x="115" y="85"/>
                  <a:pt x="115" y="88"/>
                </a:cubicBezTo>
                <a:cubicBezTo>
                  <a:pt x="115" y="91"/>
                  <a:pt x="115" y="93"/>
                  <a:pt x="115" y="95"/>
                </a:cubicBezTo>
                <a:cubicBezTo>
                  <a:pt x="115" y="98"/>
                  <a:pt x="114" y="100"/>
                  <a:pt x="114" y="103"/>
                </a:cubicBezTo>
                <a:cubicBezTo>
                  <a:pt x="114" y="105"/>
                  <a:pt x="114" y="107"/>
                  <a:pt x="114" y="110"/>
                </a:cubicBezTo>
                <a:cubicBezTo>
                  <a:pt x="114" y="114"/>
                  <a:pt x="114" y="118"/>
                  <a:pt x="114" y="123"/>
                </a:cubicBezTo>
                <a:cubicBezTo>
                  <a:pt x="114" y="129"/>
                  <a:pt x="114" y="133"/>
                  <a:pt x="113" y="139"/>
                </a:cubicBezTo>
                <a:cubicBezTo>
                  <a:pt x="113" y="140"/>
                  <a:pt x="114" y="142"/>
                  <a:pt x="114" y="144"/>
                </a:cubicBezTo>
                <a:cubicBezTo>
                  <a:pt x="113" y="146"/>
                  <a:pt x="113" y="149"/>
                  <a:pt x="114" y="151"/>
                </a:cubicBezTo>
                <a:cubicBezTo>
                  <a:pt x="114" y="151"/>
                  <a:pt x="114" y="150"/>
                  <a:pt x="115" y="151"/>
                </a:cubicBezTo>
                <a:cubicBezTo>
                  <a:pt x="115" y="151"/>
                  <a:pt x="115" y="153"/>
                  <a:pt x="116" y="153"/>
                </a:cubicBezTo>
                <a:cubicBezTo>
                  <a:pt x="117" y="152"/>
                  <a:pt x="115" y="150"/>
                  <a:pt x="116" y="148"/>
                </a:cubicBezTo>
                <a:cubicBezTo>
                  <a:pt x="116" y="148"/>
                  <a:pt x="116" y="148"/>
                  <a:pt x="117" y="147"/>
                </a:cubicBezTo>
                <a:cubicBezTo>
                  <a:pt x="117" y="147"/>
                  <a:pt x="116" y="145"/>
                  <a:pt x="117" y="145"/>
                </a:cubicBezTo>
                <a:cubicBezTo>
                  <a:pt x="117" y="145"/>
                  <a:pt x="117" y="148"/>
                  <a:pt x="118" y="147"/>
                </a:cubicBezTo>
                <a:cubicBezTo>
                  <a:pt x="119" y="146"/>
                  <a:pt x="118" y="144"/>
                  <a:pt x="118" y="143"/>
                </a:cubicBezTo>
                <a:cubicBezTo>
                  <a:pt x="119" y="143"/>
                  <a:pt x="119" y="142"/>
                  <a:pt x="119" y="142"/>
                </a:cubicBezTo>
                <a:cubicBezTo>
                  <a:pt x="120" y="142"/>
                  <a:pt x="120" y="140"/>
                  <a:pt x="120" y="140"/>
                </a:cubicBezTo>
                <a:cubicBezTo>
                  <a:pt x="122" y="141"/>
                  <a:pt x="120" y="143"/>
                  <a:pt x="120" y="145"/>
                </a:cubicBezTo>
                <a:cubicBezTo>
                  <a:pt x="120" y="149"/>
                  <a:pt x="120" y="153"/>
                  <a:pt x="120" y="157"/>
                </a:cubicBezTo>
                <a:cubicBezTo>
                  <a:pt x="120" y="163"/>
                  <a:pt x="119" y="169"/>
                  <a:pt x="119" y="175"/>
                </a:cubicBezTo>
                <a:cubicBezTo>
                  <a:pt x="118" y="177"/>
                  <a:pt x="118" y="182"/>
                  <a:pt x="117" y="180"/>
                </a:cubicBezTo>
                <a:cubicBezTo>
                  <a:pt x="116" y="176"/>
                  <a:pt x="118" y="172"/>
                  <a:pt x="117" y="168"/>
                </a:cubicBezTo>
                <a:cubicBezTo>
                  <a:pt x="117" y="168"/>
                  <a:pt x="117" y="167"/>
                  <a:pt x="116" y="167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4" y="166"/>
                  <a:pt x="115" y="164"/>
                  <a:pt x="115" y="163"/>
                </a:cubicBezTo>
                <a:cubicBezTo>
                  <a:pt x="115" y="161"/>
                  <a:pt x="115" y="159"/>
                  <a:pt x="114" y="157"/>
                </a:cubicBezTo>
                <a:cubicBezTo>
                  <a:pt x="114" y="156"/>
                  <a:pt x="114" y="153"/>
                  <a:pt x="113" y="153"/>
                </a:cubicBezTo>
                <a:cubicBezTo>
                  <a:pt x="112" y="155"/>
                  <a:pt x="113" y="156"/>
                  <a:pt x="113" y="158"/>
                </a:cubicBezTo>
                <a:cubicBezTo>
                  <a:pt x="113" y="160"/>
                  <a:pt x="113" y="165"/>
                  <a:pt x="111" y="164"/>
                </a:cubicBezTo>
                <a:cubicBezTo>
                  <a:pt x="108" y="161"/>
                  <a:pt x="113" y="151"/>
                  <a:pt x="110" y="153"/>
                </a:cubicBezTo>
                <a:cubicBezTo>
                  <a:pt x="110" y="153"/>
                  <a:pt x="110" y="153"/>
                  <a:pt x="110" y="154"/>
                </a:cubicBezTo>
                <a:cubicBezTo>
                  <a:pt x="108" y="156"/>
                  <a:pt x="109" y="159"/>
                  <a:pt x="109" y="162"/>
                </a:cubicBezTo>
                <a:cubicBezTo>
                  <a:pt x="108" y="170"/>
                  <a:pt x="109" y="176"/>
                  <a:pt x="108" y="183"/>
                </a:cubicBezTo>
                <a:cubicBezTo>
                  <a:pt x="108" y="187"/>
                  <a:pt x="108" y="190"/>
                  <a:pt x="107" y="193"/>
                </a:cubicBezTo>
                <a:cubicBezTo>
                  <a:pt x="107" y="195"/>
                  <a:pt x="107" y="201"/>
                  <a:pt x="106" y="199"/>
                </a:cubicBezTo>
                <a:cubicBezTo>
                  <a:pt x="105" y="197"/>
                  <a:pt x="106" y="195"/>
                  <a:pt x="106" y="193"/>
                </a:cubicBezTo>
                <a:cubicBezTo>
                  <a:pt x="106" y="190"/>
                  <a:pt x="107" y="187"/>
                  <a:pt x="107" y="184"/>
                </a:cubicBezTo>
                <a:cubicBezTo>
                  <a:pt x="107" y="182"/>
                  <a:pt x="107" y="178"/>
                  <a:pt x="105" y="179"/>
                </a:cubicBezTo>
                <a:cubicBezTo>
                  <a:pt x="103" y="180"/>
                  <a:pt x="105" y="182"/>
                  <a:pt x="104" y="183"/>
                </a:cubicBezTo>
                <a:cubicBezTo>
                  <a:pt x="104" y="186"/>
                  <a:pt x="104" y="192"/>
                  <a:pt x="103" y="190"/>
                </a:cubicBezTo>
                <a:cubicBezTo>
                  <a:pt x="103" y="189"/>
                  <a:pt x="104" y="185"/>
                  <a:pt x="103" y="186"/>
                </a:cubicBezTo>
                <a:cubicBezTo>
                  <a:pt x="102" y="188"/>
                  <a:pt x="103" y="191"/>
                  <a:pt x="102" y="194"/>
                </a:cubicBezTo>
                <a:cubicBezTo>
                  <a:pt x="102" y="194"/>
                  <a:pt x="102" y="196"/>
                  <a:pt x="101" y="195"/>
                </a:cubicBezTo>
                <a:cubicBezTo>
                  <a:pt x="100" y="193"/>
                  <a:pt x="103" y="187"/>
                  <a:pt x="101" y="187"/>
                </a:cubicBezTo>
                <a:cubicBezTo>
                  <a:pt x="99" y="187"/>
                  <a:pt x="101" y="191"/>
                  <a:pt x="100" y="193"/>
                </a:cubicBezTo>
                <a:cubicBezTo>
                  <a:pt x="100" y="198"/>
                  <a:pt x="99" y="202"/>
                  <a:pt x="99" y="207"/>
                </a:cubicBezTo>
                <a:cubicBezTo>
                  <a:pt x="99" y="208"/>
                  <a:pt x="99" y="209"/>
                  <a:pt x="98" y="209"/>
                </a:cubicBezTo>
                <a:cubicBezTo>
                  <a:pt x="97" y="208"/>
                  <a:pt x="98" y="205"/>
                  <a:pt x="98" y="204"/>
                </a:cubicBezTo>
                <a:cubicBezTo>
                  <a:pt x="98" y="192"/>
                  <a:pt x="98" y="183"/>
                  <a:pt x="100" y="171"/>
                </a:cubicBezTo>
                <a:cubicBezTo>
                  <a:pt x="100" y="168"/>
                  <a:pt x="100" y="164"/>
                  <a:pt x="100" y="160"/>
                </a:cubicBezTo>
                <a:cubicBezTo>
                  <a:pt x="99" y="147"/>
                  <a:pt x="99" y="135"/>
                  <a:pt x="100" y="121"/>
                </a:cubicBezTo>
                <a:cubicBezTo>
                  <a:pt x="100" y="112"/>
                  <a:pt x="99" y="105"/>
                  <a:pt x="99" y="97"/>
                </a:cubicBezTo>
                <a:cubicBezTo>
                  <a:pt x="99" y="89"/>
                  <a:pt x="99" y="81"/>
                  <a:pt x="98" y="73"/>
                </a:cubicBezTo>
                <a:cubicBezTo>
                  <a:pt x="98" y="72"/>
                  <a:pt x="97" y="70"/>
                  <a:pt x="97" y="71"/>
                </a:cubicBezTo>
                <a:cubicBezTo>
                  <a:pt x="96" y="71"/>
                  <a:pt x="97" y="72"/>
                  <a:pt x="97" y="73"/>
                </a:cubicBezTo>
                <a:cubicBezTo>
                  <a:pt x="97" y="74"/>
                  <a:pt x="97" y="75"/>
                  <a:pt x="97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8" y="77"/>
                  <a:pt x="97" y="78"/>
                  <a:pt x="97" y="79"/>
                </a:cubicBezTo>
                <a:cubicBezTo>
                  <a:pt x="97" y="86"/>
                  <a:pt x="98" y="92"/>
                  <a:pt x="97" y="98"/>
                </a:cubicBezTo>
                <a:cubicBezTo>
                  <a:pt x="97" y="115"/>
                  <a:pt x="99" y="129"/>
                  <a:pt x="98" y="145"/>
                </a:cubicBezTo>
                <a:cubicBezTo>
                  <a:pt x="98" y="150"/>
                  <a:pt x="98" y="155"/>
                  <a:pt x="98" y="161"/>
                </a:cubicBezTo>
                <a:cubicBezTo>
                  <a:pt x="97" y="163"/>
                  <a:pt x="97" y="164"/>
                  <a:pt x="97" y="167"/>
                </a:cubicBezTo>
                <a:cubicBezTo>
                  <a:pt x="97" y="170"/>
                  <a:pt x="96" y="172"/>
                  <a:pt x="95" y="175"/>
                </a:cubicBezTo>
                <a:cubicBezTo>
                  <a:pt x="95" y="176"/>
                  <a:pt x="95" y="178"/>
                  <a:pt x="95" y="179"/>
                </a:cubicBezTo>
                <a:cubicBezTo>
                  <a:pt x="94" y="183"/>
                  <a:pt x="95" y="187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2" y="192"/>
                  <a:pt x="92" y="192"/>
                  <a:pt x="91" y="192"/>
                </a:cubicBezTo>
                <a:cubicBezTo>
                  <a:pt x="91" y="192"/>
                  <a:pt x="91" y="193"/>
                  <a:pt x="91" y="193"/>
                </a:cubicBezTo>
                <a:cubicBezTo>
                  <a:pt x="90" y="191"/>
                  <a:pt x="91" y="190"/>
                  <a:pt x="91" y="188"/>
                </a:cubicBezTo>
                <a:cubicBezTo>
                  <a:pt x="91" y="184"/>
                  <a:pt x="90" y="179"/>
                  <a:pt x="90" y="174"/>
                </a:cubicBezTo>
                <a:cubicBezTo>
                  <a:pt x="91" y="171"/>
                  <a:pt x="91" y="168"/>
                  <a:pt x="91" y="165"/>
                </a:cubicBezTo>
                <a:cubicBezTo>
                  <a:pt x="91" y="154"/>
                  <a:pt x="92" y="144"/>
                  <a:pt x="91" y="133"/>
                </a:cubicBezTo>
                <a:cubicBezTo>
                  <a:pt x="90" y="132"/>
                  <a:pt x="90" y="129"/>
                  <a:pt x="89" y="130"/>
                </a:cubicBezTo>
                <a:cubicBezTo>
                  <a:pt x="88" y="132"/>
                  <a:pt x="90" y="134"/>
                  <a:pt x="89" y="135"/>
                </a:cubicBezTo>
                <a:cubicBezTo>
                  <a:pt x="89" y="136"/>
                  <a:pt x="90" y="136"/>
                  <a:pt x="89" y="136"/>
                </a:cubicBezTo>
                <a:cubicBezTo>
                  <a:pt x="89" y="137"/>
                  <a:pt x="88" y="137"/>
                  <a:pt x="88" y="137"/>
                </a:cubicBezTo>
                <a:cubicBezTo>
                  <a:pt x="88" y="139"/>
                  <a:pt x="88" y="141"/>
                  <a:pt x="88" y="143"/>
                </a:cubicBezTo>
                <a:cubicBezTo>
                  <a:pt x="88" y="146"/>
                  <a:pt x="88" y="149"/>
                  <a:pt x="88" y="152"/>
                </a:cubicBezTo>
                <a:cubicBezTo>
                  <a:pt x="87" y="154"/>
                  <a:pt x="88" y="156"/>
                  <a:pt x="88" y="159"/>
                </a:cubicBezTo>
                <a:cubicBezTo>
                  <a:pt x="88" y="161"/>
                  <a:pt x="87" y="163"/>
                  <a:pt x="87" y="165"/>
                </a:cubicBezTo>
                <a:cubicBezTo>
                  <a:pt x="87" y="168"/>
                  <a:pt x="88" y="170"/>
                  <a:pt x="87" y="173"/>
                </a:cubicBezTo>
                <a:cubicBezTo>
                  <a:pt x="87" y="175"/>
                  <a:pt x="87" y="182"/>
                  <a:pt x="86" y="179"/>
                </a:cubicBezTo>
                <a:cubicBezTo>
                  <a:pt x="84" y="177"/>
                  <a:pt x="86" y="175"/>
                  <a:pt x="86" y="172"/>
                </a:cubicBezTo>
                <a:cubicBezTo>
                  <a:pt x="86" y="167"/>
                  <a:pt x="87" y="162"/>
                  <a:pt x="86" y="157"/>
                </a:cubicBezTo>
                <a:cubicBezTo>
                  <a:pt x="86" y="147"/>
                  <a:pt x="87" y="139"/>
                  <a:pt x="87" y="129"/>
                </a:cubicBezTo>
                <a:cubicBezTo>
                  <a:pt x="87" y="128"/>
                  <a:pt x="87" y="126"/>
                  <a:pt x="86" y="127"/>
                </a:cubicBezTo>
                <a:cubicBezTo>
                  <a:pt x="85" y="127"/>
                  <a:pt x="86" y="130"/>
                  <a:pt x="86" y="131"/>
                </a:cubicBezTo>
                <a:cubicBezTo>
                  <a:pt x="86" y="141"/>
                  <a:pt x="85" y="149"/>
                  <a:pt x="85" y="158"/>
                </a:cubicBezTo>
                <a:cubicBezTo>
                  <a:pt x="86" y="164"/>
                  <a:pt x="85" y="169"/>
                  <a:pt x="84" y="175"/>
                </a:cubicBezTo>
                <a:cubicBezTo>
                  <a:pt x="84" y="175"/>
                  <a:pt x="84" y="177"/>
                  <a:pt x="84" y="177"/>
                </a:cubicBezTo>
                <a:cubicBezTo>
                  <a:pt x="83" y="175"/>
                  <a:pt x="84" y="173"/>
                  <a:pt x="83" y="173"/>
                </a:cubicBezTo>
                <a:cubicBezTo>
                  <a:pt x="83" y="173"/>
                  <a:pt x="83" y="173"/>
                  <a:pt x="82" y="173"/>
                </a:cubicBezTo>
                <a:cubicBezTo>
                  <a:pt x="81" y="174"/>
                  <a:pt x="82" y="180"/>
                  <a:pt x="82" y="178"/>
                </a:cubicBezTo>
                <a:cubicBezTo>
                  <a:pt x="81" y="176"/>
                  <a:pt x="81" y="170"/>
                  <a:pt x="81" y="172"/>
                </a:cubicBezTo>
                <a:cubicBezTo>
                  <a:pt x="81" y="173"/>
                  <a:pt x="81" y="176"/>
                  <a:pt x="81" y="175"/>
                </a:cubicBezTo>
                <a:cubicBezTo>
                  <a:pt x="80" y="173"/>
                  <a:pt x="82" y="167"/>
                  <a:pt x="80" y="168"/>
                </a:cubicBezTo>
                <a:cubicBezTo>
                  <a:pt x="80" y="169"/>
                  <a:pt x="80" y="171"/>
                  <a:pt x="79" y="170"/>
                </a:cubicBezTo>
                <a:cubicBezTo>
                  <a:pt x="79" y="170"/>
                  <a:pt x="79" y="169"/>
                  <a:pt x="79" y="169"/>
                </a:cubicBezTo>
                <a:cubicBezTo>
                  <a:pt x="78" y="171"/>
                  <a:pt x="79" y="173"/>
                  <a:pt x="79" y="175"/>
                </a:cubicBezTo>
                <a:cubicBezTo>
                  <a:pt x="79" y="175"/>
                  <a:pt x="77" y="175"/>
                  <a:pt x="78" y="176"/>
                </a:cubicBezTo>
                <a:cubicBezTo>
                  <a:pt x="78" y="177"/>
                  <a:pt x="79" y="177"/>
                  <a:pt x="79" y="178"/>
                </a:cubicBezTo>
                <a:cubicBezTo>
                  <a:pt x="80" y="179"/>
                  <a:pt x="78" y="181"/>
                  <a:pt x="78" y="180"/>
                </a:cubicBezTo>
                <a:cubicBezTo>
                  <a:pt x="77" y="179"/>
                  <a:pt x="78" y="177"/>
                  <a:pt x="77" y="177"/>
                </a:cubicBezTo>
                <a:cubicBezTo>
                  <a:pt x="76" y="178"/>
                  <a:pt x="77" y="179"/>
                  <a:pt x="77" y="180"/>
                </a:cubicBezTo>
                <a:cubicBezTo>
                  <a:pt x="76" y="183"/>
                  <a:pt x="78" y="186"/>
                  <a:pt x="77" y="189"/>
                </a:cubicBezTo>
                <a:cubicBezTo>
                  <a:pt x="77" y="190"/>
                  <a:pt x="75" y="190"/>
                  <a:pt x="75" y="191"/>
                </a:cubicBezTo>
                <a:cubicBezTo>
                  <a:pt x="74" y="192"/>
                  <a:pt x="74" y="193"/>
                  <a:pt x="74" y="193"/>
                </a:cubicBezTo>
                <a:cubicBezTo>
                  <a:pt x="72" y="191"/>
                  <a:pt x="76" y="184"/>
                  <a:pt x="73" y="185"/>
                </a:cubicBezTo>
                <a:cubicBezTo>
                  <a:pt x="72" y="186"/>
                  <a:pt x="73" y="188"/>
                  <a:pt x="73" y="189"/>
                </a:cubicBezTo>
                <a:cubicBezTo>
                  <a:pt x="72" y="191"/>
                  <a:pt x="72" y="197"/>
                  <a:pt x="72" y="195"/>
                </a:cubicBezTo>
                <a:cubicBezTo>
                  <a:pt x="72" y="192"/>
                  <a:pt x="73" y="183"/>
                  <a:pt x="72" y="186"/>
                </a:cubicBezTo>
                <a:cubicBezTo>
                  <a:pt x="70" y="189"/>
                  <a:pt x="71" y="191"/>
                  <a:pt x="70" y="194"/>
                </a:cubicBezTo>
                <a:cubicBezTo>
                  <a:pt x="69" y="197"/>
                  <a:pt x="70" y="205"/>
                  <a:pt x="69" y="203"/>
                </a:cubicBezTo>
                <a:cubicBezTo>
                  <a:pt x="67" y="200"/>
                  <a:pt x="69" y="197"/>
                  <a:pt x="69" y="194"/>
                </a:cubicBezTo>
                <a:cubicBezTo>
                  <a:pt x="69" y="192"/>
                  <a:pt x="69" y="190"/>
                  <a:pt x="69" y="188"/>
                </a:cubicBezTo>
                <a:cubicBezTo>
                  <a:pt x="69" y="188"/>
                  <a:pt x="69" y="186"/>
                  <a:pt x="68" y="186"/>
                </a:cubicBezTo>
                <a:cubicBezTo>
                  <a:pt x="66" y="188"/>
                  <a:pt x="67" y="192"/>
                  <a:pt x="67" y="195"/>
                </a:cubicBezTo>
                <a:cubicBezTo>
                  <a:pt x="66" y="199"/>
                  <a:pt x="66" y="203"/>
                  <a:pt x="66" y="208"/>
                </a:cubicBezTo>
                <a:cubicBezTo>
                  <a:pt x="65" y="216"/>
                  <a:pt x="66" y="223"/>
                  <a:pt x="64" y="231"/>
                </a:cubicBezTo>
                <a:cubicBezTo>
                  <a:pt x="64" y="234"/>
                  <a:pt x="65" y="243"/>
                  <a:pt x="63" y="240"/>
                </a:cubicBezTo>
                <a:cubicBezTo>
                  <a:pt x="63" y="239"/>
                  <a:pt x="64" y="238"/>
                  <a:pt x="64" y="236"/>
                </a:cubicBezTo>
                <a:cubicBezTo>
                  <a:pt x="64" y="234"/>
                  <a:pt x="63" y="230"/>
                  <a:pt x="63" y="232"/>
                </a:cubicBezTo>
                <a:cubicBezTo>
                  <a:pt x="62" y="235"/>
                  <a:pt x="63" y="239"/>
                  <a:pt x="61" y="243"/>
                </a:cubicBezTo>
                <a:cubicBezTo>
                  <a:pt x="61" y="243"/>
                  <a:pt x="61" y="244"/>
                  <a:pt x="61" y="244"/>
                </a:cubicBezTo>
                <a:cubicBezTo>
                  <a:pt x="60" y="243"/>
                  <a:pt x="61" y="240"/>
                  <a:pt x="59" y="240"/>
                </a:cubicBezTo>
                <a:cubicBezTo>
                  <a:pt x="59" y="240"/>
                  <a:pt x="59" y="241"/>
                  <a:pt x="58" y="241"/>
                </a:cubicBezTo>
                <a:cubicBezTo>
                  <a:pt x="57" y="239"/>
                  <a:pt x="58" y="237"/>
                  <a:pt x="58" y="234"/>
                </a:cubicBezTo>
                <a:cubicBezTo>
                  <a:pt x="58" y="232"/>
                  <a:pt x="59" y="228"/>
                  <a:pt x="58" y="229"/>
                </a:cubicBezTo>
                <a:cubicBezTo>
                  <a:pt x="56" y="231"/>
                  <a:pt x="57" y="233"/>
                  <a:pt x="57" y="235"/>
                </a:cubicBezTo>
                <a:cubicBezTo>
                  <a:pt x="57" y="243"/>
                  <a:pt x="56" y="249"/>
                  <a:pt x="56" y="256"/>
                </a:cubicBezTo>
                <a:cubicBezTo>
                  <a:pt x="56" y="259"/>
                  <a:pt x="56" y="261"/>
                  <a:pt x="55" y="263"/>
                </a:cubicBezTo>
                <a:cubicBezTo>
                  <a:pt x="55" y="263"/>
                  <a:pt x="55" y="264"/>
                  <a:pt x="55" y="264"/>
                </a:cubicBezTo>
                <a:cubicBezTo>
                  <a:pt x="53" y="264"/>
                  <a:pt x="55" y="261"/>
                  <a:pt x="55" y="260"/>
                </a:cubicBezTo>
                <a:cubicBezTo>
                  <a:pt x="55" y="257"/>
                  <a:pt x="55" y="249"/>
                  <a:pt x="54" y="252"/>
                </a:cubicBezTo>
                <a:cubicBezTo>
                  <a:pt x="54" y="252"/>
                  <a:pt x="53" y="254"/>
                  <a:pt x="53" y="253"/>
                </a:cubicBezTo>
                <a:cubicBezTo>
                  <a:pt x="52" y="253"/>
                  <a:pt x="52" y="251"/>
                  <a:pt x="53" y="250"/>
                </a:cubicBezTo>
                <a:cubicBezTo>
                  <a:pt x="53" y="250"/>
                  <a:pt x="54" y="251"/>
                  <a:pt x="54" y="250"/>
                </a:cubicBezTo>
                <a:cubicBezTo>
                  <a:pt x="56" y="249"/>
                  <a:pt x="56" y="246"/>
                  <a:pt x="56" y="244"/>
                </a:cubicBezTo>
                <a:cubicBezTo>
                  <a:pt x="56" y="236"/>
                  <a:pt x="57" y="229"/>
                  <a:pt x="56" y="221"/>
                </a:cubicBezTo>
                <a:cubicBezTo>
                  <a:pt x="56" y="220"/>
                  <a:pt x="56" y="219"/>
                  <a:pt x="56" y="218"/>
                </a:cubicBezTo>
                <a:cubicBezTo>
                  <a:pt x="56" y="218"/>
                  <a:pt x="57" y="217"/>
                  <a:pt x="57" y="217"/>
                </a:cubicBezTo>
                <a:cubicBezTo>
                  <a:pt x="57" y="216"/>
                  <a:pt x="58" y="212"/>
                  <a:pt x="57" y="213"/>
                </a:cubicBezTo>
                <a:cubicBezTo>
                  <a:pt x="57" y="213"/>
                  <a:pt x="57" y="215"/>
                  <a:pt x="56" y="214"/>
                </a:cubicBezTo>
                <a:cubicBezTo>
                  <a:pt x="55" y="213"/>
                  <a:pt x="56" y="209"/>
                  <a:pt x="57" y="210"/>
                </a:cubicBezTo>
                <a:cubicBezTo>
                  <a:pt x="57" y="211"/>
                  <a:pt x="57" y="212"/>
                  <a:pt x="58" y="211"/>
                </a:cubicBezTo>
                <a:cubicBezTo>
                  <a:pt x="58" y="211"/>
                  <a:pt x="58" y="209"/>
                  <a:pt x="58" y="208"/>
                </a:cubicBezTo>
                <a:cubicBezTo>
                  <a:pt x="58" y="207"/>
                  <a:pt x="59" y="205"/>
                  <a:pt x="59" y="206"/>
                </a:cubicBezTo>
                <a:cubicBezTo>
                  <a:pt x="60" y="206"/>
                  <a:pt x="59" y="208"/>
                  <a:pt x="59" y="209"/>
                </a:cubicBezTo>
                <a:cubicBezTo>
                  <a:pt x="59" y="212"/>
                  <a:pt x="58" y="214"/>
                  <a:pt x="59" y="216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60" y="215"/>
                  <a:pt x="60" y="212"/>
                  <a:pt x="60" y="210"/>
                </a:cubicBezTo>
                <a:cubicBezTo>
                  <a:pt x="60" y="206"/>
                  <a:pt x="61" y="203"/>
                  <a:pt x="60" y="200"/>
                </a:cubicBezTo>
                <a:cubicBezTo>
                  <a:pt x="59" y="199"/>
                  <a:pt x="59" y="199"/>
                  <a:pt x="59" y="199"/>
                </a:cubicBezTo>
                <a:cubicBezTo>
                  <a:pt x="59" y="200"/>
                  <a:pt x="59" y="201"/>
                  <a:pt x="59" y="201"/>
                </a:cubicBezTo>
                <a:cubicBezTo>
                  <a:pt x="58" y="199"/>
                  <a:pt x="58" y="198"/>
                  <a:pt x="58" y="196"/>
                </a:cubicBezTo>
                <a:cubicBezTo>
                  <a:pt x="58" y="193"/>
                  <a:pt x="58" y="190"/>
                  <a:pt x="58" y="187"/>
                </a:cubicBezTo>
                <a:cubicBezTo>
                  <a:pt x="57" y="186"/>
                  <a:pt x="57" y="185"/>
                  <a:pt x="57" y="185"/>
                </a:cubicBezTo>
                <a:cubicBezTo>
                  <a:pt x="57" y="184"/>
                  <a:pt x="58" y="184"/>
                  <a:pt x="58" y="184"/>
                </a:cubicBezTo>
                <a:cubicBezTo>
                  <a:pt x="59" y="182"/>
                  <a:pt x="59" y="180"/>
                  <a:pt x="58" y="178"/>
                </a:cubicBezTo>
                <a:cubicBezTo>
                  <a:pt x="58" y="177"/>
                  <a:pt x="59" y="176"/>
                  <a:pt x="59" y="176"/>
                </a:cubicBezTo>
                <a:cubicBezTo>
                  <a:pt x="58" y="176"/>
                  <a:pt x="58" y="176"/>
                  <a:pt x="57" y="176"/>
                </a:cubicBezTo>
                <a:cubicBezTo>
                  <a:pt x="56" y="174"/>
                  <a:pt x="58" y="172"/>
                  <a:pt x="57" y="170"/>
                </a:cubicBezTo>
                <a:cubicBezTo>
                  <a:pt x="57" y="169"/>
                  <a:pt x="57" y="167"/>
                  <a:pt x="57" y="168"/>
                </a:cubicBezTo>
                <a:cubicBezTo>
                  <a:pt x="56" y="170"/>
                  <a:pt x="56" y="173"/>
                  <a:pt x="56" y="176"/>
                </a:cubicBezTo>
                <a:cubicBezTo>
                  <a:pt x="56" y="184"/>
                  <a:pt x="57" y="190"/>
                  <a:pt x="57" y="198"/>
                </a:cubicBezTo>
                <a:cubicBezTo>
                  <a:pt x="57" y="200"/>
                  <a:pt x="56" y="204"/>
                  <a:pt x="56" y="202"/>
                </a:cubicBezTo>
                <a:cubicBezTo>
                  <a:pt x="55" y="201"/>
                  <a:pt x="56" y="198"/>
                  <a:pt x="55" y="198"/>
                </a:cubicBezTo>
                <a:cubicBezTo>
                  <a:pt x="54" y="200"/>
                  <a:pt x="56" y="205"/>
                  <a:pt x="54" y="204"/>
                </a:cubicBezTo>
                <a:cubicBezTo>
                  <a:pt x="53" y="203"/>
                  <a:pt x="53" y="202"/>
                  <a:pt x="53" y="201"/>
                </a:cubicBezTo>
                <a:cubicBezTo>
                  <a:pt x="54" y="199"/>
                  <a:pt x="54" y="198"/>
                  <a:pt x="54" y="197"/>
                </a:cubicBezTo>
                <a:cubicBezTo>
                  <a:pt x="54" y="194"/>
                  <a:pt x="55" y="191"/>
                  <a:pt x="55" y="187"/>
                </a:cubicBezTo>
                <a:cubicBezTo>
                  <a:pt x="55" y="180"/>
                  <a:pt x="56" y="157"/>
                  <a:pt x="54" y="165"/>
                </a:cubicBezTo>
                <a:cubicBezTo>
                  <a:pt x="53" y="168"/>
                  <a:pt x="54" y="172"/>
                  <a:pt x="53" y="175"/>
                </a:cubicBezTo>
                <a:cubicBezTo>
                  <a:pt x="53" y="176"/>
                  <a:pt x="52" y="176"/>
                  <a:pt x="52" y="177"/>
                </a:cubicBezTo>
                <a:cubicBezTo>
                  <a:pt x="51" y="177"/>
                  <a:pt x="52" y="178"/>
                  <a:pt x="52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80"/>
                  <a:pt x="52" y="181"/>
                  <a:pt x="52" y="181"/>
                </a:cubicBezTo>
                <a:cubicBezTo>
                  <a:pt x="52" y="184"/>
                  <a:pt x="53" y="186"/>
                  <a:pt x="52" y="188"/>
                </a:cubicBezTo>
                <a:cubicBezTo>
                  <a:pt x="52" y="189"/>
                  <a:pt x="50" y="190"/>
                  <a:pt x="51" y="191"/>
                </a:cubicBezTo>
                <a:cubicBezTo>
                  <a:pt x="51" y="192"/>
                  <a:pt x="51" y="194"/>
                  <a:pt x="52" y="193"/>
                </a:cubicBezTo>
                <a:cubicBezTo>
                  <a:pt x="52" y="192"/>
                  <a:pt x="52" y="188"/>
                  <a:pt x="53" y="189"/>
                </a:cubicBezTo>
                <a:cubicBezTo>
                  <a:pt x="54" y="192"/>
                  <a:pt x="52" y="195"/>
                  <a:pt x="52" y="199"/>
                </a:cubicBezTo>
                <a:cubicBezTo>
                  <a:pt x="52" y="201"/>
                  <a:pt x="52" y="207"/>
                  <a:pt x="51" y="205"/>
                </a:cubicBezTo>
                <a:cubicBezTo>
                  <a:pt x="51" y="203"/>
                  <a:pt x="51" y="197"/>
                  <a:pt x="50" y="199"/>
                </a:cubicBezTo>
                <a:cubicBezTo>
                  <a:pt x="50" y="199"/>
                  <a:pt x="51" y="200"/>
                  <a:pt x="51" y="201"/>
                </a:cubicBezTo>
                <a:cubicBezTo>
                  <a:pt x="51" y="203"/>
                  <a:pt x="50" y="206"/>
                  <a:pt x="50" y="209"/>
                </a:cubicBezTo>
                <a:cubicBezTo>
                  <a:pt x="50" y="213"/>
                  <a:pt x="49" y="217"/>
                  <a:pt x="49" y="221"/>
                </a:cubicBezTo>
                <a:cubicBezTo>
                  <a:pt x="49" y="222"/>
                  <a:pt x="49" y="224"/>
                  <a:pt x="50" y="223"/>
                </a:cubicBezTo>
                <a:cubicBezTo>
                  <a:pt x="50" y="223"/>
                  <a:pt x="50" y="221"/>
                  <a:pt x="51" y="222"/>
                </a:cubicBezTo>
                <a:cubicBezTo>
                  <a:pt x="51" y="222"/>
                  <a:pt x="51" y="223"/>
                  <a:pt x="51" y="223"/>
                </a:cubicBezTo>
                <a:cubicBezTo>
                  <a:pt x="52" y="225"/>
                  <a:pt x="51" y="228"/>
                  <a:pt x="51" y="230"/>
                </a:cubicBezTo>
                <a:cubicBezTo>
                  <a:pt x="50" y="231"/>
                  <a:pt x="50" y="232"/>
                  <a:pt x="49" y="232"/>
                </a:cubicBezTo>
                <a:cubicBezTo>
                  <a:pt x="49" y="232"/>
                  <a:pt x="49" y="230"/>
                  <a:pt x="49" y="231"/>
                </a:cubicBezTo>
                <a:cubicBezTo>
                  <a:pt x="48" y="232"/>
                  <a:pt x="48" y="238"/>
                  <a:pt x="47" y="236"/>
                </a:cubicBezTo>
                <a:cubicBezTo>
                  <a:pt x="47" y="235"/>
                  <a:pt x="47" y="232"/>
                  <a:pt x="47" y="233"/>
                </a:cubicBezTo>
                <a:cubicBezTo>
                  <a:pt x="46" y="235"/>
                  <a:pt x="46" y="239"/>
                  <a:pt x="45" y="237"/>
                </a:cubicBezTo>
                <a:cubicBezTo>
                  <a:pt x="44" y="235"/>
                  <a:pt x="45" y="233"/>
                  <a:pt x="45" y="230"/>
                </a:cubicBezTo>
                <a:cubicBezTo>
                  <a:pt x="45" y="229"/>
                  <a:pt x="45" y="228"/>
                  <a:pt x="45" y="228"/>
                </a:cubicBezTo>
                <a:cubicBezTo>
                  <a:pt x="44" y="227"/>
                  <a:pt x="44" y="226"/>
                  <a:pt x="44" y="226"/>
                </a:cubicBezTo>
                <a:cubicBezTo>
                  <a:pt x="42" y="227"/>
                  <a:pt x="44" y="229"/>
                  <a:pt x="43" y="231"/>
                </a:cubicBezTo>
                <a:cubicBezTo>
                  <a:pt x="43" y="232"/>
                  <a:pt x="43" y="234"/>
                  <a:pt x="43" y="233"/>
                </a:cubicBezTo>
                <a:cubicBezTo>
                  <a:pt x="42" y="232"/>
                  <a:pt x="43" y="230"/>
                  <a:pt x="43" y="229"/>
                </a:cubicBezTo>
                <a:cubicBezTo>
                  <a:pt x="43" y="226"/>
                  <a:pt x="43" y="224"/>
                  <a:pt x="42" y="221"/>
                </a:cubicBezTo>
                <a:cubicBezTo>
                  <a:pt x="42" y="215"/>
                  <a:pt x="43" y="210"/>
                  <a:pt x="43" y="205"/>
                </a:cubicBezTo>
                <a:cubicBezTo>
                  <a:pt x="43" y="204"/>
                  <a:pt x="43" y="203"/>
                  <a:pt x="43" y="203"/>
                </a:cubicBezTo>
                <a:cubicBezTo>
                  <a:pt x="42" y="203"/>
                  <a:pt x="42" y="204"/>
                  <a:pt x="41" y="205"/>
                </a:cubicBezTo>
                <a:cubicBezTo>
                  <a:pt x="41" y="205"/>
                  <a:pt x="41" y="207"/>
                  <a:pt x="40" y="207"/>
                </a:cubicBezTo>
                <a:cubicBezTo>
                  <a:pt x="39" y="205"/>
                  <a:pt x="40" y="203"/>
                  <a:pt x="40" y="201"/>
                </a:cubicBezTo>
                <a:cubicBezTo>
                  <a:pt x="40" y="198"/>
                  <a:pt x="41" y="195"/>
                  <a:pt x="41" y="191"/>
                </a:cubicBezTo>
                <a:cubicBezTo>
                  <a:pt x="41" y="191"/>
                  <a:pt x="40" y="190"/>
                  <a:pt x="40" y="189"/>
                </a:cubicBezTo>
                <a:cubicBezTo>
                  <a:pt x="38" y="185"/>
                  <a:pt x="40" y="181"/>
                  <a:pt x="40" y="177"/>
                </a:cubicBezTo>
                <a:cubicBezTo>
                  <a:pt x="40" y="176"/>
                  <a:pt x="39" y="175"/>
                  <a:pt x="39" y="175"/>
                </a:cubicBezTo>
                <a:cubicBezTo>
                  <a:pt x="38" y="177"/>
                  <a:pt x="39" y="178"/>
                  <a:pt x="39" y="180"/>
                </a:cubicBezTo>
                <a:cubicBezTo>
                  <a:pt x="38" y="186"/>
                  <a:pt x="38" y="191"/>
                  <a:pt x="39" y="196"/>
                </a:cubicBezTo>
                <a:cubicBezTo>
                  <a:pt x="39" y="199"/>
                  <a:pt x="39" y="202"/>
                  <a:pt x="38" y="204"/>
                </a:cubicBezTo>
                <a:cubicBezTo>
                  <a:pt x="37" y="210"/>
                  <a:pt x="37" y="215"/>
                  <a:pt x="37" y="221"/>
                </a:cubicBezTo>
                <a:cubicBezTo>
                  <a:pt x="36" y="222"/>
                  <a:pt x="37" y="224"/>
                  <a:pt x="37" y="225"/>
                </a:cubicBezTo>
                <a:cubicBezTo>
                  <a:pt x="37" y="225"/>
                  <a:pt x="36" y="226"/>
                  <a:pt x="36" y="226"/>
                </a:cubicBezTo>
                <a:cubicBezTo>
                  <a:pt x="34" y="224"/>
                  <a:pt x="36" y="221"/>
                  <a:pt x="36" y="219"/>
                </a:cubicBezTo>
                <a:cubicBezTo>
                  <a:pt x="36" y="216"/>
                  <a:pt x="37" y="208"/>
                  <a:pt x="35" y="210"/>
                </a:cubicBezTo>
                <a:cubicBezTo>
                  <a:pt x="35" y="212"/>
                  <a:pt x="35" y="218"/>
                  <a:pt x="34" y="216"/>
                </a:cubicBezTo>
                <a:cubicBezTo>
                  <a:pt x="34" y="215"/>
                  <a:pt x="34" y="215"/>
                  <a:pt x="34" y="214"/>
                </a:cubicBezTo>
                <a:cubicBezTo>
                  <a:pt x="34" y="213"/>
                  <a:pt x="34" y="210"/>
                  <a:pt x="33" y="211"/>
                </a:cubicBezTo>
                <a:cubicBezTo>
                  <a:pt x="33" y="211"/>
                  <a:pt x="33" y="212"/>
                  <a:pt x="33" y="212"/>
                </a:cubicBezTo>
                <a:cubicBezTo>
                  <a:pt x="32" y="215"/>
                  <a:pt x="32" y="218"/>
                  <a:pt x="32" y="222"/>
                </a:cubicBezTo>
                <a:cubicBezTo>
                  <a:pt x="32" y="224"/>
                  <a:pt x="34" y="228"/>
                  <a:pt x="31" y="229"/>
                </a:cubicBezTo>
                <a:cubicBezTo>
                  <a:pt x="29" y="230"/>
                  <a:pt x="32" y="222"/>
                  <a:pt x="30" y="222"/>
                </a:cubicBezTo>
                <a:cubicBezTo>
                  <a:pt x="30" y="223"/>
                  <a:pt x="30" y="224"/>
                  <a:pt x="29" y="223"/>
                </a:cubicBezTo>
                <a:cubicBezTo>
                  <a:pt x="29" y="223"/>
                  <a:pt x="29" y="222"/>
                  <a:pt x="29" y="221"/>
                </a:cubicBezTo>
                <a:cubicBezTo>
                  <a:pt x="29" y="221"/>
                  <a:pt x="29" y="220"/>
                  <a:pt x="29" y="220"/>
                </a:cubicBezTo>
                <a:cubicBezTo>
                  <a:pt x="30" y="216"/>
                  <a:pt x="30" y="214"/>
                  <a:pt x="30" y="211"/>
                </a:cubicBezTo>
                <a:cubicBezTo>
                  <a:pt x="30" y="210"/>
                  <a:pt x="30" y="210"/>
                  <a:pt x="30" y="209"/>
                </a:cubicBezTo>
                <a:cubicBezTo>
                  <a:pt x="30" y="208"/>
                  <a:pt x="31" y="206"/>
                  <a:pt x="30" y="206"/>
                </a:cubicBezTo>
                <a:cubicBezTo>
                  <a:pt x="29" y="206"/>
                  <a:pt x="30" y="208"/>
                  <a:pt x="29" y="208"/>
                </a:cubicBezTo>
                <a:cubicBezTo>
                  <a:pt x="29" y="206"/>
                  <a:pt x="29" y="205"/>
                  <a:pt x="29" y="204"/>
                </a:cubicBezTo>
                <a:cubicBezTo>
                  <a:pt x="29" y="202"/>
                  <a:pt x="29" y="200"/>
                  <a:pt x="29" y="198"/>
                </a:cubicBezTo>
                <a:cubicBezTo>
                  <a:pt x="29" y="199"/>
                  <a:pt x="29" y="199"/>
                  <a:pt x="29" y="199"/>
                </a:cubicBezTo>
                <a:close/>
                <a:moveTo>
                  <a:pt x="121" y="198"/>
                </a:moveTo>
                <a:cubicBezTo>
                  <a:pt x="121" y="198"/>
                  <a:pt x="122" y="197"/>
                  <a:pt x="122" y="197"/>
                </a:cubicBezTo>
                <a:cubicBezTo>
                  <a:pt x="122" y="197"/>
                  <a:pt x="121" y="198"/>
                  <a:pt x="121" y="198"/>
                </a:cubicBezTo>
                <a:close/>
                <a:moveTo>
                  <a:pt x="109" y="198"/>
                </a:moveTo>
                <a:cubicBezTo>
                  <a:pt x="108" y="198"/>
                  <a:pt x="109" y="196"/>
                  <a:pt x="109" y="195"/>
                </a:cubicBezTo>
                <a:cubicBezTo>
                  <a:pt x="109" y="194"/>
                  <a:pt x="109" y="193"/>
                  <a:pt x="109" y="192"/>
                </a:cubicBezTo>
                <a:cubicBezTo>
                  <a:pt x="110" y="188"/>
                  <a:pt x="110" y="185"/>
                  <a:pt x="110" y="181"/>
                </a:cubicBezTo>
                <a:cubicBezTo>
                  <a:pt x="110" y="179"/>
                  <a:pt x="110" y="178"/>
                  <a:pt x="110" y="176"/>
                </a:cubicBezTo>
                <a:cubicBezTo>
                  <a:pt x="110" y="175"/>
                  <a:pt x="110" y="175"/>
                  <a:pt x="111" y="174"/>
                </a:cubicBezTo>
                <a:cubicBezTo>
                  <a:pt x="111" y="174"/>
                  <a:pt x="111" y="173"/>
                  <a:pt x="111" y="174"/>
                </a:cubicBezTo>
                <a:cubicBezTo>
                  <a:pt x="112" y="175"/>
                  <a:pt x="110" y="180"/>
                  <a:pt x="112" y="179"/>
                </a:cubicBezTo>
                <a:cubicBezTo>
                  <a:pt x="112" y="178"/>
                  <a:pt x="112" y="176"/>
                  <a:pt x="112" y="176"/>
                </a:cubicBezTo>
                <a:cubicBezTo>
                  <a:pt x="114" y="178"/>
                  <a:pt x="113" y="180"/>
                  <a:pt x="112" y="181"/>
                </a:cubicBezTo>
                <a:cubicBezTo>
                  <a:pt x="112" y="183"/>
                  <a:pt x="112" y="188"/>
                  <a:pt x="112" y="186"/>
                </a:cubicBezTo>
                <a:cubicBezTo>
                  <a:pt x="111" y="186"/>
                  <a:pt x="112" y="184"/>
                  <a:pt x="111" y="184"/>
                </a:cubicBezTo>
                <a:cubicBezTo>
                  <a:pt x="110" y="185"/>
                  <a:pt x="111" y="187"/>
                  <a:pt x="111" y="188"/>
                </a:cubicBezTo>
                <a:cubicBezTo>
                  <a:pt x="110" y="191"/>
                  <a:pt x="111" y="194"/>
                  <a:pt x="110" y="197"/>
                </a:cubicBezTo>
                <a:cubicBezTo>
                  <a:pt x="110" y="198"/>
                  <a:pt x="110" y="198"/>
                  <a:pt x="109" y="198"/>
                </a:cubicBezTo>
                <a:close/>
                <a:moveTo>
                  <a:pt x="85" y="199"/>
                </a:moveTo>
                <a:cubicBezTo>
                  <a:pt x="84" y="198"/>
                  <a:pt x="85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7" y="195"/>
                  <a:pt x="86" y="196"/>
                  <a:pt x="86" y="198"/>
                </a:cubicBezTo>
                <a:cubicBezTo>
                  <a:pt x="86" y="198"/>
                  <a:pt x="85" y="199"/>
                  <a:pt x="85" y="199"/>
                </a:cubicBezTo>
                <a:close/>
                <a:moveTo>
                  <a:pt x="81" y="199"/>
                </a:moveTo>
                <a:cubicBezTo>
                  <a:pt x="79" y="199"/>
                  <a:pt x="81" y="197"/>
                  <a:pt x="80" y="195"/>
                </a:cubicBezTo>
                <a:cubicBezTo>
                  <a:pt x="80" y="193"/>
                  <a:pt x="80" y="190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cubicBezTo>
                  <a:pt x="83" y="187"/>
                  <a:pt x="81" y="189"/>
                  <a:pt x="81" y="191"/>
                </a:cubicBezTo>
                <a:cubicBezTo>
                  <a:pt x="81" y="193"/>
                  <a:pt x="82" y="195"/>
                  <a:pt x="81" y="197"/>
                </a:cubicBezTo>
                <a:cubicBezTo>
                  <a:pt x="81" y="198"/>
                  <a:pt x="81" y="199"/>
                  <a:pt x="81" y="199"/>
                </a:cubicBezTo>
                <a:close/>
                <a:moveTo>
                  <a:pt x="16" y="202"/>
                </a:moveTo>
                <a:cubicBezTo>
                  <a:pt x="15" y="202"/>
                  <a:pt x="16" y="199"/>
                  <a:pt x="16" y="200"/>
                </a:cubicBezTo>
                <a:cubicBezTo>
                  <a:pt x="16" y="200"/>
                  <a:pt x="16" y="202"/>
                  <a:pt x="16" y="202"/>
                </a:cubicBezTo>
                <a:close/>
                <a:moveTo>
                  <a:pt x="25" y="205"/>
                </a:moveTo>
                <a:cubicBezTo>
                  <a:pt x="24" y="205"/>
                  <a:pt x="25" y="200"/>
                  <a:pt x="24" y="201"/>
                </a:cubicBezTo>
                <a:cubicBezTo>
                  <a:pt x="24" y="202"/>
                  <a:pt x="24" y="204"/>
                  <a:pt x="24" y="203"/>
                </a:cubicBezTo>
                <a:cubicBezTo>
                  <a:pt x="23" y="202"/>
                  <a:pt x="23" y="199"/>
                  <a:pt x="23" y="200"/>
                </a:cubicBezTo>
                <a:cubicBezTo>
                  <a:pt x="23" y="201"/>
                  <a:pt x="23" y="203"/>
                  <a:pt x="22" y="203"/>
                </a:cubicBezTo>
                <a:cubicBezTo>
                  <a:pt x="21" y="203"/>
                  <a:pt x="22" y="201"/>
                  <a:pt x="22" y="200"/>
                </a:cubicBezTo>
                <a:cubicBezTo>
                  <a:pt x="23" y="196"/>
                  <a:pt x="21" y="193"/>
                  <a:pt x="22" y="190"/>
                </a:cubicBezTo>
                <a:cubicBezTo>
                  <a:pt x="22" y="189"/>
                  <a:pt x="22" y="185"/>
                  <a:pt x="22" y="187"/>
                </a:cubicBezTo>
                <a:cubicBezTo>
                  <a:pt x="23" y="188"/>
                  <a:pt x="22" y="190"/>
                  <a:pt x="23" y="190"/>
                </a:cubicBezTo>
                <a:cubicBezTo>
                  <a:pt x="27" y="189"/>
                  <a:pt x="23" y="183"/>
                  <a:pt x="24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7" y="183"/>
                  <a:pt x="23" y="193"/>
                  <a:pt x="25" y="190"/>
                </a:cubicBezTo>
                <a:cubicBezTo>
                  <a:pt x="26" y="189"/>
                  <a:pt x="26" y="187"/>
                  <a:pt x="26" y="188"/>
                </a:cubicBezTo>
                <a:cubicBezTo>
                  <a:pt x="26" y="188"/>
                  <a:pt x="26" y="189"/>
                  <a:pt x="27" y="190"/>
                </a:cubicBezTo>
                <a:cubicBezTo>
                  <a:pt x="28" y="193"/>
                  <a:pt x="27" y="197"/>
                  <a:pt x="26" y="201"/>
                </a:cubicBezTo>
                <a:cubicBezTo>
                  <a:pt x="26" y="202"/>
                  <a:pt x="26" y="204"/>
                  <a:pt x="25" y="205"/>
                </a:cubicBezTo>
                <a:cubicBezTo>
                  <a:pt x="25" y="205"/>
                  <a:pt x="25" y="205"/>
                  <a:pt x="25" y="205"/>
                </a:cubicBezTo>
                <a:close/>
                <a:moveTo>
                  <a:pt x="114" y="204"/>
                </a:moveTo>
                <a:cubicBezTo>
                  <a:pt x="113" y="204"/>
                  <a:pt x="113" y="201"/>
                  <a:pt x="114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15" y="203"/>
                  <a:pt x="114" y="204"/>
                  <a:pt x="114" y="204"/>
                </a:cubicBezTo>
                <a:close/>
                <a:moveTo>
                  <a:pt x="22" y="206"/>
                </a:moveTo>
                <a:cubicBezTo>
                  <a:pt x="22" y="206"/>
                  <a:pt x="23" y="205"/>
                  <a:pt x="23" y="205"/>
                </a:cubicBezTo>
                <a:cubicBezTo>
                  <a:pt x="23" y="205"/>
                  <a:pt x="23" y="206"/>
                  <a:pt x="22" y="206"/>
                </a:cubicBezTo>
                <a:close/>
                <a:moveTo>
                  <a:pt x="116" y="205"/>
                </a:moveTo>
                <a:cubicBezTo>
                  <a:pt x="115" y="205"/>
                  <a:pt x="116" y="203"/>
                  <a:pt x="116" y="201"/>
                </a:cubicBezTo>
                <a:cubicBezTo>
                  <a:pt x="116" y="199"/>
                  <a:pt x="117" y="194"/>
                  <a:pt x="118" y="196"/>
                </a:cubicBezTo>
                <a:cubicBezTo>
                  <a:pt x="118" y="198"/>
                  <a:pt x="116" y="200"/>
                  <a:pt x="117" y="202"/>
                </a:cubicBezTo>
                <a:cubicBezTo>
                  <a:pt x="117" y="203"/>
                  <a:pt x="117" y="203"/>
                  <a:pt x="117" y="204"/>
                </a:cubicBezTo>
                <a:cubicBezTo>
                  <a:pt x="117" y="205"/>
                  <a:pt x="116" y="205"/>
                  <a:pt x="116" y="205"/>
                </a:cubicBezTo>
                <a:close/>
                <a:moveTo>
                  <a:pt x="109" y="207"/>
                </a:moveTo>
                <a:cubicBezTo>
                  <a:pt x="107" y="206"/>
                  <a:pt x="110" y="202"/>
                  <a:pt x="110" y="203"/>
                </a:cubicBezTo>
                <a:cubicBezTo>
                  <a:pt x="110" y="204"/>
                  <a:pt x="110" y="205"/>
                  <a:pt x="110" y="206"/>
                </a:cubicBezTo>
                <a:cubicBezTo>
                  <a:pt x="109" y="207"/>
                  <a:pt x="109" y="207"/>
                  <a:pt x="109" y="207"/>
                </a:cubicBezTo>
                <a:close/>
                <a:moveTo>
                  <a:pt x="69" y="208"/>
                </a:moveTo>
                <a:cubicBezTo>
                  <a:pt x="68" y="208"/>
                  <a:pt x="69" y="206"/>
                  <a:pt x="69" y="205"/>
                </a:cubicBezTo>
                <a:cubicBezTo>
                  <a:pt x="70" y="205"/>
                  <a:pt x="70" y="205"/>
                  <a:pt x="70" y="205"/>
                </a:cubicBezTo>
                <a:cubicBezTo>
                  <a:pt x="70" y="205"/>
                  <a:pt x="70" y="205"/>
                  <a:pt x="70" y="206"/>
                </a:cubicBezTo>
                <a:cubicBezTo>
                  <a:pt x="70" y="206"/>
                  <a:pt x="69" y="208"/>
                  <a:pt x="69" y="208"/>
                </a:cubicBezTo>
                <a:close/>
                <a:moveTo>
                  <a:pt x="15" y="209"/>
                </a:moveTo>
                <a:cubicBezTo>
                  <a:pt x="14" y="209"/>
                  <a:pt x="15" y="207"/>
                  <a:pt x="15" y="206"/>
                </a:cubicBezTo>
                <a:cubicBezTo>
                  <a:pt x="15" y="205"/>
                  <a:pt x="15" y="204"/>
                  <a:pt x="16" y="204"/>
                </a:cubicBezTo>
                <a:cubicBezTo>
                  <a:pt x="16" y="206"/>
                  <a:pt x="17" y="208"/>
                  <a:pt x="16" y="209"/>
                </a:cubicBezTo>
                <a:cubicBezTo>
                  <a:pt x="16" y="209"/>
                  <a:pt x="16" y="209"/>
                  <a:pt x="15" y="209"/>
                </a:cubicBezTo>
                <a:close/>
                <a:moveTo>
                  <a:pt x="85" y="208"/>
                </a:moveTo>
                <a:cubicBezTo>
                  <a:pt x="83" y="208"/>
                  <a:pt x="85" y="202"/>
                  <a:pt x="86" y="203"/>
                </a:cubicBezTo>
                <a:cubicBezTo>
                  <a:pt x="86" y="204"/>
                  <a:pt x="86" y="205"/>
                  <a:pt x="85" y="207"/>
                </a:cubicBezTo>
                <a:cubicBezTo>
                  <a:pt x="85" y="207"/>
                  <a:pt x="85" y="208"/>
                  <a:pt x="85" y="208"/>
                </a:cubicBezTo>
                <a:close/>
                <a:moveTo>
                  <a:pt x="81" y="210"/>
                </a:moveTo>
                <a:cubicBezTo>
                  <a:pt x="80" y="210"/>
                  <a:pt x="81" y="208"/>
                  <a:pt x="81" y="206"/>
                </a:cubicBezTo>
                <a:cubicBezTo>
                  <a:pt x="81" y="206"/>
                  <a:pt x="82" y="204"/>
                  <a:pt x="82" y="204"/>
                </a:cubicBezTo>
                <a:cubicBezTo>
                  <a:pt x="83" y="206"/>
                  <a:pt x="82" y="207"/>
                  <a:pt x="82" y="208"/>
                </a:cubicBezTo>
                <a:cubicBezTo>
                  <a:pt x="82" y="209"/>
                  <a:pt x="82" y="210"/>
                  <a:pt x="81" y="210"/>
                </a:cubicBezTo>
                <a:close/>
                <a:moveTo>
                  <a:pt x="76" y="210"/>
                </a:moveTo>
                <a:cubicBezTo>
                  <a:pt x="76" y="210"/>
                  <a:pt x="77" y="209"/>
                  <a:pt x="77" y="209"/>
                </a:cubicBezTo>
                <a:cubicBezTo>
                  <a:pt x="77" y="209"/>
                  <a:pt x="77" y="210"/>
                  <a:pt x="76" y="210"/>
                </a:cubicBezTo>
                <a:close/>
                <a:moveTo>
                  <a:pt x="25" y="212"/>
                </a:moveTo>
                <a:cubicBezTo>
                  <a:pt x="23" y="212"/>
                  <a:pt x="25" y="210"/>
                  <a:pt x="25" y="208"/>
                </a:cubicBezTo>
                <a:cubicBezTo>
                  <a:pt x="25" y="208"/>
                  <a:pt x="25" y="205"/>
                  <a:pt x="26" y="206"/>
                </a:cubicBezTo>
                <a:cubicBezTo>
                  <a:pt x="26" y="207"/>
                  <a:pt x="25" y="208"/>
                  <a:pt x="25" y="209"/>
                </a:cubicBezTo>
                <a:cubicBezTo>
                  <a:pt x="25" y="210"/>
                  <a:pt x="26" y="212"/>
                  <a:pt x="25" y="212"/>
                </a:cubicBezTo>
                <a:close/>
                <a:moveTo>
                  <a:pt x="108" y="211"/>
                </a:moveTo>
                <a:cubicBezTo>
                  <a:pt x="107" y="211"/>
                  <a:pt x="109" y="207"/>
                  <a:pt x="109" y="208"/>
                </a:cubicBezTo>
                <a:cubicBezTo>
                  <a:pt x="109" y="209"/>
                  <a:pt x="109" y="210"/>
                  <a:pt x="109" y="211"/>
                </a:cubicBezTo>
                <a:cubicBezTo>
                  <a:pt x="109" y="211"/>
                  <a:pt x="108" y="211"/>
                  <a:pt x="108" y="211"/>
                </a:cubicBezTo>
                <a:close/>
                <a:moveTo>
                  <a:pt x="73" y="212"/>
                </a:moveTo>
                <a:cubicBezTo>
                  <a:pt x="72" y="212"/>
                  <a:pt x="73" y="209"/>
                  <a:pt x="73" y="210"/>
                </a:cubicBezTo>
                <a:cubicBezTo>
                  <a:pt x="73" y="211"/>
                  <a:pt x="73" y="212"/>
                  <a:pt x="73" y="212"/>
                </a:cubicBezTo>
                <a:close/>
                <a:moveTo>
                  <a:pt x="15" y="213"/>
                </a:moveTo>
                <a:cubicBezTo>
                  <a:pt x="14" y="213"/>
                  <a:pt x="15" y="211"/>
                  <a:pt x="15" y="211"/>
                </a:cubicBezTo>
                <a:cubicBezTo>
                  <a:pt x="16" y="212"/>
                  <a:pt x="16" y="213"/>
                  <a:pt x="15" y="213"/>
                </a:cubicBezTo>
                <a:close/>
                <a:moveTo>
                  <a:pt x="84" y="212"/>
                </a:moveTo>
                <a:cubicBezTo>
                  <a:pt x="84" y="212"/>
                  <a:pt x="84" y="211"/>
                  <a:pt x="84" y="210"/>
                </a:cubicBezTo>
                <a:cubicBezTo>
                  <a:pt x="85" y="210"/>
                  <a:pt x="84" y="209"/>
                  <a:pt x="84" y="209"/>
                </a:cubicBezTo>
                <a:cubicBezTo>
                  <a:pt x="85" y="208"/>
                  <a:pt x="85" y="209"/>
                  <a:pt x="85" y="210"/>
                </a:cubicBezTo>
                <a:cubicBezTo>
                  <a:pt x="86" y="211"/>
                  <a:pt x="85" y="212"/>
                  <a:pt x="84" y="212"/>
                </a:cubicBezTo>
                <a:close/>
                <a:moveTo>
                  <a:pt x="51" y="213"/>
                </a:moveTo>
                <a:cubicBezTo>
                  <a:pt x="51" y="213"/>
                  <a:pt x="52" y="211"/>
                  <a:pt x="52" y="211"/>
                </a:cubicBezTo>
                <a:cubicBezTo>
                  <a:pt x="52" y="212"/>
                  <a:pt x="52" y="213"/>
                  <a:pt x="51" y="213"/>
                </a:cubicBezTo>
                <a:close/>
                <a:moveTo>
                  <a:pt x="38" y="213"/>
                </a:moveTo>
                <a:cubicBezTo>
                  <a:pt x="37" y="213"/>
                  <a:pt x="39" y="211"/>
                  <a:pt x="39" y="211"/>
                </a:cubicBezTo>
                <a:cubicBezTo>
                  <a:pt x="39" y="212"/>
                  <a:pt x="39" y="213"/>
                  <a:pt x="38" y="213"/>
                </a:cubicBezTo>
                <a:close/>
                <a:moveTo>
                  <a:pt x="106" y="213"/>
                </a:moveTo>
                <a:cubicBezTo>
                  <a:pt x="105" y="213"/>
                  <a:pt x="106" y="211"/>
                  <a:pt x="106" y="212"/>
                </a:cubicBezTo>
                <a:cubicBezTo>
                  <a:pt x="106" y="212"/>
                  <a:pt x="106" y="213"/>
                  <a:pt x="106" y="213"/>
                </a:cubicBezTo>
                <a:close/>
                <a:moveTo>
                  <a:pt x="74" y="214"/>
                </a:moveTo>
                <a:cubicBezTo>
                  <a:pt x="73" y="214"/>
                  <a:pt x="74" y="210"/>
                  <a:pt x="74" y="211"/>
                </a:cubicBezTo>
                <a:cubicBezTo>
                  <a:pt x="75" y="212"/>
                  <a:pt x="75" y="214"/>
                  <a:pt x="74" y="214"/>
                </a:cubicBezTo>
                <a:close/>
                <a:moveTo>
                  <a:pt x="69" y="215"/>
                </a:moveTo>
                <a:cubicBezTo>
                  <a:pt x="69" y="215"/>
                  <a:pt x="69" y="215"/>
                  <a:pt x="69" y="214"/>
                </a:cubicBezTo>
                <a:cubicBezTo>
                  <a:pt x="69" y="215"/>
                  <a:pt x="68" y="216"/>
                  <a:pt x="68" y="216"/>
                </a:cubicBezTo>
                <a:cubicBezTo>
                  <a:pt x="69" y="217"/>
                  <a:pt x="69" y="217"/>
                  <a:pt x="69" y="218"/>
                </a:cubicBezTo>
                <a:cubicBezTo>
                  <a:pt x="70" y="221"/>
                  <a:pt x="69" y="223"/>
                  <a:pt x="68" y="226"/>
                </a:cubicBezTo>
                <a:cubicBezTo>
                  <a:pt x="68" y="226"/>
                  <a:pt x="68" y="227"/>
                  <a:pt x="68" y="227"/>
                </a:cubicBezTo>
                <a:cubicBezTo>
                  <a:pt x="66" y="227"/>
                  <a:pt x="67" y="223"/>
                  <a:pt x="68" y="221"/>
                </a:cubicBezTo>
                <a:cubicBezTo>
                  <a:pt x="68" y="218"/>
                  <a:pt x="68" y="209"/>
                  <a:pt x="69" y="212"/>
                </a:cubicBezTo>
                <a:cubicBezTo>
                  <a:pt x="69" y="213"/>
                  <a:pt x="69" y="213"/>
                  <a:pt x="69" y="214"/>
                </a:cubicBezTo>
                <a:cubicBezTo>
                  <a:pt x="69" y="213"/>
                  <a:pt x="69" y="213"/>
                  <a:pt x="69" y="212"/>
                </a:cubicBezTo>
                <a:cubicBezTo>
                  <a:pt x="69" y="211"/>
                  <a:pt x="69" y="209"/>
                  <a:pt x="70" y="210"/>
                </a:cubicBezTo>
                <a:cubicBezTo>
                  <a:pt x="71" y="211"/>
                  <a:pt x="70" y="213"/>
                  <a:pt x="70" y="214"/>
                </a:cubicBezTo>
                <a:cubicBezTo>
                  <a:pt x="70" y="215"/>
                  <a:pt x="70" y="215"/>
                  <a:pt x="69" y="215"/>
                </a:cubicBezTo>
                <a:close/>
                <a:moveTo>
                  <a:pt x="79" y="216"/>
                </a:moveTo>
                <a:cubicBezTo>
                  <a:pt x="78" y="216"/>
                  <a:pt x="79" y="214"/>
                  <a:pt x="79" y="212"/>
                </a:cubicBezTo>
                <a:cubicBezTo>
                  <a:pt x="79" y="212"/>
                  <a:pt x="80" y="211"/>
                  <a:pt x="80" y="211"/>
                </a:cubicBezTo>
                <a:cubicBezTo>
                  <a:pt x="81" y="213"/>
                  <a:pt x="81" y="215"/>
                  <a:pt x="80" y="216"/>
                </a:cubicBezTo>
                <a:cubicBezTo>
                  <a:pt x="80" y="216"/>
                  <a:pt x="80" y="216"/>
                  <a:pt x="79" y="216"/>
                </a:cubicBezTo>
                <a:close/>
                <a:moveTo>
                  <a:pt x="38" y="217"/>
                </a:moveTo>
                <a:cubicBezTo>
                  <a:pt x="37" y="217"/>
                  <a:pt x="38" y="214"/>
                  <a:pt x="38" y="215"/>
                </a:cubicBezTo>
                <a:cubicBezTo>
                  <a:pt x="39" y="215"/>
                  <a:pt x="39" y="217"/>
                  <a:pt x="38" y="217"/>
                </a:cubicBezTo>
                <a:close/>
                <a:moveTo>
                  <a:pt x="105" y="218"/>
                </a:moveTo>
                <a:cubicBezTo>
                  <a:pt x="104" y="218"/>
                  <a:pt x="106" y="217"/>
                  <a:pt x="106" y="217"/>
                </a:cubicBezTo>
                <a:cubicBezTo>
                  <a:pt x="106" y="218"/>
                  <a:pt x="105" y="218"/>
                  <a:pt x="105" y="218"/>
                </a:cubicBezTo>
                <a:close/>
                <a:moveTo>
                  <a:pt x="79" y="221"/>
                </a:moveTo>
                <a:cubicBezTo>
                  <a:pt x="78" y="221"/>
                  <a:pt x="79" y="217"/>
                  <a:pt x="80" y="218"/>
                </a:cubicBezTo>
                <a:cubicBezTo>
                  <a:pt x="80" y="219"/>
                  <a:pt x="80" y="221"/>
                  <a:pt x="79" y="221"/>
                </a:cubicBezTo>
                <a:close/>
                <a:moveTo>
                  <a:pt x="66" y="223"/>
                </a:moveTo>
                <a:cubicBezTo>
                  <a:pt x="65" y="223"/>
                  <a:pt x="66" y="220"/>
                  <a:pt x="66" y="221"/>
                </a:cubicBezTo>
                <a:cubicBezTo>
                  <a:pt x="67" y="222"/>
                  <a:pt x="67" y="223"/>
                  <a:pt x="66" y="223"/>
                </a:cubicBezTo>
                <a:close/>
                <a:moveTo>
                  <a:pt x="105" y="223"/>
                </a:moveTo>
                <a:cubicBezTo>
                  <a:pt x="104" y="223"/>
                  <a:pt x="105" y="219"/>
                  <a:pt x="105" y="220"/>
                </a:cubicBezTo>
                <a:cubicBezTo>
                  <a:pt x="106" y="221"/>
                  <a:pt x="106" y="222"/>
                  <a:pt x="105" y="223"/>
                </a:cubicBezTo>
                <a:cubicBezTo>
                  <a:pt x="105" y="223"/>
                  <a:pt x="105" y="223"/>
                  <a:pt x="105" y="223"/>
                </a:cubicBezTo>
                <a:close/>
                <a:moveTo>
                  <a:pt x="18" y="225"/>
                </a:moveTo>
                <a:cubicBezTo>
                  <a:pt x="17" y="225"/>
                  <a:pt x="18" y="223"/>
                  <a:pt x="18" y="223"/>
                </a:cubicBezTo>
                <a:cubicBezTo>
                  <a:pt x="19" y="224"/>
                  <a:pt x="18" y="225"/>
                  <a:pt x="18" y="225"/>
                </a:cubicBezTo>
                <a:close/>
                <a:moveTo>
                  <a:pt x="39" y="225"/>
                </a:moveTo>
                <a:cubicBezTo>
                  <a:pt x="38" y="225"/>
                  <a:pt x="39" y="223"/>
                  <a:pt x="39" y="222"/>
                </a:cubicBezTo>
                <a:cubicBezTo>
                  <a:pt x="39" y="219"/>
                  <a:pt x="39" y="217"/>
                  <a:pt x="39" y="214"/>
                </a:cubicBezTo>
                <a:cubicBezTo>
                  <a:pt x="39" y="212"/>
                  <a:pt x="40" y="206"/>
                  <a:pt x="41" y="208"/>
                </a:cubicBezTo>
                <a:cubicBezTo>
                  <a:pt x="43" y="210"/>
                  <a:pt x="41" y="212"/>
                  <a:pt x="41" y="214"/>
                </a:cubicBezTo>
                <a:cubicBezTo>
                  <a:pt x="41" y="218"/>
                  <a:pt x="42" y="222"/>
                  <a:pt x="40" y="225"/>
                </a:cubicBezTo>
                <a:cubicBezTo>
                  <a:pt x="39" y="225"/>
                  <a:pt x="39" y="225"/>
                  <a:pt x="39" y="225"/>
                </a:cubicBezTo>
                <a:close/>
                <a:moveTo>
                  <a:pt x="28" y="226"/>
                </a:moveTo>
                <a:cubicBezTo>
                  <a:pt x="28" y="226"/>
                  <a:pt x="29" y="224"/>
                  <a:pt x="29" y="224"/>
                </a:cubicBezTo>
                <a:cubicBezTo>
                  <a:pt x="30" y="225"/>
                  <a:pt x="30" y="225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5"/>
                  <a:pt x="29" y="226"/>
                  <a:pt x="28" y="226"/>
                </a:cubicBezTo>
                <a:close/>
                <a:moveTo>
                  <a:pt x="79" y="226"/>
                </a:moveTo>
                <a:cubicBezTo>
                  <a:pt x="78" y="226"/>
                  <a:pt x="79" y="225"/>
                  <a:pt x="79" y="225"/>
                </a:cubicBezTo>
                <a:cubicBezTo>
                  <a:pt x="79" y="225"/>
                  <a:pt x="79" y="226"/>
                  <a:pt x="79" y="226"/>
                </a:cubicBezTo>
                <a:close/>
                <a:moveTo>
                  <a:pt x="35" y="227"/>
                </a:moveTo>
                <a:cubicBezTo>
                  <a:pt x="35" y="227"/>
                  <a:pt x="36" y="226"/>
                  <a:pt x="36" y="226"/>
                </a:cubicBezTo>
                <a:cubicBezTo>
                  <a:pt x="36" y="226"/>
                  <a:pt x="36" y="227"/>
                  <a:pt x="35" y="227"/>
                </a:cubicBezTo>
                <a:close/>
                <a:moveTo>
                  <a:pt x="97" y="227"/>
                </a:moveTo>
                <a:cubicBezTo>
                  <a:pt x="97" y="227"/>
                  <a:pt x="98" y="225"/>
                  <a:pt x="98" y="225"/>
                </a:cubicBezTo>
                <a:cubicBezTo>
                  <a:pt x="98" y="226"/>
                  <a:pt x="98" y="227"/>
                  <a:pt x="97" y="227"/>
                </a:cubicBezTo>
                <a:close/>
                <a:moveTo>
                  <a:pt x="14" y="231"/>
                </a:moveTo>
                <a:cubicBezTo>
                  <a:pt x="14" y="231"/>
                  <a:pt x="14" y="230"/>
                  <a:pt x="14" y="230"/>
                </a:cubicBezTo>
                <a:cubicBezTo>
                  <a:pt x="14" y="230"/>
                  <a:pt x="14" y="231"/>
                  <a:pt x="14" y="231"/>
                </a:cubicBezTo>
                <a:close/>
                <a:moveTo>
                  <a:pt x="39" y="233"/>
                </a:moveTo>
                <a:cubicBezTo>
                  <a:pt x="38" y="233"/>
                  <a:pt x="39" y="231"/>
                  <a:pt x="39" y="232"/>
                </a:cubicBezTo>
                <a:cubicBezTo>
                  <a:pt x="39" y="232"/>
                  <a:pt x="39" y="233"/>
                  <a:pt x="39" y="233"/>
                </a:cubicBezTo>
                <a:close/>
                <a:moveTo>
                  <a:pt x="52" y="233"/>
                </a:moveTo>
                <a:cubicBezTo>
                  <a:pt x="51" y="233"/>
                  <a:pt x="52" y="231"/>
                  <a:pt x="52" y="230"/>
                </a:cubicBezTo>
                <a:cubicBezTo>
                  <a:pt x="52" y="226"/>
                  <a:pt x="52" y="223"/>
                  <a:pt x="53" y="220"/>
                </a:cubicBezTo>
                <a:cubicBezTo>
                  <a:pt x="53" y="218"/>
                  <a:pt x="54" y="215"/>
                  <a:pt x="54" y="216"/>
                </a:cubicBezTo>
                <a:cubicBezTo>
                  <a:pt x="55" y="217"/>
                  <a:pt x="55" y="218"/>
                  <a:pt x="55" y="219"/>
                </a:cubicBezTo>
                <a:cubicBezTo>
                  <a:pt x="55" y="222"/>
                  <a:pt x="57" y="226"/>
                  <a:pt x="55" y="228"/>
                </a:cubicBezTo>
                <a:cubicBezTo>
                  <a:pt x="55" y="228"/>
                  <a:pt x="54" y="229"/>
                  <a:pt x="54" y="229"/>
                </a:cubicBezTo>
                <a:cubicBezTo>
                  <a:pt x="53" y="227"/>
                  <a:pt x="55" y="226"/>
                  <a:pt x="54" y="225"/>
                </a:cubicBezTo>
                <a:cubicBezTo>
                  <a:pt x="54" y="224"/>
                  <a:pt x="54" y="223"/>
                  <a:pt x="54" y="224"/>
                </a:cubicBezTo>
                <a:cubicBezTo>
                  <a:pt x="53" y="225"/>
                  <a:pt x="53" y="227"/>
                  <a:pt x="53" y="229"/>
                </a:cubicBezTo>
                <a:cubicBezTo>
                  <a:pt x="53" y="230"/>
                  <a:pt x="53" y="232"/>
                  <a:pt x="53" y="233"/>
                </a:cubicBezTo>
                <a:cubicBezTo>
                  <a:pt x="52" y="233"/>
                  <a:pt x="52" y="233"/>
                  <a:pt x="52" y="233"/>
                </a:cubicBezTo>
                <a:close/>
                <a:moveTo>
                  <a:pt x="54" y="234"/>
                </a:moveTo>
                <a:cubicBezTo>
                  <a:pt x="54" y="234"/>
                  <a:pt x="54" y="233"/>
                  <a:pt x="55" y="233"/>
                </a:cubicBezTo>
                <a:cubicBezTo>
                  <a:pt x="55" y="233"/>
                  <a:pt x="55" y="234"/>
                  <a:pt x="54" y="234"/>
                </a:cubicBezTo>
                <a:close/>
                <a:moveTo>
                  <a:pt x="35" y="235"/>
                </a:moveTo>
                <a:cubicBezTo>
                  <a:pt x="34" y="235"/>
                  <a:pt x="35" y="232"/>
                  <a:pt x="35" y="231"/>
                </a:cubicBezTo>
                <a:cubicBezTo>
                  <a:pt x="35" y="231"/>
                  <a:pt x="36" y="231"/>
                  <a:pt x="36" y="231"/>
                </a:cubicBezTo>
                <a:cubicBezTo>
                  <a:pt x="37" y="232"/>
                  <a:pt x="36" y="234"/>
                  <a:pt x="35" y="235"/>
                </a:cubicBezTo>
                <a:cubicBezTo>
                  <a:pt x="35" y="235"/>
                  <a:pt x="35" y="235"/>
                  <a:pt x="35" y="235"/>
                </a:cubicBezTo>
                <a:close/>
                <a:moveTo>
                  <a:pt x="114" y="234"/>
                </a:moveTo>
                <a:cubicBezTo>
                  <a:pt x="113" y="235"/>
                  <a:pt x="114" y="231"/>
                  <a:pt x="114" y="232"/>
                </a:cubicBezTo>
                <a:cubicBezTo>
                  <a:pt x="115" y="233"/>
                  <a:pt x="115" y="234"/>
                  <a:pt x="114" y="234"/>
                </a:cubicBezTo>
                <a:close/>
                <a:moveTo>
                  <a:pt x="49" y="236"/>
                </a:moveTo>
                <a:cubicBezTo>
                  <a:pt x="48" y="236"/>
                  <a:pt x="50" y="234"/>
                  <a:pt x="50" y="234"/>
                </a:cubicBezTo>
                <a:cubicBezTo>
                  <a:pt x="51" y="235"/>
                  <a:pt x="50" y="236"/>
                  <a:pt x="49" y="236"/>
                </a:cubicBezTo>
                <a:close/>
                <a:moveTo>
                  <a:pt x="66" y="240"/>
                </a:moveTo>
                <a:cubicBezTo>
                  <a:pt x="66" y="240"/>
                  <a:pt x="66" y="237"/>
                  <a:pt x="67" y="238"/>
                </a:cubicBezTo>
                <a:cubicBezTo>
                  <a:pt x="67" y="239"/>
                  <a:pt x="67" y="240"/>
                  <a:pt x="66" y="240"/>
                </a:cubicBezTo>
                <a:close/>
                <a:moveTo>
                  <a:pt x="112" y="239"/>
                </a:moveTo>
                <a:cubicBezTo>
                  <a:pt x="110" y="239"/>
                  <a:pt x="111" y="235"/>
                  <a:pt x="112" y="233"/>
                </a:cubicBezTo>
                <a:cubicBezTo>
                  <a:pt x="112" y="232"/>
                  <a:pt x="112" y="230"/>
                  <a:pt x="113" y="231"/>
                </a:cubicBezTo>
                <a:cubicBezTo>
                  <a:pt x="114" y="232"/>
                  <a:pt x="112" y="234"/>
                  <a:pt x="112" y="236"/>
                </a:cubicBezTo>
                <a:cubicBezTo>
                  <a:pt x="112" y="238"/>
                  <a:pt x="113" y="239"/>
                  <a:pt x="112" y="239"/>
                </a:cubicBezTo>
                <a:close/>
                <a:moveTo>
                  <a:pt x="78" y="240"/>
                </a:moveTo>
                <a:cubicBezTo>
                  <a:pt x="77" y="240"/>
                  <a:pt x="78" y="239"/>
                  <a:pt x="78" y="239"/>
                </a:cubicBezTo>
                <a:cubicBezTo>
                  <a:pt x="78" y="239"/>
                  <a:pt x="78" y="240"/>
                  <a:pt x="78" y="240"/>
                </a:cubicBezTo>
                <a:close/>
                <a:moveTo>
                  <a:pt x="114" y="240"/>
                </a:moveTo>
                <a:cubicBezTo>
                  <a:pt x="113" y="240"/>
                  <a:pt x="114" y="237"/>
                  <a:pt x="115" y="238"/>
                </a:cubicBezTo>
                <a:cubicBezTo>
                  <a:pt x="115" y="238"/>
                  <a:pt x="115" y="239"/>
                  <a:pt x="114" y="240"/>
                </a:cubicBezTo>
                <a:cubicBezTo>
                  <a:pt x="114" y="240"/>
                  <a:pt x="114" y="240"/>
                  <a:pt x="114" y="240"/>
                </a:cubicBezTo>
                <a:close/>
                <a:moveTo>
                  <a:pt x="34" y="251"/>
                </a:moveTo>
                <a:cubicBezTo>
                  <a:pt x="33" y="251"/>
                  <a:pt x="34" y="249"/>
                  <a:pt x="34" y="248"/>
                </a:cubicBezTo>
                <a:cubicBezTo>
                  <a:pt x="34" y="248"/>
                  <a:pt x="35" y="247"/>
                  <a:pt x="35" y="247"/>
                </a:cubicBezTo>
                <a:cubicBezTo>
                  <a:pt x="35" y="249"/>
                  <a:pt x="36" y="251"/>
                  <a:pt x="34" y="251"/>
                </a:cubicBezTo>
                <a:close/>
                <a:moveTo>
                  <a:pt x="77" y="251"/>
                </a:moveTo>
                <a:cubicBezTo>
                  <a:pt x="76" y="251"/>
                  <a:pt x="78" y="250"/>
                  <a:pt x="78" y="250"/>
                </a:cubicBezTo>
                <a:cubicBezTo>
                  <a:pt x="78" y="250"/>
                  <a:pt x="77" y="251"/>
                  <a:pt x="77" y="251"/>
                </a:cubicBezTo>
                <a:close/>
                <a:moveTo>
                  <a:pt x="51" y="253"/>
                </a:moveTo>
                <a:cubicBezTo>
                  <a:pt x="50" y="253"/>
                  <a:pt x="51" y="251"/>
                  <a:pt x="51" y="252"/>
                </a:cubicBezTo>
                <a:cubicBezTo>
                  <a:pt x="51" y="253"/>
                  <a:pt x="52" y="253"/>
                  <a:pt x="51" y="253"/>
                </a:cubicBezTo>
                <a:close/>
                <a:moveTo>
                  <a:pt x="53" y="256"/>
                </a:moveTo>
                <a:cubicBezTo>
                  <a:pt x="53" y="256"/>
                  <a:pt x="53" y="255"/>
                  <a:pt x="53" y="255"/>
                </a:cubicBezTo>
                <a:cubicBezTo>
                  <a:pt x="53" y="255"/>
                  <a:pt x="53" y="256"/>
                  <a:pt x="53" y="256"/>
                </a:cubicBezTo>
                <a:close/>
                <a:moveTo>
                  <a:pt x="57" y="259"/>
                </a:moveTo>
                <a:cubicBezTo>
                  <a:pt x="56" y="259"/>
                  <a:pt x="57" y="255"/>
                  <a:pt x="57" y="256"/>
                </a:cubicBezTo>
                <a:cubicBezTo>
                  <a:pt x="58" y="257"/>
                  <a:pt x="58" y="259"/>
                  <a:pt x="57" y="259"/>
                </a:cubicBezTo>
                <a:close/>
                <a:moveTo>
                  <a:pt x="57" y="264"/>
                </a:moveTo>
                <a:cubicBezTo>
                  <a:pt x="56" y="264"/>
                  <a:pt x="57" y="260"/>
                  <a:pt x="58" y="261"/>
                </a:cubicBezTo>
                <a:cubicBezTo>
                  <a:pt x="58" y="262"/>
                  <a:pt x="58" y="264"/>
                  <a:pt x="57" y="264"/>
                </a:cubicBezTo>
                <a:close/>
                <a:moveTo>
                  <a:pt x="59" y="237"/>
                </a:moveTo>
                <a:cubicBezTo>
                  <a:pt x="59" y="238"/>
                  <a:pt x="60" y="236"/>
                  <a:pt x="59" y="236"/>
                </a:cubicBezTo>
                <a:cubicBezTo>
                  <a:pt x="59" y="237"/>
                  <a:pt x="59" y="237"/>
                  <a:pt x="59" y="237"/>
                </a:cubicBezTo>
                <a:close/>
                <a:moveTo>
                  <a:pt x="123" y="12"/>
                </a:moveTo>
                <a:cubicBezTo>
                  <a:pt x="123" y="12"/>
                  <a:pt x="124" y="12"/>
                  <a:pt x="124" y="11"/>
                </a:cubicBezTo>
                <a:cubicBezTo>
                  <a:pt x="124" y="11"/>
                  <a:pt x="124" y="10"/>
                  <a:pt x="124" y="10"/>
                </a:cubicBezTo>
                <a:cubicBezTo>
                  <a:pt x="123" y="11"/>
                  <a:pt x="123" y="11"/>
                  <a:pt x="123" y="12"/>
                </a:cubicBezTo>
                <a:close/>
                <a:moveTo>
                  <a:pt x="16" y="15"/>
                </a:moveTo>
                <a:cubicBezTo>
                  <a:pt x="17" y="16"/>
                  <a:pt x="18" y="13"/>
                  <a:pt x="17" y="12"/>
                </a:cubicBezTo>
                <a:cubicBezTo>
                  <a:pt x="16" y="12"/>
                  <a:pt x="16" y="14"/>
                  <a:pt x="16" y="15"/>
                </a:cubicBezTo>
                <a:close/>
                <a:moveTo>
                  <a:pt x="123" y="14"/>
                </a:moveTo>
                <a:cubicBezTo>
                  <a:pt x="123" y="14"/>
                  <a:pt x="124" y="13"/>
                  <a:pt x="124" y="13"/>
                </a:cubicBezTo>
                <a:cubicBezTo>
                  <a:pt x="123" y="13"/>
                  <a:pt x="123" y="13"/>
                  <a:pt x="123" y="14"/>
                </a:cubicBezTo>
                <a:close/>
                <a:moveTo>
                  <a:pt x="119" y="15"/>
                </a:moveTo>
                <a:cubicBezTo>
                  <a:pt x="119" y="15"/>
                  <a:pt x="119" y="15"/>
                  <a:pt x="119" y="15"/>
                </a:cubicBezTo>
                <a:cubicBezTo>
                  <a:pt x="119" y="14"/>
                  <a:pt x="119" y="15"/>
                  <a:pt x="119" y="15"/>
                </a:cubicBezTo>
                <a:close/>
                <a:moveTo>
                  <a:pt x="118" y="21"/>
                </a:moveTo>
                <a:cubicBezTo>
                  <a:pt x="118" y="20"/>
                  <a:pt x="118" y="20"/>
                  <a:pt x="118" y="20"/>
                </a:cubicBezTo>
                <a:cubicBezTo>
                  <a:pt x="118" y="20"/>
                  <a:pt x="118" y="21"/>
                  <a:pt x="118" y="21"/>
                </a:cubicBezTo>
                <a:close/>
                <a:moveTo>
                  <a:pt x="118" y="23"/>
                </a:moveTo>
                <a:cubicBezTo>
                  <a:pt x="118" y="23"/>
                  <a:pt x="118" y="21"/>
                  <a:pt x="118" y="22"/>
                </a:cubicBezTo>
                <a:cubicBezTo>
                  <a:pt x="117" y="22"/>
                  <a:pt x="118" y="23"/>
                  <a:pt x="118" y="23"/>
                </a:cubicBezTo>
                <a:close/>
                <a:moveTo>
                  <a:pt x="120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5"/>
                  <a:pt x="120" y="24"/>
                </a:cubicBezTo>
                <a:close/>
                <a:moveTo>
                  <a:pt x="116" y="26"/>
                </a:moveTo>
                <a:cubicBezTo>
                  <a:pt x="117" y="27"/>
                  <a:pt x="117" y="20"/>
                  <a:pt x="116" y="22"/>
                </a:cubicBezTo>
                <a:cubicBezTo>
                  <a:pt x="116" y="23"/>
                  <a:pt x="116" y="25"/>
                  <a:pt x="116" y="26"/>
                </a:cubicBezTo>
                <a:close/>
                <a:moveTo>
                  <a:pt x="118" y="29"/>
                </a:moveTo>
                <a:cubicBezTo>
                  <a:pt x="118" y="30"/>
                  <a:pt x="118" y="28"/>
                  <a:pt x="118" y="28"/>
                </a:cubicBezTo>
                <a:cubicBezTo>
                  <a:pt x="118" y="29"/>
                  <a:pt x="118" y="29"/>
                  <a:pt x="118" y="29"/>
                </a:cubicBezTo>
                <a:close/>
                <a:moveTo>
                  <a:pt x="121" y="30"/>
                </a:moveTo>
                <a:cubicBezTo>
                  <a:pt x="121" y="30"/>
                  <a:pt x="121" y="26"/>
                  <a:pt x="120" y="27"/>
                </a:cubicBezTo>
                <a:cubicBezTo>
                  <a:pt x="120" y="27"/>
                  <a:pt x="120" y="28"/>
                  <a:pt x="120" y="29"/>
                </a:cubicBezTo>
                <a:cubicBezTo>
                  <a:pt x="120" y="29"/>
                  <a:pt x="120" y="30"/>
                  <a:pt x="121" y="30"/>
                </a:cubicBezTo>
                <a:close/>
                <a:moveTo>
                  <a:pt x="19" y="35"/>
                </a:moveTo>
                <a:cubicBezTo>
                  <a:pt x="21" y="37"/>
                  <a:pt x="19" y="24"/>
                  <a:pt x="19" y="27"/>
                </a:cubicBezTo>
                <a:cubicBezTo>
                  <a:pt x="18" y="28"/>
                  <a:pt x="19" y="30"/>
                  <a:pt x="19" y="31"/>
                </a:cubicBezTo>
                <a:cubicBezTo>
                  <a:pt x="19" y="32"/>
                  <a:pt x="18" y="34"/>
                  <a:pt x="19" y="35"/>
                </a:cubicBezTo>
                <a:close/>
                <a:moveTo>
                  <a:pt x="124" y="33"/>
                </a:moveTo>
                <a:cubicBezTo>
                  <a:pt x="124" y="34"/>
                  <a:pt x="125" y="31"/>
                  <a:pt x="125" y="30"/>
                </a:cubicBezTo>
                <a:cubicBezTo>
                  <a:pt x="125" y="28"/>
                  <a:pt x="124" y="22"/>
                  <a:pt x="124" y="24"/>
                </a:cubicBezTo>
                <a:cubicBezTo>
                  <a:pt x="123" y="27"/>
                  <a:pt x="124" y="29"/>
                  <a:pt x="124" y="31"/>
                </a:cubicBezTo>
                <a:cubicBezTo>
                  <a:pt x="124" y="32"/>
                  <a:pt x="123" y="33"/>
                  <a:pt x="124" y="33"/>
                </a:cubicBezTo>
                <a:close/>
                <a:moveTo>
                  <a:pt x="111" y="33"/>
                </a:moveTo>
                <a:cubicBezTo>
                  <a:pt x="112" y="34"/>
                  <a:pt x="112" y="30"/>
                  <a:pt x="111" y="30"/>
                </a:cubicBezTo>
                <a:cubicBezTo>
                  <a:pt x="111" y="31"/>
                  <a:pt x="111" y="31"/>
                  <a:pt x="110" y="31"/>
                </a:cubicBezTo>
                <a:cubicBezTo>
                  <a:pt x="110" y="32"/>
                  <a:pt x="110" y="33"/>
                  <a:pt x="111" y="33"/>
                </a:cubicBezTo>
                <a:close/>
                <a:moveTo>
                  <a:pt x="122" y="35"/>
                </a:moveTo>
                <a:cubicBezTo>
                  <a:pt x="122" y="34"/>
                  <a:pt x="122" y="34"/>
                  <a:pt x="122" y="34"/>
                </a:cubicBezTo>
                <a:cubicBezTo>
                  <a:pt x="122" y="34"/>
                  <a:pt x="122" y="35"/>
                  <a:pt x="122" y="35"/>
                </a:cubicBezTo>
                <a:close/>
                <a:moveTo>
                  <a:pt x="121" y="35"/>
                </a:moveTo>
                <a:cubicBezTo>
                  <a:pt x="122" y="36"/>
                  <a:pt x="121" y="31"/>
                  <a:pt x="120" y="32"/>
                </a:cubicBezTo>
                <a:cubicBezTo>
                  <a:pt x="119" y="33"/>
                  <a:pt x="120" y="34"/>
                  <a:pt x="121" y="35"/>
                </a:cubicBezTo>
                <a:close/>
                <a:moveTo>
                  <a:pt x="100" y="37"/>
                </a:moveTo>
                <a:cubicBezTo>
                  <a:pt x="101" y="37"/>
                  <a:pt x="101" y="33"/>
                  <a:pt x="100" y="34"/>
                </a:cubicBezTo>
                <a:cubicBezTo>
                  <a:pt x="100" y="35"/>
                  <a:pt x="100" y="36"/>
                  <a:pt x="100" y="37"/>
                </a:cubicBezTo>
                <a:close/>
                <a:moveTo>
                  <a:pt x="87" y="38"/>
                </a:moveTo>
                <a:cubicBezTo>
                  <a:pt x="87" y="38"/>
                  <a:pt x="87" y="37"/>
                  <a:pt x="87" y="37"/>
                </a:cubicBezTo>
                <a:cubicBezTo>
                  <a:pt x="87" y="37"/>
                  <a:pt x="87" y="38"/>
                  <a:pt x="87" y="38"/>
                </a:cubicBezTo>
                <a:close/>
                <a:moveTo>
                  <a:pt x="100" y="39"/>
                </a:moveTo>
                <a:cubicBezTo>
                  <a:pt x="101" y="39"/>
                  <a:pt x="101" y="38"/>
                  <a:pt x="101" y="38"/>
                </a:cubicBezTo>
                <a:cubicBezTo>
                  <a:pt x="100" y="38"/>
                  <a:pt x="100" y="39"/>
                  <a:pt x="100" y="39"/>
                </a:cubicBezTo>
                <a:close/>
                <a:moveTo>
                  <a:pt x="122" y="39"/>
                </a:moveTo>
                <a:cubicBezTo>
                  <a:pt x="122" y="40"/>
                  <a:pt x="123" y="36"/>
                  <a:pt x="122" y="36"/>
                </a:cubicBezTo>
                <a:cubicBezTo>
                  <a:pt x="121" y="37"/>
                  <a:pt x="122" y="38"/>
                  <a:pt x="122" y="39"/>
                </a:cubicBezTo>
                <a:close/>
                <a:moveTo>
                  <a:pt x="30" y="45"/>
                </a:moveTo>
                <a:cubicBezTo>
                  <a:pt x="30" y="47"/>
                  <a:pt x="30" y="39"/>
                  <a:pt x="30" y="41"/>
                </a:cubicBezTo>
                <a:cubicBezTo>
                  <a:pt x="29" y="42"/>
                  <a:pt x="29" y="44"/>
                  <a:pt x="30" y="45"/>
                </a:cubicBezTo>
                <a:close/>
                <a:moveTo>
                  <a:pt x="108" y="51"/>
                </a:moveTo>
                <a:cubicBezTo>
                  <a:pt x="108" y="52"/>
                  <a:pt x="108" y="48"/>
                  <a:pt x="108" y="49"/>
                </a:cubicBezTo>
                <a:cubicBezTo>
                  <a:pt x="108" y="50"/>
                  <a:pt x="108" y="50"/>
                  <a:pt x="108" y="51"/>
                </a:cubicBezTo>
                <a:close/>
                <a:moveTo>
                  <a:pt x="30" y="53"/>
                </a:moveTo>
                <a:cubicBezTo>
                  <a:pt x="31" y="54"/>
                  <a:pt x="30" y="46"/>
                  <a:pt x="30" y="48"/>
                </a:cubicBezTo>
                <a:cubicBezTo>
                  <a:pt x="29" y="49"/>
                  <a:pt x="29" y="51"/>
                  <a:pt x="30" y="53"/>
                </a:cubicBezTo>
                <a:close/>
                <a:moveTo>
                  <a:pt x="120" y="54"/>
                </a:moveTo>
                <a:cubicBezTo>
                  <a:pt x="120" y="54"/>
                  <a:pt x="121" y="53"/>
                  <a:pt x="121" y="52"/>
                </a:cubicBezTo>
                <a:cubicBezTo>
                  <a:pt x="121" y="52"/>
                  <a:pt x="120" y="52"/>
                  <a:pt x="120" y="51"/>
                </a:cubicBezTo>
                <a:cubicBezTo>
                  <a:pt x="119" y="50"/>
                  <a:pt x="121" y="47"/>
                  <a:pt x="122" y="48"/>
                </a:cubicBezTo>
                <a:cubicBezTo>
                  <a:pt x="122" y="50"/>
                  <a:pt x="122" y="51"/>
                  <a:pt x="122" y="52"/>
                </a:cubicBezTo>
                <a:cubicBezTo>
                  <a:pt x="122" y="53"/>
                  <a:pt x="122" y="54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5" y="50"/>
                  <a:pt x="123" y="47"/>
                  <a:pt x="123" y="44"/>
                </a:cubicBezTo>
                <a:cubicBezTo>
                  <a:pt x="124" y="42"/>
                  <a:pt x="124" y="39"/>
                  <a:pt x="123" y="39"/>
                </a:cubicBezTo>
                <a:cubicBezTo>
                  <a:pt x="122" y="40"/>
                  <a:pt x="122" y="42"/>
                  <a:pt x="121" y="41"/>
                </a:cubicBezTo>
                <a:cubicBezTo>
                  <a:pt x="121" y="40"/>
                  <a:pt x="121" y="39"/>
                  <a:pt x="120" y="37"/>
                </a:cubicBezTo>
                <a:cubicBezTo>
                  <a:pt x="120" y="37"/>
                  <a:pt x="120" y="38"/>
                  <a:pt x="119" y="38"/>
                </a:cubicBezTo>
                <a:cubicBezTo>
                  <a:pt x="118" y="36"/>
                  <a:pt x="120" y="30"/>
                  <a:pt x="118" y="32"/>
                </a:cubicBezTo>
                <a:cubicBezTo>
                  <a:pt x="117" y="33"/>
                  <a:pt x="118" y="34"/>
                  <a:pt x="118" y="35"/>
                </a:cubicBezTo>
                <a:cubicBezTo>
                  <a:pt x="119" y="40"/>
                  <a:pt x="118" y="43"/>
                  <a:pt x="119" y="47"/>
                </a:cubicBezTo>
                <a:cubicBezTo>
                  <a:pt x="119" y="49"/>
                  <a:pt x="119" y="51"/>
                  <a:pt x="120" y="53"/>
                </a:cubicBezTo>
                <a:cubicBezTo>
                  <a:pt x="120" y="53"/>
                  <a:pt x="120" y="54"/>
                  <a:pt x="120" y="54"/>
                </a:cubicBezTo>
                <a:close/>
                <a:moveTo>
                  <a:pt x="79" y="55"/>
                </a:moveTo>
                <a:cubicBezTo>
                  <a:pt x="80" y="56"/>
                  <a:pt x="80" y="51"/>
                  <a:pt x="79" y="52"/>
                </a:cubicBezTo>
                <a:cubicBezTo>
                  <a:pt x="79" y="53"/>
                  <a:pt x="79" y="54"/>
                  <a:pt x="79" y="55"/>
                </a:cubicBezTo>
                <a:close/>
                <a:moveTo>
                  <a:pt x="123" y="55"/>
                </a:moveTo>
                <a:cubicBezTo>
                  <a:pt x="123" y="54"/>
                  <a:pt x="123" y="54"/>
                  <a:pt x="123" y="54"/>
                </a:cubicBezTo>
                <a:cubicBezTo>
                  <a:pt x="123" y="54"/>
                  <a:pt x="123" y="55"/>
                  <a:pt x="123" y="55"/>
                </a:cubicBezTo>
                <a:close/>
                <a:moveTo>
                  <a:pt x="108" y="55"/>
                </a:moveTo>
                <a:cubicBezTo>
                  <a:pt x="108" y="55"/>
                  <a:pt x="109" y="54"/>
                  <a:pt x="109" y="54"/>
                </a:cubicBezTo>
                <a:cubicBezTo>
                  <a:pt x="108" y="53"/>
                  <a:pt x="108" y="55"/>
                  <a:pt x="108" y="55"/>
                </a:cubicBezTo>
                <a:close/>
                <a:moveTo>
                  <a:pt x="30" y="57"/>
                </a:moveTo>
                <a:cubicBezTo>
                  <a:pt x="30" y="58"/>
                  <a:pt x="31" y="56"/>
                  <a:pt x="31" y="55"/>
                </a:cubicBezTo>
                <a:cubicBezTo>
                  <a:pt x="31" y="55"/>
                  <a:pt x="30" y="55"/>
                  <a:pt x="30" y="55"/>
                </a:cubicBezTo>
                <a:cubicBezTo>
                  <a:pt x="30" y="56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88" y="56"/>
                </a:moveTo>
                <a:cubicBezTo>
                  <a:pt x="90" y="58"/>
                  <a:pt x="88" y="51"/>
                  <a:pt x="88" y="48"/>
                </a:cubicBezTo>
                <a:cubicBezTo>
                  <a:pt x="88" y="45"/>
                  <a:pt x="89" y="42"/>
                  <a:pt x="87" y="40"/>
                </a:cubicBezTo>
                <a:cubicBezTo>
                  <a:pt x="85" y="38"/>
                  <a:pt x="87" y="46"/>
                  <a:pt x="87" y="49"/>
                </a:cubicBezTo>
                <a:cubicBezTo>
                  <a:pt x="87" y="51"/>
                  <a:pt x="87" y="53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8" y="56"/>
                  <a:pt x="88" y="56"/>
                </a:cubicBezTo>
                <a:close/>
                <a:moveTo>
                  <a:pt x="101" y="60"/>
                </a:moveTo>
                <a:cubicBezTo>
                  <a:pt x="103" y="65"/>
                  <a:pt x="102" y="50"/>
                  <a:pt x="102" y="45"/>
                </a:cubicBezTo>
                <a:cubicBezTo>
                  <a:pt x="101" y="44"/>
                  <a:pt x="101" y="42"/>
                  <a:pt x="100" y="43"/>
                </a:cubicBezTo>
                <a:cubicBezTo>
                  <a:pt x="99" y="44"/>
                  <a:pt x="101" y="45"/>
                  <a:pt x="101" y="47"/>
                </a:cubicBezTo>
                <a:cubicBezTo>
                  <a:pt x="101" y="51"/>
                  <a:pt x="100" y="55"/>
                  <a:pt x="101" y="59"/>
                </a:cubicBezTo>
                <a:cubicBezTo>
                  <a:pt x="101" y="60"/>
                  <a:pt x="101" y="60"/>
                  <a:pt x="101" y="60"/>
                </a:cubicBezTo>
                <a:close/>
                <a:moveTo>
                  <a:pt x="107" y="67"/>
                </a:moveTo>
                <a:cubicBezTo>
                  <a:pt x="109" y="71"/>
                  <a:pt x="107" y="57"/>
                  <a:pt x="108" y="52"/>
                </a:cubicBezTo>
                <a:cubicBezTo>
                  <a:pt x="108" y="49"/>
                  <a:pt x="107" y="46"/>
                  <a:pt x="107" y="42"/>
                </a:cubicBezTo>
                <a:cubicBezTo>
                  <a:pt x="107" y="42"/>
                  <a:pt x="107" y="40"/>
                  <a:pt x="106" y="40"/>
                </a:cubicBezTo>
                <a:cubicBezTo>
                  <a:pt x="105" y="41"/>
                  <a:pt x="106" y="42"/>
                  <a:pt x="106" y="44"/>
                </a:cubicBezTo>
                <a:cubicBezTo>
                  <a:pt x="106" y="49"/>
                  <a:pt x="107" y="54"/>
                  <a:pt x="107" y="60"/>
                </a:cubicBezTo>
                <a:cubicBezTo>
                  <a:pt x="107" y="62"/>
                  <a:pt x="106" y="64"/>
                  <a:pt x="107" y="67"/>
                </a:cubicBezTo>
                <a:close/>
                <a:moveTo>
                  <a:pt x="22" y="69"/>
                </a:moveTo>
                <a:cubicBezTo>
                  <a:pt x="23" y="70"/>
                  <a:pt x="23" y="64"/>
                  <a:pt x="22" y="65"/>
                </a:cubicBezTo>
                <a:cubicBezTo>
                  <a:pt x="21" y="66"/>
                  <a:pt x="22" y="68"/>
                  <a:pt x="22" y="69"/>
                </a:cubicBezTo>
                <a:close/>
                <a:moveTo>
                  <a:pt x="102" y="67"/>
                </a:moveTo>
                <a:cubicBezTo>
                  <a:pt x="102" y="69"/>
                  <a:pt x="103" y="64"/>
                  <a:pt x="102" y="62"/>
                </a:cubicBezTo>
                <a:cubicBezTo>
                  <a:pt x="102" y="62"/>
                  <a:pt x="102" y="61"/>
                  <a:pt x="101" y="61"/>
                </a:cubicBezTo>
                <a:cubicBezTo>
                  <a:pt x="100" y="63"/>
                  <a:pt x="101" y="64"/>
                  <a:pt x="101" y="66"/>
                </a:cubicBezTo>
                <a:cubicBezTo>
                  <a:pt x="102" y="67"/>
                  <a:pt x="101" y="67"/>
                  <a:pt x="102" y="67"/>
                </a:cubicBezTo>
                <a:close/>
                <a:moveTo>
                  <a:pt x="112" y="69"/>
                </a:moveTo>
                <a:cubicBezTo>
                  <a:pt x="113" y="72"/>
                  <a:pt x="113" y="64"/>
                  <a:pt x="113" y="61"/>
                </a:cubicBezTo>
                <a:cubicBezTo>
                  <a:pt x="113" y="60"/>
                  <a:pt x="113" y="58"/>
                  <a:pt x="112" y="59"/>
                </a:cubicBezTo>
                <a:cubicBezTo>
                  <a:pt x="110" y="61"/>
                  <a:pt x="112" y="64"/>
                  <a:pt x="112" y="67"/>
                </a:cubicBezTo>
                <a:cubicBezTo>
                  <a:pt x="112" y="68"/>
                  <a:pt x="112" y="68"/>
                  <a:pt x="112" y="69"/>
                </a:cubicBezTo>
                <a:close/>
                <a:moveTo>
                  <a:pt x="107" y="69"/>
                </a:moveTo>
                <a:cubicBezTo>
                  <a:pt x="107" y="69"/>
                  <a:pt x="107" y="68"/>
                  <a:pt x="107" y="68"/>
                </a:cubicBezTo>
                <a:cubicBezTo>
                  <a:pt x="107" y="68"/>
                  <a:pt x="107" y="69"/>
                  <a:pt x="107" y="69"/>
                </a:cubicBezTo>
                <a:close/>
                <a:moveTo>
                  <a:pt x="97" y="70"/>
                </a:moveTo>
                <a:cubicBezTo>
                  <a:pt x="97" y="70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lose/>
                <a:moveTo>
                  <a:pt x="113" y="72"/>
                </a:moveTo>
                <a:cubicBezTo>
                  <a:pt x="114" y="73"/>
                  <a:pt x="114" y="69"/>
                  <a:pt x="113" y="69"/>
                </a:cubicBezTo>
                <a:cubicBezTo>
                  <a:pt x="113" y="70"/>
                  <a:pt x="113" y="71"/>
                  <a:pt x="113" y="72"/>
                </a:cubicBezTo>
                <a:close/>
                <a:moveTo>
                  <a:pt x="78" y="74"/>
                </a:moveTo>
                <a:cubicBezTo>
                  <a:pt x="78" y="75"/>
                  <a:pt x="78" y="72"/>
                  <a:pt x="78" y="73"/>
                </a:cubicBezTo>
                <a:cubicBezTo>
                  <a:pt x="78" y="73"/>
                  <a:pt x="78" y="74"/>
                  <a:pt x="78" y="74"/>
                </a:cubicBezTo>
                <a:close/>
                <a:moveTo>
                  <a:pt x="29" y="75"/>
                </a:moveTo>
                <a:cubicBezTo>
                  <a:pt x="30" y="76"/>
                  <a:pt x="30" y="73"/>
                  <a:pt x="29" y="73"/>
                </a:cubicBezTo>
                <a:cubicBezTo>
                  <a:pt x="29" y="74"/>
                  <a:pt x="29" y="75"/>
                  <a:pt x="29" y="75"/>
                </a:cubicBezTo>
                <a:close/>
                <a:moveTo>
                  <a:pt x="112" y="74"/>
                </a:moveTo>
                <a:cubicBezTo>
                  <a:pt x="113" y="75"/>
                  <a:pt x="113" y="72"/>
                  <a:pt x="113" y="71"/>
                </a:cubicBezTo>
                <a:cubicBezTo>
                  <a:pt x="112" y="71"/>
                  <a:pt x="112" y="70"/>
                  <a:pt x="112" y="70"/>
                </a:cubicBezTo>
                <a:cubicBezTo>
                  <a:pt x="111" y="71"/>
                  <a:pt x="111" y="73"/>
                  <a:pt x="112" y="74"/>
                </a:cubicBezTo>
                <a:close/>
                <a:moveTo>
                  <a:pt x="113" y="78"/>
                </a:moveTo>
                <a:cubicBezTo>
                  <a:pt x="114" y="79"/>
                  <a:pt x="114" y="73"/>
                  <a:pt x="113" y="74"/>
                </a:cubicBezTo>
                <a:cubicBezTo>
                  <a:pt x="113" y="75"/>
                  <a:pt x="113" y="77"/>
                  <a:pt x="113" y="78"/>
                </a:cubicBezTo>
                <a:close/>
                <a:moveTo>
                  <a:pt x="107" y="79"/>
                </a:moveTo>
                <a:cubicBezTo>
                  <a:pt x="107" y="80"/>
                  <a:pt x="108" y="79"/>
                  <a:pt x="108" y="79"/>
                </a:cubicBezTo>
                <a:cubicBezTo>
                  <a:pt x="109" y="77"/>
                  <a:pt x="108" y="73"/>
                  <a:pt x="107" y="74"/>
                </a:cubicBezTo>
                <a:cubicBezTo>
                  <a:pt x="107" y="75"/>
                  <a:pt x="107" y="76"/>
                  <a:pt x="107" y="76"/>
                </a:cubicBezTo>
                <a:cubicBezTo>
                  <a:pt x="107" y="77"/>
                  <a:pt x="106" y="79"/>
                  <a:pt x="107" y="79"/>
                </a:cubicBezTo>
                <a:close/>
                <a:moveTo>
                  <a:pt x="117" y="80"/>
                </a:moveTo>
                <a:cubicBezTo>
                  <a:pt x="117" y="80"/>
                  <a:pt x="117" y="78"/>
                  <a:pt x="117" y="79"/>
                </a:cubicBezTo>
                <a:cubicBezTo>
                  <a:pt x="117" y="79"/>
                  <a:pt x="117" y="79"/>
                  <a:pt x="117" y="80"/>
                </a:cubicBezTo>
                <a:close/>
                <a:moveTo>
                  <a:pt x="31" y="82"/>
                </a:moveTo>
                <a:cubicBezTo>
                  <a:pt x="32" y="86"/>
                  <a:pt x="32" y="75"/>
                  <a:pt x="31" y="71"/>
                </a:cubicBezTo>
                <a:cubicBezTo>
                  <a:pt x="31" y="70"/>
                  <a:pt x="30" y="70"/>
                  <a:pt x="30" y="70"/>
                </a:cubicBezTo>
                <a:cubicBezTo>
                  <a:pt x="29" y="73"/>
                  <a:pt x="30" y="75"/>
                  <a:pt x="30" y="78"/>
                </a:cubicBezTo>
                <a:cubicBezTo>
                  <a:pt x="31" y="80"/>
                  <a:pt x="30" y="81"/>
                  <a:pt x="31" y="82"/>
                </a:cubicBezTo>
                <a:close/>
                <a:moveTo>
                  <a:pt x="30" y="82"/>
                </a:moveTo>
                <a:cubicBezTo>
                  <a:pt x="30" y="83"/>
                  <a:pt x="30" y="80"/>
                  <a:pt x="30" y="81"/>
                </a:cubicBezTo>
                <a:cubicBezTo>
                  <a:pt x="29" y="81"/>
                  <a:pt x="29" y="82"/>
                  <a:pt x="30" y="82"/>
                </a:cubicBezTo>
                <a:close/>
                <a:moveTo>
                  <a:pt x="109" y="81"/>
                </a:moveTo>
                <a:cubicBezTo>
                  <a:pt x="110" y="82"/>
                  <a:pt x="109" y="78"/>
                  <a:pt x="109" y="79"/>
                </a:cubicBezTo>
                <a:cubicBezTo>
                  <a:pt x="108" y="80"/>
                  <a:pt x="109" y="81"/>
                  <a:pt x="109" y="81"/>
                </a:cubicBezTo>
                <a:close/>
                <a:moveTo>
                  <a:pt x="23" y="84"/>
                </a:moveTo>
                <a:cubicBezTo>
                  <a:pt x="24" y="85"/>
                  <a:pt x="24" y="81"/>
                  <a:pt x="23" y="79"/>
                </a:cubicBezTo>
                <a:cubicBezTo>
                  <a:pt x="23" y="79"/>
                  <a:pt x="24" y="78"/>
                  <a:pt x="23" y="78"/>
                </a:cubicBezTo>
                <a:cubicBezTo>
                  <a:pt x="21" y="78"/>
                  <a:pt x="22" y="82"/>
                  <a:pt x="23" y="84"/>
                </a:cubicBezTo>
                <a:close/>
                <a:moveTo>
                  <a:pt x="113" y="83"/>
                </a:moveTo>
                <a:cubicBezTo>
                  <a:pt x="114" y="84"/>
                  <a:pt x="113" y="80"/>
                  <a:pt x="113" y="78"/>
                </a:cubicBezTo>
                <a:cubicBezTo>
                  <a:pt x="112" y="78"/>
                  <a:pt x="112" y="77"/>
                  <a:pt x="112" y="77"/>
                </a:cubicBezTo>
                <a:cubicBezTo>
                  <a:pt x="111" y="79"/>
                  <a:pt x="111" y="81"/>
                  <a:pt x="112" y="83"/>
                </a:cubicBezTo>
                <a:cubicBezTo>
                  <a:pt x="112" y="83"/>
                  <a:pt x="112" y="83"/>
                  <a:pt x="113" y="83"/>
                </a:cubicBezTo>
                <a:close/>
                <a:moveTo>
                  <a:pt x="22" y="85"/>
                </a:moveTo>
                <a:cubicBezTo>
                  <a:pt x="23" y="86"/>
                  <a:pt x="23" y="83"/>
                  <a:pt x="23" y="83"/>
                </a:cubicBezTo>
                <a:cubicBezTo>
                  <a:pt x="22" y="83"/>
                  <a:pt x="22" y="85"/>
                  <a:pt x="22" y="85"/>
                </a:cubicBezTo>
                <a:close/>
                <a:moveTo>
                  <a:pt x="109" y="84"/>
                </a:moveTo>
                <a:cubicBezTo>
                  <a:pt x="109" y="84"/>
                  <a:pt x="109" y="83"/>
                  <a:pt x="109" y="83"/>
                </a:cubicBezTo>
                <a:cubicBezTo>
                  <a:pt x="109" y="83"/>
                  <a:pt x="109" y="84"/>
                  <a:pt x="109" y="84"/>
                </a:cubicBezTo>
                <a:close/>
                <a:moveTo>
                  <a:pt x="30" y="86"/>
                </a:moveTo>
                <a:cubicBezTo>
                  <a:pt x="31" y="86"/>
                  <a:pt x="32" y="83"/>
                  <a:pt x="31" y="83"/>
                </a:cubicBezTo>
                <a:cubicBezTo>
                  <a:pt x="30" y="83"/>
                  <a:pt x="30" y="85"/>
                  <a:pt x="30" y="86"/>
                </a:cubicBezTo>
                <a:cubicBezTo>
                  <a:pt x="30" y="86"/>
                  <a:pt x="30" y="86"/>
                  <a:pt x="30" y="86"/>
                </a:cubicBezTo>
                <a:close/>
                <a:moveTo>
                  <a:pt x="30" y="91"/>
                </a:moveTo>
                <a:cubicBezTo>
                  <a:pt x="30" y="92"/>
                  <a:pt x="30" y="88"/>
                  <a:pt x="30" y="89"/>
                </a:cubicBezTo>
                <a:cubicBezTo>
                  <a:pt x="29" y="90"/>
                  <a:pt x="30" y="90"/>
                  <a:pt x="30" y="91"/>
                </a:cubicBezTo>
                <a:close/>
                <a:moveTo>
                  <a:pt x="112" y="90"/>
                </a:moveTo>
                <a:cubicBezTo>
                  <a:pt x="112" y="90"/>
                  <a:pt x="113" y="90"/>
                  <a:pt x="113" y="89"/>
                </a:cubicBezTo>
                <a:cubicBezTo>
                  <a:pt x="114" y="88"/>
                  <a:pt x="113" y="85"/>
                  <a:pt x="112" y="86"/>
                </a:cubicBezTo>
                <a:cubicBezTo>
                  <a:pt x="112" y="87"/>
                  <a:pt x="112" y="88"/>
                  <a:pt x="112" y="90"/>
                </a:cubicBezTo>
                <a:close/>
                <a:moveTo>
                  <a:pt x="30" y="95"/>
                </a:moveTo>
                <a:cubicBezTo>
                  <a:pt x="30" y="95"/>
                  <a:pt x="30" y="93"/>
                  <a:pt x="30" y="94"/>
                </a:cubicBezTo>
                <a:cubicBezTo>
                  <a:pt x="30" y="94"/>
                  <a:pt x="30" y="94"/>
                  <a:pt x="30" y="95"/>
                </a:cubicBezTo>
                <a:close/>
                <a:moveTo>
                  <a:pt x="83" y="94"/>
                </a:moveTo>
                <a:cubicBezTo>
                  <a:pt x="83" y="95"/>
                  <a:pt x="83" y="90"/>
                  <a:pt x="83" y="91"/>
                </a:cubicBezTo>
                <a:cubicBezTo>
                  <a:pt x="83" y="92"/>
                  <a:pt x="83" y="93"/>
                  <a:pt x="83" y="94"/>
                </a:cubicBezTo>
                <a:close/>
                <a:moveTo>
                  <a:pt x="31" y="96"/>
                </a:moveTo>
                <a:cubicBezTo>
                  <a:pt x="31" y="97"/>
                  <a:pt x="31" y="90"/>
                  <a:pt x="31" y="92"/>
                </a:cubicBezTo>
                <a:cubicBezTo>
                  <a:pt x="30" y="93"/>
                  <a:pt x="30" y="94"/>
                  <a:pt x="31" y="96"/>
                </a:cubicBezTo>
                <a:close/>
                <a:moveTo>
                  <a:pt x="112" y="94"/>
                </a:moveTo>
                <a:cubicBezTo>
                  <a:pt x="112" y="95"/>
                  <a:pt x="113" y="94"/>
                  <a:pt x="113" y="93"/>
                </a:cubicBezTo>
                <a:cubicBezTo>
                  <a:pt x="113" y="93"/>
                  <a:pt x="112" y="94"/>
                  <a:pt x="112" y="94"/>
                </a:cubicBezTo>
                <a:close/>
                <a:moveTo>
                  <a:pt x="30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lose/>
                <a:moveTo>
                  <a:pt x="103" y="97"/>
                </a:moveTo>
                <a:cubicBezTo>
                  <a:pt x="105" y="98"/>
                  <a:pt x="104" y="93"/>
                  <a:pt x="104" y="91"/>
                </a:cubicBezTo>
                <a:cubicBezTo>
                  <a:pt x="103" y="89"/>
                  <a:pt x="104" y="87"/>
                  <a:pt x="104" y="85"/>
                </a:cubicBezTo>
                <a:cubicBezTo>
                  <a:pt x="104" y="85"/>
                  <a:pt x="103" y="85"/>
                  <a:pt x="103" y="84"/>
                </a:cubicBezTo>
                <a:cubicBezTo>
                  <a:pt x="103" y="84"/>
                  <a:pt x="102" y="85"/>
                  <a:pt x="102" y="84"/>
                </a:cubicBezTo>
                <a:cubicBezTo>
                  <a:pt x="102" y="83"/>
                  <a:pt x="103" y="82"/>
                  <a:pt x="103" y="81"/>
                </a:cubicBezTo>
                <a:cubicBezTo>
                  <a:pt x="103" y="80"/>
                  <a:pt x="104" y="81"/>
                  <a:pt x="104" y="80"/>
                </a:cubicBezTo>
                <a:cubicBezTo>
                  <a:pt x="104" y="80"/>
                  <a:pt x="103" y="79"/>
                  <a:pt x="103" y="79"/>
                </a:cubicBezTo>
                <a:cubicBezTo>
                  <a:pt x="102" y="77"/>
                  <a:pt x="103" y="75"/>
                  <a:pt x="102" y="73"/>
                </a:cubicBezTo>
                <a:cubicBezTo>
                  <a:pt x="102" y="72"/>
                  <a:pt x="102" y="71"/>
                  <a:pt x="101" y="71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3"/>
                  <a:pt x="100" y="74"/>
                  <a:pt x="101" y="75"/>
                </a:cubicBezTo>
                <a:cubicBezTo>
                  <a:pt x="101" y="75"/>
                  <a:pt x="101" y="74"/>
                  <a:pt x="101" y="74"/>
                </a:cubicBezTo>
                <a:cubicBezTo>
                  <a:pt x="103" y="76"/>
                  <a:pt x="98" y="83"/>
                  <a:pt x="101" y="82"/>
                </a:cubicBezTo>
                <a:cubicBezTo>
                  <a:pt x="101" y="82"/>
                  <a:pt x="102" y="80"/>
                  <a:pt x="102" y="80"/>
                </a:cubicBezTo>
                <a:cubicBezTo>
                  <a:pt x="102" y="81"/>
                  <a:pt x="102" y="82"/>
                  <a:pt x="102" y="82"/>
                </a:cubicBezTo>
                <a:cubicBezTo>
                  <a:pt x="102" y="84"/>
                  <a:pt x="101" y="85"/>
                  <a:pt x="101" y="86"/>
                </a:cubicBezTo>
                <a:cubicBezTo>
                  <a:pt x="101" y="86"/>
                  <a:pt x="102" y="86"/>
                  <a:pt x="102" y="86"/>
                </a:cubicBezTo>
                <a:cubicBezTo>
                  <a:pt x="103" y="87"/>
                  <a:pt x="100" y="88"/>
                  <a:pt x="101" y="90"/>
                </a:cubicBezTo>
                <a:cubicBezTo>
                  <a:pt x="101" y="90"/>
                  <a:pt x="101" y="91"/>
                  <a:pt x="101" y="91"/>
                </a:cubicBezTo>
                <a:cubicBezTo>
                  <a:pt x="101" y="93"/>
                  <a:pt x="100" y="94"/>
                  <a:pt x="101" y="95"/>
                </a:cubicBezTo>
                <a:cubicBezTo>
                  <a:pt x="101" y="96"/>
                  <a:pt x="102" y="97"/>
                  <a:pt x="103" y="97"/>
                </a:cubicBezTo>
                <a:close/>
                <a:moveTo>
                  <a:pt x="86" y="98"/>
                </a:moveTo>
                <a:cubicBezTo>
                  <a:pt x="86" y="98"/>
                  <a:pt x="87" y="97"/>
                  <a:pt x="87" y="97"/>
                </a:cubicBezTo>
                <a:cubicBezTo>
                  <a:pt x="86" y="97"/>
                  <a:pt x="86" y="98"/>
                  <a:pt x="86" y="98"/>
                </a:cubicBezTo>
                <a:close/>
                <a:moveTo>
                  <a:pt x="119" y="98"/>
                </a:moveTo>
                <a:cubicBezTo>
                  <a:pt x="119" y="99"/>
                  <a:pt x="121" y="98"/>
                  <a:pt x="120" y="97"/>
                </a:cubicBezTo>
                <a:cubicBezTo>
                  <a:pt x="120" y="97"/>
                  <a:pt x="119" y="98"/>
                  <a:pt x="119" y="98"/>
                </a:cubicBezTo>
                <a:close/>
                <a:moveTo>
                  <a:pt x="112" y="99"/>
                </a:moveTo>
                <a:cubicBezTo>
                  <a:pt x="113" y="100"/>
                  <a:pt x="116" y="95"/>
                  <a:pt x="114" y="95"/>
                </a:cubicBezTo>
                <a:cubicBezTo>
                  <a:pt x="113" y="95"/>
                  <a:pt x="114" y="98"/>
                  <a:pt x="113" y="97"/>
                </a:cubicBezTo>
                <a:cubicBezTo>
                  <a:pt x="113" y="97"/>
                  <a:pt x="113" y="96"/>
                  <a:pt x="112" y="96"/>
                </a:cubicBezTo>
                <a:cubicBezTo>
                  <a:pt x="112" y="97"/>
                  <a:pt x="112" y="98"/>
                  <a:pt x="112" y="99"/>
                </a:cubicBezTo>
                <a:close/>
                <a:moveTo>
                  <a:pt x="55" y="102"/>
                </a:move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2"/>
                  <a:pt x="55" y="102"/>
                </a:cubicBezTo>
                <a:close/>
                <a:moveTo>
                  <a:pt x="113" y="103"/>
                </a:moveTo>
                <a:cubicBezTo>
                  <a:pt x="113" y="104"/>
                  <a:pt x="113" y="101"/>
                  <a:pt x="113" y="102"/>
                </a:cubicBezTo>
                <a:cubicBezTo>
                  <a:pt x="112" y="102"/>
                  <a:pt x="112" y="103"/>
                  <a:pt x="113" y="103"/>
                </a:cubicBezTo>
                <a:close/>
                <a:moveTo>
                  <a:pt x="119" y="105"/>
                </a:moveTo>
                <a:cubicBezTo>
                  <a:pt x="120" y="107"/>
                  <a:pt x="120" y="100"/>
                  <a:pt x="119" y="101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02" y="106"/>
                </a:moveTo>
                <a:cubicBezTo>
                  <a:pt x="102" y="106"/>
                  <a:pt x="102" y="106"/>
                  <a:pt x="102" y="105"/>
                </a:cubicBezTo>
                <a:cubicBezTo>
                  <a:pt x="102" y="104"/>
                  <a:pt x="101" y="102"/>
                  <a:pt x="101" y="103"/>
                </a:cubicBezTo>
                <a:cubicBezTo>
                  <a:pt x="100" y="104"/>
                  <a:pt x="101" y="106"/>
                  <a:pt x="102" y="106"/>
                </a:cubicBezTo>
                <a:close/>
                <a:moveTo>
                  <a:pt x="118" y="107"/>
                </a:moveTo>
                <a:cubicBezTo>
                  <a:pt x="118" y="107"/>
                  <a:pt x="118" y="106"/>
                  <a:pt x="118" y="106"/>
                </a:cubicBezTo>
                <a:cubicBezTo>
                  <a:pt x="118" y="106"/>
                  <a:pt x="118" y="107"/>
                  <a:pt x="118" y="107"/>
                </a:cubicBezTo>
                <a:close/>
                <a:moveTo>
                  <a:pt x="119" y="107"/>
                </a:moveTo>
                <a:cubicBezTo>
                  <a:pt x="119" y="108"/>
                  <a:pt x="120" y="107"/>
                  <a:pt x="120" y="107"/>
                </a:cubicBezTo>
                <a:cubicBezTo>
                  <a:pt x="120" y="107"/>
                  <a:pt x="119" y="107"/>
                  <a:pt x="119" y="107"/>
                </a:cubicBezTo>
                <a:close/>
                <a:moveTo>
                  <a:pt x="31" y="109"/>
                </a:moveTo>
                <a:cubicBezTo>
                  <a:pt x="33" y="110"/>
                  <a:pt x="31" y="107"/>
                  <a:pt x="31" y="105"/>
                </a:cubicBezTo>
                <a:cubicBezTo>
                  <a:pt x="31" y="103"/>
                  <a:pt x="34" y="97"/>
                  <a:pt x="31" y="98"/>
                </a:cubicBezTo>
                <a:cubicBezTo>
                  <a:pt x="29" y="99"/>
                  <a:pt x="30" y="104"/>
                  <a:pt x="30" y="107"/>
                </a:cubicBezTo>
                <a:cubicBezTo>
                  <a:pt x="30" y="108"/>
                  <a:pt x="30" y="109"/>
                  <a:pt x="30" y="109"/>
                </a:cubicBezTo>
                <a:cubicBezTo>
                  <a:pt x="31" y="110"/>
                  <a:pt x="31" y="109"/>
                  <a:pt x="31" y="109"/>
                </a:cubicBezTo>
                <a:close/>
                <a:moveTo>
                  <a:pt x="106" y="110"/>
                </a:moveTo>
                <a:cubicBezTo>
                  <a:pt x="107" y="111"/>
                  <a:pt x="106" y="107"/>
                  <a:pt x="106" y="106"/>
                </a:cubicBezTo>
                <a:cubicBezTo>
                  <a:pt x="106" y="105"/>
                  <a:pt x="106" y="104"/>
                  <a:pt x="105" y="104"/>
                </a:cubicBezTo>
                <a:cubicBezTo>
                  <a:pt x="104" y="105"/>
                  <a:pt x="105" y="107"/>
                  <a:pt x="105" y="109"/>
                </a:cubicBezTo>
                <a:cubicBezTo>
                  <a:pt x="106" y="109"/>
                  <a:pt x="106" y="109"/>
                  <a:pt x="106" y="110"/>
                </a:cubicBezTo>
                <a:close/>
                <a:moveTo>
                  <a:pt x="56" y="111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11"/>
                  <a:pt x="56" y="111"/>
                  <a:pt x="56" y="111"/>
                </a:cubicBezTo>
                <a:close/>
                <a:moveTo>
                  <a:pt x="33" y="112"/>
                </a:moveTo>
                <a:cubicBezTo>
                  <a:pt x="33" y="113"/>
                  <a:pt x="33" y="108"/>
                  <a:pt x="33" y="109"/>
                </a:cubicBezTo>
                <a:cubicBezTo>
                  <a:pt x="32" y="110"/>
                  <a:pt x="32" y="111"/>
                  <a:pt x="33" y="112"/>
                </a:cubicBezTo>
                <a:close/>
                <a:moveTo>
                  <a:pt x="119" y="111"/>
                </a:moveTo>
                <a:cubicBezTo>
                  <a:pt x="120" y="112"/>
                  <a:pt x="121" y="109"/>
                  <a:pt x="120" y="109"/>
                </a:cubicBezTo>
                <a:cubicBezTo>
                  <a:pt x="119" y="108"/>
                  <a:pt x="119" y="110"/>
                  <a:pt x="119" y="111"/>
                </a:cubicBezTo>
                <a:close/>
                <a:moveTo>
                  <a:pt x="31" y="113"/>
                </a:moveTo>
                <a:cubicBezTo>
                  <a:pt x="32" y="114"/>
                  <a:pt x="31" y="110"/>
                  <a:pt x="30" y="110"/>
                </a:cubicBezTo>
                <a:cubicBezTo>
                  <a:pt x="29" y="111"/>
                  <a:pt x="30" y="113"/>
                  <a:pt x="31" y="113"/>
                </a:cubicBezTo>
                <a:close/>
                <a:moveTo>
                  <a:pt x="105" y="113"/>
                </a:moveTo>
                <a:cubicBezTo>
                  <a:pt x="105" y="113"/>
                  <a:pt x="106" y="112"/>
                  <a:pt x="105" y="112"/>
                </a:cubicBezTo>
                <a:cubicBezTo>
                  <a:pt x="105" y="112"/>
                  <a:pt x="105" y="113"/>
                  <a:pt x="105" y="113"/>
                </a:cubicBezTo>
                <a:close/>
                <a:moveTo>
                  <a:pt x="101" y="113"/>
                </a:moveTo>
                <a:cubicBezTo>
                  <a:pt x="101" y="114"/>
                  <a:pt x="101" y="113"/>
                  <a:pt x="102" y="113"/>
                </a:cubicBezTo>
                <a:cubicBezTo>
                  <a:pt x="102" y="112"/>
                  <a:pt x="102" y="112"/>
                  <a:pt x="102" y="111"/>
                </a:cubicBezTo>
                <a:cubicBezTo>
                  <a:pt x="102" y="110"/>
                  <a:pt x="102" y="107"/>
                  <a:pt x="101" y="108"/>
                </a:cubicBezTo>
                <a:cubicBezTo>
                  <a:pt x="100" y="109"/>
                  <a:pt x="101" y="111"/>
                  <a:pt x="101" y="112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55" y="117"/>
                </a:moveTo>
                <a:cubicBezTo>
                  <a:pt x="55" y="117"/>
                  <a:pt x="56" y="117"/>
                  <a:pt x="56" y="117"/>
                </a:cubicBezTo>
                <a:cubicBezTo>
                  <a:pt x="56" y="117"/>
                  <a:pt x="56" y="116"/>
                  <a:pt x="56" y="116"/>
                </a:cubicBezTo>
                <a:cubicBezTo>
                  <a:pt x="55" y="116"/>
                  <a:pt x="55" y="117"/>
                  <a:pt x="55" y="117"/>
                </a:cubicBezTo>
                <a:close/>
                <a:moveTo>
                  <a:pt x="109" y="119"/>
                </a:moveTo>
                <a:cubicBezTo>
                  <a:pt x="109" y="120"/>
                  <a:pt x="110" y="118"/>
                  <a:pt x="110" y="117"/>
                </a:cubicBezTo>
                <a:cubicBezTo>
                  <a:pt x="111" y="117"/>
                  <a:pt x="110" y="115"/>
                  <a:pt x="111" y="115"/>
                </a:cubicBezTo>
                <a:cubicBezTo>
                  <a:pt x="111" y="115"/>
                  <a:pt x="111" y="116"/>
                  <a:pt x="112" y="116"/>
                </a:cubicBezTo>
                <a:cubicBezTo>
                  <a:pt x="113" y="115"/>
                  <a:pt x="112" y="113"/>
                  <a:pt x="110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09" y="113"/>
                  <a:pt x="110" y="115"/>
                  <a:pt x="109" y="117"/>
                </a:cubicBezTo>
                <a:cubicBezTo>
                  <a:pt x="109" y="117"/>
                  <a:pt x="109" y="118"/>
                  <a:pt x="109" y="119"/>
                </a:cubicBezTo>
                <a:close/>
                <a:moveTo>
                  <a:pt x="55" y="120"/>
                </a:moveTo>
                <a:cubicBezTo>
                  <a:pt x="55" y="121"/>
                  <a:pt x="57" y="120"/>
                  <a:pt x="56" y="119"/>
                </a:cubicBezTo>
                <a:cubicBezTo>
                  <a:pt x="56" y="119"/>
                  <a:pt x="55" y="120"/>
                  <a:pt x="55" y="120"/>
                </a:cubicBezTo>
                <a:close/>
                <a:moveTo>
                  <a:pt x="32" y="121"/>
                </a:moveTo>
                <a:cubicBezTo>
                  <a:pt x="33" y="121"/>
                  <a:pt x="33" y="121"/>
                  <a:pt x="33" y="120"/>
                </a:cubicBezTo>
                <a:cubicBezTo>
                  <a:pt x="33" y="120"/>
                  <a:pt x="33" y="119"/>
                  <a:pt x="32" y="120"/>
                </a:cubicBezTo>
                <a:cubicBezTo>
                  <a:pt x="32" y="120"/>
                  <a:pt x="32" y="120"/>
                  <a:pt x="32" y="121"/>
                </a:cubicBezTo>
                <a:close/>
                <a:moveTo>
                  <a:pt x="101" y="122"/>
                </a:moveTo>
                <a:cubicBezTo>
                  <a:pt x="102" y="123"/>
                  <a:pt x="102" y="116"/>
                  <a:pt x="101" y="117"/>
                </a:cubicBezTo>
                <a:cubicBezTo>
                  <a:pt x="100" y="119"/>
                  <a:pt x="100" y="120"/>
                  <a:pt x="101" y="122"/>
                </a:cubicBezTo>
                <a:cubicBezTo>
                  <a:pt x="101" y="122"/>
                  <a:pt x="101" y="122"/>
                  <a:pt x="101" y="122"/>
                </a:cubicBezTo>
                <a:close/>
                <a:moveTo>
                  <a:pt x="111" y="124"/>
                </a:moveTo>
                <a:cubicBezTo>
                  <a:pt x="111" y="124"/>
                  <a:pt x="111" y="121"/>
                  <a:pt x="111" y="122"/>
                </a:cubicBezTo>
                <a:cubicBezTo>
                  <a:pt x="110" y="122"/>
                  <a:pt x="110" y="123"/>
                  <a:pt x="111" y="124"/>
                </a:cubicBezTo>
                <a:close/>
                <a:moveTo>
                  <a:pt x="35" y="126"/>
                </a:moveTo>
                <a:cubicBezTo>
                  <a:pt x="35" y="126"/>
                  <a:pt x="36" y="125"/>
                  <a:pt x="36" y="125"/>
                </a:cubicBezTo>
                <a:cubicBezTo>
                  <a:pt x="36" y="124"/>
                  <a:pt x="35" y="125"/>
                  <a:pt x="35" y="126"/>
                </a:cubicBezTo>
                <a:close/>
                <a:moveTo>
                  <a:pt x="55" y="126"/>
                </a:moveTo>
                <a:cubicBezTo>
                  <a:pt x="55" y="126"/>
                  <a:pt x="55" y="126"/>
                  <a:pt x="55" y="126"/>
                </a:cubicBezTo>
                <a:cubicBezTo>
                  <a:pt x="56" y="126"/>
                  <a:pt x="55" y="127"/>
                  <a:pt x="55" y="126"/>
                </a:cubicBezTo>
                <a:close/>
                <a:moveTo>
                  <a:pt x="110" y="127"/>
                </a:moveTo>
                <a:cubicBezTo>
                  <a:pt x="110" y="127"/>
                  <a:pt x="110" y="125"/>
                  <a:pt x="110" y="125"/>
                </a:cubicBezTo>
                <a:cubicBezTo>
                  <a:pt x="110" y="126"/>
                  <a:pt x="110" y="126"/>
                  <a:pt x="110" y="127"/>
                </a:cubicBezTo>
                <a:close/>
                <a:moveTo>
                  <a:pt x="33" y="128"/>
                </a:moveTo>
                <a:cubicBezTo>
                  <a:pt x="33" y="129"/>
                  <a:pt x="34" y="124"/>
                  <a:pt x="33" y="125"/>
                </a:cubicBezTo>
                <a:cubicBezTo>
                  <a:pt x="32" y="126"/>
                  <a:pt x="32" y="127"/>
                  <a:pt x="33" y="128"/>
                </a:cubicBezTo>
                <a:close/>
                <a:moveTo>
                  <a:pt x="106" y="128"/>
                </a:moveTo>
                <a:cubicBezTo>
                  <a:pt x="106" y="128"/>
                  <a:pt x="106" y="126"/>
                  <a:pt x="106" y="127"/>
                </a:cubicBezTo>
                <a:cubicBezTo>
                  <a:pt x="106" y="127"/>
                  <a:pt x="106" y="127"/>
                  <a:pt x="106" y="128"/>
                </a:cubicBezTo>
                <a:close/>
                <a:moveTo>
                  <a:pt x="90" y="129"/>
                </a:moveTo>
                <a:cubicBezTo>
                  <a:pt x="92" y="130"/>
                  <a:pt x="91" y="124"/>
                  <a:pt x="91" y="121"/>
                </a:cubicBezTo>
                <a:cubicBezTo>
                  <a:pt x="91" y="117"/>
                  <a:pt x="91" y="113"/>
                  <a:pt x="91" y="108"/>
                </a:cubicBezTo>
                <a:cubicBezTo>
                  <a:pt x="91" y="107"/>
                  <a:pt x="91" y="105"/>
                  <a:pt x="91" y="103"/>
                </a:cubicBezTo>
                <a:cubicBezTo>
                  <a:pt x="91" y="101"/>
                  <a:pt x="91" y="100"/>
                  <a:pt x="91" y="98"/>
                </a:cubicBezTo>
                <a:cubicBezTo>
                  <a:pt x="90" y="98"/>
                  <a:pt x="90" y="98"/>
                  <a:pt x="90" y="97"/>
                </a:cubicBezTo>
                <a:cubicBezTo>
                  <a:pt x="89" y="97"/>
                  <a:pt x="90" y="96"/>
                  <a:pt x="91" y="95"/>
                </a:cubicBezTo>
                <a:cubicBezTo>
                  <a:pt x="91" y="94"/>
                  <a:pt x="90" y="93"/>
                  <a:pt x="90" y="92"/>
                </a:cubicBezTo>
                <a:cubicBezTo>
                  <a:pt x="90" y="85"/>
                  <a:pt x="90" y="80"/>
                  <a:pt x="89" y="73"/>
                </a:cubicBezTo>
                <a:cubicBezTo>
                  <a:pt x="88" y="68"/>
                  <a:pt x="89" y="64"/>
                  <a:pt x="88" y="59"/>
                </a:cubicBezTo>
                <a:cubicBezTo>
                  <a:pt x="88" y="59"/>
                  <a:pt x="88" y="58"/>
                  <a:pt x="87" y="58"/>
                </a:cubicBezTo>
                <a:cubicBezTo>
                  <a:pt x="87" y="58"/>
                  <a:pt x="86" y="58"/>
                  <a:pt x="86" y="58"/>
                </a:cubicBezTo>
                <a:cubicBezTo>
                  <a:pt x="85" y="59"/>
                  <a:pt x="86" y="60"/>
                  <a:pt x="86" y="60"/>
                </a:cubicBezTo>
                <a:cubicBezTo>
                  <a:pt x="85" y="60"/>
                  <a:pt x="84" y="58"/>
                  <a:pt x="84" y="59"/>
                </a:cubicBezTo>
                <a:cubicBezTo>
                  <a:pt x="84" y="60"/>
                  <a:pt x="84" y="61"/>
                  <a:pt x="85" y="61"/>
                </a:cubicBezTo>
                <a:cubicBezTo>
                  <a:pt x="85" y="62"/>
                  <a:pt x="86" y="62"/>
                  <a:pt x="86" y="62"/>
                </a:cubicBezTo>
                <a:cubicBezTo>
                  <a:pt x="86" y="62"/>
                  <a:pt x="85" y="63"/>
                  <a:pt x="85" y="63"/>
                </a:cubicBezTo>
                <a:cubicBezTo>
                  <a:pt x="85" y="63"/>
                  <a:pt x="84" y="63"/>
                  <a:pt x="84" y="64"/>
                </a:cubicBezTo>
                <a:cubicBezTo>
                  <a:pt x="83" y="66"/>
                  <a:pt x="84" y="69"/>
                  <a:pt x="84" y="72"/>
                </a:cubicBezTo>
                <a:cubicBezTo>
                  <a:pt x="84" y="74"/>
                  <a:pt x="84" y="76"/>
                  <a:pt x="84" y="79"/>
                </a:cubicBezTo>
                <a:cubicBezTo>
                  <a:pt x="85" y="81"/>
                  <a:pt x="85" y="83"/>
                  <a:pt x="84" y="86"/>
                </a:cubicBezTo>
                <a:cubicBezTo>
                  <a:pt x="84" y="86"/>
                  <a:pt x="85" y="87"/>
                  <a:pt x="84" y="87"/>
                </a:cubicBezTo>
                <a:cubicBezTo>
                  <a:pt x="84" y="87"/>
                  <a:pt x="83" y="86"/>
                  <a:pt x="83" y="86"/>
                </a:cubicBezTo>
                <a:cubicBezTo>
                  <a:pt x="82" y="87"/>
                  <a:pt x="83" y="88"/>
                  <a:pt x="83" y="89"/>
                </a:cubicBezTo>
                <a:cubicBezTo>
                  <a:pt x="84" y="90"/>
                  <a:pt x="83" y="90"/>
                  <a:pt x="83" y="90"/>
                </a:cubicBezTo>
                <a:cubicBezTo>
                  <a:pt x="84" y="91"/>
                  <a:pt x="84" y="91"/>
                  <a:pt x="85" y="92"/>
                </a:cubicBezTo>
                <a:cubicBezTo>
                  <a:pt x="85" y="93"/>
                  <a:pt x="84" y="94"/>
                  <a:pt x="85" y="95"/>
                </a:cubicBezTo>
                <a:cubicBezTo>
                  <a:pt x="85" y="96"/>
                  <a:pt x="84" y="98"/>
                  <a:pt x="85" y="100"/>
                </a:cubicBezTo>
                <a:cubicBezTo>
                  <a:pt x="85" y="100"/>
                  <a:pt x="86" y="100"/>
                  <a:pt x="86" y="100"/>
                </a:cubicBezTo>
                <a:cubicBezTo>
                  <a:pt x="87" y="99"/>
                  <a:pt x="86" y="98"/>
                  <a:pt x="86" y="97"/>
                </a:cubicBezTo>
                <a:cubicBezTo>
                  <a:pt x="85" y="95"/>
                  <a:pt x="86" y="93"/>
                  <a:pt x="88" y="92"/>
                </a:cubicBezTo>
                <a:cubicBezTo>
                  <a:pt x="88" y="91"/>
                  <a:pt x="88" y="90"/>
                  <a:pt x="88" y="91"/>
                </a:cubicBezTo>
                <a:cubicBezTo>
                  <a:pt x="88" y="91"/>
                  <a:pt x="88" y="92"/>
                  <a:pt x="88" y="93"/>
                </a:cubicBezTo>
                <a:cubicBezTo>
                  <a:pt x="87" y="100"/>
                  <a:pt x="89" y="105"/>
                  <a:pt x="89" y="112"/>
                </a:cubicBezTo>
                <a:cubicBezTo>
                  <a:pt x="89" y="115"/>
                  <a:pt x="89" y="118"/>
                  <a:pt x="88" y="121"/>
                </a:cubicBezTo>
                <a:cubicBezTo>
                  <a:pt x="88" y="121"/>
                  <a:pt x="88" y="122"/>
                  <a:pt x="88" y="122"/>
                </a:cubicBezTo>
                <a:cubicBezTo>
                  <a:pt x="87" y="122"/>
                  <a:pt x="87" y="120"/>
                  <a:pt x="87" y="119"/>
                </a:cubicBezTo>
                <a:cubicBezTo>
                  <a:pt x="87" y="116"/>
                  <a:pt x="87" y="113"/>
                  <a:pt x="87" y="111"/>
                </a:cubicBezTo>
                <a:cubicBezTo>
                  <a:pt x="86" y="110"/>
                  <a:pt x="86" y="109"/>
                  <a:pt x="86" y="108"/>
                </a:cubicBezTo>
                <a:cubicBezTo>
                  <a:pt x="86" y="106"/>
                  <a:pt x="87" y="99"/>
                  <a:pt x="85" y="101"/>
                </a:cubicBezTo>
                <a:cubicBezTo>
                  <a:pt x="84" y="102"/>
                  <a:pt x="85" y="103"/>
                  <a:pt x="85" y="104"/>
                </a:cubicBezTo>
                <a:cubicBezTo>
                  <a:pt x="85" y="108"/>
                  <a:pt x="85" y="111"/>
                  <a:pt x="85" y="115"/>
                </a:cubicBezTo>
                <a:cubicBezTo>
                  <a:pt x="85" y="116"/>
                  <a:pt x="86" y="120"/>
                  <a:pt x="85" y="119"/>
                </a:cubicBezTo>
                <a:cubicBezTo>
                  <a:pt x="84" y="118"/>
                  <a:pt x="85" y="116"/>
                  <a:pt x="84" y="117"/>
                </a:cubicBezTo>
                <a:cubicBezTo>
                  <a:pt x="83" y="117"/>
                  <a:pt x="84" y="119"/>
                  <a:pt x="84" y="121"/>
                </a:cubicBezTo>
                <a:cubicBezTo>
                  <a:pt x="84" y="121"/>
                  <a:pt x="85" y="121"/>
                  <a:pt x="85" y="121"/>
                </a:cubicBezTo>
                <a:cubicBezTo>
                  <a:pt x="85" y="123"/>
                  <a:pt x="83" y="126"/>
                  <a:pt x="85" y="126"/>
                </a:cubicBezTo>
                <a:cubicBezTo>
                  <a:pt x="85" y="125"/>
                  <a:pt x="85" y="124"/>
                  <a:pt x="86" y="124"/>
                </a:cubicBezTo>
                <a:cubicBezTo>
                  <a:pt x="86" y="125"/>
                  <a:pt x="86" y="126"/>
                  <a:pt x="87" y="126"/>
                </a:cubicBezTo>
                <a:cubicBezTo>
                  <a:pt x="87" y="125"/>
                  <a:pt x="87" y="124"/>
                  <a:pt x="88" y="124"/>
                </a:cubicBezTo>
                <a:cubicBezTo>
                  <a:pt x="88" y="123"/>
                  <a:pt x="88" y="123"/>
                  <a:pt x="89" y="123"/>
                </a:cubicBezTo>
                <a:cubicBezTo>
                  <a:pt x="90" y="125"/>
                  <a:pt x="88" y="127"/>
                  <a:pt x="90" y="129"/>
                </a:cubicBezTo>
                <a:close/>
                <a:moveTo>
                  <a:pt x="35" y="131"/>
                </a:moveTo>
                <a:cubicBezTo>
                  <a:pt x="35" y="131"/>
                  <a:pt x="35" y="130"/>
                  <a:pt x="35" y="130"/>
                </a:cubicBezTo>
                <a:cubicBezTo>
                  <a:pt x="35" y="130"/>
                  <a:pt x="35" y="131"/>
                  <a:pt x="35" y="131"/>
                </a:cubicBezTo>
                <a:close/>
                <a:moveTo>
                  <a:pt x="84" y="134"/>
                </a:moveTo>
                <a:cubicBezTo>
                  <a:pt x="84" y="134"/>
                  <a:pt x="84" y="132"/>
                  <a:pt x="84" y="132"/>
                </a:cubicBezTo>
                <a:cubicBezTo>
                  <a:pt x="84" y="133"/>
                  <a:pt x="84" y="133"/>
                  <a:pt x="84" y="134"/>
                </a:cubicBezTo>
                <a:close/>
                <a:moveTo>
                  <a:pt x="22" y="137"/>
                </a:moveTo>
                <a:cubicBezTo>
                  <a:pt x="22" y="137"/>
                  <a:pt x="22" y="137"/>
                  <a:pt x="22" y="136"/>
                </a:cubicBezTo>
                <a:cubicBezTo>
                  <a:pt x="22" y="136"/>
                  <a:pt x="22" y="137"/>
                  <a:pt x="22" y="137"/>
                </a:cubicBezTo>
                <a:close/>
                <a:moveTo>
                  <a:pt x="23" y="137"/>
                </a:moveTo>
                <a:cubicBezTo>
                  <a:pt x="23" y="138"/>
                  <a:pt x="23" y="136"/>
                  <a:pt x="23" y="136"/>
                </a:cubicBezTo>
                <a:cubicBezTo>
                  <a:pt x="23" y="137"/>
                  <a:pt x="23" y="137"/>
                  <a:pt x="23" y="137"/>
                </a:cubicBezTo>
                <a:close/>
                <a:moveTo>
                  <a:pt x="106" y="137"/>
                </a:moveTo>
                <a:cubicBezTo>
                  <a:pt x="106" y="137"/>
                  <a:pt x="107" y="135"/>
                  <a:pt x="106" y="135"/>
                </a:cubicBezTo>
                <a:cubicBezTo>
                  <a:pt x="105" y="135"/>
                  <a:pt x="105" y="136"/>
                  <a:pt x="106" y="137"/>
                </a:cubicBezTo>
                <a:close/>
                <a:moveTo>
                  <a:pt x="69" y="138"/>
                </a:moveTo>
                <a:cubicBezTo>
                  <a:pt x="69" y="139"/>
                  <a:pt x="70" y="137"/>
                  <a:pt x="70" y="137"/>
                </a:cubicBezTo>
                <a:cubicBezTo>
                  <a:pt x="70" y="136"/>
                  <a:pt x="69" y="136"/>
                  <a:pt x="69" y="136"/>
                </a:cubicBezTo>
                <a:cubicBezTo>
                  <a:pt x="68" y="137"/>
                  <a:pt x="68" y="138"/>
                  <a:pt x="69" y="138"/>
                </a:cubicBezTo>
                <a:close/>
                <a:moveTo>
                  <a:pt x="77" y="139"/>
                </a:moveTo>
                <a:cubicBezTo>
                  <a:pt x="77" y="140"/>
                  <a:pt x="77" y="136"/>
                  <a:pt x="77" y="137"/>
                </a:cubicBezTo>
                <a:cubicBezTo>
                  <a:pt x="76" y="137"/>
                  <a:pt x="76" y="138"/>
                  <a:pt x="77" y="139"/>
                </a:cubicBezTo>
                <a:close/>
                <a:moveTo>
                  <a:pt x="108" y="139"/>
                </a:moveTo>
                <a:cubicBezTo>
                  <a:pt x="110" y="142"/>
                  <a:pt x="108" y="133"/>
                  <a:pt x="108" y="130"/>
                </a:cubicBezTo>
                <a:cubicBezTo>
                  <a:pt x="108" y="123"/>
                  <a:pt x="109" y="117"/>
                  <a:pt x="109" y="110"/>
                </a:cubicBezTo>
                <a:cubicBezTo>
                  <a:pt x="109" y="109"/>
                  <a:pt x="109" y="106"/>
                  <a:pt x="109" y="107"/>
                </a:cubicBezTo>
                <a:cubicBezTo>
                  <a:pt x="110" y="108"/>
                  <a:pt x="109" y="111"/>
                  <a:pt x="110" y="111"/>
                </a:cubicBezTo>
                <a:cubicBezTo>
                  <a:pt x="112" y="109"/>
                  <a:pt x="111" y="106"/>
                  <a:pt x="111" y="103"/>
                </a:cubicBezTo>
                <a:cubicBezTo>
                  <a:pt x="111" y="101"/>
                  <a:pt x="112" y="98"/>
                  <a:pt x="110" y="96"/>
                </a:cubicBezTo>
                <a:cubicBezTo>
                  <a:pt x="110" y="95"/>
                  <a:pt x="111" y="94"/>
                  <a:pt x="110" y="94"/>
                </a:cubicBezTo>
                <a:cubicBezTo>
                  <a:pt x="110" y="94"/>
                  <a:pt x="110" y="96"/>
                  <a:pt x="109" y="96"/>
                </a:cubicBezTo>
                <a:cubicBezTo>
                  <a:pt x="108" y="95"/>
                  <a:pt x="108" y="93"/>
                  <a:pt x="108" y="92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0" y="92"/>
                  <a:pt x="110" y="94"/>
                  <a:pt x="111" y="94"/>
                </a:cubicBezTo>
                <a:cubicBezTo>
                  <a:pt x="112" y="93"/>
                  <a:pt x="110" y="91"/>
                  <a:pt x="110" y="90"/>
                </a:cubicBezTo>
                <a:cubicBezTo>
                  <a:pt x="110" y="89"/>
                  <a:pt x="110" y="86"/>
                  <a:pt x="109" y="86"/>
                </a:cubicBezTo>
                <a:cubicBezTo>
                  <a:pt x="109" y="87"/>
                  <a:pt x="109" y="88"/>
                  <a:pt x="109" y="88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4"/>
                  <a:pt x="108" y="80"/>
                  <a:pt x="107" y="82"/>
                </a:cubicBezTo>
                <a:cubicBezTo>
                  <a:pt x="106" y="83"/>
                  <a:pt x="107" y="85"/>
                  <a:pt x="107" y="87"/>
                </a:cubicBezTo>
                <a:cubicBezTo>
                  <a:pt x="108" y="98"/>
                  <a:pt x="107" y="108"/>
                  <a:pt x="108" y="119"/>
                </a:cubicBezTo>
                <a:cubicBezTo>
                  <a:pt x="108" y="125"/>
                  <a:pt x="108" y="131"/>
                  <a:pt x="108" y="137"/>
                </a:cubicBezTo>
                <a:cubicBezTo>
                  <a:pt x="108" y="138"/>
                  <a:pt x="107" y="139"/>
                  <a:pt x="108" y="139"/>
                </a:cubicBezTo>
                <a:close/>
                <a:moveTo>
                  <a:pt x="106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1"/>
                  <a:pt x="106" y="140"/>
                </a:cubicBezTo>
                <a:close/>
                <a:moveTo>
                  <a:pt x="84" y="141"/>
                </a:moveTo>
                <a:cubicBezTo>
                  <a:pt x="85" y="143"/>
                  <a:pt x="85" y="135"/>
                  <a:pt x="84" y="136"/>
                </a:cubicBezTo>
                <a:cubicBezTo>
                  <a:pt x="84" y="138"/>
                  <a:pt x="84" y="139"/>
                  <a:pt x="84" y="140"/>
                </a:cubicBezTo>
                <a:cubicBezTo>
                  <a:pt x="84" y="141"/>
                  <a:pt x="84" y="141"/>
                  <a:pt x="84" y="141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1"/>
                </a:cubicBezTo>
                <a:cubicBezTo>
                  <a:pt x="108" y="141"/>
                  <a:pt x="108" y="142"/>
                  <a:pt x="108" y="142"/>
                </a:cubicBezTo>
                <a:close/>
                <a:moveTo>
                  <a:pt x="77" y="143"/>
                </a:moveTo>
                <a:cubicBezTo>
                  <a:pt x="77" y="144"/>
                  <a:pt x="79" y="141"/>
                  <a:pt x="79" y="139"/>
                </a:cubicBezTo>
                <a:cubicBezTo>
                  <a:pt x="79" y="138"/>
                  <a:pt x="79" y="135"/>
                  <a:pt x="78" y="135"/>
                </a:cubicBezTo>
                <a:cubicBezTo>
                  <a:pt x="77" y="136"/>
                  <a:pt x="78" y="138"/>
                  <a:pt x="78" y="140"/>
                </a:cubicBezTo>
                <a:cubicBezTo>
                  <a:pt x="78" y="140"/>
                  <a:pt x="77" y="141"/>
                  <a:pt x="77" y="142"/>
                </a:cubicBezTo>
                <a:cubicBezTo>
                  <a:pt x="77" y="142"/>
                  <a:pt x="77" y="142"/>
                  <a:pt x="77" y="143"/>
                </a:cubicBezTo>
                <a:close/>
                <a:moveTo>
                  <a:pt x="75" y="145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5" y="145"/>
                  <a:pt x="75" y="145"/>
                </a:cubicBezTo>
                <a:close/>
                <a:moveTo>
                  <a:pt x="69" y="145"/>
                </a:moveTo>
                <a:cubicBezTo>
                  <a:pt x="71" y="146"/>
                  <a:pt x="70" y="138"/>
                  <a:pt x="69" y="140"/>
                </a:cubicBezTo>
                <a:cubicBezTo>
                  <a:pt x="68" y="141"/>
                  <a:pt x="68" y="142"/>
                  <a:pt x="69" y="143"/>
                </a:cubicBezTo>
                <a:cubicBezTo>
                  <a:pt x="69" y="144"/>
                  <a:pt x="69" y="145"/>
                  <a:pt x="69" y="145"/>
                </a:cubicBezTo>
                <a:close/>
                <a:moveTo>
                  <a:pt x="110" y="145"/>
                </a:moveTo>
                <a:cubicBezTo>
                  <a:pt x="112" y="148"/>
                  <a:pt x="111" y="137"/>
                  <a:pt x="111" y="133"/>
                </a:cubicBezTo>
                <a:cubicBezTo>
                  <a:pt x="111" y="132"/>
                  <a:pt x="111" y="129"/>
                  <a:pt x="110" y="130"/>
                </a:cubicBezTo>
                <a:cubicBezTo>
                  <a:pt x="109" y="133"/>
                  <a:pt x="110" y="135"/>
                  <a:pt x="110" y="138"/>
                </a:cubicBezTo>
                <a:cubicBezTo>
                  <a:pt x="110" y="140"/>
                  <a:pt x="109" y="142"/>
                  <a:pt x="110" y="144"/>
                </a:cubicBezTo>
                <a:cubicBezTo>
                  <a:pt x="110" y="144"/>
                  <a:pt x="109" y="145"/>
                  <a:pt x="110" y="145"/>
                </a:cubicBezTo>
                <a:close/>
                <a:moveTo>
                  <a:pt x="84" y="146"/>
                </a:moveTo>
                <a:cubicBezTo>
                  <a:pt x="84" y="147"/>
                  <a:pt x="85" y="144"/>
                  <a:pt x="84" y="144"/>
                </a:cubicBezTo>
                <a:cubicBezTo>
                  <a:pt x="83" y="144"/>
                  <a:pt x="83" y="146"/>
                  <a:pt x="84" y="146"/>
                </a:cubicBezTo>
                <a:close/>
                <a:moveTo>
                  <a:pt x="108" y="147"/>
                </a:moveTo>
                <a:cubicBezTo>
                  <a:pt x="108" y="148"/>
                  <a:pt x="108" y="143"/>
                  <a:pt x="108" y="144"/>
                </a:cubicBezTo>
                <a:cubicBezTo>
                  <a:pt x="107" y="145"/>
                  <a:pt x="107" y="146"/>
                  <a:pt x="108" y="147"/>
                </a:cubicBezTo>
                <a:close/>
                <a:moveTo>
                  <a:pt x="77" y="148"/>
                </a:moveTo>
                <a:cubicBezTo>
                  <a:pt x="78" y="148"/>
                  <a:pt x="78" y="146"/>
                  <a:pt x="77" y="146"/>
                </a:cubicBezTo>
                <a:cubicBezTo>
                  <a:pt x="76" y="146"/>
                  <a:pt x="76" y="148"/>
                  <a:pt x="77" y="148"/>
                </a:cubicBezTo>
                <a:close/>
                <a:moveTo>
                  <a:pt x="110" y="150"/>
                </a:moveTo>
                <a:cubicBezTo>
                  <a:pt x="110" y="151"/>
                  <a:pt x="112" y="146"/>
                  <a:pt x="110" y="146"/>
                </a:cubicBezTo>
                <a:cubicBezTo>
                  <a:pt x="109" y="145"/>
                  <a:pt x="109" y="148"/>
                  <a:pt x="110" y="150"/>
                </a:cubicBezTo>
                <a:close/>
                <a:moveTo>
                  <a:pt x="78" y="150"/>
                </a:moveTo>
                <a:cubicBezTo>
                  <a:pt x="78" y="151"/>
                  <a:pt x="79" y="150"/>
                  <a:pt x="79" y="149"/>
                </a:cubicBezTo>
                <a:cubicBezTo>
                  <a:pt x="80" y="148"/>
                  <a:pt x="79" y="148"/>
                  <a:pt x="79" y="147"/>
                </a:cubicBezTo>
                <a:cubicBezTo>
                  <a:pt x="79" y="146"/>
                  <a:pt x="79" y="142"/>
                  <a:pt x="78" y="143"/>
                </a:cubicBezTo>
                <a:cubicBezTo>
                  <a:pt x="78" y="145"/>
                  <a:pt x="78" y="147"/>
                  <a:pt x="78" y="149"/>
                </a:cubicBezTo>
                <a:cubicBezTo>
                  <a:pt x="78" y="149"/>
                  <a:pt x="78" y="150"/>
                  <a:pt x="78" y="150"/>
                </a:cubicBezTo>
                <a:close/>
                <a:moveTo>
                  <a:pt x="79" y="155"/>
                </a:moveTo>
                <a:cubicBezTo>
                  <a:pt x="79" y="155"/>
                  <a:pt x="79" y="151"/>
                  <a:pt x="79" y="152"/>
                </a:cubicBezTo>
                <a:cubicBezTo>
                  <a:pt x="78" y="153"/>
                  <a:pt x="78" y="154"/>
                  <a:pt x="79" y="155"/>
                </a:cubicBezTo>
                <a:close/>
                <a:moveTo>
                  <a:pt x="54" y="156"/>
                </a:moveTo>
                <a:cubicBezTo>
                  <a:pt x="54" y="156"/>
                  <a:pt x="55" y="155"/>
                  <a:pt x="55" y="155"/>
                </a:cubicBezTo>
                <a:cubicBezTo>
                  <a:pt x="55" y="154"/>
                  <a:pt x="55" y="152"/>
                  <a:pt x="55" y="153"/>
                </a:cubicBezTo>
                <a:cubicBezTo>
                  <a:pt x="54" y="154"/>
                  <a:pt x="54" y="155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115" y="157"/>
                </a:moveTo>
                <a:cubicBezTo>
                  <a:pt x="115" y="158"/>
                  <a:pt x="116" y="156"/>
                  <a:pt x="115" y="156"/>
                </a:cubicBezTo>
                <a:cubicBezTo>
                  <a:pt x="115" y="156"/>
                  <a:pt x="115" y="157"/>
                  <a:pt x="115" y="157"/>
                </a:cubicBezTo>
                <a:close/>
                <a:moveTo>
                  <a:pt x="54" y="162"/>
                </a:moveTo>
                <a:cubicBezTo>
                  <a:pt x="55" y="163"/>
                  <a:pt x="55" y="158"/>
                  <a:pt x="55" y="159"/>
                </a:cubicBezTo>
                <a:cubicBezTo>
                  <a:pt x="54" y="159"/>
                  <a:pt x="54" y="161"/>
                  <a:pt x="54" y="162"/>
                </a:cubicBezTo>
                <a:close/>
                <a:moveTo>
                  <a:pt x="36" y="164"/>
                </a:moveTo>
                <a:cubicBezTo>
                  <a:pt x="36" y="165"/>
                  <a:pt x="36" y="162"/>
                  <a:pt x="36" y="163"/>
                </a:cubicBezTo>
                <a:cubicBezTo>
                  <a:pt x="36" y="163"/>
                  <a:pt x="36" y="164"/>
                  <a:pt x="36" y="164"/>
                </a:cubicBezTo>
                <a:close/>
                <a:moveTo>
                  <a:pt x="26" y="167"/>
                </a:moveTo>
                <a:cubicBezTo>
                  <a:pt x="26" y="166"/>
                  <a:pt x="26" y="166"/>
                  <a:pt x="26" y="166"/>
                </a:cubicBezTo>
                <a:cubicBezTo>
                  <a:pt x="26" y="166"/>
                  <a:pt x="26" y="167"/>
                  <a:pt x="26" y="167"/>
                </a:cubicBezTo>
                <a:close/>
                <a:moveTo>
                  <a:pt x="80" y="167"/>
                </a:moveTo>
                <a:cubicBezTo>
                  <a:pt x="81" y="168"/>
                  <a:pt x="81" y="165"/>
                  <a:pt x="80" y="165"/>
                </a:cubicBezTo>
                <a:cubicBezTo>
                  <a:pt x="80" y="166"/>
                  <a:pt x="80" y="167"/>
                  <a:pt x="80" y="167"/>
                </a:cubicBezTo>
                <a:close/>
                <a:moveTo>
                  <a:pt x="39" y="168"/>
                </a:moveTo>
                <a:cubicBezTo>
                  <a:pt x="39" y="169"/>
                  <a:pt x="39" y="167"/>
                  <a:pt x="39" y="167"/>
                </a:cubicBezTo>
                <a:cubicBezTo>
                  <a:pt x="39" y="168"/>
                  <a:pt x="39" y="168"/>
                  <a:pt x="39" y="168"/>
                </a:cubicBezTo>
                <a:close/>
                <a:moveTo>
                  <a:pt x="95" y="169"/>
                </a:moveTo>
                <a:cubicBezTo>
                  <a:pt x="96" y="171"/>
                  <a:pt x="96" y="158"/>
                  <a:pt x="95" y="161"/>
                </a:cubicBezTo>
                <a:cubicBezTo>
                  <a:pt x="94" y="163"/>
                  <a:pt x="94" y="165"/>
                  <a:pt x="94" y="167"/>
                </a:cubicBezTo>
                <a:cubicBezTo>
                  <a:pt x="95" y="168"/>
                  <a:pt x="94" y="169"/>
                  <a:pt x="95" y="169"/>
                </a:cubicBezTo>
                <a:close/>
                <a:moveTo>
                  <a:pt x="40" y="170"/>
                </a:moveTo>
                <a:cubicBezTo>
                  <a:pt x="41" y="171"/>
                  <a:pt x="41" y="169"/>
                  <a:pt x="41" y="169"/>
                </a:cubicBezTo>
                <a:cubicBezTo>
                  <a:pt x="40" y="169"/>
                  <a:pt x="40" y="169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lose/>
                <a:moveTo>
                  <a:pt x="36" y="171"/>
                </a:moveTo>
                <a:cubicBezTo>
                  <a:pt x="36" y="172"/>
                  <a:pt x="37" y="169"/>
                  <a:pt x="36" y="169"/>
                </a:cubicBezTo>
                <a:cubicBezTo>
                  <a:pt x="35" y="170"/>
                  <a:pt x="35" y="171"/>
                  <a:pt x="36" y="171"/>
                </a:cubicBezTo>
                <a:close/>
                <a:moveTo>
                  <a:pt x="95" y="170"/>
                </a:moveTo>
                <a:cubicBezTo>
                  <a:pt x="94" y="171"/>
                  <a:pt x="96" y="170"/>
                  <a:pt x="96" y="170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72" y="173"/>
                </a:moveTo>
                <a:cubicBezTo>
                  <a:pt x="72" y="174"/>
                  <a:pt x="72" y="172"/>
                  <a:pt x="72" y="172"/>
                </a:cubicBezTo>
                <a:cubicBezTo>
                  <a:pt x="72" y="173"/>
                  <a:pt x="72" y="173"/>
                  <a:pt x="72" y="173"/>
                </a:cubicBezTo>
                <a:close/>
                <a:moveTo>
                  <a:pt x="52" y="174"/>
                </a:moveTo>
                <a:cubicBezTo>
                  <a:pt x="52" y="174"/>
                  <a:pt x="53" y="174"/>
                  <a:pt x="53" y="173"/>
                </a:cubicBezTo>
                <a:cubicBezTo>
                  <a:pt x="54" y="172"/>
                  <a:pt x="53" y="167"/>
                  <a:pt x="52" y="168"/>
                </a:cubicBezTo>
                <a:cubicBezTo>
                  <a:pt x="52" y="170"/>
                  <a:pt x="51" y="171"/>
                  <a:pt x="52" y="173"/>
                </a:cubicBezTo>
                <a:cubicBezTo>
                  <a:pt x="52" y="173"/>
                  <a:pt x="51" y="174"/>
                  <a:pt x="52" y="174"/>
                </a:cubicBezTo>
                <a:close/>
                <a:moveTo>
                  <a:pt x="39" y="174"/>
                </a:moveTo>
                <a:cubicBezTo>
                  <a:pt x="40" y="175"/>
                  <a:pt x="40" y="170"/>
                  <a:pt x="39" y="171"/>
                </a:cubicBezTo>
                <a:cubicBezTo>
                  <a:pt x="38" y="172"/>
                  <a:pt x="39" y="173"/>
                  <a:pt x="39" y="174"/>
                </a:cubicBezTo>
                <a:close/>
                <a:moveTo>
                  <a:pt x="41" y="180"/>
                </a:moveTo>
                <a:cubicBezTo>
                  <a:pt x="41" y="181"/>
                  <a:pt x="41" y="173"/>
                  <a:pt x="40" y="175"/>
                </a:cubicBezTo>
                <a:cubicBezTo>
                  <a:pt x="40" y="176"/>
                  <a:pt x="40" y="178"/>
                  <a:pt x="41" y="180"/>
                </a:cubicBezTo>
                <a:close/>
                <a:moveTo>
                  <a:pt x="103" y="180"/>
                </a:moveTo>
                <a:cubicBezTo>
                  <a:pt x="103" y="180"/>
                  <a:pt x="103" y="178"/>
                  <a:pt x="103" y="179"/>
                </a:cubicBezTo>
                <a:cubicBezTo>
                  <a:pt x="102" y="179"/>
                  <a:pt x="103" y="179"/>
                  <a:pt x="103" y="180"/>
                </a:cubicBezTo>
                <a:close/>
                <a:moveTo>
                  <a:pt x="40" y="181"/>
                </a:moveTo>
                <a:cubicBezTo>
                  <a:pt x="40" y="182"/>
                  <a:pt x="41" y="182"/>
                  <a:pt x="41" y="181"/>
                </a:cubicBezTo>
                <a:cubicBezTo>
                  <a:pt x="41" y="181"/>
                  <a:pt x="40" y="181"/>
                  <a:pt x="40" y="181"/>
                </a:cubicBezTo>
                <a:cubicBezTo>
                  <a:pt x="40" y="181"/>
                  <a:pt x="40" y="181"/>
                  <a:pt x="40" y="181"/>
                </a:cubicBezTo>
                <a:close/>
                <a:moveTo>
                  <a:pt x="102" y="181"/>
                </a:moveTo>
                <a:cubicBezTo>
                  <a:pt x="103" y="181"/>
                  <a:pt x="102" y="177"/>
                  <a:pt x="103" y="176"/>
                </a:cubicBezTo>
                <a:cubicBezTo>
                  <a:pt x="104" y="175"/>
                  <a:pt x="104" y="177"/>
                  <a:pt x="104" y="178"/>
                </a:cubicBezTo>
                <a:cubicBezTo>
                  <a:pt x="105" y="178"/>
                  <a:pt x="105" y="177"/>
                  <a:pt x="105" y="177"/>
                </a:cubicBezTo>
                <a:cubicBezTo>
                  <a:pt x="106" y="177"/>
                  <a:pt x="107" y="178"/>
                  <a:pt x="107" y="177"/>
                </a:cubicBezTo>
                <a:cubicBezTo>
                  <a:pt x="107" y="176"/>
                  <a:pt x="107" y="175"/>
                  <a:pt x="107" y="173"/>
                </a:cubicBezTo>
                <a:cubicBezTo>
                  <a:pt x="107" y="171"/>
                  <a:pt x="108" y="169"/>
                  <a:pt x="107" y="167"/>
                </a:cubicBezTo>
                <a:cubicBezTo>
                  <a:pt x="107" y="167"/>
                  <a:pt x="106" y="166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4"/>
                  <a:pt x="108" y="163"/>
                  <a:pt x="108" y="161"/>
                </a:cubicBezTo>
                <a:cubicBezTo>
                  <a:pt x="107" y="160"/>
                  <a:pt x="107" y="159"/>
                  <a:pt x="106" y="158"/>
                </a:cubicBezTo>
                <a:cubicBezTo>
                  <a:pt x="106" y="157"/>
                  <a:pt x="107" y="157"/>
                  <a:pt x="107" y="157"/>
                </a:cubicBezTo>
                <a:cubicBezTo>
                  <a:pt x="107" y="156"/>
                  <a:pt x="106" y="158"/>
                  <a:pt x="105" y="157"/>
                </a:cubicBezTo>
                <a:cubicBezTo>
                  <a:pt x="105" y="157"/>
                  <a:pt x="104" y="155"/>
                  <a:pt x="104" y="156"/>
                </a:cubicBezTo>
                <a:cubicBezTo>
                  <a:pt x="103" y="156"/>
                  <a:pt x="105" y="159"/>
                  <a:pt x="103" y="159"/>
                </a:cubicBezTo>
                <a:cubicBezTo>
                  <a:pt x="101" y="159"/>
                  <a:pt x="103" y="156"/>
                  <a:pt x="103" y="154"/>
                </a:cubicBezTo>
                <a:cubicBezTo>
                  <a:pt x="104" y="152"/>
                  <a:pt x="104" y="150"/>
                  <a:pt x="104" y="148"/>
                </a:cubicBezTo>
                <a:cubicBezTo>
                  <a:pt x="104" y="148"/>
                  <a:pt x="105" y="147"/>
                  <a:pt x="105" y="147"/>
                </a:cubicBezTo>
                <a:cubicBezTo>
                  <a:pt x="106" y="147"/>
                  <a:pt x="105" y="146"/>
                  <a:pt x="105" y="146"/>
                </a:cubicBezTo>
                <a:cubicBezTo>
                  <a:pt x="107" y="146"/>
                  <a:pt x="105" y="149"/>
                  <a:pt x="107" y="149"/>
                </a:cubicBezTo>
                <a:cubicBezTo>
                  <a:pt x="107" y="149"/>
                  <a:pt x="107" y="148"/>
                  <a:pt x="107" y="147"/>
                </a:cubicBezTo>
                <a:cubicBezTo>
                  <a:pt x="108" y="146"/>
                  <a:pt x="107" y="146"/>
                  <a:pt x="107" y="145"/>
                </a:cubicBezTo>
                <a:cubicBezTo>
                  <a:pt x="107" y="144"/>
                  <a:pt x="107" y="142"/>
                  <a:pt x="106" y="142"/>
                </a:cubicBezTo>
                <a:cubicBezTo>
                  <a:pt x="106" y="142"/>
                  <a:pt x="106" y="143"/>
                  <a:pt x="106" y="143"/>
                </a:cubicBezTo>
                <a:cubicBezTo>
                  <a:pt x="105" y="143"/>
                  <a:pt x="106" y="144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4"/>
                  <a:pt x="104" y="143"/>
                  <a:pt x="104" y="143"/>
                </a:cubicBezTo>
                <a:cubicBezTo>
                  <a:pt x="103" y="144"/>
                  <a:pt x="104" y="148"/>
                  <a:pt x="103" y="147"/>
                </a:cubicBezTo>
                <a:cubicBezTo>
                  <a:pt x="102" y="145"/>
                  <a:pt x="104" y="143"/>
                  <a:pt x="104" y="141"/>
                </a:cubicBezTo>
                <a:cubicBezTo>
                  <a:pt x="103" y="127"/>
                  <a:pt x="105" y="115"/>
                  <a:pt x="104" y="101"/>
                </a:cubicBezTo>
                <a:cubicBezTo>
                  <a:pt x="104" y="101"/>
                  <a:pt x="103" y="99"/>
                  <a:pt x="103" y="99"/>
                </a:cubicBezTo>
                <a:cubicBezTo>
                  <a:pt x="102" y="100"/>
                  <a:pt x="103" y="102"/>
                  <a:pt x="103" y="103"/>
                </a:cubicBezTo>
                <a:cubicBezTo>
                  <a:pt x="103" y="103"/>
                  <a:pt x="103" y="104"/>
                  <a:pt x="103" y="104"/>
                </a:cubicBezTo>
                <a:cubicBezTo>
                  <a:pt x="102" y="116"/>
                  <a:pt x="104" y="127"/>
                  <a:pt x="103" y="139"/>
                </a:cubicBezTo>
                <a:cubicBezTo>
                  <a:pt x="102" y="142"/>
                  <a:pt x="102" y="145"/>
                  <a:pt x="102" y="148"/>
                </a:cubicBezTo>
                <a:cubicBezTo>
                  <a:pt x="103" y="152"/>
                  <a:pt x="103" y="155"/>
                  <a:pt x="102" y="158"/>
                </a:cubicBezTo>
                <a:cubicBezTo>
                  <a:pt x="101" y="162"/>
                  <a:pt x="101" y="166"/>
                  <a:pt x="101" y="170"/>
                </a:cubicBezTo>
                <a:cubicBezTo>
                  <a:pt x="101" y="173"/>
                  <a:pt x="101" y="175"/>
                  <a:pt x="101" y="178"/>
                </a:cubicBezTo>
                <a:cubicBezTo>
                  <a:pt x="101" y="178"/>
                  <a:pt x="100" y="179"/>
                  <a:pt x="101" y="180"/>
                </a:cubicBezTo>
                <a:cubicBezTo>
                  <a:pt x="101" y="180"/>
                  <a:pt x="101" y="180"/>
                  <a:pt x="101" y="181"/>
                </a:cubicBezTo>
                <a:cubicBezTo>
                  <a:pt x="101" y="181"/>
                  <a:pt x="101" y="181"/>
                  <a:pt x="102" y="181"/>
                </a:cubicBezTo>
                <a:close/>
                <a:moveTo>
                  <a:pt x="103" y="184"/>
                </a:moveTo>
                <a:cubicBezTo>
                  <a:pt x="103" y="185"/>
                  <a:pt x="103" y="182"/>
                  <a:pt x="103" y="182"/>
                </a:cubicBezTo>
                <a:cubicBezTo>
                  <a:pt x="103" y="183"/>
                  <a:pt x="103" y="184"/>
                  <a:pt x="103" y="184"/>
                </a:cubicBezTo>
                <a:close/>
                <a:moveTo>
                  <a:pt x="100" y="185"/>
                </a:moveTo>
                <a:cubicBezTo>
                  <a:pt x="101" y="185"/>
                  <a:pt x="102" y="184"/>
                  <a:pt x="102" y="184"/>
                </a:cubicBezTo>
                <a:cubicBezTo>
                  <a:pt x="102" y="183"/>
                  <a:pt x="101" y="183"/>
                  <a:pt x="100" y="183"/>
                </a:cubicBezTo>
                <a:cubicBezTo>
                  <a:pt x="100" y="184"/>
                  <a:pt x="100" y="184"/>
                  <a:pt x="100" y="185"/>
                </a:cubicBezTo>
                <a:close/>
                <a:moveTo>
                  <a:pt x="101" y="186"/>
                </a:moveTo>
                <a:cubicBezTo>
                  <a:pt x="101" y="186"/>
                  <a:pt x="102" y="186"/>
                  <a:pt x="101" y="186"/>
                </a:cubicBezTo>
                <a:cubicBezTo>
                  <a:pt x="101" y="186"/>
                  <a:pt x="101" y="187"/>
                  <a:pt x="101" y="186"/>
                </a:cubicBezTo>
                <a:close/>
                <a:moveTo>
                  <a:pt x="75" y="188"/>
                </a:moveTo>
                <a:cubicBezTo>
                  <a:pt x="75" y="188"/>
                  <a:pt x="75" y="186"/>
                  <a:pt x="75" y="186"/>
                </a:cubicBezTo>
                <a:cubicBezTo>
                  <a:pt x="75" y="186"/>
                  <a:pt x="75" y="187"/>
                  <a:pt x="75" y="188"/>
                </a:cubicBezTo>
                <a:close/>
                <a:moveTo>
                  <a:pt x="51" y="196"/>
                </a:moveTo>
                <a:cubicBezTo>
                  <a:pt x="51" y="196"/>
                  <a:pt x="52" y="194"/>
                  <a:pt x="51" y="194"/>
                </a:cubicBezTo>
                <a:cubicBezTo>
                  <a:pt x="50" y="194"/>
                  <a:pt x="50" y="195"/>
                  <a:pt x="51" y="196"/>
                </a:cubicBezTo>
                <a:close/>
                <a:moveTo>
                  <a:pt x="56" y="196"/>
                </a:moveTo>
                <a:cubicBezTo>
                  <a:pt x="56" y="197"/>
                  <a:pt x="56" y="195"/>
                  <a:pt x="56" y="195"/>
                </a:cubicBezTo>
                <a:cubicBezTo>
                  <a:pt x="55" y="196"/>
                  <a:pt x="56" y="196"/>
                  <a:pt x="56" y="196"/>
                </a:cubicBezTo>
                <a:close/>
                <a:moveTo>
                  <a:pt x="41" y="199"/>
                </a:moveTo>
                <a:cubicBezTo>
                  <a:pt x="41" y="199"/>
                  <a:pt x="40" y="199"/>
                  <a:pt x="41" y="199"/>
                </a:cubicBezTo>
                <a:cubicBezTo>
                  <a:pt x="41" y="198"/>
                  <a:pt x="41" y="199"/>
                  <a:pt x="41" y="199"/>
                </a:cubicBezTo>
                <a:close/>
                <a:moveTo>
                  <a:pt x="42" y="202"/>
                </a:moveTo>
                <a:cubicBezTo>
                  <a:pt x="42" y="203"/>
                  <a:pt x="43" y="201"/>
                  <a:pt x="42" y="200"/>
                </a:cubicBezTo>
                <a:cubicBezTo>
                  <a:pt x="42" y="200"/>
                  <a:pt x="41" y="202"/>
                  <a:pt x="42" y="202"/>
                </a:cubicBezTo>
                <a:close/>
                <a:moveTo>
                  <a:pt x="61" y="206"/>
                </a:moveTo>
                <a:cubicBezTo>
                  <a:pt x="61" y="206"/>
                  <a:pt x="62" y="204"/>
                  <a:pt x="61" y="204"/>
                </a:cubicBezTo>
                <a:cubicBezTo>
                  <a:pt x="61" y="204"/>
                  <a:pt x="61" y="205"/>
                  <a:pt x="61" y="206"/>
                </a:cubicBezTo>
                <a:close/>
                <a:moveTo>
                  <a:pt x="48" y="208"/>
                </a:moveTo>
                <a:cubicBezTo>
                  <a:pt x="49" y="209"/>
                  <a:pt x="49" y="203"/>
                  <a:pt x="48" y="204"/>
                </a:cubicBezTo>
                <a:cubicBezTo>
                  <a:pt x="48" y="205"/>
                  <a:pt x="48" y="206"/>
                  <a:pt x="48" y="207"/>
                </a:cubicBezTo>
                <a:cubicBezTo>
                  <a:pt x="48" y="208"/>
                  <a:pt x="48" y="208"/>
                  <a:pt x="48" y="208"/>
                </a:cubicBezTo>
                <a:close/>
                <a:moveTo>
                  <a:pt x="35" y="208"/>
                </a:moveTo>
                <a:cubicBezTo>
                  <a:pt x="37" y="210"/>
                  <a:pt x="37" y="204"/>
                  <a:pt x="36" y="203"/>
                </a:cubicBezTo>
                <a:cubicBezTo>
                  <a:pt x="36" y="202"/>
                  <a:pt x="35" y="203"/>
                  <a:pt x="35" y="203"/>
                </a:cubicBezTo>
                <a:cubicBezTo>
                  <a:pt x="35" y="203"/>
                  <a:pt x="35" y="202"/>
                  <a:pt x="35" y="202"/>
                </a:cubicBezTo>
                <a:cubicBezTo>
                  <a:pt x="33" y="202"/>
                  <a:pt x="34" y="205"/>
                  <a:pt x="34" y="207"/>
                </a:cubicBezTo>
                <a:cubicBezTo>
                  <a:pt x="34" y="207"/>
                  <a:pt x="35" y="207"/>
                  <a:pt x="35" y="207"/>
                </a:cubicBezTo>
                <a:cubicBezTo>
                  <a:pt x="36" y="208"/>
                  <a:pt x="35" y="208"/>
                  <a:pt x="35" y="208"/>
                </a:cubicBezTo>
                <a:close/>
                <a:moveTo>
                  <a:pt x="45" y="209"/>
                </a:moveTo>
                <a:cubicBezTo>
                  <a:pt x="45" y="209"/>
                  <a:pt x="45" y="208"/>
                  <a:pt x="45" y="208"/>
                </a:cubicBezTo>
                <a:cubicBezTo>
                  <a:pt x="45" y="208"/>
                  <a:pt x="45" y="209"/>
                  <a:pt x="45" y="209"/>
                </a:cubicBezTo>
                <a:close/>
                <a:moveTo>
                  <a:pt x="43" y="210"/>
                </a:moveTo>
                <a:cubicBezTo>
                  <a:pt x="43" y="210"/>
                  <a:pt x="43" y="210"/>
                  <a:pt x="43" y="210"/>
                </a:cubicBezTo>
                <a:cubicBezTo>
                  <a:pt x="43" y="210"/>
                  <a:pt x="43" y="210"/>
                  <a:pt x="43" y="210"/>
                </a:cubicBezTo>
                <a:close/>
                <a:moveTo>
                  <a:pt x="32" y="211"/>
                </a:moveTo>
                <a:cubicBezTo>
                  <a:pt x="32" y="212"/>
                  <a:pt x="32" y="210"/>
                  <a:pt x="32" y="210"/>
                </a:cubicBezTo>
                <a:cubicBezTo>
                  <a:pt x="31" y="211"/>
                  <a:pt x="32" y="211"/>
                  <a:pt x="32" y="211"/>
                </a:cubicBezTo>
                <a:close/>
                <a:moveTo>
                  <a:pt x="61" y="213"/>
                </a:moveTo>
                <a:cubicBezTo>
                  <a:pt x="61" y="213"/>
                  <a:pt x="61" y="211"/>
                  <a:pt x="61" y="211"/>
                </a:cubicBezTo>
                <a:cubicBezTo>
                  <a:pt x="61" y="212"/>
                  <a:pt x="61" y="212"/>
                  <a:pt x="61" y="213"/>
                </a:cubicBezTo>
                <a:close/>
                <a:moveTo>
                  <a:pt x="64" y="214"/>
                </a:moveTo>
                <a:cubicBezTo>
                  <a:pt x="66" y="216"/>
                  <a:pt x="65" y="208"/>
                  <a:pt x="65" y="205"/>
                </a:cubicBezTo>
                <a:cubicBezTo>
                  <a:pt x="65" y="204"/>
                  <a:pt x="65" y="202"/>
                  <a:pt x="64" y="202"/>
                </a:cubicBezTo>
                <a:cubicBezTo>
                  <a:pt x="64" y="204"/>
                  <a:pt x="64" y="205"/>
                  <a:pt x="64" y="206"/>
                </a:cubicBezTo>
                <a:cubicBezTo>
                  <a:pt x="64" y="208"/>
                  <a:pt x="63" y="210"/>
                  <a:pt x="64" y="212"/>
                </a:cubicBezTo>
                <a:cubicBezTo>
                  <a:pt x="64" y="213"/>
                  <a:pt x="64" y="213"/>
                  <a:pt x="64" y="214"/>
                </a:cubicBezTo>
                <a:close/>
                <a:moveTo>
                  <a:pt x="64" y="218"/>
                </a:moveTo>
                <a:cubicBezTo>
                  <a:pt x="64" y="219"/>
                  <a:pt x="64" y="214"/>
                  <a:pt x="64" y="215"/>
                </a:cubicBezTo>
                <a:cubicBezTo>
                  <a:pt x="63" y="216"/>
                  <a:pt x="63" y="217"/>
                  <a:pt x="64" y="218"/>
                </a:cubicBezTo>
                <a:close/>
                <a:moveTo>
                  <a:pt x="30" y="221"/>
                </a:moveTo>
                <a:cubicBezTo>
                  <a:pt x="31" y="223"/>
                  <a:pt x="32" y="218"/>
                  <a:pt x="32" y="216"/>
                </a:cubicBezTo>
                <a:cubicBezTo>
                  <a:pt x="32" y="216"/>
                  <a:pt x="32" y="214"/>
                  <a:pt x="31" y="215"/>
                </a:cubicBezTo>
                <a:cubicBezTo>
                  <a:pt x="30" y="216"/>
                  <a:pt x="30" y="219"/>
                  <a:pt x="30" y="221"/>
                </a:cubicBezTo>
                <a:cubicBezTo>
                  <a:pt x="30" y="221"/>
                  <a:pt x="30" y="221"/>
                  <a:pt x="30" y="221"/>
                </a:cubicBezTo>
                <a:close/>
                <a:moveTo>
                  <a:pt x="49" y="229"/>
                </a:moveTo>
                <a:cubicBezTo>
                  <a:pt x="49" y="229"/>
                  <a:pt x="49" y="226"/>
                  <a:pt x="49" y="227"/>
                </a:cubicBezTo>
                <a:cubicBezTo>
                  <a:pt x="49" y="227"/>
                  <a:pt x="49" y="228"/>
                  <a:pt x="49" y="229"/>
                </a:cubicBezTo>
                <a:close/>
                <a:moveTo>
                  <a:pt x="60" y="229"/>
                </a:moveTo>
                <a:cubicBezTo>
                  <a:pt x="60" y="230"/>
                  <a:pt x="60" y="228"/>
                  <a:pt x="60" y="228"/>
                </a:cubicBezTo>
                <a:cubicBezTo>
                  <a:pt x="60" y="229"/>
                  <a:pt x="60" y="229"/>
                  <a:pt x="60" y="229"/>
                </a:cubicBezTo>
                <a:close/>
                <a:moveTo>
                  <a:pt x="63" y="230"/>
                </a:moveTo>
                <a:cubicBezTo>
                  <a:pt x="64" y="231"/>
                  <a:pt x="64" y="226"/>
                  <a:pt x="63" y="227"/>
                </a:cubicBezTo>
                <a:cubicBezTo>
                  <a:pt x="63" y="228"/>
                  <a:pt x="63" y="229"/>
                  <a:pt x="63" y="230"/>
                </a:cubicBezTo>
                <a:close/>
                <a:moveTo>
                  <a:pt x="60" y="232"/>
                </a:moveTo>
                <a:cubicBezTo>
                  <a:pt x="60" y="232"/>
                  <a:pt x="60" y="231"/>
                  <a:pt x="60" y="231"/>
                </a:cubicBezTo>
                <a:cubicBezTo>
                  <a:pt x="60" y="231"/>
                  <a:pt x="60" y="232"/>
                  <a:pt x="60" y="232"/>
                </a:cubicBezTo>
                <a:close/>
              </a:path>
            </a:pathLst>
          </a:custGeom>
          <a:solidFill>
            <a:srgbClr val="A061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CF5400-3CAC-4FF3-A5C5-BD4967AF89E9}"/>
              </a:ext>
            </a:extLst>
          </p:cNvPr>
          <p:cNvSpPr/>
          <p:nvPr/>
        </p:nvSpPr>
        <p:spPr>
          <a:xfrm>
            <a:off x="488537" y="198864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374A"/>
                </a:solidFill>
                <a:effectLst/>
                <a:uLnTx/>
                <a:uFillTx/>
                <a:cs typeface="+mn-ea"/>
                <a:sym typeface="+mn-lt"/>
              </a:rPr>
              <a:t>产品培训资料的制作</a:t>
            </a:r>
          </a:p>
        </p:txBody>
      </p:sp>
      <p:sp>
        <p:nvSpPr>
          <p:cNvPr id="759" name="文本框 758">
            <a:extLst>
              <a:ext uri="{FF2B5EF4-FFF2-40B4-BE49-F238E27FC236}">
                <a16:creationId xmlns:a16="http://schemas.microsoft.com/office/drawing/2014/main" id="{F961159B-F230-4851-8C78-6E14E30A927B}"/>
              </a:ext>
            </a:extLst>
          </p:cNvPr>
          <p:cNvSpPr txBox="1"/>
          <p:nvPr/>
        </p:nvSpPr>
        <p:spPr>
          <a:xfrm>
            <a:off x="641545" y="581985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项目建议</a:t>
            </a:r>
          </a:p>
        </p:txBody>
      </p:sp>
      <p:grpSp>
        <p:nvGrpSpPr>
          <p:cNvPr id="760" name="组合 759">
            <a:extLst>
              <a:ext uri="{FF2B5EF4-FFF2-40B4-BE49-F238E27FC236}">
                <a16:creationId xmlns:a16="http://schemas.microsoft.com/office/drawing/2014/main" id="{A7C8EF43-5CBE-4083-8D41-E2D961F387DA}"/>
              </a:ext>
            </a:extLst>
          </p:cNvPr>
          <p:cNvGrpSpPr/>
          <p:nvPr/>
        </p:nvGrpSpPr>
        <p:grpSpPr>
          <a:xfrm rot="14009034">
            <a:off x="2365686" y="688730"/>
            <a:ext cx="197836" cy="198620"/>
            <a:chOff x="3399647" y="865374"/>
            <a:chExt cx="230957" cy="231872"/>
          </a:xfrm>
        </p:grpSpPr>
        <p:grpSp>
          <p:nvGrpSpPr>
            <p:cNvPr id="761" name="组合 760">
              <a:extLst>
                <a:ext uri="{FF2B5EF4-FFF2-40B4-BE49-F238E27FC236}">
                  <a16:creationId xmlns:a16="http://schemas.microsoft.com/office/drawing/2014/main" id="{B63A94A4-FF9F-4A92-A9DB-08082218EBB0}"/>
                </a:ext>
              </a:extLst>
            </p:cNvPr>
            <p:cNvGrpSpPr/>
            <p:nvPr/>
          </p:nvGrpSpPr>
          <p:grpSpPr>
            <a:xfrm>
              <a:off x="3399647" y="865374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BDB6764E-B3FC-4152-9BF1-C5DA6315F115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C37400DD-A9D1-4159-A70D-53225F96C96B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F88B37B9-0A77-4522-AC5B-88146613335B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434E30FE-78CF-4722-AAF3-486505BAD783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385F7EB4-C67F-4A51-8983-35C4555190ED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0835022A-D374-434F-A761-72A8F01A2C04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A0FF4268-316A-4A71-8CC2-5C68C515F5DC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63DFD015-2545-438D-87D7-E7B7A4AA5F14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id="{0D7C11EC-975A-4D30-956D-4A49EC09EC6F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id="{C2EAAB34-A98A-4BA8-A5BC-9D704EEEC8FD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6" name="任意多边形: 形状 895">
                <a:extLst>
                  <a:ext uri="{FF2B5EF4-FFF2-40B4-BE49-F238E27FC236}">
                    <a16:creationId xmlns:a16="http://schemas.microsoft.com/office/drawing/2014/main" id="{F5DBC562-DCF3-4E8D-A9F5-33F12A84B193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id="{A5388DFD-DE2A-41B6-8351-0AA9D4BF5475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id="{5B1EC49C-8381-4B15-A117-0F876AB9AF4D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id="{6753F173-A2A8-4E6A-BAD9-27CC03950557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id="{295C9868-952C-41F0-A0A8-5A9416D49B01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id="{06BBB88F-F58D-4A35-8232-59BAF159A02D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id="{0E359BC5-B33B-4295-99D0-D2688EFC2A0D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id="{51B43708-D993-4CEE-8514-B6739BE16617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id="{A9B05A9F-1AFF-488D-AAE3-550A73240F65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id="{F4B1489C-BF17-4F46-AE6C-4E9EBC2EC773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id="{4C2D0A15-5875-4E4D-A302-0123D0928F12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7" name="任意多边形: 形状 906">
                <a:extLst>
                  <a:ext uri="{FF2B5EF4-FFF2-40B4-BE49-F238E27FC236}">
                    <a16:creationId xmlns:a16="http://schemas.microsoft.com/office/drawing/2014/main" id="{EEB8598B-B984-4681-8C6D-BADE0525983C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8" name="任意多边形: 形状 907">
                <a:extLst>
                  <a:ext uri="{FF2B5EF4-FFF2-40B4-BE49-F238E27FC236}">
                    <a16:creationId xmlns:a16="http://schemas.microsoft.com/office/drawing/2014/main" id="{89E0C584-F1E9-4AC8-805D-632CBFF7A2B4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9" name="任意多边形: 形状 908">
                <a:extLst>
                  <a:ext uri="{FF2B5EF4-FFF2-40B4-BE49-F238E27FC236}">
                    <a16:creationId xmlns:a16="http://schemas.microsoft.com/office/drawing/2014/main" id="{05023182-BBF1-46C9-810F-16624F7F83FA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id="{2D4EDF5B-1FC7-4AB3-A026-8D6A00027F22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id="{651FE873-1230-416E-BB8A-6B64E552A070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id="{20816A2A-6AE8-4D99-AD17-46143FEBD411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id="{FE6E4406-427B-4493-9CFB-4E39DCAFED04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D0655057-3E1D-4475-AAD2-3B3C46F25918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CBA623B2-A9E5-4285-BC59-DBB4AB89BEAE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C6110087-D6D0-4331-BE2B-88ED99D977FF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id="{487CA79C-8FFB-47C0-ABE1-CCAD66D9020F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8" name="任意多边形: 形状 917">
                <a:extLst>
                  <a:ext uri="{FF2B5EF4-FFF2-40B4-BE49-F238E27FC236}">
                    <a16:creationId xmlns:a16="http://schemas.microsoft.com/office/drawing/2014/main" id="{038A20B0-A3B7-4C9D-9892-127BC9BB6612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9" name="任意多边形: 形状 918">
                <a:extLst>
                  <a:ext uri="{FF2B5EF4-FFF2-40B4-BE49-F238E27FC236}">
                    <a16:creationId xmlns:a16="http://schemas.microsoft.com/office/drawing/2014/main" id="{A9FE5335-269A-4618-A1DB-F6CC0F82F223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id="{EFB52C97-698C-44D3-81E4-C60AF1B4AD93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1" name="任意多边形: 形状 920">
                <a:extLst>
                  <a:ext uri="{FF2B5EF4-FFF2-40B4-BE49-F238E27FC236}">
                    <a16:creationId xmlns:a16="http://schemas.microsoft.com/office/drawing/2014/main" id="{3A8E1288-2651-42D8-9E8A-985BA2459C50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2" name="任意多边形: 形状 921">
                <a:extLst>
                  <a:ext uri="{FF2B5EF4-FFF2-40B4-BE49-F238E27FC236}">
                    <a16:creationId xmlns:a16="http://schemas.microsoft.com/office/drawing/2014/main" id="{EA1C8D20-694D-4BE7-9563-674EAA6F75F4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3" name="任意多边形: 形状 922">
                <a:extLst>
                  <a:ext uri="{FF2B5EF4-FFF2-40B4-BE49-F238E27FC236}">
                    <a16:creationId xmlns:a16="http://schemas.microsoft.com/office/drawing/2014/main" id="{B9F7671C-21C3-442A-A455-D800B1F530A3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06D280FD-3700-4B8A-9DA3-002FB5780538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53B6FDD9-B03A-4105-8B85-E39687CDB43A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12BD712D-9295-4469-B5BD-E7EEF1B16AB8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AB6CA2F4-830C-43EB-82AD-079126E8299F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68A1970C-B567-4E4B-A7BF-CC64F51A482F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61455083-E789-473F-9458-BE5761C5FC93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495DC847-3BDA-4A00-AE39-DA351E5C26F5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2F4F2FDA-87D6-48A0-8E78-A2AA03FCBB08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770B5B7A-2B50-4711-88A3-D5351F678F89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A30B0A67-F366-4584-9038-E76D536DF72E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96C9B1A7-573C-4E74-8EEE-D4AC4019F668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AF9296FE-F62C-4CAF-9269-C8338560D83E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DD1FF350-90E2-4432-9821-94A102874FEE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4C17BF1C-B591-40B7-926B-391D0C47901D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5955F9EE-F587-4DCD-BFB4-392D1EDD7EF5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68076EDD-AFCE-40E3-8955-A6F072D64DDD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15FA7E9E-19A8-43C7-825F-9A179DAE2689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E84B11D7-E07B-449B-ADE5-7BF39DB256F0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2EA4F23E-AD08-4A58-9398-C32B60B342AD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56E4A40B-3CCC-404F-897A-7B24C0E6E07E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4CD31D53-6C52-4125-9302-483619E6681C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0F62ADC4-E9AD-40AF-84AE-2E0B25D7E505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11B0D5E6-18D2-4382-BC6D-375C514A16E9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E4CBF061-3525-4B9C-BD7B-0EABA78014BB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5EE3E720-0BAF-474D-8B59-81063E1D70BA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518778AF-9C29-4CF8-B5C2-278CF808E77B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65EE36B0-5FBE-4A1C-AE9B-4F7FDAC43620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534DF526-1834-4F75-B79C-683359CA30C1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EB6C1EB0-1431-42D5-A75F-F841D83F685A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7860C203-B89B-426B-997F-8D0C8F3675A0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2EE7CD62-441A-4A2A-873C-104EC7C0156C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77C083E2-0970-4EB1-830E-101BEA3C39A3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4E87FE72-46BA-4AD2-97AD-F179D7B3DC17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A327AFD4-D44A-449B-BFAE-468876BF1D32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0FA741EE-D16D-4138-BF20-412778EAD368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9757DDA6-8679-4823-853A-237783B3809A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7710F1A3-F890-4113-95B4-DB28043597C3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11650495-AFFC-4B56-AD8A-42A2BB2258CB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5A76AF62-8946-444B-93F2-3972987A9A6C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C572FC68-0C81-465D-A277-A9F55927B747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B01221DF-8694-4800-9BE9-726CD3592EF1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4C67ED47-FB80-4692-A211-0E89F6F8BDD1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1A007B88-9CEA-4EB3-B9B4-BEA7F2CDD5E1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BC3FF2CC-3E27-4649-A0B9-2E82FDEF0F4F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67E081B1-25C7-4AF8-8C07-DBEB68DCEAF0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21BA04D6-784D-4593-918D-123ACAFE4052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91B36B2A-03E9-4F4A-8482-BF0EF8D64CF2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B5E1AB6E-0776-4D8F-A6A2-6C15B1C31C89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76548224-0794-4152-9D83-4CA69B6F7707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B3E1DF7A-5655-45D5-82AE-D39F070446C0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35AF9A16-5CF7-477E-AC3D-AAF0CF24045D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DDD3BD8D-C2FF-404C-8D03-28625FE09853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9B33A824-DE9B-4B61-918C-257EA6E5E2FF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5F993C80-D503-4343-9E80-9E66360E9A7E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6686044C-0C5B-44E7-B2D5-5E7F59F08EF1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47630FA5-8EB1-4701-8C89-960B9B89B999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id="{240EBA8F-9514-4DF6-B050-6964B3FBD304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id="{FA064054-DC98-40DE-A9F1-03C02E9EE1C3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id="{81E605FB-CA43-43EA-AA78-9D4F7BB0D885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47228729-A95D-4500-94D6-59FE7D480AA6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id="{0A1B80DB-30BF-4C0F-BBCD-78FB8161AAB9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66E57A28-AE73-4578-98C9-56EA3DA4C0FD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id="{3A097D5A-97EA-4137-9122-09387EDA9F09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C907AFD5-1D62-4610-990D-94CCE4B41814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id="{A068D11D-46FF-4D9A-BA67-BCA957FE356B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8E40DA8E-62CC-45B7-A1CD-42F33C3C31F2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E0BA884B-F41C-4F6A-9C84-419E7126903D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9E5853BD-6BF1-4604-98D5-8EAFB31E964D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86FD5E2C-8FF8-4654-A005-DFE676C1927B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217DAEA9-53DA-4211-A0A3-02B9506C0936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77F9FC8C-8AF7-4EB2-BBB8-27DB6A57CB7D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155703E6-0EFD-4C58-9F64-2AE2477618C2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9AEC8262-6DED-4ECC-9F49-DE7038D6F8BD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C5F7C7AA-3395-4400-9ABC-0CCCBC5A67AE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44E8EA59-D6F4-42F3-B821-B4DA706BEA1F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13A09520-BD74-4FDE-9629-5305A4968E0E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C3338919-07F1-4282-A2E7-81DB814F32F0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1AE38BE5-2E85-44BE-AFAA-8FAC5646D560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E6464F11-8B06-463B-B116-3777558B1670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7E53CC12-AB43-438A-9478-8BB15D21FE21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37C2359B-82AB-4D24-940A-C96CC94D1195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43117410-5F1F-4F8E-AFA7-8DFE47AFC8F3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9776588B-F681-4F52-B90D-CFCC24EF1AF2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1B2B8590-6758-4151-A6E3-A9A6F2C5BC5F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id="{AC9DCB4D-50C7-4AF7-81BB-EF825C16A451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62" name="组合 761">
              <a:extLst>
                <a:ext uri="{FF2B5EF4-FFF2-40B4-BE49-F238E27FC236}">
                  <a16:creationId xmlns:a16="http://schemas.microsoft.com/office/drawing/2014/main" id="{629A9479-A10D-48CB-B2E6-AD079B65B342}"/>
                </a:ext>
              </a:extLst>
            </p:cNvPr>
            <p:cNvGrpSpPr/>
            <p:nvPr/>
          </p:nvGrpSpPr>
          <p:grpSpPr>
            <a:xfrm>
              <a:off x="3409898" y="871261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1ADF3475-9165-4E81-B6DB-D9E5CF04ABF7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EB53F761-F38E-4BB7-90C3-20CCF15D7A7E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8872E0ED-C889-4E95-B36A-625662E86915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ABB553C0-481A-44C6-9173-97EE6741706C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1BA1881B-5F98-4C57-BFD7-B77EC6538BFE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7268A682-2F19-4734-87F5-9A87F16652E7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0A0F2AC6-0409-48F7-BBE1-0DB615B5B706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BC603200-CD4D-40D2-BCC7-928F560679F0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5242A126-4675-4396-8DE4-1493A186F580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B9D6BBAF-1F9A-4447-BDF5-C0D096AAFAE8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DF0A7D33-FD3F-44A7-8722-5E2FF70A4CB6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38F306BA-F35C-4A78-82D4-0A7D04B0041E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B8A77E5A-F68C-4440-95E8-88739E32E837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8643F521-CF7B-4B73-B11A-7A4EA4290186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id="{52408196-7F2C-4D1B-8532-A402131FD121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F5E342C9-DA68-42F7-B9EE-1F3E28740C93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B2D7EC59-0897-4D90-875C-F574F516A3A4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6D8883CD-1AF0-4ED1-AFF9-E3731FEC5E2B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4F3230D6-7723-4D96-AFAF-9D5C035B9B17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F57C1E4A-FFA4-4DF3-A3EC-9A4E6F97E736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F6A791A2-F0A5-4597-B219-678535155733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599CBE8B-970B-4A40-B707-0CFC14198CAD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F36470CF-2AB1-4FB3-9927-0C90EE9FF2E5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62573893-C943-4425-B898-13FB11543B24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FD1AB5B4-09F4-4B62-8398-AFFC2F12550F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AB34FD53-9B22-4B00-8252-A5DF1E2F5B2A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D7FA9816-6335-4CBB-A3D3-EE269760EFA1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B47961FA-4C4C-4B41-BE0B-46CD740888C5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1B59BD17-D020-4398-A76E-D6974980850A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08AD2FF0-4E70-441D-9673-D10BF43F8D0D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0D7BF9B4-40A8-4AAD-AA43-458626261016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F3D2D991-76D0-45E6-AD18-66EF5129EFEF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36D0635A-7624-4250-80B4-675863602FAA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FA25303C-4AAA-4519-9E10-471E1BF5206F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id="{6BF98391-9E57-409C-B22D-738FEBC44D23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id="{2FD2C63B-85B3-4962-B156-57CF690C80C8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9" name="任意多边形: 形状 798">
                <a:extLst>
                  <a:ext uri="{FF2B5EF4-FFF2-40B4-BE49-F238E27FC236}">
                    <a16:creationId xmlns:a16="http://schemas.microsoft.com/office/drawing/2014/main" id="{57D84B0B-79D8-466E-B03B-BE4E6AF075BF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id="{53BB85C0-1043-4B38-9805-BD6D4AC30B32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id="{B32E9161-5916-49B5-A5FD-6E3CEC32E94A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1D2CA05F-E29A-4DF9-88E5-60C24C5771D9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BDF2B8CB-4649-47B7-9A59-55011AA9A748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9F2F042B-45F9-4A2C-AFFE-BEE8367D31BB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94053771-DC4D-4931-B7A5-3E538B0CDCF2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D4DA3F0C-7E6F-49A6-92D4-2CD7EEEAF888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BAC90B38-902E-4364-9D39-60026F46F504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8BF9605D-B75B-4FDA-B4A2-326D1ABE4CB2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id="{9F8322C4-20E6-4CBE-892A-AB5C0FC25970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id="{64F2C71B-A4E9-4E54-8F6E-0C23E5AA51B3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id="{DD05BD8F-26F8-437B-9F6B-B2F51AF92301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id="{B5730D3F-F5DC-49A8-95F5-4D9790BA8CF8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id="{00705EA6-4812-4F01-8F15-788A302B2864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id="{58EFCAC6-293B-4C18-BEF7-4041B6512EDE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65A9F30B-3B43-4E88-9EAB-A7C25BCE1346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0915FC21-BB08-4513-96FA-E3795144479F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A8F683C3-076C-4045-A006-7DFD3EB57A65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F34B9D3F-22CD-4CCD-986F-C3BEA722A863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id="{A707C062-370F-4480-80E6-0692A6948231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251EE3B2-0E91-41C5-BA55-20E24D7CC7F2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69BCDFC8-F55F-4244-9855-93FAB8782D43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2343418F-F61D-43C7-99F9-0F11E39E13F7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id="{4C46151C-0416-45FA-BD81-8CA199F4C596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08945C17-3FA4-4771-AD3E-130C72799542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BE424AC0-4784-4966-94F6-C67EE776DE0B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1F8E7909-5DAB-41BA-9B28-B00368FD6C5B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9D9908F1-D8A5-44CF-87B9-FAD8E66744AB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77F3EA5E-C800-4DF1-905D-66D41C4C43B8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2F9C309F-AA1F-4324-A80D-87C2793C4E8E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id="{6D341F53-81F1-47B2-9FC8-E11A5D49A036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id="{20890930-B3B0-49ED-875C-13424D90BF6F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60FDEBB7-EF7F-4192-8D88-917A8F69B1B2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B65A12B6-AB12-45AC-83A5-44C30996FE13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5F407B5F-751A-4325-A6F7-B44A936215FD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2FF07413-EDAF-4B57-B46B-7E56427B2880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DBC79911-7474-4F2C-B830-960298E3D9A1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6793A036-B143-4DD2-87FB-F6476467313C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2E689B32-B067-44D8-BF19-4127E853EAAD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3B4503C4-916B-4AAC-B4FE-A2E5C4BBAEEF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id="{72FA1418-D4A7-4E5B-9730-67EF4F06DD96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F0108090-AC8A-42CC-9D1F-96AB05221B47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id="{2F071A31-2CBC-4D75-8AE8-E38FDCAC6AAA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3" name="任意多边形: 形状 842">
                <a:extLst>
                  <a:ext uri="{FF2B5EF4-FFF2-40B4-BE49-F238E27FC236}">
                    <a16:creationId xmlns:a16="http://schemas.microsoft.com/office/drawing/2014/main" id="{C43095ED-4FE4-4106-91B3-205046FD6B48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id="{92B3E75A-2FF3-48AC-8141-D82E3D9C1A46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A45AD442-7C96-41C8-BF76-1E2D50CA51D1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16692630-CF67-4E8B-AC84-DBEFBB49E12F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id="{6AD07209-F4A8-40E0-B349-C7F0987D6BBB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id="{A46F6740-2801-463C-9038-5F4533119B49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id="{A8F24031-09C8-41DA-BFD5-7203B715DC2C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0" name="任意多边形: 形状 849">
                <a:extLst>
                  <a:ext uri="{FF2B5EF4-FFF2-40B4-BE49-F238E27FC236}">
                    <a16:creationId xmlns:a16="http://schemas.microsoft.com/office/drawing/2014/main" id="{D76C0A14-19BC-4889-A913-563EE561A3E0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1" name="任意多边形: 形状 850">
                <a:extLst>
                  <a:ext uri="{FF2B5EF4-FFF2-40B4-BE49-F238E27FC236}">
                    <a16:creationId xmlns:a16="http://schemas.microsoft.com/office/drawing/2014/main" id="{388ED92A-B591-454C-B6AE-42DA5E435D6B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2" name="任意多边形: 形状 851">
                <a:extLst>
                  <a:ext uri="{FF2B5EF4-FFF2-40B4-BE49-F238E27FC236}">
                    <a16:creationId xmlns:a16="http://schemas.microsoft.com/office/drawing/2014/main" id="{13B3BC63-E9B9-4026-A62D-60CCA20998C6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3" name="任意多边形: 形状 852">
                <a:extLst>
                  <a:ext uri="{FF2B5EF4-FFF2-40B4-BE49-F238E27FC236}">
                    <a16:creationId xmlns:a16="http://schemas.microsoft.com/office/drawing/2014/main" id="{6AF9F477-C283-4EE7-A3BE-D45D2550F8F8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4" name="任意多边形: 形状 853">
                <a:extLst>
                  <a:ext uri="{FF2B5EF4-FFF2-40B4-BE49-F238E27FC236}">
                    <a16:creationId xmlns:a16="http://schemas.microsoft.com/office/drawing/2014/main" id="{9F317496-9EC9-4FA4-8043-E2A5BC3B7992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id="{AB7B64B3-5572-4675-BEBC-214EE66DF48A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id="{EB1CEED1-6021-496F-A06C-4CE41F1B2756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7" name="任意多边形: 形状 856">
                <a:extLst>
                  <a:ext uri="{FF2B5EF4-FFF2-40B4-BE49-F238E27FC236}">
                    <a16:creationId xmlns:a16="http://schemas.microsoft.com/office/drawing/2014/main" id="{0ADC7FFA-9F95-43E2-9C0F-EAE6DD8DB210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8" name="任意多边形: 形状 857">
                <a:extLst>
                  <a:ext uri="{FF2B5EF4-FFF2-40B4-BE49-F238E27FC236}">
                    <a16:creationId xmlns:a16="http://schemas.microsoft.com/office/drawing/2014/main" id="{C4BD8DF0-1422-4538-ADDF-4D43B7CAB1C5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9" name="任意多边形: 形状 858">
                <a:extLst>
                  <a:ext uri="{FF2B5EF4-FFF2-40B4-BE49-F238E27FC236}">
                    <a16:creationId xmlns:a16="http://schemas.microsoft.com/office/drawing/2014/main" id="{57321932-B737-45DF-A578-FF13CB79BBEA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id="{36A35306-6594-4EE9-8D74-BD8BA3D3D935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id="{FD78F52A-73DF-4789-8B41-A4C709C7878D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id="{886C17E8-04DA-47CB-B866-152D94058325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id="{8D15191F-A2D3-4864-AD72-AC0DC0DFDA7C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BC011CE1-9C43-4EFF-93FA-E17BDCA0686E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id="{712A53F1-75F0-4A24-948D-FBE384391F90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id="{19C4229B-D354-468D-91F7-EF1D3E519DFE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7" name="任意多边形: 形状 866">
                <a:extLst>
                  <a:ext uri="{FF2B5EF4-FFF2-40B4-BE49-F238E27FC236}">
                    <a16:creationId xmlns:a16="http://schemas.microsoft.com/office/drawing/2014/main" id="{52446468-D353-4D44-8845-6DC67A0A5D64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8" name="任意多边形: 形状 867">
                <a:extLst>
                  <a:ext uri="{FF2B5EF4-FFF2-40B4-BE49-F238E27FC236}">
                    <a16:creationId xmlns:a16="http://schemas.microsoft.com/office/drawing/2014/main" id="{579D7127-0B45-4F38-BB2C-6BBADCC1C262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id="{A0C99D88-2F13-4BCA-B41F-9089952AFE44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0" name="任意多边形: 形状 869">
                <a:extLst>
                  <a:ext uri="{FF2B5EF4-FFF2-40B4-BE49-F238E27FC236}">
                    <a16:creationId xmlns:a16="http://schemas.microsoft.com/office/drawing/2014/main" id="{CA832FD7-B000-4B29-A7F9-066829787AD8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1" name="任意多边形: 形状 870">
                <a:extLst>
                  <a:ext uri="{FF2B5EF4-FFF2-40B4-BE49-F238E27FC236}">
                    <a16:creationId xmlns:a16="http://schemas.microsoft.com/office/drawing/2014/main" id="{E4292659-7986-4DB2-A18B-0EACCE00EC72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2" name="任意多边形: 形状 871">
                <a:extLst>
                  <a:ext uri="{FF2B5EF4-FFF2-40B4-BE49-F238E27FC236}">
                    <a16:creationId xmlns:a16="http://schemas.microsoft.com/office/drawing/2014/main" id="{95EE91C7-54F5-4F94-BF5E-5A9CBD91409B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id="{FD7C2689-A647-4732-B8D4-C20C0AFBC129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id="{4D542757-89C6-4897-B01D-BB0F81F4AE75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id="{D31E2659-8617-4B3F-B598-8D2E8536B936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4533ECD0-8F34-4A8D-85D5-86D97695BC9D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9EF7F68A-3135-4194-9D7A-724C11B224D2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88B25ECB-D4F9-4B34-8858-714DE819B0E7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EC9498FF-15A2-41CC-80A7-3D78CF5893FA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6E428219-6314-4A8D-8D1D-1BA2B1B90444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57F4A6B0-7A7E-4B3C-B481-387E3D57E0B7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1CBC5026-36EC-412E-8BDF-A3628FFD96D8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415A781D-1C64-4411-8735-66B4E6BDD527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D4138F24-621E-4E37-893A-D9F43893B097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C41F3332-6585-45EB-AE82-6AB5514D20BC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D9ACE60-8E9A-4996-8F30-AF07BE499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969" y="910070"/>
            <a:ext cx="6346486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A34C182-2671-4B5B-96E1-FAC4D068484A}"/>
              </a:ext>
            </a:extLst>
          </p:cNvPr>
          <p:cNvSpPr/>
          <p:nvPr/>
        </p:nvSpPr>
        <p:spPr>
          <a:xfrm>
            <a:off x="4876643" y="1"/>
            <a:ext cx="2439180" cy="6857999"/>
          </a:xfrm>
          <a:prstGeom prst="rect">
            <a:avLst/>
          </a:prstGeom>
          <a:solidFill>
            <a:srgbClr val="FC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A893A0B-47DA-4AAE-94F4-BC4605BAC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963" y="1492415"/>
            <a:ext cx="926073" cy="262392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640E70D-20C1-4797-81C4-539895CA9AE2}"/>
              </a:ext>
            </a:extLst>
          </p:cNvPr>
          <p:cNvSpPr/>
          <p:nvPr/>
        </p:nvSpPr>
        <p:spPr>
          <a:xfrm>
            <a:off x="0" y="0"/>
            <a:ext cx="2439180" cy="6857999"/>
          </a:xfrm>
          <a:prstGeom prst="rect">
            <a:avLst/>
          </a:prstGeom>
          <a:solidFill>
            <a:srgbClr val="FC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97D071-72ED-4F4D-95D6-6C4A8CA31606}"/>
              </a:ext>
            </a:extLst>
          </p:cNvPr>
          <p:cNvSpPr/>
          <p:nvPr/>
        </p:nvSpPr>
        <p:spPr>
          <a:xfrm>
            <a:off x="2442804" y="1"/>
            <a:ext cx="2439180" cy="6857999"/>
          </a:xfrm>
          <a:prstGeom prst="rect">
            <a:avLst/>
          </a:prstGeom>
          <a:solidFill>
            <a:srgbClr val="E6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BA63A41-3E6D-4F31-970A-3ADB411AF16C}"/>
              </a:ext>
            </a:extLst>
          </p:cNvPr>
          <p:cNvSpPr/>
          <p:nvPr/>
        </p:nvSpPr>
        <p:spPr>
          <a:xfrm>
            <a:off x="7319447" y="2"/>
            <a:ext cx="2439180" cy="6857999"/>
          </a:xfrm>
          <a:prstGeom prst="rect">
            <a:avLst/>
          </a:prstGeom>
          <a:solidFill>
            <a:srgbClr val="E6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8747566-8E7C-427C-A148-E4A5E7617441}"/>
              </a:ext>
            </a:extLst>
          </p:cNvPr>
          <p:cNvSpPr/>
          <p:nvPr/>
        </p:nvSpPr>
        <p:spPr>
          <a:xfrm>
            <a:off x="9752820" y="1"/>
            <a:ext cx="2439180" cy="6857999"/>
          </a:xfrm>
          <a:prstGeom prst="rect">
            <a:avLst/>
          </a:prstGeom>
          <a:solidFill>
            <a:srgbClr val="FC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6526528-EF30-4ECB-9D3C-1F796D0C3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8681" y="2204693"/>
            <a:ext cx="6857998" cy="24486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40EBEF2-9F66-48A4-BE68-DDF5BC0948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371" y="1492415"/>
            <a:ext cx="926073" cy="26239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542FAD-AF98-4FF1-B486-364A6BE2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946" y="1492415"/>
            <a:ext cx="926073" cy="262392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DD0F70E-3A5F-4FDD-A5D7-E1520EDCE05B}"/>
              </a:ext>
            </a:extLst>
          </p:cNvPr>
          <p:cNvSpPr txBox="1"/>
          <p:nvPr/>
        </p:nvSpPr>
        <p:spPr>
          <a:xfrm>
            <a:off x="3308490" y="1928996"/>
            <a:ext cx="677108" cy="1796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450A7C-11BF-4329-B957-563BA0795B24}"/>
              </a:ext>
            </a:extLst>
          </p:cNvPr>
          <p:cNvSpPr txBox="1"/>
          <p:nvPr/>
        </p:nvSpPr>
        <p:spPr>
          <a:xfrm>
            <a:off x="760188" y="1413481"/>
            <a:ext cx="923330" cy="2781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 录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0AA0AA4-A544-4243-86D9-AA49E04D4032}"/>
              </a:ext>
            </a:extLst>
          </p:cNvPr>
          <p:cNvSpPr txBox="1"/>
          <p:nvPr/>
        </p:nvSpPr>
        <p:spPr>
          <a:xfrm>
            <a:off x="10605914" y="1928996"/>
            <a:ext cx="677108" cy="17557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后续建议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6F6C441-7D58-40AD-BAEB-E58B8A62DD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08226" y="2207597"/>
            <a:ext cx="6857998" cy="2442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D1CFE8E-6FE9-4543-9856-56DB067E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3667" y="1492415"/>
            <a:ext cx="926073" cy="26239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255028C-4FAF-4842-8BA5-8FE059130143}"/>
              </a:ext>
            </a:extLst>
          </p:cNvPr>
          <p:cNvSpPr txBox="1"/>
          <p:nvPr/>
        </p:nvSpPr>
        <p:spPr>
          <a:xfrm>
            <a:off x="8185211" y="1928996"/>
            <a:ext cx="677108" cy="1750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解决方案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51DC884-978E-4B48-BB5A-FB255671EDB0}"/>
              </a:ext>
            </a:extLst>
          </p:cNvPr>
          <p:cNvSpPr txBox="1"/>
          <p:nvPr/>
        </p:nvSpPr>
        <p:spPr>
          <a:xfrm>
            <a:off x="5764507" y="1933958"/>
            <a:ext cx="677108" cy="1750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存在问题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F74BE16-0131-48EC-8C38-8A318F921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1852" y="3592468"/>
            <a:ext cx="419100" cy="6286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2119D01-4589-4E20-A631-8188E6D94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1852" y="1387640"/>
            <a:ext cx="419100" cy="6286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A3EFC2E-A285-4F2B-96C6-4D233C420B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4" y="4840224"/>
            <a:ext cx="12192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E7BE8306-BA73-484C-BC09-7B731E89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2"/>
            <a:ext cx="12192000" cy="6854076"/>
          </a:xfrm>
          <a:prstGeom prst="rect">
            <a:avLst/>
          </a:prstGeom>
        </p:spPr>
      </p:pic>
      <p:sp>
        <p:nvSpPr>
          <p:cNvPr id="780" name="矩形: 圆角 779">
            <a:extLst>
              <a:ext uri="{FF2B5EF4-FFF2-40B4-BE49-F238E27FC236}">
                <a16:creationId xmlns:a16="http://schemas.microsoft.com/office/drawing/2014/main" id="{E404DB3B-FE3C-4C6A-B002-374608A124A7}"/>
              </a:ext>
            </a:extLst>
          </p:cNvPr>
          <p:cNvSpPr/>
          <p:nvPr/>
        </p:nvSpPr>
        <p:spPr>
          <a:xfrm>
            <a:off x="0" y="0"/>
            <a:ext cx="12192000" cy="6854076"/>
          </a:xfrm>
          <a:prstGeom prst="roundRect">
            <a:avLst>
              <a:gd name="adj" fmla="val 0"/>
            </a:avLst>
          </a:prstGeom>
          <a:solidFill>
            <a:srgbClr val="FCF5E3">
              <a:alpha val="68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1" name="任意多边形: 形状 780">
            <a:extLst>
              <a:ext uri="{FF2B5EF4-FFF2-40B4-BE49-F238E27FC236}">
                <a16:creationId xmlns:a16="http://schemas.microsoft.com/office/drawing/2014/main" id="{4F6BE930-E934-40E8-8928-6F0575D8F20E}"/>
              </a:ext>
            </a:extLst>
          </p:cNvPr>
          <p:cNvSpPr>
            <a:spLocks/>
          </p:cNvSpPr>
          <p:nvPr/>
        </p:nvSpPr>
        <p:spPr bwMode="auto">
          <a:xfrm>
            <a:off x="0" y="6509403"/>
            <a:ext cx="12192000" cy="417057"/>
          </a:xfrm>
          <a:custGeom>
            <a:avLst/>
            <a:gdLst>
              <a:gd name="T0" fmla="*/ 1050 w 1098"/>
              <a:gd name="T1" fmla="*/ 103 h 147"/>
              <a:gd name="T2" fmla="*/ 1026 w 1098"/>
              <a:gd name="T3" fmla="*/ 97 h 147"/>
              <a:gd name="T4" fmla="*/ 1014 w 1098"/>
              <a:gd name="T5" fmla="*/ 75 h 147"/>
              <a:gd name="T6" fmla="*/ 992 w 1098"/>
              <a:gd name="T7" fmla="*/ 74 h 147"/>
              <a:gd name="T8" fmla="*/ 992 w 1098"/>
              <a:gd name="T9" fmla="*/ 104 h 147"/>
              <a:gd name="T10" fmla="*/ 962 w 1098"/>
              <a:gd name="T11" fmla="*/ 79 h 147"/>
              <a:gd name="T12" fmla="*/ 931 w 1098"/>
              <a:gd name="T13" fmla="*/ 64 h 147"/>
              <a:gd name="T14" fmla="*/ 909 w 1098"/>
              <a:gd name="T15" fmla="*/ 51 h 147"/>
              <a:gd name="T16" fmla="*/ 874 w 1098"/>
              <a:gd name="T17" fmla="*/ 55 h 147"/>
              <a:gd name="T18" fmla="*/ 853 w 1098"/>
              <a:gd name="T19" fmla="*/ 48 h 147"/>
              <a:gd name="T20" fmla="*/ 826 w 1098"/>
              <a:gd name="T21" fmla="*/ 47 h 147"/>
              <a:gd name="T22" fmla="*/ 788 w 1098"/>
              <a:gd name="T23" fmla="*/ 38 h 147"/>
              <a:gd name="T24" fmla="*/ 765 w 1098"/>
              <a:gd name="T25" fmla="*/ 36 h 147"/>
              <a:gd name="T26" fmla="*/ 759 w 1098"/>
              <a:gd name="T27" fmla="*/ 58 h 147"/>
              <a:gd name="T28" fmla="*/ 729 w 1098"/>
              <a:gd name="T29" fmla="*/ 46 h 147"/>
              <a:gd name="T30" fmla="*/ 696 w 1098"/>
              <a:gd name="T31" fmla="*/ 38 h 147"/>
              <a:gd name="T32" fmla="*/ 665 w 1098"/>
              <a:gd name="T33" fmla="*/ 37 h 147"/>
              <a:gd name="T34" fmla="*/ 637 w 1098"/>
              <a:gd name="T35" fmla="*/ 21 h 147"/>
              <a:gd name="T36" fmla="*/ 613 w 1098"/>
              <a:gd name="T37" fmla="*/ 35 h 147"/>
              <a:gd name="T38" fmla="*/ 629 w 1098"/>
              <a:gd name="T39" fmla="*/ 57 h 147"/>
              <a:gd name="T40" fmla="*/ 603 w 1098"/>
              <a:gd name="T41" fmla="*/ 50 h 147"/>
              <a:gd name="T42" fmla="*/ 600 w 1098"/>
              <a:gd name="T43" fmla="*/ 35 h 147"/>
              <a:gd name="T44" fmla="*/ 601 w 1098"/>
              <a:gd name="T45" fmla="*/ 17 h 147"/>
              <a:gd name="T46" fmla="*/ 605 w 1098"/>
              <a:gd name="T47" fmla="*/ 3 h 147"/>
              <a:gd name="T48" fmla="*/ 567 w 1098"/>
              <a:gd name="T49" fmla="*/ 30 h 147"/>
              <a:gd name="T50" fmla="*/ 522 w 1098"/>
              <a:gd name="T51" fmla="*/ 30 h 147"/>
              <a:gd name="T52" fmla="*/ 504 w 1098"/>
              <a:gd name="T53" fmla="*/ 40 h 147"/>
              <a:gd name="T54" fmla="*/ 475 w 1098"/>
              <a:gd name="T55" fmla="*/ 34 h 147"/>
              <a:gd name="T56" fmla="*/ 456 w 1098"/>
              <a:gd name="T57" fmla="*/ 48 h 147"/>
              <a:gd name="T58" fmla="*/ 448 w 1098"/>
              <a:gd name="T59" fmla="*/ 48 h 147"/>
              <a:gd name="T60" fmla="*/ 413 w 1098"/>
              <a:gd name="T61" fmla="*/ 56 h 147"/>
              <a:gd name="T62" fmla="*/ 386 w 1098"/>
              <a:gd name="T63" fmla="*/ 44 h 147"/>
              <a:gd name="T64" fmla="*/ 384 w 1098"/>
              <a:gd name="T65" fmla="*/ 35 h 147"/>
              <a:gd name="T66" fmla="*/ 367 w 1098"/>
              <a:gd name="T67" fmla="*/ 39 h 147"/>
              <a:gd name="T68" fmla="*/ 334 w 1098"/>
              <a:gd name="T69" fmla="*/ 54 h 147"/>
              <a:gd name="T70" fmla="*/ 311 w 1098"/>
              <a:gd name="T71" fmla="*/ 43 h 147"/>
              <a:gd name="T72" fmla="*/ 297 w 1098"/>
              <a:gd name="T73" fmla="*/ 48 h 147"/>
              <a:gd name="T74" fmla="*/ 254 w 1098"/>
              <a:gd name="T75" fmla="*/ 43 h 147"/>
              <a:gd name="T76" fmla="*/ 240 w 1098"/>
              <a:gd name="T77" fmla="*/ 48 h 147"/>
              <a:gd name="T78" fmla="*/ 200 w 1098"/>
              <a:gd name="T79" fmla="*/ 39 h 147"/>
              <a:gd name="T80" fmla="*/ 179 w 1098"/>
              <a:gd name="T81" fmla="*/ 34 h 147"/>
              <a:gd name="T82" fmla="*/ 168 w 1098"/>
              <a:gd name="T83" fmla="*/ 54 h 147"/>
              <a:gd name="T84" fmla="*/ 144 w 1098"/>
              <a:gd name="T85" fmla="*/ 57 h 147"/>
              <a:gd name="T86" fmla="*/ 103 w 1098"/>
              <a:gd name="T87" fmla="*/ 62 h 147"/>
              <a:gd name="T88" fmla="*/ 89 w 1098"/>
              <a:gd name="T89" fmla="*/ 56 h 147"/>
              <a:gd name="T90" fmla="*/ 67 w 1098"/>
              <a:gd name="T91" fmla="*/ 64 h 147"/>
              <a:gd name="T92" fmla="*/ 54 w 1098"/>
              <a:gd name="T93" fmla="*/ 86 h 147"/>
              <a:gd name="T94" fmla="*/ 50 w 1098"/>
              <a:gd name="T95" fmla="*/ 103 h 147"/>
              <a:gd name="T96" fmla="*/ 24 w 1098"/>
              <a:gd name="T97" fmla="*/ 95 h 147"/>
              <a:gd name="T98" fmla="*/ 5 w 1098"/>
              <a:gd name="T99" fmla="*/ 136 h 147"/>
              <a:gd name="T100" fmla="*/ 44 w 1098"/>
              <a:gd name="T101" fmla="*/ 136 h 147"/>
              <a:gd name="T102" fmla="*/ 129 w 1098"/>
              <a:gd name="T103" fmla="*/ 142 h 147"/>
              <a:gd name="T104" fmla="*/ 218 w 1098"/>
              <a:gd name="T105" fmla="*/ 143 h 147"/>
              <a:gd name="T106" fmla="*/ 327 w 1098"/>
              <a:gd name="T107" fmla="*/ 143 h 147"/>
              <a:gd name="T108" fmla="*/ 430 w 1098"/>
              <a:gd name="T109" fmla="*/ 140 h 147"/>
              <a:gd name="T110" fmla="*/ 499 w 1098"/>
              <a:gd name="T111" fmla="*/ 139 h 147"/>
              <a:gd name="T112" fmla="*/ 569 w 1098"/>
              <a:gd name="T113" fmla="*/ 140 h 147"/>
              <a:gd name="T114" fmla="*/ 641 w 1098"/>
              <a:gd name="T115" fmla="*/ 139 h 147"/>
              <a:gd name="T116" fmla="*/ 696 w 1098"/>
              <a:gd name="T117" fmla="*/ 140 h 147"/>
              <a:gd name="T118" fmla="*/ 859 w 1098"/>
              <a:gd name="T119" fmla="*/ 141 h 147"/>
              <a:gd name="T120" fmla="*/ 1002 w 1098"/>
              <a:gd name="T121" fmla="*/ 141 h 147"/>
              <a:gd name="T122" fmla="*/ 1047 w 1098"/>
              <a:gd name="T123" fmla="*/ 139 h 147"/>
              <a:gd name="T124" fmla="*/ 1083 w 1098"/>
              <a:gd name="T125" fmla="*/ 12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98" h="147">
                <a:moveTo>
                  <a:pt x="1097" y="117"/>
                </a:moveTo>
                <a:cubicBezTo>
                  <a:pt x="1096" y="118"/>
                  <a:pt x="1094" y="117"/>
                  <a:pt x="1094" y="118"/>
                </a:cubicBezTo>
                <a:cubicBezTo>
                  <a:pt x="1095" y="118"/>
                  <a:pt x="1095" y="119"/>
                  <a:pt x="1094" y="119"/>
                </a:cubicBezTo>
                <a:cubicBezTo>
                  <a:pt x="1094" y="119"/>
                  <a:pt x="1093" y="119"/>
                  <a:pt x="1092" y="118"/>
                </a:cubicBezTo>
                <a:cubicBezTo>
                  <a:pt x="1092" y="118"/>
                  <a:pt x="1093" y="118"/>
                  <a:pt x="1094" y="117"/>
                </a:cubicBezTo>
                <a:cubicBezTo>
                  <a:pt x="1092" y="117"/>
                  <a:pt x="1093" y="116"/>
                  <a:pt x="1091" y="116"/>
                </a:cubicBezTo>
                <a:cubicBezTo>
                  <a:pt x="1090" y="117"/>
                  <a:pt x="1089" y="117"/>
                  <a:pt x="1089" y="119"/>
                </a:cubicBezTo>
                <a:cubicBezTo>
                  <a:pt x="1090" y="120"/>
                  <a:pt x="1093" y="119"/>
                  <a:pt x="1092" y="120"/>
                </a:cubicBezTo>
                <a:cubicBezTo>
                  <a:pt x="1091" y="121"/>
                  <a:pt x="1089" y="120"/>
                  <a:pt x="1087" y="120"/>
                </a:cubicBezTo>
                <a:cubicBezTo>
                  <a:pt x="1086" y="120"/>
                  <a:pt x="1084" y="122"/>
                  <a:pt x="1083" y="120"/>
                </a:cubicBezTo>
                <a:cubicBezTo>
                  <a:pt x="1084" y="120"/>
                  <a:pt x="1084" y="120"/>
                  <a:pt x="1084" y="119"/>
                </a:cubicBezTo>
                <a:cubicBezTo>
                  <a:pt x="1082" y="119"/>
                  <a:pt x="1082" y="118"/>
                  <a:pt x="1079" y="118"/>
                </a:cubicBezTo>
                <a:cubicBezTo>
                  <a:pt x="1080" y="116"/>
                  <a:pt x="1077" y="117"/>
                  <a:pt x="1078" y="116"/>
                </a:cubicBezTo>
                <a:cubicBezTo>
                  <a:pt x="1078" y="116"/>
                  <a:pt x="1078" y="115"/>
                  <a:pt x="1079" y="115"/>
                </a:cubicBezTo>
                <a:cubicBezTo>
                  <a:pt x="1080" y="116"/>
                  <a:pt x="1080" y="117"/>
                  <a:pt x="1082" y="117"/>
                </a:cubicBezTo>
                <a:cubicBezTo>
                  <a:pt x="1083" y="117"/>
                  <a:pt x="1083" y="116"/>
                  <a:pt x="1084" y="116"/>
                </a:cubicBezTo>
                <a:cubicBezTo>
                  <a:pt x="1086" y="115"/>
                  <a:pt x="1084" y="116"/>
                  <a:pt x="1084" y="114"/>
                </a:cubicBezTo>
                <a:cubicBezTo>
                  <a:pt x="1086" y="114"/>
                  <a:pt x="1086" y="113"/>
                  <a:pt x="1087" y="114"/>
                </a:cubicBezTo>
                <a:cubicBezTo>
                  <a:pt x="1088" y="114"/>
                  <a:pt x="1088" y="115"/>
                  <a:pt x="1089" y="115"/>
                </a:cubicBezTo>
                <a:cubicBezTo>
                  <a:pt x="1090" y="113"/>
                  <a:pt x="1093" y="115"/>
                  <a:pt x="1095" y="115"/>
                </a:cubicBezTo>
                <a:cubicBezTo>
                  <a:pt x="1095" y="113"/>
                  <a:pt x="1093" y="114"/>
                  <a:pt x="1093" y="112"/>
                </a:cubicBezTo>
                <a:cubicBezTo>
                  <a:pt x="1092" y="112"/>
                  <a:pt x="1088" y="112"/>
                  <a:pt x="1086" y="111"/>
                </a:cubicBezTo>
                <a:cubicBezTo>
                  <a:pt x="1085" y="111"/>
                  <a:pt x="1085" y="111"/>
                  <a:pt x="1084" y="111"/>
                </a:cubicBezTo>
                <a:cubicBezTo>
                  <a:pt x="1082" y="111"/>
                  <a:pt x="1079" y="112"/>
                  <a:pt x="1081" y="113"/>
                </a:cubicBezTo>
                <a:cubicBezTo>
                  <a:pt x="1078" y="113"/>
                  <a:pt x="1079" y="115"/>
                  <a:pt x="1078" y="115"/>
                </a:cubicBezTo>
                <a:cubicBezTo>
                  <a:pt x="1077" y="114"/>
                  <a:pt x="1080" y="113"/>
                  <a:pt x="1078" y="111"/>
                </a:cubicBezTo>
                <a:cubicBezTo>
                  <a:pt x="1073" y="111"/>
                  <a:pt x="1067" y="111"/>
                  <a:pt x="1064" y="109"/>
                </a:cubicBezTo>
                <a:cubicBezTo>
                  <a:pt x="1064" y="109"/>
                  <a:pt x="1064" y="109"/>
                  <a:pt x="1065" y="108"/>
                </a:cubicBezTo>
                <a:cubicBezTo>
                  <a:pt x="1066" y="108"/>
                  <a:pt x="1066" y="110"/>
                  <a:pt x="1067" y="110"/>
                </a:cubicBezTo>
                <a:cubicBezTo>
                  <a:pt x="1068" y="109"/>
                  <a:pt x="1067" y="107"/>
                  <a:pt x="1069" y="107"/>
                </a:cubicBezTo>
                <a:cubicBezTo>
                  <a:pt x="1066" y="105"/>
                  <a:pt x="1064" y="109"/>
                  <a:pt x="1061" y="107"/>
                </a:cubicBezTo>
                <a:cubicBezTo>
                  <a:pt x="1062" y="106"/>
                  <a:pt x="1061" y="106"/>
                  <a:pt x="1061" y="104"/>
                </a:cubicBezTo>
                <a:cubicBezTo>
                  <a:pt x="1057" y="104"/>
                  <a:pt x="1054" y="104"/>
                  <a:pt x="1050" y="103"/>
                </a:cubicBezTo>
                <a:cubicBezTo>
                  <a:pt x="1051" y="103"/>
                  <a:pt x="1051" y="103"/>
                  <a:pt x="1050" y="102"/>
                </a:cubicBezTo>
                <a:cubicBezTo>
                  <a:pt x="1050" y="103"/>
                  <a:pt x="1050" y="106"/>
                  <a:pt x="1048" y="106"/>
                </a:cubicBezTo>
                <a:cubicBezTo>
                  <a:pt x="1048" y="107"/>
                  <a:pt x="1047" y="108"/>
                  <a:pt x="1046" y="109"/>
                </a:cubicBezTo>
                <a:cubicBezTo>
                  <a:pt x="1046" y="109"/>
                  <a:pt x="1042" y="110"/>
                  <a:pt x="1042" y="109"/>
                </a:cubicBezTo>
                <a:cubicBezTo>
                  <a:pt x="1042" y="107"/>
                  <a:pt x="1042" y="107"/>
                  <a:pt x="1042" y="107"/>
                </a:cubicBezTo>
                <a:cubicBezTo>
                  <a:pt x="1044" y="107"/>
                  <a:pt x="1046" y="107"/>
                  <a:pt x="1047" y="106"/>
                </a:cubicBezTo>
                <a:cubicBezTo>
                  <a:pt x="1045" y="106"/>
                  <a:pt x="1042" y="106"/>
                  <a:pt x="1040" y="107"/>
                </a:cubicBezTo>
                <a:cubicBezTo>
                  <a:pt x="1040" y="107"/>
                  <a:pt x="1040" y="108"/>
                  <a:pt x="1040" y="108"/>
                </a:cubicBezTo>
                <a:cubicBezTo>
                  <a:pt x="1038" y="108"/>
                  <a:pt x="1036" y="108"/>
                  <a:pt x="1035" y="107"/>
                </a:cubicBezTo>
                <a:cubicBezTo>
                  <a:pt x="1035" y="107"/>
                  <a:pt x="1035" y="107"/>
                  <a:pt x="1035" y="107"/>
                </a:cubicBezTo>
                <a:cubicBezTo>
                  <a:pt x="1035" y="106"/>
                  <a:pt x="1033" y="107"/>
                  <a:pt x="1033" y="106"/>
                </a:cubicBezTo>
                <a:cubicBezTo>
                  <a:pt x="1033" y="105"/>
                  <a:pt x="1033" y="105"/>
                  <a:pt x="1033" y="105"/>
                </a:cubicBezTo>
                <a:cubicBezTo>
                  <a:pt x="1036" y="104"/>
                  <a:pt x="1037" y="105"/>
                  <a:pt x="1040" y="104"/>
                </a:cubicBezTo>
                <a:cubicBezTo>
                  <a:pt x="1041" y="102"/>
                  <a:pt x="1039" y="103"/>
                  <a:pt x="1039" y="102"/>
                </a:cubicBezTo>
                <a:cubicBezTo>
                  <a:pt x="1037" y="102"/>
                  <a:pt x="1038" y="104"/>
                  <a:pt x="1036" y="103"/>
                </a:cubicBezTo>
                <a:cubicBezTo>
                  <a:pt x="1036" y="101"/>
                  <a:pt x="1035" y="105"/>
                  <a:pt x="1034" y="102"/>
                </a:cubicBezTo>
                <a:cubicBezTo>
                  <a:pt x="1035" y="101"/>
                  <a:pt x="1036" y="101"/>
                  <a:pt x="1037" y="102"/>
                </a:cubicBezTo>
                <a:cubicBezTo>
                  <a:pt x="1037" y="99"/>
                  <a:pt x="1033" y="100"/>
                  <a:pt x="1032" y="98"/>
                </a:cubicBezTo>
                <a:cubicBezTo>
                  <a:pt x="1035" y="98"/>
                  <a:pt x="1040" y="98"/>
                  <a:pt x="1044" y="97"/>
                </a:cubicBezTo>
                <a:cubicBezTo>
                  <a:pt x="1043" y="96"/>
                  <a:pt x="1040" y="97"/>
                  <a:pt x="1041" y="95"/>
                </a:cubicBezTo>
                <a:cubicBezTo>
                  <a:pt x="1041" y="94"/>
                  <a:pt x="1043" y="94"/>
                  <a:pt x="1043" y="95"/>
                </a:cubicBezTo>
                <a:cubicBezTo>
                  <a:pt x="1044" y="94"/>
                  <a:pt x="1044" y="93"/>
                  <a:pt x="1046" y="93"/>
                </a:cubicBezTo>
                <a:cubicBezTo>
                  <a:pt x="1048" y="93"/>
                  <a:pt x="1051" y="94"/>
                  <a:pt x="1053" y="94"/>
                </a:cubicBezTo>
                <a:cubicBezTo>
                  <a:pt x="1053" y="92"/>
                  <a:pt x="1051" y="94"/>
                  <a:pt x="1051" y="93"/>
                </a:cubicBezTo>
                <a:cubicBezTo>
                  <a:pt x="1049" y="93"/>
                  <a:pt x="1045" y="92"/>
                  <a:pt x="1042" y="91"/>
                </a:cubicBezTo>
                <a:cubicBezTo>
                  <a:pt x="1042" y="92"/>
                  <a:pt x="1042" y="93"/>
                  <a:pt x="1041" y="93"/>
                </a:cubicBezTo>
                <a:cubicBezTo>
                  <a:pt x="1041" y="93"/>
                  <a:pt x="1041" y="92"/>
                  <a:pt x="1040" y="92"/>
                </a:cubicBezTo>
                <a:cubicBezTo>
                  <a:pt x="1039" y="92"/>
                  <a:pt x="1039" y="93"/>
                  <a:pt x="1037" y="93"/>
                </a:cubicBezTo>
                <a:cubicBezTo>
                  <a:pt x="1035" y="93"/>
                  <a:pt x="1034" y="95"/>
                  <a:pt x="1031" y="95"/>
                </a:cubicBezTo>
                <a:cubicBezTo>
                  <a:pt x="1030" y="94"/>
                  <a:pt x="1029" y="93"/>
                  <a:pt x="1027" y="93"/>
                </a:cubicBezTo>
                <a:cubicBezTo>
                  <a:pt x="1028" y="95"/>
                  <a:pt x="1026" y="94"/>
                  <a:pt x="1026" y="95"/>
                </a:cubicBezTo>
                <a:cubicBezTo>
                  <a:pt x="1027" y="95"/>
                  <a:pt x="1028" y="95"/>
                  <a:pt x="1028" y="97"/>
                </a:cubicBezTo>
                <a:cubicBezTo>
                  <a:pt x="1027" y="97"/>
                  <a:pt x="1027" y="97"/>
                  <a:pt x="1026" y="97"/>
                </a:cubicBezTo>
                <a:cubicBezTo>
                  <a:pt x="1027" y="95"/>
                  <a:pt x="1025" y="95"/>
                  <a:pt x="1024" y="95"/>
                </a:cubicBezTo>
                <a:cubicBezTo>
                  <a:pt x="1024" y="95"/>
                  <a:pt x="1021" y="96"/>
                  <a:pt x="1020" y="95"/>
                </a:cubicBezTo>
                <a:cubicBezTo>
                  <a:pt x="1022" y="93"/>
                  <a:pt x="1026" y="94"/>
                  <a:pt x="1027" y="93"/>
                </a:cubicBezTo>
                <a:cubicBezTo>
                  <a:pt x="1024" y="93"/>
                  <a:pt x="1024" y="93"/>
                  <a:pt x="1024" y="93"/>
                </a:cubicBezTo>
                <a:cubicBezTo>
                  <a:pt x="1024" y="91"/>
                  <a:pt x="1023" y="91"/>
                  <a:pt x="1024" y="90"/>
                </a:cubicBezTo>
                <a:cubicBezTo>
                  <a:pt x="1025" y="91"/>
                  <a:pt x="1027" y="91"/>
                  <a:pt x="1027" y="89"/>
                </a:cubicBezTo>
                <a:cubicBezTo>
                  <a:pt x="1026" y="89"/>
                  <a:pt x="1023" y="90"/>
                  <a:pt x="1023" y="89"/>
                </a:cubicBezTo>
                <a:cubicBezTo>
                  <a:pt x="1024" y="88"/>
                  <a:pt x="1023" y="88"/>
                  <a:pt x="1023" y="87"/>
                </a:cubicBezTo>
                <a:cubicBezTo>
                  <a:pt x="1024" y="86"/>
                  <a:pt x="1027" y="87"/>
                  <a:pt x="1028" y="85"/>
                </a:cubicBezTo>
                <a:cubicBezTo>
                  <a:pt x="1027" y="85"/>
                  <a:pt x="1027" y="84"/>
                  <a:pt x="1027" y="84"/>
                </a:cubicBezTo>
                <a:cubicBezTo>
                  <a:pt x="1025" y="84"/>
                  <a:pt x="1024" y="85"/>
                  <a:pt x="1022" y="84"/>
                </a:cubicBezTo>
                <a:cubicBezTo>
                  <a:pt x="1022" y="86"/>
                  <a:pt x="1021" y="85"/>
                  <a:pt x="1021" y="87"/>
                </a:cubicBezTo>
                <a:cubicBezTo>
                  <a:pt x="1021" y="88"/>
                  <a:pt x="1022" y="88"/>
                  <a:pt x="1022" y="90"/>
                </a:cubicBezTo>
                <a:cubicBezTo>
                  <a:pt x="1019" y="88"/>
                  <a:pt x="1015" y="88"/>
                  <a:pt x="1011" y="87"/>
                </a:cubicBezTo>
                <a:cubicBezTo>
                  <a:pt x="1010" y="88"/>
                  <a:pt x="1008" y="90"/>
                  <a:pt x="1008" y="88"/>
                </a:cubicBezTo>
                <a:cubicBezTo>
                  <a:pt x="1009" y="87"/>
                  <a:pt x="1009" y="86"/>
                  <a:pt x="1010" y="85"/>
                </a:cubicBezTo>
                <a:cubicBezTo>
                  <a:pt x="1012" y="86"/>
                  <a:pt x="1014" y="85"/>
                  <a:pt x="1014" y="84"/>
                </a:cubicBezTo>
                <a:cubicBezTo>
                  <a:pt x="1015" y="84"/>
                  <a:pt x="1016" y="84"/>
                  <a:pt x="1016" y="83"/>
                </a:cubicBezTo>
                <a:cubicBezTo>
                  <a:pt x="1014" y="83"/>
                  <a:pt x="1013" y="82"/>
                  <a:pt x="1012" y="80"/>
                </a:cubicBezTo>
                <a:cubicBezTo>
                  <a:pt x="1014" y="81"/>
                  <a:pt x="1016" y="81"/>
                  <a:pt x="1017" y="80"/>
                </a:cubicBezTo>
                <a:cubicBezTo>
                  <a:pt x="1017" y="80"/>
                  <a:pt x="1017" y="79"/>
                  <a:pt x="1017" y="79"/>
                </a:cubicBezTo>
                <a:cubicBezTo>
                  <a:pt x="1015" y="78"/>
                  <a:pt x="1012" y="79"/>
                  <a:pt x="1012" y="79"/>
                </a:cubicBezTo>
                <a:cubicBezTo>
                  <a:pt x="1012" y="78"/>
                  <a:pt x="1012" y="78"/>
                  <a:pt x="1012" y="78"/>
                </a:cubicBezTo>
                <a:cubicBezTo>
                  <a:pt x="1015" y="77"/>
                  <a:pt x="1018" y="77"/>
                  <a:pt x="1018" y="80"/>
                </a:cubicBezTo>
                <a:cubicBezTo>
                  <a:pt x="1020" y="80"/>
                  <a:pt x="1021" y="78"/>
                  <a:pt x="1020" y="77"/>
                </a:cubicBezTo>
                <a:cubicBezTo>
                  <a:pt x="1018" y="77"/>
                  <a:pt x="1018" y="77"/>
                  <a:pt x="1017" y="77"/>
                </a:cubicBezTo>
                <a:cubicBezTo>
                  <a:pt x="1016" y="76"/>
                  <a:pt x="1017" y="75"/>
                  <a:pt x="1018" y="74"/>
                </a:cubicBezTo>
                <a:cubicBezTo>
                  <a:pt x="1018" y="74"/>
                  <a:pt x="1019" y="75"/>
                  <a:pt x="1019" y="75"/>
                </a:cubicBezTo>
                <a:cubicBezTo>
                  <a:pt x="1019" y="72"/>
                  <a:pt x="1022" y="73"/>
                  <a:pt x="1022" y="71"/>
                </a:cubicBezTo>
                <a:cubicBezTo>
                  <a:pt x="1021" y="71"/>
                  <a:pt x="1021" y="71"/>
                  <a:pt x="1020" y="70"/>
                </a:cubicBezTo>
                <a:cubicBezTo>
                  <a:pt x="1020" y="71"/>
                  <a:pt x="1018" y="72"/>
                  <a:pt x="1018" y="73"/>
                </a:cubicBezTo>
                <a:cubicBezTo>
                  <a:pt x="1016" y="73"/>
                  <a:pt x="1015" y="72"/>
                  <a:pt x="1014" y="72"/>
                </a:cubicBezTo>
                <a:cubicBezTo>
                  <a:pt x="1013" y="74"/>
                  <a:pt x="1013" y="74"/>
                  <a:pt x="1014" y="75"/>
                </a:cubicBezTo>
                <a:cubicBezTo>
                  <a:pt x="1011" y="76"/>
                  <a:pt x="1012" y="74"/>
                  <a:pt x="1011" y="74"/>
                </a:cubicBezTo>
                <a:cubicBezTo>
                  <a:pt x="1009" y="73"/>
                  <a:pt x="1011" y="76"/>
                  <a:pt x="1010" y="76"/>
                </a:cubicBezTo>
                <a:cubicBezTo>
                  <a:pt x="1009" y="75"/>
                  <a:pt x="1006" y="75"/>
                  <a:pt x="1006" y="76"/>
                </a:cubicBezTo>
                <a:cubicBezTo>
                  <a:pt x="1007" y="77"/>
                  <a:pt x="1011" y="76"/>
                  <a:pt x="1011" y="78"/>
                </a:cubicBezTo>
                <a:cubicBezTo>
                  <a:pt x="1011" y="79"/>
                  <a:pt x="1010" y="78"/>
                  <a:pt x="1010" y="79"/>
                </a:cubicBezTo>
                <a:cubicBezTo>
                  <a:pt x="1012" y="79"/>
                  <a:pt x="1010" y="80"/>
                  <a:pt x="1010" y="81"/>
                </a:cubicBezTo>
                <a:cubicBezTo>
                  <a:pt x="1011" y="81"/>
                  <a:pt x="1011" y="83"/>
                  <a:pt x="1012" y="84"/>
                </a:cubicBezTo>
                <a:cubicBezTo>
                  <a:pt x="1011" y="83"/>
                  <a:pt x="1009" y="83"/>
                  <a:pt x="1010" y="81"/>
                </a:cubicBezTo>
                <a:cubicBezTo>
                  <a:pt x="1009" y="80"/>
                  <a:pt x="1008" y="81"/>
                  <a:pt x="1006" y="80"/>
                </a:cubicBezTo>
                <a:cubicBezTo>
                  <a:pt x="1007" y="84"/>
                  <a:pt x="1004" y="81"/>
                  <a:pt x="1003" y="82"/>
                </a:cubicBezTo>
                <a:cubicBezTo>
                  <a:pt x="1003" y="83"/>
                  <a:pt x="1003" y="84"/>
                  <a:pt x="1004" y="84"/>
                </a:cubicBezTo>
                <a:cubicBezTo>
                  <a:pt x="1006" y="83"/>
                  <a:pt x="1008" y="85"/>
                  <a:pt x="1008" y="87"/>
                </a:cubicBezTo>
                <a:cubicBezTo>
                  <a:pt x="1006" y="87"/>
                  <a:pt x="1004" y="86"/>
                  <a:pt x="1003" y="85"/>
                </a:cubicBezTo>
                <a:cubicBezTo>
                  <a:pt x="1003" y="87"/>
                  <a:pt x="1002" y="88"/>
                  <a:pt x="1000" y="87"/>
                </a:cubicBezTo>
                <a:cubicBezTo>
                  <a:pt x="1001" y="86"/>
                  <a:pt x="1000" y="86"/>
                  <a:pt x="1000" y="85"/>
                </a:cubicBezTo>
                <a:cubicBezTo>
                  <a:pt x="1001" y="85"/>
                  <a:pt x="1001" y="84"/>
                  <a:pt x="1001" y="84"/>
                </a:cubicBezTo>
                <a:cubicBezTo>
                  <a:pt x="1000" y="83"/>
                  <a:pt x="998" y="83"/>
                  <a:pt x="999" y="81"/>
                </a:cubicBezTo>
                <a:cubicBezTo>
                  <a:pt x="999" y="81"/>
                  <a:pt x="1001" y="83"/>
                  <a:pt x="1001" y="81"/>
                </a:cubicBezTo>
                <a:cubicBezTo>
                  <a:pt x="999" y="81"/>
                  <a:pt x="997" y="80"/>
                  <a:pt x="997" y="78"/>
                </a:cubicBezTo>
                <a:cubicBezTo>
                  <a:pt x="997" y="77"/>
                  <a:pt x="998" y="75"/>
                  <a:pt x="999" y="76"/>
                </a:cubicBezTo>
                <a:cubicBezTo>
                  <a:pt x="999" y="75"/>
                  <a:pt x="999" y="75"/>
                  <a:pt x="999" y="74"/>
                </a:cubicBezTo>
                <a:cubicBezTo>
                  <a:pt x="997" y="73"/>
                  <a:pt x="997" y="76"/>
                  <a:pt x="996" y="76"/>
                </a:cubicBezTo>
                <a:cubicBezTo>
                  <a:pt x="995" y="76"/>
                  <a:pt x="994" y="76"/>
                  <a:pt x="993" y="75"/>
                </a:cubicBezTo>
                <a:cubicBezTo>
                  <a:pt x="994" y="74"/>
                  <a:pt x="993" y="73"/>
                  <a:pt x="994" y="72"/>
                </a:cubicBezTo>
                <a:cubicBezTo>
                  <a:pt x="993" y="71"/>
                  <a:pt x="993" y="71"/>
                  <a:pt x="991" y="71"/>
                </a:cubicBezTo>
                <a:cubicBezTo>
                  <a:pt x="990" y="70"/>
                  <a:pt x="987" y="70"/>
                  <a:pt x="985" y="69"/>
                </a:cubicBezTo>
                <a:cubicBezTo>
                  <a:pt x="984" y="70"/>
                  <a:pt x="983" y="71"/>
                  <a:pt x="983" y="72"/>
                </a:cubicBezTo>
                <a:cubicBezTo>
                  <a:pt x="983" y="70"/>
                  <a:pt x="980" y="70"/>
                  <a:pt x="978" y="70"/>
                </a:cubicBezTo>
                <a:cubicBezTo>
                  <a:pt x="978" y="72"/>
                  <a:pt x="981" y="73"/>
                  <a:pt x="979" y="74"/>
                </a:cubicBezTo>
                <a:cubicBezTo>
                  <a:pt x="981" y="74"/>
                  <a:pt x="980" y="77"/>
                  <a:pt x="983" y="77"/>
                </a:cubicBezTo>
                <a:cubicBezTo>
                  <a:pt x="985" y="76"/>
                  <a:pt x="983" y="75"/>
                  <a:pt x="984" y="74"/>
                </a:cubicBezTo>
                <a:cubicBezTo>
                  <a:pt x="985" y="74"/>
                  <a:pt x="985" y="75"/>
                  <a:pt x="986" y="75"/>
                </a:cubicBezTo>
                <a:cubicBezTo>
                  <a:pt x="986" y="72"/>
                  <a:pt x="991" y="71"/>
                  <a:pt x="992" y="74"/>
                </a:cubicBezTo>
                <a:cubicBezTo>
                  <a:pt x="989" y="74"/>
                  <a:pt x="989" y="74"/>
                  <a:pt x="989" y="74"/>
                </a:cubicBezTo>
                <a:cubicBezTo>
                  <a:pt x="989" y="76"/>
                  <a:pt x="987" y="77"/>
                  <a:pt x="987" y="78"/>
                </a:cubicBezTo>
                <a:cubicBezTo>
                  <a:pt x="987" y="78"/>
                  <a:pt x="987" y="76"/>
                  <a:pt x="985" y="77"/>
                </a:cubicBezTo>
                <a:cubicBezTo>
                  <a:pt x="985" y="79"/>
                  <a:pt x="987" y="78"/>
                  <a:pt x="986" y="80"/>
                </a:cubicBezTo>
                <a:cubicBezTo>
                  <a:pt x="988" y="80"/>
                  <a:pt x="989" y="79"/>
                  <a:pt x="990" y="79"/>
                </a:cubicBezTo>
                <a:cubicBezTo>
                  <a:pt x="990" y="79"/>
                  <a:pt x="991" y="81"/>
                  <a:pt x="990" y="81"/>
                </a:cubicBezTo>
                <a:cubicBezTo>
                  <a:pt x="988" y="80"/>
                  <a:pt x="985" y="83"/>
                  <a:pt x="986" y="85"/>
                </a:cubicBezTo>
                <a:cubicBezTo>
                  <a:pt x="987" y="83"/>
                  <a:pt x="988" y="85"/>
                  <a:pt x="988" y="87"/>
                </a:cubicBezTo>
                <a:cubicBezTo>
                  <a:pt x="988" y="87"/>
                  <a:pt x="990" y="87"/>
                  <a:pt x="990" y="88"/>
                </a:cubicBezTo>
                <a:cubicBezTo>
                  <a:pt x="991" y="88"/>
                  <a:pt x="992" y="88"/>
                  <a:pt x="993" y="89"/>
                </a:cubicBezTo>
                <a:cubicBezTo>
                  <a:pt x="992" y="90"/>
                  <a:pt x="990" y="89"/>
                  <a:pt x="988" y="89"/>
                </a:cubicBezTo>
                <a:cubicBezTo>
                  <a:pt x="988" y="88"/>
                  <a:pt x="988" y="88"/>
                  <a:pt x="988" y="88"/>
                </a:cubicBezTo>
                <a:cubicBezTo>
                  <a:pt x="986" y="88"/>
                  <a:pt x="986" y="88"/>
                  <a:pt x="986" y="88"/>
                </a:cubicBezTo>
                <a:cubicBezTo>
                  <a:pt x="986" y="89"/>
                  <a:pt x="987" y="89"/>
                  <a:pt x="987" y="91"/>
                </a:cubicBezTo>
                <a:cubicBezTo>
                  <a:pt x="989" y="90"/>
                  <a:pt x="991" y="92"/>
                  <a:pt x="992" y="94"/>
                </a:cubicBezTo>
                <a:cubicBezTo>
                  <a:pt x="993" y="95"/>
                  <a:pt x="992" y="94"/>
                  <a:pt x="993" y="93"/>
                </a:cubicBezTo>
                <a:cubicBezTo>
                  <a:pt x="994" y="93"/>
                  <a:pt x="995" y="94"/>
                  <a:pt x="995" y="93"/>
                </a:cubicBezTo>
                <a:cubicBezTo>
                  <a:pt x="996" y="93"/>
                  <a:pt x="996" y="92"/>
                  <a:pt x="998" y="93"/>
                </a:cubicBezTo>
                <a:cubicBezTo>
                  <a:pt x="998" y="95"/>
                  <a:pt x="997" y="94"/>
                  <a:pt x="997" y="96"/>
                </a:cubicBezTo>
                <a:cubicBezTo>
                  <a:pt x="996" y="96"/>
                  <a:pt x="996" y="96"/>
                  <a:pt x="996" y="96"/>
                </a:cubicBezTo>
                <a:cubicBezTo>
                  <a:pt x="995" y="98"/>
                  <a:pt x="999" y="99"/>
                  <a:pt x="997" y="101"/>
                </a:cubicBezTo>
                <a:cubicBezTo>
                  <a:pt x="997" y="100"/>
                  <a:pt x="995" y="100"/>
                  <a:pt x="995" y="99"/>
                </a:cubicBezTo>
                <a:cubicBezTo>
                  <a:pt x="995" y="98"/>
                  <a:pt x="995" y="97"/>
                  <a:pt x="995" y="96"/>
                </a:cubicBezTo>
                <a:cubicBezTo>
                  <a:pt x="993" y="96"/>
                  <a:pt x="991" y="96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8" y="93"/>
                  <a:pt x="987" y="92"/>
                  <a:pt x="986" y="91"/>
                </a:cubicBezTo>
                <a:cubicBezTo>
                  <a:pt x="986" y="93"/>
                  <a:pt x="987" y="93"/>
                  <a:pt x="985" y="94"/>
                </a:cubicBezTo>
                <a:cubicBezTo>
                  <a:pt x="986" y="95"/>
                  <a:pt x="988" y="95"/>
                  <a:pt x="986" y="97"/>
                </a:cubicBezTo>
                <a:cubicBezTo>
                  <a:pt x="988" y="97"/>
                  <a:pt x="988" y="96"/>
                  <a:pt x="989" y="96"/>
                </a:cubicBezTo>
                <a:cubicBezTo>
                  <a:pt x="989" y="99"/>
                  <a:pt x="992" y="99"/>
                  <a:pt x="993" y="102"/>
                </a:cubicBezTo>
                <a:cubicBezTo>
                  <a:pt x="994" y="102"/>
                  <a:pt x="995" y="101"/>
                  <a:pt x="995" y="102"/>
                </a:cubicBezTo>
                <a:cubicBezTo>
                  <a:pt x="994" y="102"/>
                  <a:pt x="995" y="104"/>
                  <a:pt x="994" y="104"/>
                </a:cubicBezTo>
                <a:cubicBezTo>
                  <a:pt x="992" y="104"/>
                  <a:pt x="992" y="104"/>
                  <a:pt x="992" y="104"/>
                </a:cubicBezTo>
                <a:cubicBezTo>
                  <a:pt x="991" y="102"/>
                  <a:pt x="990" y="100"/>
                  <a:pt x="989" y="98"/>
                </a:cubicBezTo>
                <a:cubicBezTo>
                  <a:pt x="987" y="98"/>
                  <a:pt x="986" y="98"/>
                  <a:pt x="985" y="100"/>
                </a:cubicBezTo>
                <a:cubicBezTo>
                  <a:pt x="986" y="101"/>
                  <a:pt x="987" y="98"/>
                  <a:pt x="988" y="100"/>
                </a:cubicBezTo>
                <a:cubicBezTo>
                  <a:pt x="986" y="101"/>
                  <a:pt x="983" y="101"/>
                  <a:pt x="980" y="102"/>
                </a:cubicBezTo>
                <a:cubicBezTo>
                  <a:pt x="980" y="101"/>
                  <a:pt x="980" y="98"/>
                  <a:pt x="979" y="98"/>
                </a:cubicBezTo>
                <a:cubicBezTo>
                  <a:pt x="978" y="99"/>
                  <a:pt x="979" y="102"/>
                  <a:pt x="978" y="102"/>
                </a:cubicBezTo>
                <a:cubicBezTo>
                  <a:pt x="976" y="103"/>
                  <a:pt x="976" y="101"/>
                  <a:pt x="975" y="100"/>
                </a:cubicBezTo>
                <a:cubicBezTo>
                  <a:pt x="976" y="100"/>
                  <a:pt x="978" y="101"/>
                  <a:pt x="978" y="100"/>
                </a:cubicBezTo>
                <a:cubicBezTo>
                  <a:pt x="976" y="100"/>
                  <a:pt x="977" y="99"/>
                  <a:pt x="976" y="98"/>
                </a:cubicBezTo>
                <a:cubicBezTo>
                  <a:pt x="976" y="99"/>
                  <a:pt x="975" y="99"/>
                  <a:pt x="974" y="99"/>
                </a:cubicBezTo>
                <a:cubicBezTo>
                  <a:pt x="974" y="100"/>
                  <a:pt x="975" y="102"/>
                  <a:pt x="973" y="102"/>
                </a:cubicBezTo>
                <a:cubicBezTo>
                  <a:pt x="974" y="99"/>
                  <a:pt x="972" y="99"/>
                  <a:pt x="972" y="98"/>
                </a:cubicBezTo>
                <a:cubicBezTo>
                  <a:pt x="972" y="98"/>
                  <a:pt x="974" y="98"/>
                  <a:pt x="973" y="97"/>
                </a:cubicBezTo>
                <a:cubicBezTo>
                  <a:pt x="972" y="96"/>
                  <a:pt x="971" y="97"/>
                  <a:pt x="969" y="97"/>
                </a:cubicBezTo>
                <a:cubicBezTo>
                  <a:pt x="970" y="97"/>
                  <a:pt x="968" y="99"/>
                  <a:pt x="968" y="98"/>
                </a:cubicBezTo>
                <a:cubicBezTo>
                  <a:pt x="971" y="96"/>
                  <a:pt x="967" y="94"/>
                  <a:pt x="967" y="92"/>
                </a:cubicBezTo>
                <a:cubicBezTo>
                  <a:pt x="969" y="92"/>
                  <a:pt x="970" y="93"/>
                  <a:pt x="971" y="92"/>
                </a:cubicBezTo>
                <a:cubicBezTo>
                  <a:pt x="969" y="90"/>
                  <a:pt x="967" y="92"/>
                  <a:pt x="965" y="92"/>
                </a:cubicBezTo>
                <a:cubicBezTo>
                  <a:pt x="964" y="92"/>
                  <a:pt x="966" y="94"/>
                  <a:pt x="965" y="94"/>
                </a:cubicBezTo>
                <a:cubicBezTo>
                  <a:pt x="964" y="94"/>
                  <a:pt x="963" y="93"/>
                  <a:pt x="963" y="91"/>
                </a:cubicBezTo>
                <a:cubicBezTo>
                  <a:pt x="964" y="90"/>
                  <a:pt x="965" y="90"/>
                  <a:pt x="965" y="89"/>
                </a:cubicBezTo>
                <a:cubicBezTo>
                  <a:pt x="964" y="89"/>
                  <a:pt x="964" y="88"/>
                  <a:pt x="964" y="87"/>
                </a:cubicBezTo>
                <a:cubicBezTo>
                  <a:pt x="965" y="87"/>
                  <a:pt x="965" y="87"/>
                  <a:pt x="965" y="87"/>
                </a:cubicBezTo>
                <a:cubicBezTo>
                  <a:pt x="965" y="86"/>
                  <a:pt x="963" y="85"/>
                  <a:pt x="964" y="84"/>
                </a:cubicBezTo>
                <a:cubicBezTo>
                  <a:pt x="965" y="84"/>
                  <a:pt x="965" y="85"/>
                  <a:pt x="966" y="85"/>
                </a:cubicBezTo>
                <a:cubicBezTo>
                  <a:pt x="966" y="85"/>
                  <a:pt x="966" y="84"/>
                  <a:pt x="967" y="84"/>
                </a:cubicBezTo>
                <a:cubicBezTo>
                  <a:pt x="967" y="82"/>
                  <a:pt x="966" y="83"/>
                  <a:pt x="965" y="81"/>
                </a:cubicBezTo>
                <a:cubicBezTo>
                  <a:pt x="967" y="81"/>
                  <a:pt x="967" y="81"/>
                  <a:pt x="967" y="81"/>
                </a:cubicBezTo>
                <a:cubicBezTo>
                  <a:pt x="966" y="78"/>
                  <a:pt x="963" y="82"/>
                  <a:pt x="961" y="80"/>
                </a:cubicBezTo>
                <a:cubicBezTo>
                  <a:pt x="961" y="80"/>
                  <a:pt x="961" y="81"/>
                  <a:pt x="961" y="81"/>
                </a:cubicBezTo>
                <a:cubicBezTo>
                  <a:pt x="961" y="79"/>
                  <a:pt x="956" y="79"/>
                  <a:pt x="957" y="77"/>
                </a:cubicBezTo>
                <a:cubicBezTo>
                  <a:pt x="958" y="77"/>
                  <a:pt x="958" y="79"/>
                  <a:pt x="959" y="79"/>
                </a:cubicBezTo>
                <a:cubicBezTo>
                  <a:pt x="959" y="78"/>
                  <a:pt x="961" y="79"/>
                  <a:pt x="962" y="79"/>
                </a:cubicBezTo>
                <a:cubicBezTo>
                  <a:pt x="962" y="78"/>
                  <a:pt x="962" y="77"/>
                  <a:pt x="961" y="77"/>
                </a:cubicBezTo>
                <a:cubicBezTo>
                  <a:pt x="963" y="76"/>
                  <a:pt x="965" y="75"/>
                  <a:pt x="967" y="75"/>
                </a:cubicBezTo>
                <a:cubicBezTo>
                  <a:pt x="967" y="75"/>
                  <a:pt x="967" y="75"/>
                  <a:pt x="967" y="75"/>
                </a:cubicBezTo>
                <a:cubicBezTo>
                  <a:pt x="967" y="73"/>
                  <a:pt x="965" y="73"/>
                  <a:pt x="966" y="71"/>
                </a:cubicBezTo>
                <a:cubicBezTo>
                  <a:pt x="968" y="71"/>
                  <a:pt x="968" y="69"/>
                  <a:pt x="968" y="67"/>
                </a:cubicBezTo>
                <a:cubicBezTo>
                  <a:pt x="965" y="67"/>
                  <a:pt x="965" y="70"/>
                  <a:pt x="962" y="71"/>
                </a:cubicBezTo>
                <a:cubicBezTo>
                  <a:pt x="961" y="72"/>
                  <a:pt x="962" y="72"/>
                  <a:pt x="960" y="72"/>
                </a:cubicBezTo>
                <a:cubicBezTo>
                  <a:pt x="959" y="72"/>
                  <a:pt x="958" y="69"/>
                  <a:pt x="956" y="70"/>
                </a:cubicBezTo>
                <a:cubicBezTo>
                  <a:pt x="955" y="72"/>
                  <a:pt x="958" y="70"/>
                  <a:pt x="958" y="72"/>
                </a:cubicBezTo>
                <a:cubicBezTo>
                  <a:pt x="958" y="73"/>
                  <a:pt x="958" y="74"/>
                  <a:pt x="957" y="75"/>
                </a:cubicBezTo>
                <a:cubicBezTo>
                  <a:pt x="956" y="75"/>
                  <a:pt x="955" y="75"/>
                  <a:pt x="955" y="73"/>
                </a:cubicBezTo>
                <a:cubicBezTo>
                  <a:pt x="956" y="73"/>
                  <a:pt x="956" y="74"/>
                  <a:pt x="957" y="74"/>
                </a:cubicBezTo>
                <a:cubicBezTo>
                  <a:pt x="958" y="71"/>
                  <a:pt x="955" y="73"/>
                  <a:pt x="954" y="72"/>
                </a:cubicBezTo>
                <a:cubicBezTo>
                  <a:pt x="954" y="72"/>
                  <a:pt x="954" y="71"/>
                  <a:pt x="953" y="71"/>
                </a:cubicBezTo>
                <a:cubicBezTo>
                  <a:pt x="953" y="72"/>
                  <a:pt x="953" y="73"/>
                  <a:pt x="953" y="73"/>
                </a:cubicBezTo>
                <a:cubicBezTo>
                  <a:pt x="952" y="72"/>
                  <a:pt x="952" y="70"/>
                  <a:pt x="950" y="70"/>
                </a:cubicBezTo>
                <a:cubicBezTo>
                  <a:pt x="950" y="71"/>
                  <a:pt x="952" y="72"/>
                  <a:pt x="951" y="73"/>
                </a:cubicBezTo>
                <a:cubicBezTo>
                  <a:pt x="950" y="71"/>
                  <a:pt x="948" y="71"/>
                  <a:pt x="948" y="69"/>
                </a:cubicBezTo>
                <a:cubicBezTo>
                  <a:pt x="949" y="68"/>
                  <a:pt x="950" y="67"/>
                  <a:pt x="952" y="66"/>
                </a:cubicBezTo>
                <a:cubicBezTo>
                  <a:pt x="951" y="66"/>
                  <a:pt x="950" y="66"/>
                  <a:pt x="950" y="66"/>
                </a:cubicBezTo>
                <a:cubicBezTo>
                  <a:pt x="951" y="64"/>
                  <a:pt x="950" y="63"/>
                  <a:pt x="951" y="62"/>
                </a:cubicBezTo>
                <a:cubicBezTo>
                  <a:pt x="949" y="62"/>
                  <a:pt x="948" y="61"/>
                  <a:pt x="948" y="60"/>
                </a:cubicBezTo>
                <a:cubicBezTo>
                  <a:pt x="948" y="62"/>
                  <a:pt x="945" y="61"/>
                  <a:pt x="945" y="63"/>
                </a:cubicBezTo>
                <a:cubicBezTo>
                  <a:pt x="946" y="64"/>
                  <a:pt x="950" y="65"/>
                  <a:pt x="948" y="67"/>
                </a:cubicBezTo>
                <a:cubicBezTo>
                  <a:pt x="945" y="66"/>
                  <a:pt x="943" y="64"/>
                  <a:pt x="941" y="61"/>
                </a:cubicBezTo>
                <a:cubicBezTo>
                  <a:pt x="940" y="61"/>
                  <a:pt x="939" y="61"/>
                  <a:pt x="939" y="62"/>
                </a:cubicBezTo>
                <a:cubicBezTo>
                  <a:pt x="938" y="61"/>
                  <a:pt x="939" y="61"/>
                  <a:pt x="938" y="60"/>
                </a:cubicBezTo>
                <a:cubicBezTo>
                  <a:pt x="937" y="60"/>
                  <a:pt x="936" y="59"/>
                  <a:pt x="935" y="58"/>
                </a:cubicBezTo>
                <a:cubicBezTo>
                  <a:pt x="933" y="57"/>
                  <a:pt x="932" y="54"/>
                  <a:pt x="930" y="55"/>
                </a:cubicBezTo>
                <a:cubicBezTo>
                  <a:pt x="933" y="56"/>
                  <a:pt x="931" y="57"/>
                  <a:pt x="933" y="58"/>
                </a:cubicBezTo>
                <a:cubicBezTo>
                  <a:pt x="932" y="59"/>
                  <a:pt x="932" y="61"/>
                  <a:pt x="930" y="61"/>
                </a:cubicBezTo>
                <a:cubicBezTo>
                  <a:pt x="930" y="61"/>
                  <a:pt x="930" y="61"/>
                  <a:pt x="929" y="61"/>
                </a:cubicBezTo>
                <a:cubicBezTo>
                  <a:pt x="930" y="61"/>
                  <a:pt x="931" y="62"/>
                  <a:pt x="931" y="64"/>
                </a:cubicBezTo>
                <a:cubicBezTo>
                  <a:pt x="933" y="63"/>
                  <a:pt x="935" y="64"/>
                  <a:pt x="937" y="63"/>
                </a:cubicBezTo>
                <a:cubicBezTo>
                  <a:pt x="937" y="64"/>
                  <a:pt x="939" y="64"/>
                  <a:pt x="938" y="65"/>
                </a:cubicBezTo>
                <a:cubicBezTo>
                  <a:pt x="937" y="64"/>
                  <a:pt x="937" y="64"/>
                  <a:pt x="936" y="64"/>
                </a:cubicBezTo>
                <a:cubicBezTo>
                  <a:pt x="935" y="66"/>
                  <a:pt x="938" y="65"/>
                  <a:pt x="938" y="66"/>
                </a:cubicBezTo>
                <a:cubicBezTo>
                  <a:pt x="938" y="67"/>
                  <a:pt x="937" y="68"/>
                  <a:pt x="936" y="69"/>
                </a:cubicBezTo>
                <a:cubicBezTo>
                  <a:pt x="936" y="68"/>
                  <a:pt x="935" y="68"/>
                  <a:pt x="935" y="67"/>
                </a:cubicBezTo>
                <a:cubicBezTo>
                  <a:pt x="936" y="67"/>
                  <a:pt x="937" y="68"/>
                  <a:pt x="937" y="67"/>
                </a:cubicBezTo>
                <a:cubicBezTo>
                  <a:pt x="936" y="66"/>
                  <a:pt x="935" y="66"/>
                  <a:pt x="935" y="67"/>
                </a:cubicBezTo>
                <a:cubicBezTo>
                  <a:pt x="935" y="65"/>
                  <a:pt x="933" y="66"/>
                  <a:pt x="933" y="65"/>
                </a:cubicBezTo>
                <a:cubicBezTo>
                  <a:pt x="931" y="65"/>
                  <a:pt x="928" y="64"/>
                  <a:pt x="929" y="62"/>
                </a:cubicBezTo>
                <a:cubicBezTo>
                  <a:pt x="928" y="62"/>
                  <a:pt x="927" y="62"/>
                  <a:pt x="926" y="62"/>
                </a:cubicBezTo>
                <a:cubicBezTo>
                  <a:pt x="927" y="64"/>
                  <a:pt x="923" y="63"/>
                  <a:pt x="923" y="62"/>
                </a:cubicBezTo>
                <a:cubicBezTo>
                  <a:pt x="925" y="61"/>
                  <a:pt x="927" y="63"/>
                  <a:pt x="927" y="61"/>
                </a:cubicBezTo>
                <a:cubicBezTo>
                  <a:pt x="924" y="62"/>
                  <a:pt x="922" y="60"/>
                  <a:pt x="920" y="59"/>
                </a:cubicBezTo>
                <a:cubicBezTo>
                  <a:pt x="919" y="60"/>
                  <a:pt x="919" y="61"/>
                  <a:pt x="918" y="61"/>
                </a:cubicBezTo>
                <a:cubicBezTo>
                  <a:pt x="919" y="58"/>
                  <a:pt x="917" y="57"/>
                  <a:pt x="914" y="57"/>
                </a:cubicBezTo>
                <a:cubicBezTo>
                  <a:pt x="914" y="56"/>
                  <a:pt x="913" y="56"/>
                  <a:pt x="913" y="55"/>
                </a:cubicBezTo>
                <a:cubicBezTo>
                  <a:pt x="915" y="55"/>
                  <a:pt x="916" y="55"/>
                  <a:pt x="918" y="55"/>
                </a:cubicBezTo>
                <a:cubicBezTo>
                  <a:pt x="919" y="56"/>
                  <a:pt x="919" y="57"/>
                  <a:pt x="919" y="58"/>
                </a:cubicBezTo>
                <a:cubicBezTo>
                  <a:pt x="921" y="58"/>
                  <a:pt x="921" y="57"/>
                  <a:pt x="922" y="57"/>
                </a:cubicBezTo>
                <a:cubicBezTo>
                  <a:pt x="922" y="59"/>
                  <a:pt x="923" y="59"/>
                  <a:pt x="924" y="59"/>
                </a:cubicBezTo>
                <a:cubicBezTo>
                  <a:pt x="923" y="58"/>
                  <a:pt x="925" y="58"/>
                  <a:pt x="924" y="57"/>
                </a:cubicBezTo>
                <a:cubicBezTo>
                  <a:pt x="924" y="58"/>
                  <a:pt x="922" y="56"/>
                  <a:pt x="923" y="55"/>
                </a:cubicBezTo>
                <a:cubicBezTo>
                  <a:pt x="924" y="56"/>
                  <a:pt x="924" y="57"/>
                  <a:pt x="925" y="57"/>
                </a:cubicBezTo>
                <a:cubicBezTo>
                  <a:pt x="926" y="56"/>
                  <a:pt x="929" y="57"/>
                  <a:pt x="930" y="56"/>
                </a:cubicBezTo>
                <a:cubicBezTo>
                  <a:pt x="928" y="55"/>
                  <a:pt x="928" y="56"/>
                  <a:pt x="926" y="56"/>
                </a:cubicBezTo>
                <a:cubicBezTo>
                  <a:pt x="926" y="55"/>
                  <a:pt x="926" y="55"/>
                  <a:pt x="926" y="54"/>
                </a:cubicBezTo>
                <a:cubicBezTo>
                  <a:pt x="924" y="54"/>
                  <a:pt x="922" y="52"/>
                  <a:pt x="920" y="53"/>
                </a:cubicBezTo>
                <a:cubicBezTo>
                  <a:pt x="921" y="54"/>
                  <a:pt x="922" y="54"/>
                  <a:pt x="922" y="55"/>
                </a:cubicBezTo>
                <a:cubicBezTo>
                  <a:pt x="919" y="55"/>
                  <a:pt x="917" y="53"/>
                  <a:pt x="914" y="54"/>
                </a:cubicBezTo>
                <a:cubicBezTo>
                  <a:pt x="913" y="54"/>
                  <a:pt x="912" y="55"/>
                  <a:pt x="911" y="55"/>
                </a:cubicBezTo>
                <a:cubicBezTo>
                  <a:pt x="910" y="55"/>
                  <a:pt x="909" y="54"/>
                  <a:pt x="908" y="53"/>
                </a:cubicBezTo>
                <a:cubicBezTo>
                  <a:pt x="909" y="53"/>
                  <a:pt x="908" y="51"/>
                  <a:pt x="909" y="51"/>
                </a:cubicBezTo>
                <a:cubicBezTo>
                  <a:pt x="912" y="50"/>
                  <a:pt x="912" y="53"/>
                  <a:pt x="916" y="53"/>
                </a:cubicBezTo>
                <a:cubicBezTo>
                  <a:pt x="915" y="51"/>
                  <a:pt x="916" y="52"/>
                  <a:pt x="916" y="50"/>
                </a:cubicBezTo>
                <a:cubicBezTo>
                  <a:pt x="914" y="50"/>
                  <a:pt x="914" y="49"/>
                  <a:pt x="911" y="49"/>
                </a:cubicBezTo>
                <a:cubicBezTo>
                  <a:pt x="912" y="47"/>
                  <a:pt x="909" y="47"/>
                  <a:pt x="909" y="46"/>
                </a:cubicBezTo>
                <a:cubicBezTo>
                  <a:pt x="911" y="45"/>
                  <a:pt x="908" y="45"/>
                  <a:pt x="908" y="44"/>
                </a:cubicBezTo>
                <a:cubicBezTo>
                  <a:pt x="909" y="42"/>
                  <a:pt x="911" y="44"/>
                  <a:pt x="913" y="44"/>
                </a:cubicBezTo>
                <a:cubicBezTo>
                  <a:pt x="913" y="42"/>
                  <a:pt x="915" y="43"/>
                  <a:pt x="916" y="42"/>
                </a:cubicBezTo>
                <a:cubicBezTo>
                  <a:pt x="914" y="41"/>
                  <a:pt x="910" y="42"/>
                  <a:pt x="907" y="42"/>
                </a:cubicBezTo>
                <a:cubicBezTo>
                  <a:pt x="908" y="41"/>
                  <a:pt x="907" y="41"/>
                  <a:pt x="907" y="39"/>
                </a:cubicBezTo>
                <a:cubicBezTo>
                  <a:pt x="905" y="39"/>
                  <a:pt x="906" y="42"/>
                  <a:pt x="904" y="41"/>
                </a:cubicBezTo>
                <a:cubicBezTo>
                  <a:pt x="903" y="42"/>
                  <a:pt x="904" y="40"/>
                  <a:pt x="903" y="40"/>
                </a:cubicBezTo>
                <a:cubicBezTo>
                  <a:pt x="902" y="43"/>
                  <a:pt x="900" y="44"/>
                  <a:pt x="900" y="45"/>
                </a:cubicBezTo>
                <a:cubicBezTo>
                  <a:pt x="900" y="44"/>
                  <a:pt x="899" y="44"/>
                  <a:pt x="899" y="43"/>
                </a:cubicBezTo>
                <a:cubicBezTo>
                  <a:pt x="897" y="43"/>
                  <a:pt x="895" y="43"/>
                  <a:pt x="895" y="44"/>
                </a:cubicBezTo>
                <a:cubicBezTo>
                  <a:pt x="894" y="41"/>
                  <a:pt x="890" y="45"/>
                  <a:pt x="888" y="45"/>
                </a:cubicBezTo>
                <a:cubicBezTo>
                  <a:pt x="888" y="46"/>
                  <a:pt x="888" y="47"/>
                  <a:pt x="887" y="47"/>
                </a:cubicBezTo>
                <a:cubicBezTo>
                  <a:pt x="887" y="46"/>
                  <a:pt x="887" y="45"/>
                  <a:pt x="886" y="44"/>
                </a:cubicBezTo>
                <a:cubicBezTo>
                  <a:pt x="885" y="45"/>
                  <a:pt x="883" y="46"/>
                  <a:pt x="881" y="46"/>
                </a:cubicBezTo>
                <a:cubicBezTo>
                  <a:pt x="881" y="44"/>
                  <a:pt x="880" y="43"/>
                  <a:pt x="878" y="42"/>
                </a:cubicBezTo>
                <a:cubicBezTo>
                  <a:pt x="878" y="39"/>
                  <a:pt x="878" y="39"/>
                  <a:pt x="878" y="39"/>
                </a:cubicBezTo>
                <a:cubicBezTo>
                  <a:pt x="879" y="39"/>
                  <a:pt x="880" y="39"/>
                  <a:pt x="880" y="38"/>
                </a:cubicBezTo>
                <a:cubicBezTo>
                  <a:pt x="880" y="37"/>
                  <a:pt x="878" y="37"/>
                  <a:pt x="878" y="37"/>
                </a:cubicBezTo>
                <a:cubicBezTo>
                  <a:pt x="877" y="36"/>
                  <a:pt x="876" y="36"/>
                  <a:pt x="876" y="35"/>
                </a:cubicBezTo>
                <a:cubicBezTo>
                  <a:pt x="876" y="34"/>
                  <a:pt x="875" y="34"/>
                  <a:pt x="874" y="34"/>
                </a:cubicBezTo>
                <a:cubicBezTo>
                  <a:pt x="874" y="33"/>
                  <a:pt x="874" y="33"/>
                  <a:pt x="873" y="33"/>
                </a:cubicBezTo>
                <a:cubicBezTo>
                  <a:pt x="873" y="34"/>
                  <a:pt x="871" y="36"/>
                  <a:pt x="871" y="36"/>
                </a:cubicBezTo>
                <a:cubicBezTo>
                  <a:pt x="872" y="35"/>
                  <a:pt x="872" y="37"/>
                  <a:pt x="872" y="38"/>
                </a:cubicBezTo>
                <a:cubicBezTo>
                  <a:pt x="874" y="38"/>
                  <a:pt x="874" y="37"/>
                  <a:pt x="876" y="37"/>
                </a:cubicBezTo>
                <a:cubicBezTo>
                  <a:pt x="876" y="39"/>
                  <a:pt x="876" y="39"/>
                  <a:pt x="876" y="39"/>
                </a:cubicBezTo>
                <a:cubicBezTo>
                  <a:pt x="874" y="39"/>
                  <a:pt x="874" y="42"/>
                  <a:pt x="872" y="42"/>
                </a:cubicBezTo>
                <a:cubicBezTo>
                  <a:pt x="873" y="44"/>
                  <a:pt x="876" y="44"/>
                  <a:pt x="878" y="44"/>
                </a:cubicBezTo>
                <a:cubicBezTo>
                  <a:pt x="879" y="47"/>
                  <a:pt x="877" y="50"/>
                  <a:pt x="875" y="51"/>
                </a:cubicBezTo>
                <a:cubicBezTo>
                  <a:pt x="875" y="52"/>
                  <a:pt x="876" y="54"/>
                  <a:pt x="874" y="55"/>
                </a:cubicBezTo>
                <a:cubicBezTo>
                  <a:pt x="873" y="53"/>
                  <a:pt x="871" y="55"/>
                  <a:pt x="868" y="55"/>
                </a:cubicBezTo>
                <a:cubicBezTo>
                  <a:pt x="868" y="53"/>
                  <a:pt x="868" y="53"/>
                  <a:pt x="868" y="53"/>
                </a:cubicBezTo>
                <a:cubicBezTo>
                  <a:pt x="870" y="54"/>
                  <a:pt x="871" y="53"/>
                  <a:pt x="872" y="52"/>
                </a:cubicBezTo>
                <a:cubicBezTo>
                  <a:pt x="871" y="51"/>
                  <a:pt x="871" y="50"/>
                  <a:pt x="871" y="49"/>
                </a:cubicBezTo>
                <a:cubicBezTo>
                  <a:pt x="871" y="47"/>
                  <a:pt x="871" y="47"/>
                  <a:pt x="871" y="45"/>
                </a:cubicBezTo>
                <a:cubicBezTo>
                  <a:pt x="870" y="45"/>
                  <a:pt x="870" y="46"/>
                  <a:pt x="869" y="46"/>
                </a:cubicBezTo>
                <a:cubicBezTo>
                  <a:pt x="869" y="49"/>
                  <a:pt x="869" y="49"/>
                  <a:pt x="869" y="49"/>
                </a:cubicBezTo>
                <a:cubicBezTo>
                  <a:pt x="868" y="50"/>
                  <a:pt x="867" y="50"/>
                  <a:pt x="866" y="50"/>
                </a:cubicBezTo>
                <a:cubicBezTo>
                  <a:pt x="866" y="53"/>
                  <a:pt x="866" y="53"/>
                  <a:pt x="866" y="53"/>
                </a:cubicBezTo>
                <a:cubicBezTo>
                  <a:pt x="865" y="54"/>
                  <a:pt x="865" y="54"/>
                  <a:pt x="865" y="54"/>
                </a:cubicBezTo>
                <a:cubicBezTo>
                  <a:pt x="864" y="55"/>
                  <a:pt x="862" y="55"/>
                  <a:pt x="861" y="55"/>
                </a:cubicBezTo>
                <a:cubicBezTo>
                  <a:pt x="861" y="55"/>
                  <a:pt x="862" y="56"/>
                  <a:pt x="861" y="56"/>
                </a:cubicBezTo>
                <a:cubicBezTo>
                  <a:pt x="860" y="56"/>
                  <a:pt x="860" y="55"/>
                  <a:pt x="859" y="56"/>
                </a:cubicBezTo>
                <a:cubicBezTo>
                  <a:pt x="859" y="57"/>
                  <a:pt x="857" y="58"/>
                  <a:pt x="856" y="57"/>
                </a:cubicBezTo>
                <a:cubicBezTo>
                  <a:pt x="857" y="57"/>
                  <a:pt x="858" y="56"/>
                  <a:pt x="859" y="56"/>
                </a:cubicBezTo>
                <a:cubicBezTo>
                  <a:pt x="859" y="54"/>
                  <a:pt x="857" y="56"/>
                  <a:pt x="857" y="54"/>
                </a:cubicBezTo>
                <a:cubicBezTo>
                  <a:pt x="859" y="55"/>
                  <a:pt x="860" y="53"/>
                  <a:pt x="861" y="53"/>
                </a:cubicBezTo>
                <a:cubicBezTo>
                  <a:pt x="861" y="55"/>
                  <a:pt x="864" y="53"/>
                  <a:pt x="864" y="53"/>
                </a:cubicBezTo>
                <a:cubicBezTo>
                  <a:pt x="863" y="52"/>
                  <a:pt x="861" y="53"/>
                  <a:pt x="861" y="50"/>
                </a:cubicBezTo>
                <a:cubicBezTo>
                  <a:pt x="863" y="50"/>
                  <a:pt x="863" y="49"/>
                  <a:pt x="865" y="49"/>
                </a:cubicBezTo>
                <a:cubicBezTo>
                  <a:pt x="864" y="47"/>
                  <a:pt x="865" y="47"/>
                  <a:pt x="866" y="46"/>
                </a:cubicBezTo>
                <a:cubicBezTo>
                  <a:pt x="866" y="44"/>
                  <a:pt x="867" y="43"/>
                  <a:pt x="867" y="40"/>
                </a:cubicBezTo>
                <a:cubicBezTo>
                  <a:pt x="865" y="41"/>
                  <a:pt x="866" y="39"/>
                  <a:pt x="864" y="39"/>
                </a:cubicBezTo>
                <a:cubicBezTo>
                  <a:pt x="863" y="39"/>
                  <a:pt x="863" y="41"/>
                  <a:pt x="862" y="42"/>
                </a:cubicBezTo>
                <a:cubicBezTo>
                  <a:pt x="864" y="42"/>
                  <a:pt x="865" y="43"/>
                  <a:pt x="865" y="45"/>
                </a:cubicBezTo>
                <a:cubicBezTo>
                  <a:pt x="864" y="45"/>
                  <a:pt x="863" y="44"/>
                  <a:pt x="862" y="44"/>
                </a:cubicBezTo>
                <a:cubicBezTo>
                  <a:pt x="861" y="47"/>
                  <a:pt x="855" y="43"/>
                  <a:pt x="855" y="45"/>
                </a:cubicBezTo>
                <a:cubicBezTo>
                  <a:pt x="856" y="46"/>
                  <a:pt x="857" y="45"/>
                  <a:pt x="858" y="46"/>
                </a:cubicBezTo>
                <a:cubicBezTo>
                  <a:pt x="858" y="46"/>
                  <a:pt x="858" y="47"/>
                  <a:pt x="858" y="47"/>
                </a:cubicBezTo>
                <a:cubicBezTo>
                  <a:pt x="858" y="47"/>
                  <a:pt x="860" y="46"/>
                  <a:pt x="860" y="48"/>
                </a:cubicBezTo>
                <a:cubicBezTo>
                  <a:pt x="859" y="49"/>
                  <a:pt x="858" y="50"/>
                  <a:pt x="855" y="50"/>
                </a:cubicBezTo>
                <a:cubicBezTo>
                  <a:pt x="855" y="50"/>
                  <a:pt x="855" y="49"/>
                  <a:pt x="855" y="48"/>
                </a:cubicBezTo>
                <a:cubicBezTo>
                  <a:pt x="853" y="48"/>
                  <a:pt x="853" y="48"/>
                  <a:pt x="853" y="48"/>
                </a:cubicBezTo>
                <a:cubicBezTo>
                  <a:pt x="851" y="50"/>
                  <a:pt x="852" y="51"/>
                  <a:pt x="853" y="53"/>
                </a:cubicBezTo>
                <a:cubicBezTo>
                  <a:pt x="853" y="54"/>
                  <a:pt x="852" y="55"/>
                  <a:pt x="851" y="55"/>
                </a:cubicBezTo>
                <a:cubicBezTo>
                  <a:pt x="851" y="55"/>
                  <a:pt x="850" y="54"/>
                  <a:pt x="850" y="54"/>
                </a:cubicBezTo>
                <a:cubicBezTo>
                  <a:pt x="850" y="55"/>
                  <a:pt x="848" y="55"/>
                  <a:pt x="847" y="55"/>
                </a:cubicBezTo>
                <a:cubicBezTo>
                  <a:pt x="848" y="52"/>
                  <a:pt x="847" y="49"/>
                  <a:pt x="852" y="49"/>
                </a:cubicBezTo>
                <a:cubicBezTo>
                  <a:pt x="852" y="47"/>
                  <a:pt x="854" y="44"/>
                  <a:pt x="851" y="44"/>
                </a:cubicBezTo>
                <a:cubicBezTo>
                  <a:pt x="850" y="44"/>
                  <a:pt x="849" y="45"/>
                  <a:pt x="848" y="46"/>
                </a:cubicBezTo>
                <a:cubicBezTo>
                  <a:pt x="848" y="47"/>
                  <a:pt x="849" y="47"/>
                  <a:pt x="849" y="48"/>
                </a:cubicBezTo>
                <a:cubicBezTo>
                  <a:pt x="846" y="48"/>
                  <a:pt x="848" y="50"/>
                  <a:pt x="847" y="50"/>
                </a:cubicBezTo>
                <a:cubicBezTo>
                  <a:pt x="846" y="50"/>
                  <a:pt x="846" y="48"/>
                  <a:pt x="844" y="48"/>
                </a:cubicBezTo>
                <a:cubicBezTo>
                  <a:pt x="843" y="49"/>
                  <a:pt x="846" y="50"/>
                  <a:pt x="845" y="51"/>
                </a:cubicBezTo>
                <a:cubicBezTo>
                  <a:pt x="843" y="50"/>
                  <a:pt x="843" y="48"/>
                  <a:pt x="842" y="47"/>
                </a:cubicBezTo>
                <a:cubicBezTo>
                  <a:pt x="843" y="47"/>
                  <a:pt x="844" y="48"/>
                  <a:pt x="845" y="48"/>
                </a:cubicBezTo>
                <a:cubicBezTo>
                  <a:pt x="845" y="45"/>
                  <a:pt x="847" y="46"/>
                  <a:pt x="847" y="44"/>
                </a:cubicBezTo>
                <a:cubicBezTo>
                  <a:pt x="846" y="44"/>
                  <a:pt x="846" y="46"/>
                  <a:pt x="845" y="45"/>
                </a:cubicBezTo>
                <a:cubicBezTo>
                  <a:pt x="844" y="43"/>
                  <a:pt x="844" y="41"/>
                  <a:pt x="842" y="40"/>
                </a:cubicBezTo>
                <a:cubicBezTo>
                  <a:pt x="842" y="41"/>
                  <a:pt x="841" y="40"/>
                  <a:pt x="840" y="40"/>
                </a:cubicBezTo>
                <a:cubicBezTo>
                  <a:pt x="840" y="43"/>
                  <a:pt x="840" y="44"/>
                  <a:pt x="838" y="44"/>
                </a:cubicBezTo>
                <a:cubicBezTo>
                  <a:pt x="841" y="44"/>
                  <a:pt x="841" y="44"/>
                  <a:pt x="841" y="44"/>
                </a:cubicBezTo>
                <a:cubicBezTo>
                  <a:pt x="839" y="45"/>
                  <a:pt x="841" y="47"/>
                  <a:pt x="841" y="48"/>
                </a:cubicBezTo>
                <a:cubicBezTo>
                  <a:pt x="841" y="50"/>
                  <a:pt x="841" y="52"/>
                  <a:pt x="839" y="52"/>
                </a:cubicBezTo>
                <a:cubicBezTo>
                  <a:pt x="838" y="52"/>
                  <a:pt x="839" y="51"/>
                  <a:pt x="838" y="51"/>
                </a:cubicBezTo>
                <a:cubicBezTo>
                  <a:pt x="837" y="52"/>
                  <a:pt x="837" y="53"/>
                  <a:pt x="835" y="53"/>
                </a:cubicBezTo>
                <a:cubicBezTo>
                  <a:pt x="837" y="51"/>
                  <a:pt x="836" y="52"/>
                  <a:pt x="835" y="51"/>
                </a:cubicBezTo>
                <a:cubicBezTo>
                  <a:pt x="835" y="49"/>
                  <a:pt x="836" y="49"/>
                  <a:pt x="836" y="47"/>
                </a:cubicBezTo>
                <a:cubicBezTo>
                  <a:pt x="835" y="46"/>
                  <a:pt x="834" y="48"/>
                  <a:pt x="834" y="47"/>
                </a:cubicBezTo>
                <a:cubicBezTo>
                  <a:pt x="834" y="44"/>
                  <a:pt x="834" y="45"/>
                  <a:pt x="833" y="45"/>
                </a:cubicBezTo>
                <a:cubicBezTo>
                  <a:pt x="832" y="44"/>
                  <a:pt x="831" y="42"/>
                  <a:pt x="828" y="42"/>
                </a:cubicBezTo>
                <a:cubicBezTo>
                  <a:pt x="827" y="44"/>
                  <a:pt x="825" y="45"/>
                  <a:pt x="823" y="44"/>
                </a:cubicBezTo>
                <a:cubicBezTo>
                  <a:pt x="822" y="45"/>
                  <a:pt x="820" y="48"/>
                  <a:pt x="822" y="49"/>
                </a:cubicBezTo>
                <a:cubicBezTo>
                  <a:pt x="823" y="48"/>
                  <a:pt x="826" y="49"/>
                  <a:pt x="827" y="49"/>
                </a:cubicBezTo>
                <a:cubicBezTo>
                  <a:pt x="827" y="49"/>
                  <a:pt x="827" y="48"/>
                  <a:pt x="828" y="48"/>
                </a:cubicBezTo>
                <a:cubicBezTo>
                  <a:pt x="827" y="48"/>
                  <a:pt x="826" y="48"/>
                  <a:pt x="826" y="47"/>
                </a:cubicBezTo>
                <a:cubicBezTo>
                  <a:pt x="826" y="46"/>
                  <a:pt x="826" y="45"/>
                  <a:pt x="828" y="46"/>
                </a:cubicBezTo>
                <a:cubicBezTo>
                  <a:pt x="826" y="49"/>
                  <a:pt x="830" y="47"/>
                  <a:pt x="831" y="48"/>
                </a:cubicBezTo>
                <a:cubicBezTo>
                  <a:pt x="829" y="50"/>
                  <a:pt x="828" y="51"/>
                  <a:pt x="827" y="53"/>
                </a:cubicBezTo>
                <a:cubicBezTo>
                  <a:pt x="826" y="52"/>
                  <a:pt x="825" y="52"/>
                  <a:pt x="824" y="52"/>
                </a:cubicBezTo>
                <a:cubicBezTo>
                  <a:pt x="823" y="53"/>
                  <a:pt x="822" y="55"/>
                  <a:pt x="821" y="56"/>
                </a:cubicBezTo>
                <a:cubicBezTo>
                  <a:pt x="820" y="56"/>
                  <a:pt x="820" y="54"/>
                  <a:pt x="820" y="53"/>
                </a:cubicBezTo>
                <a:cubicBezTo>
                  <a:pt x="818" y="53"/>
                  <a:pt x="819" y="57"/>
                  <a:pt x="818" y="57"/>
                </a:cubicBezTo>
                <a:cubicBezTo>
                  <a:pt x="818" y="57"/>
                  <a:pt x="817" y="56"/>
                  <a:pt x="817" y="56"/>
                </a:cubicBezTo>
                <a:cubicBezTo>
                  <a:pt x="818" y="54"/>
                  <a:pt x="819" y="52"/>
                  <a:pt x="818" y="50"/>
                </a:cubicBezTo>
                <a:cubicBezTo>
                  <a:pt x="819" y="50"/>
                  <a:pt x="819" y="50"/>
                  <a:pt x="819" y="49"/>
                </a:cubicBezTo>
                <a:cubicBezTo>
                  <a:pt x="818" y="49"/>
                  <a:pt x="818" y="50"/>
                  <a:pt x="817" y="50"/>
                </a:cubicBezTo>
                <a:cubicBezTo>
                  <a:pt x="817" y="52"/>
                  <a:pt x="816" y="53"/>
                  <a:pt x="815" y="54"/>
                </a:cubicBezTo>
                <a:cubicBezTo>
                  <a:pt x="815" y="54"/>
                  <a:pt x="813" y="54"/>
                  <a:pt x="813" y="53"/>
                </a:cubicBezTo>
                <a:cubicBezTo>
                  <a:pt x="813" y="52"/>
                  <a:pt x="815" y="52"/>
                  <a:pt x="815" y="50"/>
                </a:cubicBezTo>
                <a:cubicBezTo>
                  <a:pt x="813" y="50"/>
                  <a:pt x="813" y="51"/>
                  <a:pt x="813" y="49"/>
                </a:cubicBezTo>
                <a:cubicBezTo>
                  <a:pt x="810" y="50"/>
                  <a:pt x="810" y="47"/>
                  <a:pt x="807" y="47"/>
                </a:cubicBezTo>
                <a:cubicBezTo>
                  <a:pt x="806" y="47"/>
                  <a:pt x="807" y="48"/>
                  <a:pt x="806" y="48"/>
                </a:cubicBezTo>
                <a:cubicBezTo>
                  <a:pt x="805" y="47"/>
                  <a:pt x="804" y="45"/>
                  <a:pt x="806" y="44"/>
                </a:cubicBezTo>
                <a:cubicBezTo>
                  <a:pt x="806" y="46"/>
                  <a:pt x="808" y="46"/>
                  <a:pt x="808" y="44"/>
                </a:cubicBezTo>
                <a:cubicBezTo>
                  <a:pt x="807" y="44"/>
                  <a:pt x="805" y="44"/>
                  <a:pt x="804" y="44"/>
                </a:cubicBezTo>
                <a:cubicBezTo>
                  <a:pt x="804" y="44"/>
                  <a:pt x="805" y="43"/>
                  <a:pt x="804" y="43"/>
                </a:cubicBezTo>
                <a:cubicBezTo>
                  <a:pt x="803" y="42"/>
                  <a:pt x="802" y="44"/>
                  <a:pt x="802" y="44"/>
                </a:cubicBezTo>
                <a:cubicBezTo>
                  <a:pt x="802" y="44"/>
                  <a:pt x="801" y="43"/>
                  <a:pt x="800" y="43"/>
                </a:cubicBezTo>
                <a:cubicBezTo>
                  <a:pt x="800" y="43"/>
                  <a:pt x="799" y="44"/>
                  <a:pt x="798" y="44"/>
                </a:cubicBezTo>
                <a:cubicBezTo>
                  <a:pt x="798" y="42"/>
                  <a:pt x="796" y="41"/>
                  <a:pt x="797" y="39"/>
                </a:cubicBezTo>
                <a:cubicBezTo>
                  <a:pt x="796" y="39"/>
                  <a:pt x="796" y="40"/>
                  <a:pt x="795" y="40"/>
                </a:cubicBezTo>
                <a:cubicBezTo>
                  <a:pt x="795" y="40"/>
                  <a:pt x="792" y="38"/>
                  <a:pt x="792" y="39"/>
                </a:cubicBezTo>
                <a:cubicBezTo>
                  <a:pt x="794" y="40"/>
                  <a:pt x="792" y="42"/>
                  <a:pt x="791" y="43"/>
                </a:cubicBezTo>
                <a:cubicBezTo>
                  <a:pt x="792" y="43"/>
                  <a:pt x="793" y="43"/>
                  <a:pt x="792" y="44"/>
                </a:cubicBezTo>
                <a:cubicBezTo>
                  <a:pt x="791" y="44"/>
                  <a:pt x="790" y="44"/>
                  <a:pt x="790" y="43"/>
                </a:cubicBezTo>
                <a:cubicBezTo>
                  <a:pt x="790" y="42"/>
                  <a:pt x="791" y="42"/>
                  <a:pt x="790" y="41"/>
                </a:cubicBezTo>
                <a:cubicBezTo>
                  <a:pt x="789" y="40"/>
                  <a:pt x="789" y="42"/>
                  <a:pt x="788" y="42"/>
                </a:cubicBezTo>
                <a:cubicBezTo>
                  <a:pt x="788" y="41"/>
                  <a:pt x="787" y="38"/>
                  <a:pt x="788" y="38"/>
                </a:cubicBezTo>
                <a:cubicBezTo>
                  <a:pt x="790" y="37"/>
                  <a:pt x="790" y="39"/>
                  <a:pt x="791" y="38"/>
                </a:cubicBezTo>
                <a:cubicBezTo>
                  <a:pt x="792" y="36"/>
                  <a:pt x="789" y="37"/>
                  <a:pt x="790" y="35"/>
                </a:cubicBezTo>
                <a:cubicBezTo>
                  <a:pt x="791" y="34"/>
                  <a:pt x="793" y="33"/>
                  <a:pt x="794" y="32"/>
                </a:cubicBezTo>
                <a:cubicBezTo>
                  <a:pt x="795" y="32"/>
                  <a:pt x="795" y="33"/>
                  <a:pt x="796" y="34"/>
                </a:cubicBezTo>
                <a:cubicBezTo>
                  <a:pt x="797" y="34"/>
                  <a:pt x="798" y="35"/>
                  <a:pt x="799" y="36"/>
                </a:cubicBezTo>
                <a:cubicBezTo>
                  <a:pt x="798" y="38"/>
                  <a:pt x="800" y="44"/>
                  <a:pt x="802" y="42"/>
                </a:cubicBezTo>
                <a:cubicBezTo>
                  <a:pt x="802" y="41"/>
                  <a:pt x="801" y="42"/>
                  <a:pt x="801" y="40"/>
                </a:cubicBezTo>
                <a:cubicBezTo>
                  <a:pt x="801" y="40"/>
                  <a:pt x="801" y="40"/>
                  <a:pt x="802" y="39"/>
                </a:cubicBezTo>
                <a:cubicBezTo>
                  <a:pt x="803" y="39"/>
                  <a:pt x="805" y="41"/>
                  <a:pt x="806" y="39"/>
                </a:cubicBezTo>
                <a:cubicBezTo>
                  <a:pt x="804" y="39"/>
                  <a:pt x="804" y="37"/>
                  <a:pt x="803" y="36"/>
                </a:cubicBezTo>
                <a:cubicBezTo>
                  <a:pt x="803" y="36"/>
                  <a:pt x="803" y="36"/>
                  <a:pt x="803" y="35"/>
                </a:cubicBezTo>
                <a:cubicBezTo>
                  <a:pt x="802" y="35"/>
                  <a:pt x="803" y="34"/>
                  <a:pt x="803" y="34"/>
                </a:cubicBezTo>
                <a:cubicBezTo>
                  <a:pt x="801" y="34"/>
                  <a:pt x="800" y="33"/>
                  <a:pt x="800" y="33"/>
                </a:cubicBezTo>
                <a:cubicBezTo>
                  <a:pt x="800" y="31"/>
                  <a:pt x="799" y="31"/>
                  <a:pt x="799" y="30"/>
                </a:cubicBezTo>
                <a:cubicBezTo>
                  <a:pt x="798" y="30"/>
                  <a:pt x="797" y="29"/>
                  <a:pt x="796" y="29"/>
                </a:cubicBezTo>
                <a:cubicBezTo>
                  <a:pt x="797" y="27"/>
                  <a:pt x="798" y="27"/>
                  <a:pt x="798" y="25"/>
                </a:cubicBezTo>
                <a:cubicBezTo>
                  <a:pt x="798" y="24"/>
                  <a:pt x="797" y="24"/>
                  <a:pt x="796" y="23"/>
                </a:cubicBezTo>
                <a:cubicBezTo>
                  <a:pt x="796" y="24"/>
                  <a:pt x="797" y="25"/>
                  <a:pt x="797" y="26"/>
                </a:cubicBezTo>
                <a:cubicBezTo>
                  <a:pt x="795" y="27"/>
                  <a:pt x="793" y="27"/>
                  <a:pt x="792" y="28"/>
                </a:cubicBezTo>
                <a:cubicBezTo>
                  <a:pt x="792" y="28"/>
                  <a:pt x="790" y="27"/>
                  <a:pt x="790" y="28"/>
                </a:cubicBezTo>
                <a:cubicBezTo>
                  <a:pt x="791" y="28"/>
                  <a:pt x="790" y="28"/>
                  <a:pt x="790" y="29"/>
                </a:cubicBezTo>
                <a:cubicBezTo>
                  <a:pt x="789" y="31"/>
                  <a:pt x="789" y="34"/>
                  <a:pt x="788" y="35"/>
                </a:cubicBezTo>
                <a:cubicBezTo>
                  <a:pt x="786" y="36"/>
                  <a:pt x="785" y="35"/>
                  <a:pt x="784" y="35"/>
                </a:cubicBezTo>
                <a:cubicBezTo>
                  <a:pt x="783" y="34"/>
                  <a:pt x="784" y="33"/>
                  <a:pt x="783" y="34"/>
                </a:cubicBezTo>
                <a:cubicBezTo>
                  <a:pt x="782" y="35"/>
                  <a:pt x="783" y="35"/>
                  <a:pt x="783" y="36"/>
                </a:cubicBezTo>
                <a:cubicBezTo>
                  <a:pt x="782" y="37"/>
                  <a:pt x="782" y="39"/>
                  <a:pt x="780" y="40"/>
                </a:cubicBezTo>
                <a:cubicBezTo>
                  <a:pt x="779" y="40"/>
                  <a:pt x="779" y="39"/>
                  <a:pt x="779" y="39"/>
                </a:cubicBezTo>
                <a:cubicBezTo>
                  <a:pt x="778" y="38"/>
                  <a:pt x="777" y="39"/>
                  <a:pt x="776" y="38"/>
                </a:cubicBezTo>
                <a:cubicBezTo>
                  <a:pt x="776" y="37"/>
                  <a:pt x="777" y="37"/>
                  <a:pt x="777" y="37"/>
                </a:cubicBezTo>
                <a:cubicBezTo>
                  <a:pt x="776" y="36"/>
                  <a:pt x="775" y="37"/>
                  <a:pt x="775" y="36"/>
                </a:cubicBezTo>
                <a:cubicBezTo>
                  <a:pt x="775" y="35"/>
                  <a:pt x="775" y="35"/>
                  <a:pt x="775" y="35"/>
                </a:cubicBezTo>
                <a:cubicBezTo>
                  <a:pt x="774" y="34"/>
                  <a:pt x="774" y="34"/>
                  <a:pt x="773" y="34"/>
                </a:cubicBezTo>
                <a:cubicBezTo>
                  <a:pt x="771" y="36"/>
                  <a:pt x="768" y="38"/>
                  <a:pt x="765" y="36"/>
                </a:cubicBezTo>
                <a:cubicBezTo>
                  <a:pt x="765" y="38"/>
                  <a:pt x="769" y="37"/>
                  <a:pt x="769" y="39"/>
                </a:cubicBezTo>
                <a:cubicBezTo>
                  <a:pt x="770" y="38"/>
                  <a:pt x="771" y="38"/>
                  <a:pt x="772" y="38"/>
                </a:cubicBezTo>
                <a:cubicBezTo>
                  <a:pt x="771" y="37"/>
                  <a:pt x="772" y="36"/>
                  <a:pt x="773" y="37"/>
                </a:cubicBezTo>
                <a:cubicBezTo>
                  <a:pt x="773" y="39"/>
                  <a:pt x="775" y="40"/>
                  <a:pt x="772" y="42"/>
                </a:cubicBezTo>
                <a:cubicBezTo>
                  <a:pt x="771" y="41"/>
                  <a:pt x="770" y="42"/>
                  <a:pt x="770" y="43"/>
                </a:cubicBezTo>
                <a:cubicBezTo>
                  <a:pt x="770" y="44"/>
                  <a:pt x="770" y="45"/>
                  <a:pt x="770" y="46"/>
                </a:cubicBezTo>
                <a:cubicBezTo>
                  <a:pt x="770" y="46"/>
                  <a:pt x="773" y="47"/>
                  <a:pt x="772" y="48"/>
                </a:cubicBezTo>
                <a:cubicBezTo>
                  <a:pt x="775" y="49"/>
                  <a:pt x="778" y="49"/>
                  <a:pt x="778" y="51"/>
                </a:cubicBezTo>
                <a:cubicBezTo>
                  <a:pt x="778" y="51"/>
                  <a:pt x="777" y="51"/>
                  <a:pt x="777" y="52"/>
                </a:cubicBezTo>
                <a:cubicBezTo>
                  <a:pt x="776" y="51"/>
                  <a:pt x="776" y="49"/>
                  <a:pt x="774" y="49"/>
                </a:cubicBezTo>
                <a:cubicBezTo>
                  <a:pt x="774" y="51"/>
                  <a:pt x="772" y="52"/>
                  <a:pt x="771" y="53"/>
                </a:cubicBezTo>
                <a:cubicBezTo>
                  <a:pt x="771" y="54"/>
                  <a:pt x="771" y="55"/>
                  <a:pt x="770" y="55"/>
                </a:cubicBezTo>
                <a:cubicBezTo>
                  <a:pt x="769" y="55"/>
                  <a:pt x="768" y="55"/>
                  <a:pt x="768" y="54"/>
                </a:cubicBezTo>
                <a:cubicBezTo>
                  <a:pt x="768" y="52"/>
                  <a:pt x="769" y="51"/>
                  <a:pt x="771" y="52"/>
                </a:cubicBezTo>
                <a:cubicBezTo>
                  <a:pt x="771" y="51"/>
                  <a:pt x="770" y="50"/>
                  <a:pt x="770" y="48"/>
                </a:cubicBezTo>
                <a:cubicBezTo>
                  <a:pt x="768" y="48"/>
                  <a:pt x="768" y="50"/>
                  <a:pt x="768" y="51"/>
                </a:cubicBezTo>
                <a:cubicBezTo>
                  <a:pt x="766" y="51"/>
                  <a:pt x="766" y="52"/>
                  <a:pt x="765" y="53"/>
                </a:cubicBezTo>
                <a:cubicBezTo>
                  <a:pt x="764" y="51"/>
                  <a:pt x="763" y="49"/>
                  <a:pt x="760" y="50"/>
                </a:cubicBezTo>
                <a:cubicBezTo>
                  <a:pt x="759" y="50"/>
                  <a:pt x="762" y="49"/>
                  <a:pt x="760" y="48"/>
                </a:cubicBezTo>
                <a:cubicBezTo>
                  <a:pt x="759" y="48"/>
                  <a:pt x="759" y="48"/>
                  <a:pt x="759" y="48"/>
                </a:cubicBezTo>
                <a:cubicBezTo>
                  <a:pt x="760" y="50"/>
                  <a:pt x="758" y="50"/>
                  <a:pt x="757" y="49"/>
                </a:cubicBezTo>
                <a:cubicBezTo>
                  <a:pt x="757" y="52"/>
                  <a:pt x="761" y="50"/>
                  <a:pt x="762" y="52"/>
                </a:cubicBezTo>
                <a:cubicBezTo>
                  <a:pt x="761" y="53"/>
                  <a:pt x="760" y="54"/>
                  <a:pt x="760" y="56"/>
                </a:cubicBezTo>
                <a:cubicBezTo>
                  <a:pt x="762" y="56"/>
                  <a:pt x="764" y="56"/>
                  <a:pt x="766" y="56"/>
                </a:cubicBezTo>
                <a:cubicBezTo>
                  <a:pt x="766" y="57"/>
                  <a:pt x="767" y="57"/>
                  <a:pt x="766" y="58"/>
                </a:cubicBezTo>
                <a:cubicBezTo>
                  <a:pt x="765" y="58"/>
                  <a:pt x="764" y="59"/>
                  <a:pt x="763" y="58"/>
                </a:cubicBezTo>
                <a:cubicBezTo>
                  <a:pt x="761" y="60"/>
                  <a:pt x="763" y="61"/>
                  <a:pt x="762" y="63"/>
                </a:cubicBezTo>
                <a:cubicBezTo>
                  <a:pt x="761" y="63"/>
                  <a:pt x="761" y="62"/>
                  <a:pt x="760" y="62"/>
                </a:cubicBezTo>
                <a:cubicBezTo>
                  <a:pt x="760" y="63"/>
                  <a:pt x="760" y="64"/>
                  <a:pt x="759" y="64"/>
                </a:cubicBezTo>
                <a:cubicBezTo>
                  <a:pt x="757" y="63"/>
                  <a:pt x="754" y="64"/>
                  <a:pt x="752" y="62"/>
                </a:cubicBezTo>
                <a:cubicBezTo>
                  <a:pt x="753" y="62"/>
                  <a:pt x="754" y="62"/>
                  <a:pt x="755" y="62"/>
                </a:cubicBezTo>
                <a:cubicBezTo>
                  <a:pt x="755" y="61"/>
                  <a:pt x="757" y="60"/>
                  <a:pt x="757" y="58"/>
                </a:cubicBezTo>
                <a:cubicBezTo>
                  <a:pt x="758" y="58"/>
                  <a:pt x="758" y="59"/>
                  <a:pt x="759" y="58"/>
                </a:cubicBezTo>
                <a:cubicBezTo>
                  <a:pt x="760" y="57"/>
                  <a:pt x="757" y="58"/>
                  <a:pt x="757" y="57"/>
                </a:cubicBezTo>
                <a:cubicBezTo>
                  <a:pt x="758" y="55"/>
                  <a:pt x="756" y="54"/>
                  <a:pt x="755" y="54"/>
                </a:cubicBezTo>
                <a:cubicBezTo>
                  <a:pt x="756" y="53"/>
                  <a:pt x="758" y="53"/>
                  <a:pt x="757" y="52"/>
                </a:cubicBezTo>
                <a:cubicBezTo>
                  <a:pt x="755" y="52"/>
                  <a:pt x="755" y="53"/>
                  <a:pt x="754" y="53"/>
                </a:cubicBezTo>
                <a:cubicBezTo>
                  <a:pt x="753" y="52"/>
                  <a:pt x="751" y="54"/>
                  <a:pt x="749" y="53"/>
                </a:cubicBezTo>
                <a:cubicBezTo>
                  <a:pt x="749" y="55"/>
                  <a:pt x="754" y="53"/>
                  <a:pt x="752" y="56"/>
                </a:cubicBezTo>
                <a:cubicBezTo>
                  <a:pt x="753" y="56"/>
                  <a:pt x="753" y="54"/>
                  <a:pt x="754" y="55"/>
                </a:cubicBezTo>
                <a:cubicBezTo>
                  <a:pt x="754" y="56"/>
                  <a:pt x="753" y="57"/>
                  <a:pt x="752" y="57"/>
                </a:cubicBezTo>
                <a:cubicBezTo>
                  <a:pt x="752" y="59"/>
                  <a:pt x="751" y="59"/>
                  <a:pt x="752" y="60"/>
                </a:cubicBezTo>
                <a:cubicBezTo>
                  <a:pt x="751" y="60"/>
                  <a:pt x="750" y="61"/>
                  <a:pt x="749" y="61"/>
                </a:cubicBezTo>
                <a:cubicBezTo>
                  <a:pt x="749" y="59"/>
                  <a:pt x="749" y="58"/>
                  <a:pt x="750" y="57"/>
                </a:cubicBezTo>
                <a:cubicBezTo>
                  <a:pt x="748" y="57"/>
                  <a:pt x="750" y="56"/>
                  <a:pt x="750" y="54"/>
                </a:cubicBezTo>
                <a:cubicBezTo>
                  <a:pt x="746" y="56"/>
                  <a:pt x="747" y="52"/>
                  <a:pt x="743" y="52"/>
                </a:cubicBezTo>
                <a:cubicBezTo>
                  <a:pt x="743" y="49"/>
                  <a:pt x="748" y="51"/>
                  <a:pt x="750" y="51"/>
                </a:cubicBezTo>
                <a:cubicBezTo>
                  <a:pt x="751" y="51"/>
                  <a:pt x="750" y="53"/>
                  <a:pt x="752" y="53"/>
                </a:cubicBezTo>
                <a:cubicBezTo>
                  <a:pt x="751" y="51"/>
                  <a:pt x="752" y="51"/>
                  <a:pt x="752" y="50"/>
                </a:cubicBezTo>
                <a:cubicBezTo>
                  <a:pt x="748" y="50"/>
                  <a:pt x="750" y="47"/>
                  <a:pt x="748" y="46"/>
                </a:cubicBezTo>
                <a:cubicBezTo>
                  <a:pt x="748" y="47"/>
                  <a:pt x="749" y="48"/>
                  <a:pt x="748" y="48"/>
                </a:cubicBezTo>
                <a:cubicBezTo>
                  <a:pt x="748" y="48"/>
                  <a:pt x="748" y="49"/>
                  <a:pt x="747" y="49"/>
                </a:cubicBezTo>
                <a:cubicBezTo>
                  <a:pt x="747" y="48"/>
                  <a:pt x="747" y="46"/>
                  <a:pt x="745" y="47"/>
                </a:cubicBezTo>
                <a:cubicBezTo>
                  <a:pt x="745" y="46"/>
                  <a:pt x="746" y="44"/>
                  <a:pt x="745" y="44"/>
                </a:cubicBezTo>
                <a:cubicBezTo>
                  <a:pt x="744" y="46"/>
                  <a:pt x="741" y="46"/>
                  <a:pt x="740" y="45"/>
                </a:cubicBezTo>
                <a:cubicBezTo>
                  <a:pt x="739" y="46"/>
                  <a:pt x="738" y="46"/>
                  <a:pt x="737" y="46"/>
                </a:cubicBezTo>
                <a:cubicBezTo>
                  <a:pt x="736" y="45"/>
                  <a:pt x="736" y="43"/>
                  <a:pt x="737" y="42"/>
                </a:cubicBezTo>
                <a:cubicBezTo>
                  <a:pt x="736" y="42"/>
                  <a:pt x="735" y="41"/>
                  <a:pt x="735" y="40"/>
                </a:cubicBezTo>
                <a:cubicBezTo>
                  <a:pt x="734" y="40"/>
                  <a:pt x="732" y="40"/>
                  <a:pt x="732" y="41"/>
                </a:cubicBezTo>
                <a:cubicBezTo>
                  <a:pt x="734" y="41"/>
                  <a:pt x="734" y="42"/>
                  <a:pt x="735" y="43"/>
                </a:cubicBezTo>
                <a:cubicBezTo>
                  <a:pt x="735" y="43"/>
                  <a:pt x="735" y="44"/>
                  <a:pt x="734" y="44"/>
                </a:cubicBezTo>
                <a:cubicBezTo>
                  <a:pt x="734" y="44"/>
                  <a:pt x="733" y="44"/>
                  <a:pt x="733" y="44"/>
                </a:cubicBezTo>
                <a:cubicBezTo>
                  <a:pt x="733" y="46"/>
                  <a:pt x="731" y="45"/>
                  <a:pt x="731" y="46"/>
                </a:cubicBezTo>
                <a:cubicBezTo>
                  <a:pt x="731" y="47"/>
                  <a:pt x="733" y="47"/>
                  <a:pt x="732" y="48"/>
                </a:cubicBezTo>
                <a:cubicBezTo>
                  <a:pt x="729" y="46"/>
                  <a:pt x="732" y="45"/>
                  <a:pt x="732" y="42"/>
                </a:cubicBezTo>
                <a:cubicBezTo>
                  <a:pt x="730" y="43"/>
                  <a:pt x="729" y="45"/>
                  <a:pt x="729" y="46"/>
                </a:cubicBezTo>
                <a:cubicBezTo>
                  <a:pt x="729" y="45"/>
                  <a:pt x="728" y="46"/>
                  <a:pt x="728" y="45"/>
                </a:cubicBezTo>
                <a:cubicBezTo>
                  <a:pt x="728" y="44"/>
                  <a:pt x="728" y="44"/>
                  <a:pt x="728" y="44"/>
                </a:cubicBezTo>
                <a:cubicBezTo>
                  <a:pt x="726" y="44"/>
                  <a:pt x="727" y="42"/>
                  <a:pt x="727" y="42"/>
                </a:cubicBezTo>
                <a:cubicBezTo>
                  <a:pt x="727" y="42"/>
                  <a:pt x="726" y="42"/>
                  <a:pt x="726" y="42"/>
                </a:cubicBezTo>
                <a:cubicBezTo>
                  <a:pt x="726" y="41"/>
                  <a:pt x="726" y="41"/>
                  <a:pt x="726" y="40"/>
                </a:cubicBezTo>
                <a:cubicBezTo>
                  <a:pt x="725" y="40"/>
                  <a:pt x="724" y="40"/>
                  <a:pt x="724" y="40"/>
                </a:cubicBezTo>
                <a:cubicBezTo>
                  <a:pt x="723" y="40"/>
                  <a:pt x="724" y="39"/>
                  <a:pt x="724" y="38"/>
                </a:cubicBezTo>
                <a:cubicBezTo>
                  <a:pt x="722" y="38"/>
                  <a:pt x="723" y="41"/>
                  <a:pt x="720" y="40"/>
                </a:cubicBezTo>
                <a:cubicBezTo>
                  <a:pt x="720" y="41"/>
                  <a:pt x="719" y="42"/>
                  <a:pt x="719" y="43"/>
                </a:cubicBezTo>
                <a:cubicBezTo>
                  <a:pt x="721" y="43"/>
                  <a:pt x="721" y="41"/>
                  <a:pt x="722" y="41"/>
                </a:cubicBezTo>
                <a:cubicBezTo>
                  <a:pt x="723" y="42"/>
                  <a:pt x="722" y="42"/>
                  <a:pt x="722" y="43"/>
                </a:cubicBezTo>
                <a:cubicBezTo>
                  <a:pt x="723" y="43"/>
                  <a:pt x="723" y="44"/>
                  <a:pt x="723" y="44"/>
                </a:cubicBezTo>
                <a:cubicBezTo>
                  <a:pt x="722" y="46"/>
                  <a:pt x="722" y="44"/>
                  <a:pt x="721" y="44"/>
                </a:cubicBezTo>
                <a:cubicBezTo>
                  <a:pt x="719" y="45"/>
                  <a:pt x="721" y="47"/>
                  <a:pt x="719" y="48"/>
                </a:cubicBezTo>
                <a:cubicBezTo>
                  <a:pt x="718" y="47"/>
                  <a:pt x="715" y="49"/>
                  <a:pt x="714" y="49"/>
                </a:cubicBezTo>
                <a:cubicBezTo>
                  <a:pt x="715" y="47"/>
                  <a:pt x="713" y="45"/>
                  <a:pt x="713" y="44"/>
                </a:cubicBezTo>
                <a:cubicBezTo>
                  <a:pt x="712" y="46"/>
                  <a:pt x="707" y="47"/>
                  <a:pt x="706" y="46"/>
                </a:cubicBezTo>
                <a:cubicBezTo>
                  <a:pt x="708" y="46"/>
                  <a:pt x="707" y="44"/>
                  <a:pt x="708" y="44"/>
                </a:cubicBezTo>
                <a:cubicBezTo>
                  <a:pt x="708" y="45"/>
                  <a:pt x="709" y="45"/>
                  <a:pt x="710" y="45"/>
                </a:cubicBezTo>
                <a:cubicBezTo>
                  <a:pt x="709" y="44"/>
                  <a:pt x="711" y="44"/>
                  <a:pt x="711" y="44"/>
                </a:cubicBezTo>
                <a:cubicBezTo>
                  <a:pt x="710" y="42"/>
                  <a:pt x="712" y="40"/>
                  <a:pt x="713" y="39"/>
                </a:cubicBezTo>
                <a:cubicBezTo>
                  <a:pt x="713" y="36"/>
                  <a:pt x="713" y="36"/>
                  <a:pt x="713" y="36"/>
                </a:cubicBezTo>
                <a:cubicBezTo>
                  <a:pt x="712" y="35"/>
                  <a:pt x="711" y="34"/>
                  <a:pt x="710" y="33"/>
                </a:cubicBezTo>
                <a:cubicBezTo>
                  <a:pt x="710" y="32"/>
                  <a:pt x="710" y="32"/>
                  <a:pt x="710" y="31"/>
                </a:cubicBezTo>
                <a:cubicBezTo>
                  <a:pt x="709" y="31"/>
                  <a:pt x="710" y="28"/>
                  <a:pt x="708" y="27"/>
                </a:cubicBezTo>
                <a:cubicBezTo>
                  <a:pt x="707" y="28"/>
                  <a:pt x="708" y="28"/>
                  <a:pt x="708" y="30"/>
                </a:cubicBezTo>
                <a:cubicBezTo>
                  <a:pt x="706" y="30"/>
                  <a:pt x="704" y="30"/>
                  <a:pt x="704" y="32"/>
                </a:cubicBezTo>
                <a:cubicBezTo>
                  <a:pt x="705" y="32"/>
                  <a:pt x="707" y="31"/>
                  <a:pt x="706" y="33"/>
                </a:cubicBezTo>
                <a:cubicBezTo>
                  <a:pt x="703" y="33"/>
                  <a:pt x="703" y="38"/>
                  <a:pt x="700" y="35"/>
                </a:cubicBezTo>
                <a:cubicBezTo>
                  <a:pt x="700" y="35"/>
                  <a:pt x="701" y="34"/>
                  <a:pt x="702" y="34"/>
                </a:cubicBezTo>
                <a:cubicBezTo>
                  <a:pt x="700" y="33"/>
                  <a:pt x="700" y="33"/>
                  <a:pt x="698" y="34"/>
                </a:cubicBezTo>
                <a:cubicBezTo>
                  <a:pt x="698" y="36"/>
                  <a:pt x="698" y="37"/>
                  <a:pt x="699" y="39"/>
                </a:cubicBezTo>
                <a:cubicBezTo>
                  <a:pt x="698" y="38"/>
                  <a:pt x="696" y="39"/>
                  <a:pt x="696" y="38"/>
                </a:cubicBezTo>
                <a:cubicBezTo>
                  <a:pt x="697" y="38"/>
                  <a:pt x="696" y="36"/>
                  <a:pt x="697" y="34"/>
                </a:cubicBezTo>
                <a:cubicBezTo>
                  <a:pt x="695" y="34"/>
                  <a:pt x="695" y="36"/>
                  <a:pt x="694" y="36"/>
                </a:cubicBezTo>
                <a:cubicBezTo>
                  <a:pt x="694" y="37"/>
                  <a:pt x="693" y="36"/>
                  <a:pt x="693" y="37"/>
                </a:cubicBezTo>
                <a:cubicBezTo>
                  <a:pt x="693" y="37"/>
                  <a:pt x="694" y="37"/>
                  <a:pt x="694" y="38"/>
                </a:cubicBezTo>
                <a:cubicBezTo>
                  <a:pt x="692" y="37"/>
                  <a:pt x="693" y="39"/>
                  <a:pt x="692" y="39"/>
                </a:cubicBezTo>
                <a:cubicBezTo>
                  <a:pt x="691" y="38"/>
                  <a:pt x="691" y="37"/>
                  <a:pt x="692" y="37"/>
                </a:cubicBezTo>
                <a:cubicBezTo>
                  <a:pt x="689" y="37"/>
                  <a:pt x="690" y="38"/>
                  <a:pt x="687" y="37"/>
                </a:cubicBezTo>
                <a:cubicBezTo>
                  <a:pt x="687" y="38"/>
                  <a:pt x="687" y="39"/>
                  <a:pt x="687" y="39"/>
                </a:cubicBezTo>
                <a:cubicBezTo>
                  <a:pt x="686" y="39"/>
                  <a:pt x="686" y="38"/>
                  <a:pt x="686" y="38"/>
                </a:cubicBezTo>
                <a:cubicBezTo>
                  <a:pt x="687" y="38"/>
                  <a:pt x="687" y="36"/>
                  <a:pt x="687" y="36"/>
                </a:cubicBezTo>
                <a:cubicBezTo>
                  <a:pt x="687" y="35"/>
                  <a:pt x="688" y="35"/>
                  <a:pt x="688" y="34"/>
                </a:cubicBezTo>
                <a:cubicBezTo>
                  <a:pt x="687" y="33"/>
                  <a:pt x="686" y="31"/>
                  <a:pt x="685" y="32"/>
                </a:cubicBezTo>
                <a:cubicBezTo>
                  <a:pt x="685" y="30"/>
                  <a:pt x="683" y="29"/>
                  <a:pt x="683" y="27"/>
                </a:cubicBezTo>
                <a:cubicBezTo>
                  <a:pt x="682" y="27"/>
                  <a:pt x="681" y="27"/>
                  <a:pt x="681" y="26"/>
                </a:cubicBezTo>
                <a:cubicBezTo>
                  <a:pt x="679" y="25"/>
                  <a:pt x="680" y="27"/>
                  <a:pt x="679" y="27"/>
                </a:cubicBezTo>
                <a:cubicBezTo>
                  <a:pt x="678" y="26"/>
                  <a:pt x="678" y="26"/>
                  <a:pt x="676" y="26"/>
                </a:cubicBezTo>
                <a:cubicBezTo>
                  <a:pt x="676" y="24"/>
                  <a:pt x="675" y="24"/>
                  <a:pt x="675" y="23"/>
                </a:cubicBezTo>
                <a:cubicBezTo>
                  <a:pt x="673" y="23"/>
                  <a:pt x="674" y="25"/>
                  <a:pt x="672" y="25"/>
                </a:cubicBezTo>
                <a:cubicBezTo>
                  <a:pt x="671" y="25"/>
                  <a:pt x="671" y="25"/>
                  <a:pt x="670" y="26"/>
                </a:cubicBezTo>
                <a:cubicBezTo>
                  <a:pt x="670" y="27"/>
                  <a:pt x="671" y="28"/>
                  <a:pt x="671" y="30"/>
                </a:cubicBezTo>
                <a:cubicBezTo>
                  <a:pt x="668" y="28"/>
                  <a:pt x="668" y="33"/>
                  <a:pt x="665" y="33"/>
                </a:cubicBezTo>
                <a:cubicBezTo>
                  <a:pt x="666" y="34"/>
                  <a:pt x="665" y="37"/>
                  <a:pt x="666" y="36"/>
                </a:cubicBezTo>
                <a:cubicBezTo>
                  <a:pt x="667" y="36"/>
                  <a:pt x="666" y="34"/>
                  <a:pt x="668" y="35"/>
                </a:cubicBezTo>
                <a:cubicBezTo>
                  <a:pt x="668" y="36"/>
                  <a:pt x="670" y="36"/>
                  <a:pt x="671" y="37"/>
                </a:cubicBezTo>
                <a:cubicBezTo>
                  <a:pt x="671" y="41"/>
                  <a:pt x="669" y="40"/>
                  <a:pt x="667" y="43"/>
                </a:cubicBezTo>
                <a:cubicBezTo>
                  <a:pt x="667" y="42"/>
                  <a:pt x="667" y="45"/>
                  <a:pt x="666" y="44"/>
                </a:cubicBezTo>
                <a:cubicBezTo>
                  <a:pt x="665" y="43"/>
                  <a:pt x="666" y="43"/>
                  <a:pt x="667" y="42"/>
                </a:cubicBezTo>
                <a:cubicBezTo>
                  <a:pt x="665" y="43"/>
                  <a:pt x="666" y="40"/>
                  <a:pt x="666" y="40"/>
                </a:cubicBezTo>
                <a:cubicBezTo>
                  <a:pt x="667" y="40"/>
                  <a:pt x="667" y="41"/>
                  <a:pt x="668" y="41"/>
                </a:cubicBezTo>
                <a:cubicBezTo>
                  <a:pt x="668" y="39"/>
                  <a:pt x="670" y="40"/>
                  <a:pt x="670" y="39"/>
                </a:cubicBezTo>
                <a:cubicBezTo>
                  <a:pt x="669" y="39"/>
                  <a:pt x="669" y="38"/>
                  <a:pt x="669" y="38"/>
                </a:cubicBezTo>
                <a:cubicBezTo>
                  <a:pt x="667" y="38"/>
                  <a:pt x="667" y="40"/>
                  <a:pt x="665" y="39"/>
                </a:cubicBezTo>
                <a:cubicBezTo>
                  <a:pt x="665" y="39"/>
                  <a:pt x="665" y="38"/>
                  <a:pt x="665" y="37"/>
                </a:cubicBezTo>
                <a:cubicBezTo>
                  <a:pt x="663" y="37"/>
                  <a:pt x="663" y="35"/>
                  <a:pt x="661" y="36"/>
                </a:cubicBezTo>
                <a:cubicBezTo>
                  <a:pt x="661" y="37"/>
                  <a:pt x="662" y="38"/>
                  <a:pt x="661" y="38"/>
                </a:cubicBezTo>
                <a:cubicBezTo>
                  <a:pt x="659" y="38"/>
                  <a:pt x="659" y="39"/>
                  <a:pt x="658" y="39"/>
                </a:cubicBezTo>
                <a:cubicBezTo>
                  <a:pt x="658" y="41"/>
                  <a:pt x="657" y="40"/>
                  <a:pt x="656" y="39"/>
                </a:cubicBezTo>
                <a:cubicBezTo>
                  <a:pt x="656" y="42"/>
                  <a:pt x="654" y="41"/>
                  <a:pt x="653" y="42"/>
                </a:cubicBezTo>
                <a:cubicBezTo>
                  <a:pt x="652" y="44"/>
                  <a:pt x="654" y="45"/>
                  <a:pt x="651" y="45"/>
                </a:cubicBezTo>
                <a:cubicBezTo>
                  <a:pt x="653" y="43"/>
                  <a:pt x="649" y="43"/>
                  <a:pt x="648" y="43"/>
                </a:cubicBezTo>
                <a:cubicBezTo>
                  <a:pt x="648" y="41"/>
                  <a:pt x="648" y="39"/>
                  <a:pt x="649" y="38"/>
                </a:cubicBezTo>
                <a:cubicBezTo>
                  <a:pt x="651" y="38"/>
                  <a:pt x="650" y="40"/>
                  <a:pt x="650" y="41"/>
                </a:cubicBezTo>
                <a:cubicBezTo>
                  <a:pt x="650" y="41"/>
                  <a:pt x="650" y="43"/>
                  <a:pt x="652" y="43"/>
                </a:cubicBezTo>
                <a:cubicBezTo>
                  <a:pt x="653" y="42"/>
                  <a:pt x="651" y="41"/>
                  <a:pt x="651" y="39"/>
                </a:cubicBezTo>
                <a:cubicBezTo>
                  <a:pt x="653" y="40"/>
                  <a:pt x="653" y="36"/>
                  <a:pt x="651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3"/>
                  <a:pt x="653" y="31"/>
                  <a:pt x="654" y="30"/>
                </a:cubicBezTo>
                <a:cubicBezTo>
                  <a:pt x="656" y="30"/>
                  <a:pt x="656" y="27"/>
                  <a:pt x="657" y="25"/>
                </a:cubicBezTo>
                <a:cubicBezTo>
                  <a:pt x="656" y="25"/>
                  <a:pt x="654" y="27"/>
                  <a:pt x="653" y="26"/>
                </a:cubicBezTo>
                <a:cubicBezTo>
                  <a:pt x="654" y="25"/>
                  <a:pt x="654" y="23"/>
                  <a:pt x="655" y="23"/>
                </a:cubicBezTo>
                <a:cubicBezTo>
                  <a:pt x="656" y="24"/>
                  <a:pt x="658" y="22"/>
                  <a:pt x="659" y="21"/>
                </a:cubicBezTo>
                <a:cubicBezTo>
                  <a:pt x="658" y="20"/>
                  <a:pt x="658" y="18"/>
                  <a:pt x="655" y="18"/>
                </a:cubicBezTo>
                <a:cubicBezTo>
                  <a:pt x="654" y="19"/>
                  <a:pt x="655" y="22"/>
                  <a:pt x="653" y="22"/>
                </a:cubicBezTo>
                <a:cubicBezTo>
                  <a:pt x="651" y="22"/>
                  <a:pt x="651" y="20"/>
                  <a:pt x="652" y="19"/>
                </a:cubicBezTo>
                <a:cubicBezTo>
                  <a:pt x="651" y="19"/>
                  <a:pt x="651" y="20"/>
                  <a:pt x="650" y="20"/>
                </a:cubicBezTo>
                <a:cubicBezTo>
                  <a:pt x="649" y="18"/>
                  <a:pt x="650" y="17"/>
                  <a:pt x="651" y="17"/>
                </a:cubicBezTo>
                <a:cubicBezTo>
                  <a:pt x="649" y="16"/>
                  <a:pt x="648" y="17"/>
                  <a:pt x="647" y="17"/>
                </a:cubicBezTo>
                <a:cubicBezTo>
                  <a:pt x="646" y="15"/>
                  <a:pt x="642" y="17"/>
                  <a:pt x="640" y="15"/>
                </a:cubicBezTo>
                <a:cubicBezTo>
                  <a:pt x="640" y="12"/>
                  <a:pt x="641" y="12"/>
                  <a:pt x="641" y="9"/>
                </a:cubicBezTo>
                <a:cubicBezTo>
                  <a:pt x="643" y="9"/>
                  <a:pt x="643" y="9"/>
                  <a:pt x="643" y="9"/>
                </a:cubicBezTo>
                <a:cubicBezTo>
                  <a:pt x="643" y="8"/>
                  <a:pt x="643" y="8"/>
                  <a:pt x="643" y="8"/>
                </a:cubicBezTo>
                <a:cubicBezTo>
                  <a:pt x="641" y="7"/>
                  <a:pt x="641" y="8"/>
                  <a:pt x="640" y="8"/>
                </a:cubicBezTo>
                <a:cubicBezTo>
                  <a:pt x="639" y="8"/>
                  <a:pt x="639" y="7"/>
                  <a:pt x="638" y="7"/>
                </a:cubicBezTo>
                <a:cubicBezTo>
                  <a:pt x="637" y="8"/>
                  <a:pt x="636" y="9"/>
                  <a:pt x="636" y="10"/>
                </a:cubicBezTo>
                <a:cubicBezTo>
                  <a:pt x="636" y="13"/>
                  <a:pt x="639" y="14"/>
                  <a:pt x="639" y="16"/>
                </a:cubicBezTo>
                <a:cubicBezTo>
                  <a:pt x="639" y="18"/>
                  <a:pt x="638" y="20"/>
                  <a:pt x="637" y="21"/>
                </a:cubicBezTo>
                <a:cubicBezTo>
                  <a:pt x="639" y="23"/>
                  <a:pt x="636" y="28"/>
                  <a:pt x="639" y="28"/>
                </a:cubicBezTo>
                <a:cubicBezTo>
                  <a:pt x="640" y="26"/>
                  <a:pt x="638" y="25"/>
                  <a:pt x="640" y="25"/>
                </a:cubicBezTo>
                <a:cubicBezTo>
                  <a:pt x="641" y="25"/>
                  <a:pt x="641" y="27"/>
                  <a:pt x="641" y="28"/>
                </a:cubicBezTo>
                <a:cubicBezTo>
                  <a:pt x="640" y="28"/>
                  <a:pt x="640" y="28"/>
                  <a:pt x="640" y="29"/>
                </a:cubicBezTo>
                <a:cubicBezTo>
                  <a:pt x="641" y="29"/>
                  <a:pt x="641" y="32"/>
                  <a:pt x="642" y="32"/>
                </a:cubicBezTo>
                <a:cubicBezTo>
                  <a:pt x="643" y="33"/>
                  <a:pt x="644" y="32"/>
                  <a:pt x="646" y="32"/>
                </a:cubicBezTo>
                <a:cubicBezTo>
                  <a:pt x="646" y="30"/>
                  <a:pt x="649" y="30"/>
                  <a:pt x="649" y="30"/>
                </a:cubicBezTo>
                <a:cubicBezTo>
                  <a:pt x="648" y="32"/>
                  <a:pt x="648" y="35"/>
                  <a:pt x="646" y="35"/>
                </a:cubicBezTo>
                <a:cubicBezTo>
                  <a:pt x="648" y="35"/>
                  <a:pt x="647" y="38"/>
                  <a:pt x="646" y="38"/>
                </a:cubicBezTo>
                <a:cubicBezTo>
                  <a:pt x="646" y="35"/>
                  <a:pt x="644" y="38"/>
                  <a:pt x="643" y="38"/>
                </a:cubicBezTo>
                <a:cubicBezTo>
                  <a:pt x="643" y="38"/>
                  <a:pt x="642" y="36"/>
                  <a:pt x="641" y="36"/>
                </a:cubicBezTo>
                <a:cubicBezTo>
                  <a:pt x="640" y="36"/>
                  <a:pt x="640" y="37"/>
                  <a:pt x="639" y="36"/>
                </a:cubicBezTo>
                <a:cubicBezTo>
                  <a:pt x="638" y="35"/>
                  <a:pt x="639" y="34"/>
                  <a:pt x="639" y="32"/>
                </a:cubicBezTo>
                <a:cubicBezTo>
                  <a:pt x="638" y="32"/>
                  <a:pt x="638" y="32"/>
                  <a:pt x="638" y="32"/>
                </a:cubicBezTo>
                <a:cubicBezTo>
                  <a:pt x="638" y="36"/>
                  <a:pt x="634" y="36"/>
                  <a:pt x="634" y="39"/>
                </a:cubicBezTo>
                <a:cubicBezTo>
                  <a:pt x="636" y="39"/>
                  <a:pt x="636" y="37"/>
                  <a:pt x="639" y="37"/>
                </a:cubicBezTo>
                <a:cubicBezTo>
                  <a:pt x="638" y="40"/>
                  <a:pt x="642" y="41"/>
                  <a:pt x="639" y="43"/>
                </a:cubicBezTo>
                <a:cubicBezTo>
                  <a:pt x="639" y="42"/>
                  <a:pt x="638" y="41"/>
                  <a:pt x="637" y="41"/>
                </a:cubicBezTo>
                <a:cubicBezTo>
                  <a:pt x="636" y="41"/>
                  <a:pt x="636" y="42"/>
                  <a:pt x="635" y="42"/>
                </a:cubicBezTo>
                <a:cubicBezTo>
                  <a:pt x="635" y="43"/>
                  <a:pt x="635" y="44"/>
                  <a:pt x="634" y="44"/>
                </a:cubicBezTo>
                <a:cubicBezTo>
                  <a:pt x="633" y="44"/>
                  <a:pt x="632" y="43"/>
                  <a:pt x="632" y="42"/>
                </a:cubicBezTo>
                <a:cubicBezTo>
                  <a:pt x="634" y="42"/>
                  <a:pt x="634" y="40"/>
                  <a:pt x="633" y="39"/>
                </a:cubicBezTo>
                <a:cubicBezTo>
                  <a:pt x="631" y="40"/>
                  <a:pt x="630" y="38"/>
                  <a:pt x="628" y="38"/>
                </a:cubicBezTo>
                <a:cubicBezTo>
                  <a:pt x="626" y="39"/>
                  <a:pt x="625" y="40"/>
                  <a:pt x="624" y="42"/>
                </a:cubicBezTo>
                <a:cubicBezTo>
                  <a:pt x="625" y="43"/>
                  <a:pt x="626" y="43"/>
                  <a:pt x="626" y="44"/>
                </a:cubicBezTo>
                <a:cubicBezTo>
                  <a:pt x="626" y="45"/>
                  <a:pt x="626" y="46"/>
                  <a:pt x="625" y="46"/>
                </a:cubicBezTo>
                <a:cubicBezTo>
                  <a:pt x="624" y="45"/>
                  <a:pt x="623" y="47"/>
                  <a:pt x="623" y="46"/>
                </a:cubicBezTo>
                <a:cubicBezTo>
                  <a:pt x="624" y="45"/>
                  <a:pt x="622" y="45"/>
                  <a:pt x="622" y="44"/>
                </a:cubicBezTo>
                <a:cubicBezTo>
                  <a:pt x="623" y="43"/>
                  <a:pt x="623" y="41"/>
                  <a:pt x="623" y="39"/>
                </a:cubicBezTo>
                <a:cubicBezTo>
                  <a:pt x="621" y="39"/>
                  <a:pt x="623" y="38"/>
                  <a:pt x="621" y="37"/>
                </a:cubicBezTo>
                <a:cubicBezTo>
                  <a:pt x="622" y="39"/>
                  <a:pt x="620" y="38"/>
                  <a:pt x="619" y="38"/>
                </a:cubicBezTo>
                <a:cubicBezTo>
                  <a:pt x="618" y="37"/>
                  <a:pt x="619" y="35"/>
                  <a:pt x="618" y="34"/>
                </a:cubicBezTo>
                <a:cubicBezTo>
                  <a:pt x="616" y="34"/>
                  <a:pt x="615" y="35"/>
                  <a:pt x="613" y="35"/>
                </a:cubicBezTo>
                <a:cubicBezTo>
                  <a:pt x="613" y="38"/>
                  <a:pt x="616" y="35"/>
                  <a:pt x="616" y="36"/>
                </a:cubicBezTo>
                <a:cubicBezTo>
                  <a:pt x="616" y="38"/>
                  <a:pt x="614" y="37"/>
                  <a:pt x="614" y="38"/>
                </a:cubicBezTo>
                <a:cubicBezTo>
                  <a:pt x="615" y="40"/>
                  <a:pt x="616" y="36"/>
                  <a:pt x="617" y="38"/>
                </a:cubicBezTo>
                <a:cubicBezTo>
                  <a:pt x="617" y="39"/>
                  <a:pt x="614" y="42"/>
                  <a:pt x="618" y="42"/>
                </a:cubicBezTo>
                <a:cubicBezTo>
                  <a:pt x="618" y="41"/>
                  <a:pt x="617" y="41"/>
                  <a:pt x="617" y="39"/>
                </a:cubicBezTo>
                <a:cubicBezTo>
                  <a:pt x="618" y="39"/>
                  <a:pt x="619" y="39"/>
                  <a:pt x="620" y="39"/>
                </a:cubicBezTo>
                <a:cubicBezTo>
                  <a:pt x="620" y="42"/>
                  <a:pt x="620" y="42"/>
                  <a:pt x="620" y="42"/>
                </a:cubicBezTo>
                <a:cubicBezTo>
                  <a:pt x="619" y="42"/>
                  <a:pt x="617" y="42"/>
                  <a:pt x="617" y="44"/>
                </a:cubicBezTo>
                <a:cubicBezTo>
                  <a:pt x="618" y="45"/>
                  <a:pt x="619" y="43"/>
                  <a:pt x="620" y="44"/>
                </a:cubicBezTo>
                <a:cubicBezTo>
                  <a:pt x="622" y="45"/>
                  <a:pt x="623" y="48"/>
                  <a:pt x="624" y="50"/>
                </a:cubicBezTo>
                <a:cubicBezTo>
                  <a:pt x="625" y="49"/>
                  <a:pt x="627" y="50"/>
                  <a:pt x="627" y="48"/>
                </a:cubicBezTo>
                <a:cubicBezTo>
                  <a:pt x="625" y="48"/>
                  <a:pt x="627" y="47"/>
                  <a:pt x="627" y="46"/>
                </a:cubicBezTo>
                <a:cubicBezTo>
                  <a:pt x="627" y="44"/>
                  <a:pt x="627" y="45"/>
                  <a:pt x="626" y="43"/>
                </a:cubicBezTo>
                <a:cubicBezTo>
                  <a:pt x="627" y="43"/>
                  <a:pt x="628" y="43"/>
                  <a:pt x="628" y="42"/>
                </a:cubicBezTo>
                <a:cubicBezTo>
                  <a:pt x="627" y="42"/>
                  <a:pt x="626" y="42"/>
                  <a:pt x="626" y="41"/>
                </a:cubicBezTo>
                <a:cubicBezTo>
                  <a:pt x="627" y="38"/>
                  <a:pt x="628" y="41"/>
                  <a:pt x="629" y="41"/>
                </a:cubicBezTo>
                <a:cubicBezTo>
                  <a:pt x="630" y="41"/>
                  <a:pt x="630" y="40"/>
                  <a:pt x="631" y="40"/>
                </a:cubicBezTo>
                <a:cubicBezTo>
                  <a:pt x="632" y="42"/>
                  <a:pt x="631" y="42"/>
                  <a:pt x="632" y="44"/>
                </a:cubicBezTo>
                <a:cubicBezTo>
                  <a:pt x="631" y="44"/>
                  <a:pt x="631" y="43"/>
                  <a:pt x="630" y="44"/>
                </a:cubicBezTo>
                <a:cubicBezTo>
                  <a:pt x="631" y="45"/>
                  <a:pt x="629" y="45"/>
                  <a:pt x="628" y="46"/>
                </a:cubicBezTo>
                <a:cubicBezTo>
                  <a:pt x="628" y="47"/>
                  <a:pt x="629" y="47"/>
                  <a:pt x="629" y="48"/>
                </a:cubicBezTo>
                <a:cubicBezTo>
                  <a:pt x="629" y="48"/>
                  <a:pt x="628" y="47"/>
                  <a:pt x="628" y="48"/>
                </a:cubicBezTo>
                <a:cubicBezTo>
                  <a:pt x="628" y="48"/>
                  <a:pt x="628" y="49"/>
                  <a:pt x="628" y="51"/>
                </a:cubicBezTo>
                <a:cubicBezTo>
                  <a:pt x="629" y="51"/>
                  <a:pt x="630" y="51"/>
                  <a:pt x="630" y="52"/>
                </a:cubicBezTo>
                <a:cubicBezTo>
                  <a:pt x="630" y="53"/>
                  <a:pt x="630" y="54"/>
                  <a:pt x="629" y="54"/>
                </a:cubicBezTo>
                <a:cubicBezTo>
                  <a:pt x="628" y="53"/>
                  <a:pt x="626" y="53"/>
                  <a:pt x="624" y="52"/>
                </a:cubicBezTo>
                <a:cubicBezTo>
                  <a:pt x="624" y="54"/>
                  <a:pt x="622" y="53"/>
                  <a:pt x="622" y="54"/>
                </a:cubicBezTo>
                <a:cubicBezTo>
                  <a:pt x="622" y="55"/>
                  <a:pt x="625" y="54"/>
                  <a:pt x="624" y="56"/>
                </a:cubicBezTo>
                <a:cubicBezTo>
                  <a:pt x="626" y="56"/>
                  <a:pt x="625" y="54"/>
                  <a:pt x="626" y="54"/>
                </a:cubicBezTo>
                <a:cubicBezTo>
                  <a:pt x="627" y="54"/>
                  <a:pt x="627" y="54"/>
                  <a:pt x="628" y="54"/>
                </a:cubicBezTo>
                <a:cubicBezTo>
                  <a:pt x="629" y="55"/>
                  <a:pt x="629" y="55"/>
                  <a:pt x="631" y="54"/>
                </a:cubicBezTo>
                <a:cubicBezTo>
                  <a:pt x="631" y="56"/>
                  <a:pt x="633" y="56"/>
                  <a:pt x="633" y="57"/>
                </a:cubicBezTo>
                <a:cubicBezTo>
                  <a:pt x="631" y="58"/>
                  <a:pt x="630" y="57"/>
                  <a:pt x="629" y="57"/>
                </a:cubicBezTo>
                <a:cubicBezTo>
                  <a:pt x="629" y="57"/>
                  <a:pt x="629" y="57"/>
                  <a:pt x="629" y="57"/>
                </a:cubicBezTo>
                <a:cubicBezTo>
                  <a:pt x="629" y="58"/>
                  <a:pt x="629" y="58"/>
                  <a:pt x="630" y="58"/>
                </a:cubicBezTo>
                <a:cubicBezTo>
                  <a:pt x="630" y="56"/>
                  <a:pt x="634" y="60"/>
                  <a:pt x="632" y="61"/>
                </a:cubicBezTo>
                <a:cubicBezTo>
                  <a:pt x="631" y="58"/>
                  <a:pt x="628" y="60"/>
                  <a:pt x="626" y="59"/>
                </a:cubicBezTo>
                <a:cubicBezTo>
                  <a:pt x="628" y="59"/>
                  <a:pt x="628" y="57"/>
                  <a:pt x="629" y="56"/>
                </a:cubicBezTo>
                <a:cubicBezTo>
                  <a:pt x="627" y="56"/>
                  <a:pt x="627" y="54"/>
                  <a:pt x="626" y="55"/>
                </a:cubicBezTo>
                <a:cubicBezTo>
                  <a:pt x="625" y="57"/>
                  <a:pt x="628" y="55"/>
                  <a:pt x="627" y="57"/>
                </a:cubicBezTo>
                <a:cubicBezTo>
                  <a:pt x="626" y="56"/>
                  <a:pt x="627" y="58"/>
                  <a:pt x="626" y="58"/>
                </a:cubicBezTo>
                <a:cubicBezTo>
                  <a:pt x="626" y="57"/>
                  <a:pt x="625" y="58"/>
                  <a:pt x="624" y="57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22" y="55"/>
                  <a:pt x="622" y="55"/>
                  <a:pt x="620" y="56"/>
                </a:cubicBezTo>
                <a:cubicBezTo>
                  <a:pt x="620" y="53"/>
                  <a:pt x="620" y="53"/>
                  <a:pt x="618" y="54"/>
                </a:cubicBezTo>
                <a:cubicBezTo>
                  <a:pt x="618" y="53"/>
                  <a:pt x="617" y="51"/>
                  <a:pt x="616" y="52"/>
                </a:cubicBezTo>
                <a:cubicBezTo>
                  <a:pt x="617" y="52"/>
                  <a:pt x="617" y="52"/>
                  <a:pt x="617" y="53"/>
                </a:cubicBezTo>
                <a:cubicBezTo>
                  <a:pt x="616" y="53"/>
                  <a:pt x="615" y="55"/>
                  <a:pt x="615" y="56"/>
                </a:cubicBezTo>
                <a:cubicBezTo>
                  <a:pt x="615" y="57"/>
                  <a:pt x="616" y="57"/>
                  <a:pt x="616" y="58"/>
                </a:cubicBezTo>
                <a:cubicBezTo>
                  <a:pt x="615" y="59"/>
                  <a:pt x="615" y="59"/>
                  <a:pt x="614" y="60"/>
                </a:cubicBezTo>
                <a:cubicBezTo>
                  <a:pt x="613" y="60"/>
                  <a:pt x="613" y="59"/>
                  <a:pt x="613" y="59"/>
                </a:cubicBezTo>
                <a:cubicBezTo>
                  <a:pt x="612" y="60"/>
                  <a:pt x="612" y="63"/>
                  <a:pt x="610" y="63"/>
                </a:cubicBezTo>
                <a:cubicBezTo>
                  <a:pt x="610" y="61"/>
                  <a:pt x="610" y="60"/>
                  <a:pt x="610" y="59"/>
                </a:cubicBezTo>
                <a:cubicBezTo>
                  <a:pt x="611" y="58"/>
                  <a:pt x="612" y="57"/>
                  <a:pt x="613" y="56"/>
                </a:cubicBezTo>
                <a:cubicBezTo>
                  <a:pt x="613" y="55"/>
                  <a:pt x="612" y="55"/>
                  <a:pt x="612" y="55"/>
                </a:cubicBezTo>
                <a:cubicBezTo>
                  <a:pt x="612" y="56"/>
                  <a:pt x="609" y="57"/>
                  <a:pt x="608" y="56"/>
                </a:cubicBezTo>
                <a:cubicBezTo>
                  <a:pt x="609" y="55"/>
                  <a:pt x="609" y="55"/>
                  <a:pt x="609" y="53"/>
                </a:cubicBezTo>
                <a:cubicBezTo>
                  <a:pt x="608" y="53"/>
                  <a:pt x="607" y="53"/>
                  <a:pt x="607" y="52"/>
                </a:cubicBezTo>
                <a:cubicBezTo>
                  <a:pt x="606" y="52"/>
                  <a:pt x="605" y="53"/>
                  <a:pt x="605" y="52"/>
                </a:cubicBezTo>
                <a:cubicBezTo>
                  <a:pt x="605" y="51"/>
                  <a:pt x="605" y="52"/>
                  <a:pt x="606" y="51"/>
                </a:cubicBezTo>
                <a:cubicBezTo>
                  <a:pt x="604" y="51"/>
                  <a:pt x="604" y="49"/>
                  <a:pt x="603" y="50"/>
                </a:cubicBezTo>
                <a:cubicBezTo>
                  <a:pt x="603" y="51"/>
                  <a:pt x="605" y="53"/>
                  <a:pt x="604" y="54"/>
                </a:cubicBezTo>
                <a:cubicBezTo>
                  <a:pt x="603" y="54"/>
                  <a:pt x="602" y="53"/>
                  <a:pt x="600" y="53"/>
                </a:cubicBezTo>
                <a:cubicBezTo>
                  <a:pt x="600" y="53"/>
                  <a:pt x="600" y="52"/>
                  <a:pt x="600" y="52"/>
                </a:cubicBezTo>
                <a:cubicBezTo>
                  <a:pt x="600" y="52"/>
                  <a:pt x="602" y="53"/>
                  <a:pt x="602" y="52"/>
                </a:cubicBezTo>
                <a:cubicBezTo>
                  <a:pt x="601" y="51"/>
                  <a:pt x="603" y="50"/>
                  <a:pt x="603" y="50"/>
                </a:cubicBezTo>
                <a:cubicBezTo>
                  <a:pt x="601" y="50"/>
                  <a:pt x="601" y="51"/>
                  <a:pt x="600" y="50"/>
                </a:cubicBezTo>
                <a:cubicBezTo>
                  <a:pt x="599" y="49"/>
                  <a:pt x="598" y="47"/>
                  <a:pt x="598" y="46"/>
                </a:cubicBezTo>
                <a:cubicBezTo>
                  <a:pt x="598" y="45"/>
                  <a:pt x="599" y="46"/>
                  <a:pt x="599" y="45"/>
                </a:cubicBezTo>
                <a:cubicBezTo>
                  <a:pt x="599" y="44"/>
                  <a:pt x="598" y="43"/>
                  <a:pt x="600" y="43"/>
                </a:cubicBezTo>
                <a:cubicBezTo>
                  <a:pt x="599" y="46"/>
                  <a:pt x="602" y="44"/>
                  <a:pt x="602" y="46"/>
                </a:cubicBezTo>
                <a:cubicBezTo>
                  <a:pt x="603" y="47"/>
                  <a:pt x="601" y="48"/>
                  <a:pt x="602" y="48"/>
                </a:cubicBezTo>
                <a:cubicBezTo>
                  <a:pt x="603" y="48"/>
                  <a:pt x="604" y="47"/>
                  <a:pt x="606" y="47"/>
                </a:cubicBezTo>
                <a:cubicBezTo>
                  <a:pt x="605" y="49"/>
                  <a:pt x="606" y="50"/>
                  <a:pt x="607" y="51"/>
                </a:cubicBezTo>
                <a:cubicBezTo>
                  <a:pt x="608" y="51"/>
                  <a:pt x="609" y="49"/>
                  <a:pt x="610" y="49"/>
                </a:cubicBezTo>
                <a:cubicBezTo>
                  <a:pt x="610" y="48"/>
                  <a:pt x="610" y="46"/>
                  <a:pt x="611" y="46"/>
                </a:cubicBezTo>
                <a:cubicBezTo>
                  <a:pt x="612" y="46"/>
                  <a:pt x="613" y="47"/>
                  <a:pt x="613" y="48"/>
                </a:cubicBezTo>
                <a:cubicBezTo>
                  <a:pt x="614" y="48"/>
                  <a:pt x="614" y="49"/>
                  <a:pt x="614" y="49"/>
                </a:cubicBezTo>
                <a:cubicBezTo>
                  <a:pt x="615" y="48"/>
                  <a:pt x="614" y="48"/>
                  <a:pt x="614" y="47"/>
                </a:cubicBezTo>
                <a:cubicBezTo>
                  <a:pt x="615" y="47"/>
                  <a:pt x="616" y="47"/>
                  <a:pt x="617" y="47"/>
                </a:cubicBezTo>
                <a:cubicBezTo>
                  <a:pt x="617" y="44"/>
                  <a:pt x="615" y="44"/>
                  <a:pt x="613" y="43"/>
                </a:cubicBezTo>
                <a:cubicBezTo>
                  <a:pt x="613" y="43"/>
                  <a:pt x="614" y="42"/>
                  <a:pt x="613" y="42"/>
                </a:cubicBezTo>
                <a:cubicBezTo>
                  <a:pt x="611" y="44"/>
                  <a:pt x="615" y="44"/>
                  <a:pt x="615" y="46"/>
                </a:cubicBezTo>
                <a:cubicBezTo>
                  <a:pt x="612" y="47"/>
                  <a:pt x="611" y="42"/>
                  <a:pt x="611" y="41"/>
                </a:cubicBezTo>
                <a:cubicBezTo>
                  <a:pt x="611" y="41"/>
                  <a:pt x="612" y="41"/>
                  <a:pt x="612" y="40"/>
                </a:cubicBezTo>
                <a:cubicBezTo>
                  <a:pt x="612" y="40"/>
                  <a:pt x="611" y="40"/>
                  <a:pt x="611" y="39"/>
                </a:cubicBezTo>
                <a:cubicBezTo>
                  <a:pt x="611" y="39"/>
                  <a:pt x="612" y="38"/>
                  <a:pt x="611" y="38"/>
                </a:cubicBezTo>
                <a:cubicBezTo>
                  <a:pt x="610" y="38"/>
                  <a:pt x="610" y="38"/>
                  <a:pt x="610" y="39"/>
                </a:cubicBezTo>
                <a:cubicBezTo>
                  <a:pt x="609" y="39"/>
                  <a:pt x="608" y="39"/>
                  <a:pt x="608" y="40"/>
                </a:cubicBezTo>
                <a:cubicBezTo>
                  <a:pt x="609" y="41"/>
                  <a:pt x="610" y="41"/>
                  <a:pt x="610" y="43"/>
                </a:cubicBezTo>
                <a:cubicBezTo>
                  <a:pt x="609" y="43"/>
                  <a:pt x="608" y="42"/>
                  <a:pt x="607" y="43"/>
                </a:cubicBezTo>
                <a:cubicBezTo>
                  <a:pt x="607" y="44"/>
                  <a:pt x="608" y="45"/>
                  <a:pt x="607" y="45"/>
                </a:cubicBezTo>
                <a:cubicBezTo>
                  <a:pt x="605" y="45"/>
                  <a:pt x="605" y="45"/>
                  <a:pt x="605" y="44"/>
                </a:cubicBezTo>
                <a:cubicBezTo>
                  <a:pt x="604" y="43"/>
                  <a:pt x="603" y="43"/>
                  <a:pt x="603" y="42"/>
                </a:cubicBezTo>
                <a:cubicBezTo>
                  <a:pt x="603" y="41"/>
                  <a:pt x="604" y="40"/>
                  <a:pt x="605" y="41"/>
                </a:cubicBezTo>
                <a:cubicBezTo>
                  <a:pt x="605" y="40"/>
                  <a:pt x="604" y="40"/>
                  <a:pt x="604" y="39"/>
                </a:cubicBezTo>
                <a:cubicBezTo>
                  <a:pt x="601" y="40"/>
                  <a:pt x="598" y="41"/>
                  <a:pt x="595" y="40"/>
                </a:cubicBezTo>
                <a:cubicBezTo>
                  <a:pt x="597" y="40"/>
                  <a:pt x="597" y="38"/>
                  <a:pt x="600" y="38"/>
                </a:cubicBezTo>
                <a:cubicBezTo>
                  <a:pt x="601" y="37"/>
                  <a:pt x="602" y="35"/>
                  <a:pt x="600" y="35"/>
                </a:cubicBezTo>
                <a:cubicBezTo>
                  <a:pt x="600" y="36"/>
                  <a:pt x="598" y="34"/>
                  <a:pt x="597" y="33"/>
                </a:cubicBezTo>
                <a:cubicBezTo>
                  <a:pt x="598" y="32"/>
                  <a:pt x="598" y="31"/>
                  <a:pt x="598" y="30"/>
                </a:cubicBezTo>
                <a:cubicBezTo>
                  <a:pt x="597" y="29"/>
                  <a:pt x="597" y="30"/>
                  <a:pt x="595" y="30"/>
                </a:cubicBezTo>
                <a:cubicBezTo>
                  <a:pt x="595" y="32"/>
                  <a:pt x="596" y="32"/>
                  <a:pt x="596" y="33"/>
                </a:cubicBezTo>
                <a:cubicBezTo>
                  <a:pt x="595" y="32"/>
                  <a:pt x="592" y="34"/>
                  <a:pt x="594" y="35"/>
                </a:cubicBezTo>
                <a:cubicBezTo>
                  <a:pt x="594" y="34"/>
                  <a:pt x="595" y="34"/>
                  <a:pt x="597" y="34"/>
                </a:cubicBezTo>
                <a:cubicBezTo>
                  <a:pt x="597" y="35"/>
                  <a:pt x="598" y="39"/>
                  <a:pt x="596" y="39"/>
                </a:cubicBezTo>
                <a:cubicBezTo>
                  <a:pt x="596" y="36"/>
                  <a:pt x="595" y="38"/>
                  <a:pt x="594" y="38"/>
                </a:cubicBezTo>
                <a:cubicBezTo>
                  <a:pt x="593" y="39"/>
                  <a:pt x="593" y="39"/>
                  <a:pt x="593" y="41"/>
                </a:cubicBezTo>
                <a:cubicBezTo>
                  <a:pt x="594" y="41"/>
                  <a:pt x="594" y="40"/>
                  <a:pt x="594" y="41"/>
                </a:cubicBezTo>
                <a:cubicBezTo>
                  <a:pt x="593" y="43"/>
                  <a:pt x="596" y="43"/>
                  <a:pt x="596" y="45"/>
                </a:cubicBezTo>
                <a:cubicBezTo>
                  <a:pt x="593" y="45"/>
                  <a:pt x="593" y="42"/>
                  <a:pt x="592" y="41"/>
                </a:cubicBezTo>
                <a:cubicBezTo>
                  <a:pt x="590" y="41"/>
                  <a:pt x="589" y="41"/>
                  <a:pt x="588" y="40"/>
                </a:cubicBezTo>
                <a:cubicBezTo>
                  <a:pt x="589" y="39"/>
                  <a:pt x="590" y="40"/>
                  <a:pt x="591" y="40"/>
                </a:cubicBezTo>
                <a:cubicBezTo>
                  <a:pt x="591" y="39"/>
                  <a:pt x="591" y="39"/>
                  <a:pt x="591" y="38"/>
                </a:cubicBezTo>
                <a:cubicBezTo>
                  <a:pt x="589" y="38"/>
                  <a:pt x="590" y="35"/>
                  <a:pt x="590" y="34"/>
                </a:cubicBezTo>
                <a:cubicBezTo>
                  <a:pt x="589" y="33"/>
                  <a:pt x="589" y="35"/>
                  <a:pt x="587" y="35"/>
                </a:cubicBezTo>
                <a:cubicBezTo>
                  <a:pt x="586" y="34"/>
                  <a:pt x="586" y="34"/>
                  <a:pt x="586" y="33"/>
                </a:cubicBezTo>
                <a:cubicBezTo>
                  <a:pt x="586" y="33"/>
                  <a:pt x="586" y="32"/>
                  <a:pt x="587" y="31"/>
                </a:cubicBezTo>
                <a:cubicBezTo>
                  <a:pt x="584" y="31"/>
                  <a:pt x="585" y="28"/>
                  <a:pt x="585" y="26"/>
                </a:cubicBezTo>
                <a:cubicBezTo>
                  <a:pt x="586" y="26"/>
                  <a:pt x="585" y="25"/>
                  <a:pt x="587" y="25"/>
                </a:cubicBezTo>
                <a:cubicBezTo>
                  <a:pt x="587" y="26"/>
                  <a:pt x="585" y="26"/>
                  <a:pt x="586" y="28"/>
                </a:cubicBezTo>
                <a:cubicBezTo>
                  <a:pt x="587" y="28"/>
                  <a:pt x="587" y="27"/>
                  <a:pt x="589" y="28"/>
                </a:cubicBezTo>
                <a:cubicBezTo>
                  <a:pt x="589" y="26"/>
                  <a:pt x="588" y="27"/>
                  <a:pt x="588" y="26"/>
                </a:cubicBezTo>
                <a:cubicBezTo>
                  <a:pt x="588" y="26"/>
                  <a:pt x="587" y="25"/>
                  <a:pt x="587" y="25"/>
                </a:cubicBezTo>
                <a:cubicBezTo>
                  <a:pt x="588" y="24"/>
                  <a:pt x="590" y="24"/>
                  <a:pt x="591" y="23"/>
                </a:cubicBezTo>
                <a:cubicBezTo>
                  <a:pt x="591" y="21"/>
                  <a:pt x="591" y="19"/>
                  <a:pt x="590" y="18"/>
                </a:cubicBezTo>
                <a:cubicBezTo>
                  <a:pt x="591" y="17"/>
                  <a:pt x="591" y="16"/>
                  <a:pt x="592" y="16"/>
                </a:cubicBezTo>
                <a:cubicBezTo>
                  <a:pt x="593" y="16"/>
                  <a:pt x="593" y="16"/>
                  <a:pt x="594" y="16"/>
                </a:cubicBezTo>
                <a:cubicBezTo>
                  <a:pt x="595" y="14"/>
                  <a:pt x="592" y="15"/>
                  <a:pt x="593" y="13"/>
                </a:cubicBezTo>
                <a:cubicBezTo>
                  <a:pt x="594" y="14"/>
                  <a:pt x="594" y="14"/>
                  <a:pt x="595" y="14"/>
                </a:cubicBezTo>
                <a:cubicBezTo>
                  <a:pt x="595" y="11"/>
                  <a:pt x="600" y="13"/>
                  <a:pt x="601" y="15"/>
                </a:cubicBezTo>
                <a:cubicBezTo>
                  <a:pt x="601" y="15"/>
                  <a:pt x="601" y="16"/>
                  <a:pt x="601" y="17"/>
                </a:cubicBezTo>
                <a:cubicBezTo>
                  <a:pt x="601" y="17"/>
                  <a:pt x="602" y="18"/>
                  <a:pt x="603" y="18"/>
                </a:cubicBezTo>
                <a:cubicBezTo>
                  <a:pt x="602" y="19"/>
                  <a:pt x="602" y="19"/>
                  <a:pt x="603" y="19"/>
                </a:cubicBezTo>
                <a:cubicBezTo>
                  <a:pt x="604" y="18"/>
                  <a:pt x="605" y="16"/>
                  <a:pt x="604" y="13"/>
                </a:cubicBezTo>
                <a:cubicBezTo>
                  <a:pt x="605" y="13"/>
                  <a:pt x="605" y="12"/>
                  <a:pt x="606" y="12"/>
                </a:cubicBezTo>
                <a:cubicBezTo>
                  <a:pt x="605" y="14"/>
                  <a:pt x="608" y="14"/>
                  <a:pt x="607" y="16"/>
                </a:cubicBezTo>
                <a:cubicBezTo>
                  <a:pt x="610" y="17"/>
                  <a:pt x="612" y="14"/>
                  <a:pt x="613" y="17"/>
                </a:cubicBezTo>
                <a:cubicBezTo>
                  <a:pt x="611" y="18"/>
                  <a:pt x="613" y="20"/>
                  <a:pt x="613" y="21"/>
                </a:cubicBezTo>
                <a:cubicBezTo>
                  <a:pt x="613" y="23"/>
                  <a:pt x="612" y="24"/>
                  <a:pt x="611" y="23"/>
                </a:cubicBezTo>
                <a:cubicBezTo>
                  <a:pt x="612" y="27"/>
                  <a:pt x="616" y="20"/>
                  <a:pt x="619" y="22"/>
                </a:cubicBezTo>
                <a:cubicBezTo>
                  <a:pt x="619" y="24"/>
                  <a:pt x="618" y="24"/>
                  <a:pt x="619" y="26"/>
                </a:cubicBezTo>
                <a:cubicBezTo>
                  <a:pt x="620" y="27"/>
                  <a:pt x="620" y="24"/>
                  <a:pt x="621" y="25"/>
                </a:cubicBezTo>
                <a:cubicBezTo>
                  <a:pt x="622" y="23"/>
                  <a:pt x="621" y="22"/>
                  <a:pt x="620" y="21"/>
                </a:cubicBezTo>
                <a:cubicBezTo>
                  <a:pt x="620" y="20"/>
                  <a:pt x="621" y="20"/>
                  <a:pt x="620" y="19"/>
                </a:cubicBezTo>
                <a:cubicBezTo>
                  <a:pt x="619" y="19"/>
                  <a:pt x="619" y="21"/>
                  <a:pt x="618" y="20"/>
                </a:cubicBezTo>
                <a:cubicBezTo>
                  <a:pt x="619" y="19"/>
                  <a:pt x="618" y="18"/>
                  <a:pt x="619" y="16"/>
                </a:cubicBezTo>
                <a:cubicBezTo>
                  <a:pt x="619" y="15"/>
                  <a:pt x="621" y="16"/>
                  <a:pt x="621" y="14"/>
                </a:cubicBezTo>
                <a:cubicBezTo>
                  <a:pt x="621" y="14"/>
                  <a:pt x="620" y="14"/>
                  <a:pt x="620" y="13"/>
                </a:cubicBezTo>
                <a:cubicBezTo>
                  <a:pt x="621" y="13"/>
                  <a:pt x="620" y="12"/>
                  <a:pt x="621" y="12"/>
                </a:cubicBezTo>
                <a:cubicBezTo>
                  <a:pt x="623" y="12"/>
                  <a:pt x="622" y="15"/>
                  <a:pt x="624" y="15"/>
                </a:cubicBezTo>
                <a:cubicBezTo>
                  <a:pt x="624" y="14"/>
                  <a:pt x="623" y="13"/>
                  <a:pt x="624" y="13"/>
                </a:cubicBezTo>
                <a:cubicBezTo>
                  <a:pt x="624" y="14"/>
                  <a:pt x="626" y="14"/>
                  <a:pt x="626" y="14"/>
                </a:cubicBezTo>
                <a:cubicBezTo>
                  <a:pt x="627" y="13"/>
                  <a:pt x="627" y="12"/>
                  <a:pt x="628" y="12"/>
                </a:cubicBezTo>
                <a:cubicBezTo>
                  <a:pt x="630" y="12"/>
                  <a:pt x="630" y="15"/>
                  <a:pt x="632" y="14"/>
                </a:cubicBezTo>
                <a:cubicBezTo>
                  <a:pt x="632" y="12"/>
                  <a:pt x="632" y="12"/>
                  <a:pt x="632" y="12"/>
                </a:cubicBezTo>
                <a:cubicBezTo>
                  <a:pt x="634" y="12"/>
                  <a:pt x="634" y="9"/>
                  <a:pt x="633" y="7"/>
                </a:cubicBezTo>
                <a:cubicBezTo>
                  <a:pt x="632" y="8"/>
                  <a:pt x="631" y="9"/>
                  <a:pt x="629" y="8"/>
                </a:cubicBezTo>
                <a:cubicBezTo>
                  <a:pt x="629" y="8"/>
                  <a:pt x="628" y="9"/>
                  <a:pt x="627" y="9"/>
                </a:cubicBezTo>
                <a:cubicBezTo>
                  <a:pt x="625" y="8"/>
                  <a:pt x="621" y="9"/>
                  <a:pt x="620" y="11"/>
                </a:cubicBezTo>
                <a:cubicBezTo>
                  <a:pt x="617" y="9"/>
                  <a:pt x="618" y="4"/>
                  <a:pt x="613" y="3"/>
                </a:cubicBezTo>
                <a:cubicBezTo>
                  <a:pt x="613" y="3"/>
                  <a:pt x="612" y="4"/>
                  <a:pt x="611" y="4"/>
                </a:cubicBezTo>
                <a:cubicBezTo>
                  <a:pt x="610" y="4"/>
                  <a:pt x="610" y="3"/>
                  <a:pt x="609" y="3"/>
                </a:cubicBezTo>
                <a:cubicBezTo>
                  <a:pt x="609" y="4"/>
                  <a:pt x="610" y="4"/>
                  <a:pt x="610" y="4"/>
                </a:cubicBezTo>
                <a:cubicBezTo>
                  <a:pt x="607" y="5"/>
                  <a:pt x="606" y="5"/>
                  <a:pt x="605" y="3"/>
                </a:cubicBezTo>
                <a:cubicBezTo>
                  <a:pt x="602" y="4"/>
                  <a:pt x="598" y="4"/>
                  <a:pt x="596" y="5"/>
                </a:cubicBezTo>
                <a:cubicBezTo>
                  <a:pt x="595" y="4"/>
                  <a:pt x="594" y="3"/>
                  <a:pt x="592" y="4"/>
                </a:cubicBezTo>
                <a:cubicBezTo>
                  <a:pt x="591" y="3"/>
                  <a:pt x="592" y="1"/>
                  <a:pt x="591" y="0"/>
                </a:cubicBezTo>
                <a:cubicBezTo>
                  <a:pt x="591" y="2"/>
                  <a:pt x="589" y="0"/>
                  <a:pt x="589" y="2"/>
                </a:cubicBezTo>
                <a:cubicBezTo>
                  <a:pt x="592" y="1"/>
                  <a:pt x="591" y="3"/>
                  <a:pt x="591" y="5"/>
                </a:cubicBezTo>
                <a:cubicBezTo>
                  <a:pt x="594" y="6"/>
                  <a:pt x="597" y="6"/>
                  <a:pt x="596" y="9"/>
                </a:cubicBezTo>
                <a:cubicBezTo>
                  <a:pt x="592" y="11"/>
                  <a:pt x="590" y="7"/>
                  <a:pt x="590" y="3"/>
                </a:cubicBezTo>
                <a:cubicBezTo>
                  <a:pt x="588" y="4"/>
                  <a:pt x="588" y="3"/>
                  <a:pt x="588" y="3"/>
                </a:cubicBezTo>
                <a:cubicBezTo>
                  <a:pt x="584" y="5"/>
                  <a:pt x="581" y="1"/>
                  <a:pt x="578" y="2"/>
                </a:cubicBezTo>
                <a:cubicBezTo>
                  <a:pt x="577" y="1"/>
                  <a:pt x="577" y="1"/>
                  <a:pt x="575" y="1"/>
                </a:cubicBezTo>
                <a:cubicBezTo>
                  <a:pt x="574" y="1"/>
                  <a:pt x="574" y="2"/>
                  <a:pt x="573" y="3"/>
                </a:cubicBezTo>
                <a:cubicBezTo>
                  <a:pt x="569" y="2"/>
                  <a:pt x="568" y="3"/>
                  <a:pt x="566" y="5"/>
                </a:cubicBezTo>
                <a:cubicBezTo>
                  <a:pt x="562" y="5"/>
                  <a:pt x="562" y="3"/>
                  <a:pt x="558" y="3"/>
                </a:cubicBezTo>
                <a:cubicBezTo>
                  <a:pt x="557" y="4"/>
                  <a:pt x="557" y="6"/>
                  <a:pt x="558" y="8"/>
                </a:cubicBezTo>
                <a:cubicBezTo>
                  <a:pt x="560" y="8"/>
                  <a:pt x="560" y="7"/>
                  <a:pt x="563" y="7"/>
                </a:cubicBezTo>
                <a:cubicBezTo>
                  <a:pt x="566" y="8"/>
                  <a:pt x="569" y="10"/>
                  <a:pt x="568" y="13"/>
                </a:cubicBezTo>
                <a:cubicBezTo>
                  <a:pt x="570" y="13"/>
                  <a:pt x="569" y="17"/>
                  <a:pt x="572" y="17"/>
                </a:cubicBezTo>
                <a:cubicBezTo>
                  <a:pt x="571" y="17"/>
                  <a:pt x="570" y="17"/>
                  <a:pt x="569" y="18"/>
                </a:cubicBezTo>
                <a:cubicBezTo>
                  <a:pt x="571" y="18"/>
                  <a:pt x="571" y="17"/>
                  <a:pt x="572" y="18"/>
                </a:cubicBezTo>
                <a:cubicBezTo>
                  <a:pt x="572" y="18"/>
                  <a:pt x="571" y="19"/>
                  <a:pt x="571" y="19"/>
                </a:cubicBezTo>
                <a:cubicBezTo>
                  <a:pt x="572" y="20"/>
                  <a:pt x="574" y="19"/>
                  <a:pt x="573" y="21"/>
                </a:cubicBezTo>
                <a:cubicBezTo>
                  <a:pt x="573" y="22"/>
                  <a:pt x="571" y="22"/>
                  <a:pt x="570" y="23"/>
                </a:cubicBezTo>
                <a:cubicBezTo>
                  <a:pt x="570" y="22"/>
                  <a:pt x="568" y="22"/>
                  <a:pt x="567" y="22"/>
                </a:cubicBezTo>
                <a:cubicBezTo>
                  <a:pt x="566" y="22"/>
                  <a:pt x="566" y="20"/>
                  <a:pt x="565" y="21"/>
                </a:cubicBezTo>
                <a:cubicBezTo>
                  <a:pt x="565" y="19"/>
                  <a:pt x="564" y="19"/>
                  <a:pt x="563" y="19"/>
                </a:cubicBezTo>
                <a:cubicBezTo>
                  <a:pt x="562" y="20"/>
                  <a:pt x="565" y="24"/>
                  <a:pt x="563" y="26"/>
                </a:cubicBezTo>
                <a:cubicBezTo>
                  <a:pt x="562" y="25"/>
                  <a:pt x="560" y="25"/>
                  <a:pt x="559" y="26"/>
                </a:cubicBezTo>
                <a:cubicBezTo>
                  <a:pt x="558" y="26"/>
                  <a:pt x="558" y="24"/>
                  <a:pt x="557" y="26"/>
                </a:cubicBezTo>
                <a:cubicBezTo>
                  <a:pt x="558" y="27"/>
                  <a:pt x="560" y="28"/>
                  <a:pt x="558" y="30"/>
                </a:cubicBezTo>
                <a:cubicBezTo>
                  <a:pt x="560" y="31"/>
                  <a:pt x="560" y="29"/>
                  <a:pt x="561" y="28"/>
                </a:cubicBezTo>
                <a:cubicBezTo>
                  <a:pt x="563" y="29"/>
                  <a:pt x="563" y="27"/>
                  <a:pt x="565" y="26"/>
                </a:cubicBezTo>
                <a:cubicBezTo>
                  <a:pt x="566" y="28"/>
                  <a:pt x="568" y="28"/>
                  <a:pt x="568" y="30"/>
                </a:cubicBezTo>
                <a:cubicBezTo>
                  <a:pt x="567" y="30"/>
                  <a:pt x="567" y="30"/>
                  <a:pt x="567" y="30"/>
                </a:cubicBezTo>
                <a:cubicBezTo>
                  <a:pt x="566" y="30"/>
                  <a:pt x="564" y="29"/>
                  <a:pt x="564" y="30"/>
                </a:cubicBezTo>
                <a:cubicBezTo>
                  <a:pt x="566" y="32"/>
                  <a:pt x="568" y="32"/>
                  <a:pt x="569" y="34"/>
                </a:cubicBezTo>
                <a:cubicBezTo>
                  <a:pt x="568" y="35"/>
                  <a:pt x="568" y="36"/>
                  <a:pt x="567" y="36"/>
                </a:cubicBezTo>
                <a:cubicBezTo>
                  <a:pt x="567" y="35"/>
                  <a:pt x="565" y="35"/>
                  <a:pt x="564" y="35"/>
                </a:cubicBezTo>
                <a:cubicBezTo>
                  <a:pt x="563" y="34"/>
                  <a:pt x="562" y="32"/>
                  <a:pt x="561" y="34"/>
                </a:cubicBezTo>
                <a:cubicBezTo>
                  <a:pt x="561" y="34"/>
                  <a:pt x="562" y="34"/>
                  <a:pt x="562" y="35"/>
                </a:cubicBezTo>
                <a:cubicBezTo>
                  <a:pt x="559" y="35"/>
                  <a:pt x="560" y="31"/>
                  <a:pt x="556" y="31"/>
                </a:cubicBezTo>
                <a:cubicBezTo>
                  <a:pt x="556" y="30"/>
                  <a:pt x="556" y="29"/>
                  <a:pt x="556" y="28"/>
                </a:cubicBezTo>
                <a:cubicBezTo>
                  <a:pt x="555" y="28"/>
                  <a:pt x="554" y="28"/>
                  <a:pt x="554" y="29"/>
                </a:cubicBezTo>
                <a:cubicBezTo>
                  <a:pt x="554" y="28"/>
                  <a:pt x="553" y="28"/>
                  <a:pt x="553" y="27"/>
                </a:cubicBezTo>
                <a:cubicBezTo>
                  <a:pt x="553" y="25"/>
                  <a:pt x="551" y="25"/>
                  <a:pt x="551" y="23"/>
                </a:cubicBezTo>
                <a:cubicBezTo>
                  <a:pt x="551" y="21"/>
                  <a:pt x="553" y="20"/>
                  <a:pt x="552" y="17"/>
                </a:cubicBezTo>
                <a:cubicBezTo>
                  <a:pt x="554" y="17"/>
                  <a:pt x="554" y="17"/>
                  <a:pt x="554" y="17"/>
                </a:cubicBezTo>
                <a:cubicBezTo>
                  <a:pt x="554" y="14"/>
                  <a:pt x="554" y="14"/>
                  <a:pt x="554" y="14"/>
                </a:cubicBezTo>
                <a:cubicBezTo>
                  <a:pt x="555" y="14"/>
                  <a:pt x="555" y="13"/>
                  <a:pt x="556" y="13"/>
                </a:cubicBezTo>
                <a:cubicBezTo>
                  <a:pt x="557" y="12"/>
                  <a:pt x="555" y="12"/>
                  <a:pt x="556" y="10"/>
                </a:cubicBezTo>
                <a:cubicBezTo>
                  <a:pt x="552" y="10"/>
                  <a:pt x="551" y="8"/>
                  <a:pt x="547" y="8"/>
                </a:cubicBezTo>
                <a:cubicBezTo>
                  <a:pt x="547" y="8"/>
                  <a:pt x="546" y="8"/>
                  <a:pt x="546" y="8"/>
                </a:cubicBezTo>
                <a:cubicBezTo>
                  <a:pt x="546" y="11"/>
                  <a:pt x="548" y="12"/>
                  <a:pt x="547" y="14"/>
                </a:cubicBezTo>
                <a:cubicBezTo>
                  <a:pt x="545" y="16"/>
                  <a:pt x="544" y="20"/>
                  <a:pt x="542" y="22"/>
                </a:cubicBezTo>
                <a:cubicBezTo>
                  <a:pt x="540" y="22"/>
                  <a:pt x="538" y="22"/>
                  <a:pt x="537" y="21"/>
                </a:cubicBezTo>
                <a:cubicBezTo>
                  <a:pt x="535" y="22"/>
                  <a:pt x="535" y="22"/>
                  <a:pt x="536" y="25"/>
                </a:cubicBezTo>
                <a:cubicBezTo>
                  <a:pt x="534" y="26"/>
                  <a:pt x="532" y="28"/>
                  <a:pt x="531" y="30"/>
                </a:cubicBezTo>
                <a:cubicBezTo>
                  <a:pt x="531" y="30"/>
                  <a:pt x="531" y="30"/>
                  <a:pt x="531" y="30"/>
                </a:cubicBezTo>
                <a:cubicBezTo>
                  <a:pt x="530" y="29"/>
                  <a:pt x="530" y="31"/>
                  <a:pt x="529" y="31"/>
                </a:cubicBezTo>
                <a:cubicBezTo>
                  <a:pt x="528" y="31"/>
                  <a:pt x="528" y="30"/>
                  <a:pt x="527" y="30"/>
                </a:cubicBezTo>
                <a:cubicBezTo>
                  <a:pt x="527" y="31"/>
                  <a:pt x="526" y="31"/>
                  <a:pt x="526" y="32"/>
                </a:cubicBezTo>
                <a:cubicBezTo>
                  <a:pt x="526" y="33"/>
                  <a:pt x="528" y="33"/>
                  <a:pt x="528" y="34"/>
                </a:cubicBezTo>
                <a:cubicBezTo>
                  <a:pt x="527" y="34"/>
                  <a:pt x="525" y="35"/>
                  <a:pt x="525" y="34"/>
                </a:cubicBezTo>
                <a:cubicBezTo>
                  <a:pt x="524" y="34"/>
                  <a:pt x="523" y="33"/>
                  <a:pt x="522" y="33"/>
                </a:cubicBezTo>
                <a:cubicBezTo>
                  <a:pt x="523" y="31"/>
                  <a:pt x="519" y="29"/>
                  <a:pt x="522" y="28"/>
                </a:cubicBezTo>
                <a:cubicBezTo>
                  <a:pt x="523" y="29"/>
                  <a:pt x="522" y="29"/>
                  <a:pt x="522" y="30"/>
                </a:cubicBezTo>
                <a:cubicBezTo>
                  <a:pt x="523" y="31"/>
                  <a:pt x="523" y="30"/>
                  <a:pt x="522" y="30"/>
                </a:cubicBezTo>
                <a:cubicBezTo>
                  <a:pt x="523" y="29"/>
                  <a:pt x="523" y="28"/>
                  <a:pt x="524" y="28"/>
                </a:cubicBezTo>
                <a:cubicBezTo>
                  <a:pt x="525" y="29"/>
                  <a:pt x="525" y="28"/>
                  <a:pt x="526" y="28"/>
                </a:cubicBezTo>
                <a:cubicBezTo>
                  <a:pt x="528" y="28"/>
                  <a:pt x="530" y="29"/>
                  <a:pt x="530" y="28"/>
                </a:cubicBezTo>
                <a:cubicBezTo>
                  <a:pt x="530" y="25"/>
                  <a:pt x="524" y="27"/>
                  <a:pt x="522" y="26"/>
                </a:cubicBezTo>
                <a:cubicBezTo>
                  <a:pt x="521" y="26"/>
                  <a:pt x="522" y="24"/>
                  <a:pt x="521" y="25"/>
                </a:cubicBezTo>
                <a:cubicBezTo>
                  <a:pt x="521" y="27"/>
                  <a:pt x="518" y="25"/>
                  <a:pt x="517" y="24"/>
                </a:cubicBezTo>
                <a:cubicBezTo>
                  <a:pt x="516" y="24"/>
                  <a:pt x="516" y="25"/>
                  <a:pt x="515" y="25"/>
                </a:cubicBezTo>
                <a:cubicBezTo>
                  <a:pt x="514" y="24"/>
                  <a:pt x="513" y="23"/>
                  <a:pt x="512" y="22"/>
                </a:cubicBezTo>
                <a:cubicBezTo>
                  <a:pt x="510" y="23"/>
                  <a:pt x="510" y="22"/>
                  <a:pt x="509" y="22"/>
                </a:cubicBezTo>
                <a:cubicBezTo>
                  <a:pt x="509" y="21"/>
                  <a:pt x="507" y="21"/>
                  <a:pt x="506" y="20"/>
                </a:cubicBezTo>
                <a:cubicBezTo>
                  <a:pt x="506" y="21"/>
                  <a:pt x="507" y="22"/>
                  <a:pt x="506" y="23"/>
                </a:cubicBezTo>
                <a:cubicBezTo>
                  <a:pt x="508" y="24"/>
                  <a:pt x="507" y="22"/>
                  <a:pt x="508" y="22"/>
                </a:cubicBezTo>
                <a:cubicBezTo>
                  <a:pt x="509" y="23"/>
                  <a:pt x="509" y="23"/>
                  <a:pt x="510" y="24"/>
                </a:cubicBezTo>
                <a:cubicBezTo>
                  <a:pt x="509" y="24"/>
                  <a:pt x="507" y="23"/>
                  <a:pt x="508" y="25"/>
                </a:cubicBezTo>
                <a:cubicBezTo>
                  <a:pt x="510" y="25"/>
                  <a:pt x="513" y="23"/>
                  <a:pt x="514" y="26"/>
                </a:cubicBezTo>
                <a:cubicBezTo>
                  <a:pt x="514" y="26"/>
                  <a:pt x="514" y="28"/>
                  <a:pt x="513" y="28"/>
                </a:cubicBezTo>
                <a:cubicBezTo>
                  <a:pt x="513" y="26"/>
                  <a:pt x="508" y="24"/>
                  <a:pt x="510" y="27"/>
                </a:cubicBezTo>
                <a:cubicBezTo>
                  <a:pt x="512" y="26"/>
                  <a:pt x="510" y="29"/>
                  <a:pt x="512" y="30"/>
                </a:cubicBezTo>
                <a:cubicBezTo>
                  <a:pt x="512" y="29"/>
                  <a:pt x="515" y="31"/>
                  <a:pt x="517" y="31"/>
                </a:cubicBezTo>
                <a:cubicBezTo>
                  <a:pt x="517" y="32"/>
                  <a:pt x="516" y="32"/>
                  <a:pt x="516" y="32"/>
                </a:cubicBezTo>
                <a:cubicBezTo>
                  <a:pt x="515" y="32"/>
                  <a:pt x="514" y="31"/>
                  <a:pt x="513" y="31"/>
                </a:cubicBezTo>
                <a:cubicBezTo>
                  <a:pt x="512" y="34"/>
                  <a:pt x="516" y="33"/>
                  <a:pt x="518" y="33"/>
                </a:cubicBezTo>
                <a:cubicBezTo>
                  <a:pt x="518" y="34"/>
                  <a:pt x="520" y="34"/>
                  <a:pt x="521" y="35"/>
                </a:cubicBezTo>
                <a:cubicBezTo>
                  <a:pt x="519" y="37"/>
                  <a:pt x="515" y="33"/>
                  <a:pt x="513" y="34"/>
                </a:cubicBezTo>
                <a:cubicBezTo>
                  <a:pt x="513" y="33"/>
                  <a:pt x="512" y="32"/>
                  <a:pt x="511" y="32"/>
                </a:cubicBezTo>
                <a:cubicBezTo>
                  <a:pt x="511" y="34"/>
                  <a:pt x="509" y="33"/>
                  <a:pt x="509" y="33"/>
                </a:cubicBezTo>
                <a:cubicBezTo>
                  <a:pt x="509" y="33"/>
                  <a:pt x="510" y="34"/>
                  <a:pt x="509" y="35"/>
                </a:cubicBezTo>
                <a:cubicBezTo>
                  <a:pt x="509" y="35"/>
                  <a:pt x="506" y="34"/>
                  <a:pt x="506" y="36"/>
                </a:cubicBezTo>
                <a:cubicBezTo>
                  <a:pt x="509" y="37"/>
                  <a:pt x="509" y="34"/>
                  <a:pt x="511" y="35"/>
                </a:cubicBezTo>
                <a:cubicBezTo>
                  <a:pt x="510" y="36"/>
                  <a:pt x="511" y="38"/>
                  <a:pt x="509" y="37"/>
                </a:cubicBezTo>
                <a:cubicBezTo>
                  <a:pt x="509" y="39"/>
                  <a:pt x="511" y="38"/>
                  <a:pt x="511" y="40"/>
                </a:cubicBezTo>
                <a:cubicBezTo>
                  <a:pt x="510" y="40"/>
                  <a:pt x="510" y="41"/>
                  <a:pt x="510" y="41"/>
                </a:cubicBezTo>
                <a:cubicBezTo>
                  <a:pt x="508" y="40"/>
                  <a:pt x="506" y="39"/>
                  <a:pt x="504" y="40"/>
                </a:cubicBezTo>
                <a:cubicBezTo>
                  <a:pt x="503" y="39"/>
                  <a:pt x="503" y="38"/>
                  <a:pt x="502" y="38"/>
                </a:cubicBezTo>
                <a:cubicBezTo>
                  <a:pt x="501" y="38"/>
                  <a:pt x="500" y="38"/>
                  <a:pt x="500" y="36"/>
                </a:cubicBezTo>
                <a:cubicBezTo>
                  <a:pt x="498" y="36"/>
                  <a:pt x="499" y="38"/>
                  <a:pt x="498" y="37"/>
                </a:cubicBezTo>
                <a:cubicBezTo>
                  <a:pt x="497" y="36"/>
                  <a:pt x="495" y="35"/>
                  <a:pt x="494" y="36"/>
                </a:cubicBezTo>
                <a:cubicBezTo>
                  <a:pt x="495" y="38"/>
                  <a:pt x="497" y="35"/>
                  <a:pt x="497" y="38"/>
                </a:cubicBezTo>
                <a:cubicBezTo>
                  <a:pt x="495" y="38"/>
                  <a:pt x="492" y="37"/>
                  <a:pt x="493" y="39"/>
                </a:cubicBezTo>
                <a:cubicBezTo>
                  <a:pt x="494" y="39"/>
                  <a:pt x="496" y="38"/>
                  <a:pt x="497" y="40"/>
                </a:cubicBezTo>
                <a:cubicBezTo>
                  <a:pt x="495" y="41"/>
                  <a:pt x="494" y="42"/>
                  <a:pt x="493" y="40"/>
                </a:cubicBezTo>
                <a:cubicBezTo>
                  <a:pt x="493" y="42"/>
                  <a:pt x="491" y="40"/>
                  <a:pt x="490" y="40"/>
                </a:cubicBezTo>
                <a:cubicBezTo>
                  <a:pt x="489" y="40"/>
                  <a:pt x="486" y="42"/>
                  <a:pt x="486" y="39"/>
                </a:cubicBezTo>
                <a:cubicBezTo>
                  <a:pt x="486" y="39"/>
                  <a:pt x="488" y="39"/>
                  <a:pt x="489" y="38"/>
                </a:cubicBezTo>
                <a:cubicBezTo>
                  <a:pt x="487" y="38"/>
                  <a:pt x="486" y="37"/>
                  <a:pt x="484" y="38"/>
                </a:cubicBezTo>
                <a:cubicBezTo>
                  <a:pt x="483" y="39"/>
                  <a:pt x="485" y="39"/>
                  <a:pt x="484" y="39"/>
                </a:cubicBezTo>
                <a:cubicBezTo>
                  <a:pt x="482" y="39"/>
                  <a:pt x="483" y="38"/>
                  <a:pt x="481" y="37"/>
                </a:cubicBezTo>
                <a:cubicBezTo>
                  <a:pt x="482" y="34"/>
                  <a:pt x="484" y="36"/>
                  <a:pt x="485" y="35"/>
                </a:cubicBezTo>
                <a:cubicBezTo>
                  <a:pt x="485" y="34"/>
                  <a:pt x="485" y="34"/>
                  <a:pt x="485" y="34"/>
                </a:cubicBezTo>
                <a:cubicBezTo>
                  <a:pt x="484" y="34"/>
                  <a:pt x="483" y="33"/>
                  <a:pt x="483" y="32"/>
                </a:cubicBezTo>
                <a:cubicBezTo>
                  <a:pt x="484" y="32"/>
                  <a:pt x="485" y="33"/>
                  <a:pt x="485" y="31"/>
                </a:cubicBezTo>
                <a:cubicBezTo>
                  <a:pt x="482" y="32"/>
                  <a:pt x="482" y="30"/>
                  <a:pt x="480" y="30"/>
                </a:cubicBezTo>
                <a:cubicBezTo>
                  <a:pt x="480" y="30"/>
                  <a:pt x="478" y="30"/>
                  <a:pt x="479" y="31"/>
                </a:cubicBezTo>
                <a:cubicBezTo>
                  <a:pt x="479" y="32"/>
                  <a:pt x="481" y="31"/>
                  <a:pt x="481" y="32"/>
                </a:cubicBezTo>
                <a:cubicBezTo>
                  <a:pt x="480" y="33"/>
                  <a:pt x="481" y="34"/>
                  <a:pt x="480" y="36"/>
                </a:cubicBezTo>
                <a:cubicBezTo>
                  <a:pt x="480" y="37"/>
                  <a:pt x="482" y="38"/>
                  <a:pt x="480" y="38"/>
                </a:cubicBezTo>
                <a:cubicBezTo>
                  <a:pt x="480" y="38"/>
                  <a:pt x="480" y="36"/>
                  <a:pt x="479" y="36"/>
                </a:cubicBezTo>
                <a:cubicBezTo>
                  <a:pt x="478" y="37"/>
                  <a:pt x="476" y="37"/>
                  <a:pt x="476" y="39"/>
                </a:cubicBezTo>
                <a:cubicBezTo>
                  <a:pt x="476" y="39"/>
                  <a:pt x="478" y="39"/>
                  <a:pt x="477" y="40"/>
                </a:cubicBezTo>
                <a:cubicBezTo>
                  <a:pt x="478" y="40"/>
                  <a:pt x="479" y="40"/>
                  <a:pt x="479" y="40"/>
                </a:cubicBezTo>
                <a:cubicBezTo>
                  <a:pt x="480" y="40"/>
                  <a:pt x="481" y="39"/>
                  <a:pt x="481" y="39"/>
                </a:cubicBezTo>
                <a:cubicBezTo>
                  <a:pt x="481" y="41"/>
                  <a:pt x="480" y="41"/>
                  <a:pt x="479" y="43"/>
                </a:cubicBezTo>
                <a:cubicBezTo>
                  <a:pt x="478" y="42"/>
                  <a:pt x="478" y="44"/>
                  <a:pt x="477" y="44"/>
                </a:cubicBezTo>
                <a:cubicBezTo>
                  <a:pt x="477" y="42"/>
                  <a:pt x="475" y="41"/>
                  <a:pt x="475" y="39"/>
                </a:cubicBezTo>
                <a:cubicBezTo>
                  <a:pt x="474" y="39"/>
                  <a:pt x="473" y="38"/>
                  <a:pt x="473" y="38"/>
                </a:cubicBezTo>
                <a:cubicBezTo>
                  <a:pt x="475" y="36"/>
                  <a:pt x="475" y="36"/>
                  <a:pt x="475" y="34"/>
                </a:cubicBezTo>
                <a:cubicBezTo>
                  <a:pt x="476" y="35"/>
                  <a:pt x="477" y="36"/>
                  <a:pt x="478" y="35"/>
                </a:cubicBezTo>
                <a:cubicBezTo>
                  <a:pt x="478" y="33"/>
                  <a:pt x="476" y="34"/>
                  <a:pt x="478" y="33"/>
                </a:cubicBezTo>
                <a:cubicBezTo>
                  <a:pt x="476" y="33"/>
                  <a:pt x="475" y="34"/>
                  <a:pt x="474" y="33"/>
                </a:cubicBezTo>
                <a:cubicBezTo>
                  <a:pt x="474" y="34"/>
                  <a:pt x="474" y="35"/>
                  <a:pt x="474" y="36"/>
                </a:cubicBezTo>
                <a:cubicBezTo>
                  <a:pt x="473" y="36"/>
                  <a:pt x="472" y="37"/>
                  <a:pt x="471" y="36"/>
                </a:cubicBezTo>
                <a:cubicBezTo>
                  <a:pt x="471" y="38"/>
                  <a:pt x="473" y="39"/>
                  <a:pt x="473" y="41"/>
                </a:cubicBezTo>
                <a:cubicBezTo>
                  <a:pt x="472" y="41"/>
                  <a:pt x="472" y="42"/>
                  <a:pt x="472" y="42"/>
                </a:cubicBezTo>
                <a:cubicBezTo>
                  <a:pt x="471" y="42"/>
                  <a:pt x="471" y="41"/>
                  <a:pt x="471" y="41"/>
                </a:cubicBezTo>
                <a:cubicBezTo>
                  <a:pt x="471" y="40"/>
                  <a:pt x="469" y="41"/>
                  <a:pt x="469" y="40"/>
                </a:cubicBezTo>
                <a:cubicBezTo>
                  <a:pt x="469" y="39"/>
                  <a:pt x="469" y="38"/>
                  <a:pt x="470" y="37"/>
                </a:cubicBezTo>
                <a:cubicBezTo>
                  <a:pt x="468" y="37"/>
                  <a:pt x="467" y="38"/>
                  <a:pt x="465" y="38"/>
                </a:cubicBezTo>
                <a:cubicBezTo>
                  <a:pt x="464" y="40"/>
                  <a:pt x="466" y="38"/>
                  <a:pt x="466" y="40"/>
                </a:cubicBezTo>
                <a:cubicBezTo>
                  <a:pt x="465" y="43"/>
                  <a:pt x="463" y="42"/>
                  <a:pt x="461" y="42"/>
                </a:cubicBezTo>
                <a:cubicBezTo>
                  <a:pt x="460" y="44"/>
                  <a:pt x="458" y="44"/>
                  <a:pt x="457" y="42"/>
                </a:cubicBezTo>
                <a:cubicBezTo>
                  <a:pt x="458" y="44"/>
                  <a:pt x="457" y="46"/>
                  <a:pt x="457" y="46"/>
                </a:cubicBezTo>
                <a:cubicBezTo>
                  <a:pt x="457" y="46"/>
                  <a:pt x="458" y="47"/>
                  <a:pt x="458" y="47"/>
                </a:cubicBezTo>
                <a:cubicBezTo>
                  <a:pt x="458" y="48"/>
                  <a:pt x="456" y="48"/>
                  <a:pt x="457" y="49"/>
                </a:cubicBezTo>
                <a:cubicBezTo>
                  <a:pt x="457" y="50"/>
                  <a:pt x="458" y="50"/>
                  <a:pt x="459" y="51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1" y="48"/>
                  <a:pt x="461" y="46"/>
                  <a:pt x="462" y="45"/>
                </a:cubicBezTo>
                <a:cubicBezTo>
                  <a:pt x="463" y="45"/>
                  <a:pt x="463" y="45"/>
                  <a:pt x="465" y="45"/>
                </a:cubicBezTo>
                <a:cubicBezTo>
                  <a:pt x="466" y="45"/>
                  <a:pt x="465" y="47"/>
                  <a:pt x="466" y="48"/>
                </a:cubicBezTo>
                <a:cubicBezTo>
                  <a:pt x="466" y="48"/>
                  <a:pt x="468" y="47"/>
                  <a:pt x="468" y="48"/>
                </a:cubicBezTo>
                <a:cubicBezTo>
                  <a:pt x="467" y="50"/>
                  <a:pt x="467" y="52"/>
                  <a:pt x="465" y="52"/>
                </a:cubicBezTo>
                <a:cubicBezTo>
                  <a:pt x="464" y="51"/>
                  <a:pt x="464" y="50"/>
                  <a:pt x="462" y="50"/>
                </a:cubicBezTo>
                <a:cubicBezTo>
                  <a:pt x="461" y="52"/>
                  <a:pt x="462" y="53"/>
                  <a:pt x="462" y="55"/>
                </a:cubicBezTo>
                <a:cubicBezTo>
                  <a:pt x="460" y="55"/>
                  <a:pt x="460" y="55"/>
                  <a:pt x="460" y="55"/>
                </a:cubicBezTo>
                <a:cubicBezTo>
                  <a:pt x="460" y="57"/>
                  <a:pt x="461" y="57"/>
                  <a:pt x="461" y="59"/>
                </a:cubicBezTo>
                <a:cubicBezTo>
                  <a:pt x="460" y="60"/>
                  <a:pt x="460" y="61"/>
                  <a:pt x="459" y="61"/>
                </a:cubicBezTo>
                <a:cubicBezTo>
                  <a:pt x="458" y="60"/>
                  <a:pt x="459" y="59"/>
                  <a:pt x="459" y="58"/>
                </a:cubicBezTo>
                <a:cubicBezTo>
                  <a:pt x="457" y="58"/>
                  <a:pt x="458" y="56"/>
                  <a:pt x="458" y="55"/>
                </a:cubicBezTo>
                <a:cubicBezTo>
                  <a:pt x="458" y="54"/>
                  <a:pt x="457" y="54"/>
                  <a:pt x="456" y="53"/>
                </a:cubicBezTo>
                <a:cubicBezTo>
                  <a:pt x="456" y="51"/>
                  <a:pt x="456" y="49"/>
                  <a:pt x="456" y="48"/>
                </a:cubicBezTo>
                <a:cubicBezTo>
                  <a:pt x="455" y="48"/>
                  <a:pt x="454" y="45"/>
                  <a:pt x="453" y="46"/>
                </a:cubicBezTo>
                <a:cubicBezTo>
                  <a:pt x="454" y="47"/>
                  <a:pt x="453" y="50"/>
                  <a:pt x="452" y="50"/>
                </a:cubicBezTo>
                <a:cubicBezTo>
                  <a:pt x="453" y="50"/>
                  <a:pt x="453" y="51"/>
                  <a:pt x="453" y="52"/>
                </a:cubicBezTo>
                <a:cubicBezTo>
                  <a:pt x="452" y="52"/>
                  <a:pt x="452" y="52"/>
                  <a:pt x="451" y="52"/>
                </a:cubicBezTo>
                <a:cubicBezTo>
                  <a:pt x="452" y="53"/>
                  <a:pt x="450" y="52"/>
                  <a:pt x="450" y="54"/>
                </a:cubicBezTo>
                <a:cubicBezTo>
                  <a:pt x="451" y="55"/>
                  <a:pt x="452" y="52"/>
                  <a:pt x="453" y="53"/>
                </a:cubicBezTo>
                <a:cubicBezTo>
                  <a:pt x="453" y="55"/>
                  <a:pt x="451" y="54"/>
                  <a:pt x="453" y="55"/>
                </a:cubicBezTo>
                <a:cubicBezTo>
                  <a:pt x="452" y="56"/>
                  <a:pt x="450" y="56"/>
                  <a:pt x="450" y="57"/>
                </a:cubicBezTo>
                <a:cubicBezTo>
                  <a:pt x="452" y="57"/>
                  <a:pt x="453" y="56"/>
                  <a:pt x="454" y="58"/>
                </a:cubicBezTo>
                <a:cubicBezTo>
                  <a:pt x="453" y="58"/>
                  <a:pt x="452" y="58"/>
                  <a:pt x="451" y="58"/>
                </a:cubicBezTo>
                <a:cubicBezTo>
                  <a:pt x="451" y="60"/>
                  <a:pt x="451" y="61"/>
                  <a:pt x="452" y="61"/>
                </a:cubicBezTo>
                <a:cubicBezTo>
                  <a:pt x="451" y="62"/>
                  <a:pt x="452" y="63"/>
                  <a:pt x="451" y="63"/>
                </a:cubicBezTo>
                <a:cubicBezTo>
                  <a:pt x="451" y="62"/>
                  <a:pt x="449" y="63"/>
                  <a:pt x="449" y="62"/>
                </a:cubicBezTo>
                <a:cubicBezTo>
                  <a:pt x="451" y="60"/>
                  <a:pt x="448" y="59"/>
                  <a:pt x="450" y="57"/>
                </a:cubicBezTo>
                <a:cubicBezTo>
                  <a:pt x="448" y="57"/>
                  <a:pt x="448" y="56"/>
                  <a:pt x="448" y="54"/>
                </a:cubicBezTo>
                <a:cubicBezTo>
                  <a:pt x="447" y="55"/>
                  <a:pt x="446" y="55"/>
                  <a:pt x="446" y="55"/>
                </a:cubicBezTo>
                <a:cubicBezTo>
                  <a:pt x="446" y="56"/>
                  <a:pt x="447" y="55"/>
                  <a:pt x="447" y="57"/>
                </a:cubicBezTo>
                <a:cubicBezTo>
                  <a:pt x="445" y="56"/>
                  <a:pt x="446" y="58"/>
                  <a:pt x="444" y="59"/>
                </a:cubicBezTo>
                <a:cubicBezTo>
                  <a:pt x="442" y="58"/>
                  <a:pt x="444" y="56"/>
                  <a:pt x="443" y="54"/>
                </a:cubicBezTo>
                <a:cubicBezTo>
                  <a:pt x="444" y="54"/>
                  <a:pt x="444" y="55"/>
                  <a:pt x="445" y="55"/>
                </a:cubicBezTo>
                <a:cubicBezTo>
                  <a:pt x="445" y="53"/>
                  <a:pt x="447" y="55"/>
                  <a:pt x="447" y="53"/>
                </a:cubicBezTo>
                <a:cubicBezTo>
                  <a:pt x="447" y="52"/>
                  <a:pt x="443" y="55"/>
                  <a:pt x="443" y="52"/>
                </a:cubicBezTo>
                <a:cubicBezTo>
                  <a:pt x="444" y="50"/>
                  <a:pt x="448" y="52"/>
                  <a:pt x="449" y="49"/>
                </a:cubicBezTo>
                <a:cubicBezTo>
                  <a:pt x="449" y="50"/>
                  <a:pt x="450" y="50"/>
                  <a:pt x="450" y="50"/>
                </a:cubicBezTo>
                <a:cubicBezTo>
                  <a:pt x="450" y="51"/>
                  <a:pt x="448" y="50"/>
                  <a:pt x="448" y="52"/>
                </a:cubicBezTo>
                <a:cubicBezTo>
                  <a:pt x="451" y="52"/>
                  <a:pt x="451" y="52"/>
                  <a:pt x="451" y="52"/>
                </a:cubicBezTo>
                <a:cubicBezTo>
                  <a:pt x="450" y="50"/>
                  <a:pt x="451" y="50"/>
                  <a:pt x="451" y="49"/>
                </a:cubicBezTo>
                <a:cubicBezTo>
                  <a:pt x="451" y="47"/>
                  <a:pt x="450" y="47"/>
                  <a:pt x="450" y="46"/>
                </a:cubicBezTo>
                <a:cubicBezTo>
                  <a:pt x="450" y="44"/>
                  <a:pt x="451" y="44"/>
                  <a:pt x="451" y="43"/>
                </a:cubicBezTo>
                <a:cubicBezTo>
                  <a:pt x="453" y="42"/>
                  <a:pt x="453" y="43"/>
                  <a:pt x="454" y="43"/>
                </a:cubicBezTo>
                <a:cubicBezTo>
                  <a:pt x="454" y="42"/>
                  <a:pt x="453" y="42"/>
                  <a:pt x="453" y="41"/>
                </a:cubicBezTo>
                <a:cubicBezTo>
                  <a:pt x="452" y="41"/>
                  <a:pt x="451" y="42"/>
                  <a:pt x="449" y="42"/>
                </a:cubicBezTo>
                <a:cubicBezTo>
                  <a:pt x="449" y="45"/>
                  <a:pt x="449" y="47"/>
                  <a:pt x="448" y="48"/>
                </a:cubicBezTo>
                <a:cubicBezTo>
                  <a:pt x="448" y="47"/>
                  <a:pt x="446" y="48"/>
                  <a:pt x="445" y="48"/>
                </a:cubicBezTo>
                <a:cubicBezTo>
                  <a:pt x="445" y="50"/>
                  <a:pt x="442" y="50"/>
                  <a:pt x="442" y="52"/>
                </a:cubicBezTo>
                <a:cubicBezTo>
                  <a:pt x="442" y="52"/>
                  <a:pt x="444" y="53"/>
                  <a:pt x="442" y="53"/>
                </a:cubicBezTo>
                <a:cubicBezTo>
                  <a:pt x="442" y="53"/>
                  <a:pt x="441" y="53"/>
                  <a:pt x="442" y="52"/>
                </a:cubicBezTo>
                <a:cubicBezTo>
                  <a:pt x="439" y="53"/>
                  <a:pt x="439" y="53"/>
                  <a:pt x="436" y="53"/>
                </a:cubicBezTo>
                <a:cubicBezTo>
                  <a:pt x="436" y="54"/>
                  <a:pt x="438" y="54"/>
                  <a:pt x="438" y="56"/>
                </a:cubicBezTo>
                <a:cubicBezTo>
                  <a:pt x="436" y="55"/>
                  <a:pt x="436" y="57"/>
                  <a:pt x="436" y="57"/>
                </a:cubicBezTo>
                <a:cubicBezTo>
                  <a:pt x="435" y="57"/>
                  <a:pt x="432" y="56"/>
                  <a:pt x="432" y="56"/>
                </a:cubicBezTo>
                <a:cubicBezTo>
                  <a:pt x="432" y="53"/>
                  <a:pt x="432" y="53"/>
                  <a:pt x="433" y="50"/>
                </a:cubicBezTo>
                <a:cubicBezTo>
                  <a:pt x="430" y="50"/>
                  <a:pt x="430" y="50"/>
                  <a:pt x="430" y="50"/>
                </a:cubicBezTo>
                <a:cubicBezTo>
                  <a:pt x="429" y="52"/>
                  <a:pt x="428" y="50"/>
                  <a:pt x="428" y="52"/>
                </a:cubicBezTo>
                <a:cubicBezTo>
                  <a:pt x="428" y="52"/>
                  <a:pt x="430" y="52"/>
                  <a:pt x="429" y="54"/>
                </a:cubicBezTo>
                <a:cubicBezTo>
                  <a:pt x="429" y="54"/>
                  <a:pt x="429" y="55"/>
                  <a:pt x="428" y="55"/>
                </a:cubicBezTo>
                <a:cubicBezTo>
                  <a:pt x="427" y="55"/>
                  <a:pt x="426" y="53"/>
                  <a:pt x="425" y="54"/>
                </a:cubicBezTo>
                <a:cubicBezTo>
                  <a:pt x="427" y="55"/>
                  <a:pt x="425" y="57"/>
                  <a:pt x="424" y="57"/>
                </a:cubicBezTo>
                <a:cubicBezTo>
                  <a:pt x="424" y="59"/>
                  <a:pt x="423" y="61"/>
                  <a:pt x="424" y="63"/>
                </a:cubicBezTo>
                <a:cubicBezTo>
                  <a:pt x="425" y="63"/>
                  <a:pt x="425" y="64"/>
                  <a:pt x="426" y="65"/>
                </a:cubicBezTo>
                <a:cubicBezTo>
                  <a:pt x="426" y="66"/>
                  <a:pt x="425" y="66"/>
                  <a:pt x="425" y="66"/>
                </a:cubicBezTo>
                <a:cubicBezTo>
                  <a:pt x="426" y="67"/>
                  <a:pt x="427" y="69"/>
                  <a:pt x="425" y="70"/>
                </a:cubicBezTo>
                <a:cubicBezTo>
                  <a:pt x="425" y="70"/>
                  <a:pt x="424" y="70"/>
                  <a:pt x="424" y="70"/>
                </a:cubicBezTo>
                <a:cubicBezTo>
                  <a:pt x="424" y="68"/>
                  <a:pt x="424" y="67"/>
                  <a:pt x="424" y="66"/>
                </a:cubicBezTo>
                <a:cubicBezTo>
                  <a:pt x="423" y="66"/>
                  <a:pt x="424" y="63"/>
                  <a:pt x="422" y="64"/>
                </a:cubicBezTo>
                <a:cubicBezTo>
                  <a:pt x="422" y="65"/>
                  <a:pt x="423" y="65"/>
                  <a:pt x="423" y="67"/>
                </a:cubicBezTo>
                <a:cubicBezTo>
                  <a:pt x="421" y="67"/>
                  <a:pt x="421" y="68"/>
                  <a:pt x="419" y="68"/>
                </a:cubicBezTo>
                <a:cubicBezTo>
                  <a:pt x="418" y="67"/>
                  <a:pt x="417" y="67"/>
                  <a:pt x="417" y="66"/>
                </a:cubicBezTo>
                <a:cubicBezTo>
                  <a:pt x="417" y="64"/>
                  <a:pt x="419" y="65"/>
                  <a:pt x="420" y="65"/>
                </a:cubicBezTo>
                <a:cubicBezTo>
                  <a:pt x="419" y="64"/>
                  <a:pt x="418" y="65"/>
                  <a:pt x="418" y="63"/>
                </a:cubicBezTo>
                <a:cubicBezTo>
                  <a:pt x="419" y="62"/>
                  <a:pt x="420" y="60"/>
                  <a:pt x="421" y="57"/>
                </a:cubicBezTo>
                <a:cubicBezTo>
                  <a:pt x="420" y="57"/>
                  <a:pt x="420" y="55"/>
                  <a:pt x="418" y="55"/>
                </a:cubicBezTo>
                <a:cubicBezTo>
                  <a:pt x="418" y="56"/>
                  <a:pt x="419" y="59"/>
                  <a:pt x="417" y="59"/>
                </a:cubicBezTo>
                <a:cubicBezTo>
                  <a:pt x="416" y="58"/>
                  <a:pt x="416" y="56"/>
                  <a:pt x="414" y="55"/>
                </a:cubicBezTo>
                <a:cubicBezTo>
                  <a:pt x="414" y="55"/>
                  <a:pt x="415" y="54"/>
                  <a:pt x="414" y="54"/>
                </a:cubicBezTo>
                <a:cubicBezTo>
                  <a:pt x="414" y="55"/>
                  <a:pt x="413" y="55"/>
                  <a:pt x="413" y="56"/>
                </a:cubicBezTo>
                <a:cubicBezTo>
                  <a:pt x="413" y="56"/>
                  <a:pt x="412" y="56"/>
                  <a:pt x="412" y="56"/>
                </a:cubicBezTo>
                <a:cubicBezTo>
                  <a:pt x="411" y="56"/>
                  <a:pt x="412" y="58"/>
                  <a:pt x="410" y="57"/>
                </a:cubicBezTo>
                <a:cubicBezTo>
                  <a:pt x="408" y="57"/>
                  <a:pt x="410" y="54"/>
                  <a:pt x="408" y="55"/>
                </a:cubicBezTo>
                <a:cubicBezTo>
                  <a:pt x="406" y="54"/>
                  <a:pt x="409" y="56"/>
                  <a:pt x="407" y="56"/>
                </a:cubicBezTo>
                <a:cubicBezTo>
                  <a:pt x="405" y="56"/>
                  <a:pt x="405" y="56"/>
                  <a:pt x="405" y="56"/>
                </a:cubicBezTo>
                <a:cubicBezTo>
                  <a:pt x="405" y="55"/>
                  <a:pt x="404" y="54"/>
                  <a:pt x="404" y="54"/>
                </a:cubicBezTo>
                <a:cubicBezTo>
                  <a:pt x="403" y="54"/>
                  <a:pt x="403" y="56"/>
                  <a:pt x="402" y="55"/>
                </a:cubicBezTo>
                <a:cubicBezTo>
                  <a:pt x="401" y="54"/>
                  <a:pt x="401" y="52"/>
                  <a:pt x="404" y="52"/>
                </a:cubicBezTo>
                <a:cubicBezTo>
                  <a:pt x="404" y="53"/>
                  <a:pt x="404" y="54"/>
                  <a:pt x="406" y="54"/>
                </a:cubicBezTo>
                <a:cubicBezTo>
                  <a:pt x="407" y="52"/>
                  <a:pt x="406" y="52"/>
                  <a:pt x="406" y="50"/>
                </a:cubicBezTo>
                <a:cubicBezTo>
                  <a:pt x="404" y="49"/>
                  <a:pt x="402" y="50"/>
                  <a:pt x="400" y="50"/>
                </a:cubicBezTo>
                <a:cubicBezTo>
                  <a:pt x="400" y="49"/>
                  <a:pt x="400" y="48"/>
                  <a:pt x="398" y="48"/>
                </a:cubicBezTo>
                <a:cubicBezTo>
                  <a:pt x="396" y="49"/>
                  <a:pt x="394" y="48"/>
                  <a:pt x="394" y="50"/>
                </a:cubicBezTo>
                <a:cubicBezTo>
                  <a:pt x="394" y="51"/>
                  <a:pt x="396" y="50"/>
                  <a:pt x="397" y="51"/>
                </a:cubicBezTo>
                <a:cubicBezTo>
                  <a:pt x="395" y="52"/>
                  <a:pt x="397" y="52"/>
                  <a:pt x="397" y="53"/>
                </a:cubicBezTo>
                <a:cubicBezTo>
                  <a:pt x="397" y="54"/>
                  <a:pt x="396" y="54"/>
                  <a:pt x="395" y="54"/>
                </a:cubicBezTo>
                <a:cubicBezTo>
                  <a:pt x="395" y="55"/>
                  <a:pt x="394" y="55"/>
                  <a:pt x="394" y="55"/>
                </a:cubicBezTo>
                <a:cubicBezTo>
                  <a:pt x="394" y="56"/>
                  <a:pt x="394" y="58"/>
                  <a:pt x="392" y="58"/>
                </a:cubicBezTo>
                <a:cubicBezTo>
                  <a:pt x="391" y="56"/>
                  <a:pt x="392" y="57"/>
                  <a:pt x="392" y="55"/>
                </a:cubicBezTo>
                <a:cubicBezTo>
                  <a:pt x="392" y="54"/>
                  <a:pt x="389" y="55"/>
                  <a:pt x="389" y="56"/>
                </a:cubicBezTo>
                <a:cubicBezTo>
                  <a:pt x="390" y="56"/>
                  <a:pt x="390" y="58"/>
                  <a:pt x="391" y="59"/>
                </a:cubicBezTo>
                <a:cubicBezTo>
                  <a:pt x="389" y="57"/>
                  <a:pt x="391" y="62"/>
                  <a:pt x="390" y="62"/>
                </a:cubicBezTo>
                <a:cubicBezTo>
                  <a:pt x="389" y="62"/>
                  <a:pt x="389" y="61"/>
                  <a:pt x="389" y="61"/>
                </a:cubicBezTo>
                <a:cubicBezTo>
                  <a:pt x="390" y="58"/>
                  <a:pt x="387" y="55"/>
                  <a:pt x="388" y="53"/>
                </a:cubicBezTo>
                <a:cubicBezTo>
                  <a:pt x="390" y="53"/>
                  <a:pt x="389" y="54"/>
                  <a:pt x="390" y="54"/>
                </a:cubicBezTo>
                <a:cubicBezTo>
                  <a:pt x="391" y="53"/>
                  <a:pt x="392" y="53"/>
                  <a:pt x="392" y="52"/>
                </a:cubicBezTo>
                <a:cubicBezTo>
                  <a:pt x="390" y="52"/>
                  <a:pt x="390" y="52"/>
                  <a:pt x="390" y="52"/>
                </a:cubicBezTo>
                <a:cubicBezTo>
                  <a:pt x="389" y="50"/>
                  <a:pt x="388" y="49"/>
                  <a:pt x="387" y="48"/>
                </a:cubicBezTo>
                <a:cubicBezTo>
                  <a:pt x="386" y="49"/>
                  <a:pt x="387" y="49"/>
                  <a:pt x="387" y="50"/>
                </a:cubicBezTo>
                <a:cubicBezTo>
                  <a:pt x="385" y="50"/>
                  <a:pt x="384" y="51"/>
                  <a:pt x="383" y="51"/>
                </a:cubicBezTo>
                <a:cubicBezTo>
                  <a:pt x="383" y="51"/>
                  <a:pt x="382" y="51"/>
                  <a:pt x="382" y="50"/>
                </a:cubicBezTo>
                <a:cubicBezTo>
                  <a:pt x="383" y="49"/>
                  <a:pt x="384" y="47"/>
                  <a:pt x="386" y="47"/>
                </a:cubicBezTo>
                <a:cubicBezTo>
                  <a:pt x="385" y="46"/>
                  <a:pt x="385" y="44"/>
                  <a:pt x="386" y="44"/>
                </a:cubicBezTo>
                <a:cubicBezTo>
                  <a:pt x="386" y="47"/>
                  <a:pt x="388" y="46"/>
                  <a:pt x="390" y="46"/>
                </a:cubicBezTo>
                <a:cubicBezTo>
                  <a:pt x="390" y="47"/>
                  <a:pt x="389" y="47"/>
                  <a:pt x="391" y="47"/>
                </a:cubicBezTo>
                <a:cubicBezTo>
                  <a:pt x="392" y="47"/>
                  <a:pt x="394" y="46"/>
                  <a:pt x="395" y="46"/>
                </a:cubicBezTo>
                <a:cubicBezTo>
                  <a:pt x="395" y="44"/>
                  <a:pt x="394" y="44"/>
                  <a:pt x="392" y="43"/>
                </a:cubicBezTo>
                <a:cubicBezTo>
                  <a:pt x="392" y="44"/>
                  <a:pt x="394" y="44"/>
                  <a:pt x="393" y="46"/>
                </a:cubicBezTo>
                <a:cubicBezTo>
                  <a:pt x="393" y="46"/>
                  <a:pt x="390" y="46"/>
                  <a:pt x="390" y="44"/>
                </a:cubicBezTo>
                <a:cubicBezTo>
                  <a:pt x="392" y="45"/>
                  <a:pt x="391" y="42"/>
                  <a:pt x="393" y="43"/>
                </a:cubicBezTo>
                <a:cubicBezTo>
                  <a:pt x="393" y="42"/>
                  <a:pt x="393" y="40"/>
                  <a:pt x="393" y="40"/>
                </a:cubicBezTo>
                <a:cubicBezTo>
                  <a:pt x="394" y="40"/>
                  <a:pt x="395" y="41"/>
                  <a:pt x="395" y="40"/>
                </a:cubicBezTo>
                <a:cubicBezTo>
                  <a:pt x="395" y="40"/>
                  <a:pt x="394" y="39"/>
                  <a:pt x="394" y="38"/>
                </a:cubicBezTo>
                <a:cubicBezTo>
                  <a:pt x="395" y="39"/>
                  <a:pt x="396" y="39"/>
                  <a:pt x="397" y="39"/>
                </a:cubicBezTo>
                <a:cubicBezTo>
                  <a:pt x="397" y="42"/>
                  <a:pt x="396" y="42"/>
                  <a:pt x="396" y="44"/>
                </a:cubicBezTo>
                <a:cubicBezTo>
                  <a:pt x="398" y="44"/>
                  <a:pt x="397" y="45"/>
                  <a:pt x="397" y="47"/>
                </a:cubicBezTo>
                <a:cubicBezTo>
                  <a:pt x="399" y="47"/>
                  <a:pt x="398" y="44"/>
                  <a:pt x="399" y="44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399" y="42"/>
                  <a:pt x="399" y="43"/>
                  <a:pt x="398" y="43"/>
                </a:cubicBezTo>
                <a:cubicBezTo>
                  <a:pt x="398" y="40"/>
                  <a:pt x="398" y="38"/>
                  <a:pt x="396" y="37"/>
                </a:cubicBezTo>
                <a:cubicBezTo>
                  <a:pt x="396" y="36"/>
                  <a:pt x="397" y="36"/>
                  <a:pt x="397" y="35"/>
                </a:cubicBezTo>
                <a:cubicBezTo>
                  <a:pt x="396" y="34"/>
                  <a:pt x="395" y="33"/>
                  <a:pt x="394" y="33"/>
                </a:cubicBezTo>
                <a:cubicBezTo>
                  <a:pt x="392" y="34"/>
                  <a:pt x="395" y="35"/>
                  <a:pt x="394" y="35"/>
                </a:cubicBezTo>
                <a:cubicBezTo>
                  <a:pt x="393" y="35"/>
                  <a:pt x="392" y="35"/>
                  <a:pt x="391" y="35"/>
                </a:cubicBezTo>
                <a:cubicBezTo>
                  <a:pt x="391" y="34"/>
                  <a:pt x="391" y="32"/>
                  <a:pt x="390" y="33"/>
                </a:cubicBezTo>
                <a:cubicBezTo>
                  <a:pt x="389" y="34"/>
                  <a:pt x="391" y="35"/>
                  <a:pt x="390" y="37"/>
                </a:cubicBezTo>
                <a:cubicBezTo>
                  <a:pt x="391" y="37"/>
                  <a:pt x="392" y="36"/>
                  <a:pt x="393" y="37"/>
                </a:cubicBezTo>
                <a:cubicBezTo>
                  <a:pt x="393" y="38"/>
                  <a:pt x="392" y="38"/>
                  <a:pt x="391" y="39"/>
                </a:cubicBezTo>
                <a:cubicBezTo>
                  <a:pt x="392" y="41"/>
                  <a:pt x="391" y="43"/>
                  <a:pt x="390" y="44"/>
                </a:cubicBezTo>
                <a:cubicBezTo>
                  <a:pt x="389" y="43"/>
                  <a:pt x="389" y="42"/>
                  <a:pt x="389" y="40"/>
                </a:cubicBezTo>
                <a:cubicBezTo>
                  <a:pt x="388" y="40"/>
                  <a:pt x="387" y="40"/>
                  <a:pt x="386" y="39"/>
                </a:cubicBezTo>
                <a:cubicBezTo>
                  <a:pt x="388" y="37"/>
                  <a:pt x="386" y="35"/>
                  <a:pt x="386" y="33"/>
                </a:cubicBezTo>
                <a:cubicBezTo>
                  <a:pt x="388" y="33"/>
                  <a:pt x="389" y="32"/>
                  <a:pt x="389" y="31"/>
                </a:cubicBezTo>
                <a:cubicBezTo>
                  <a:pt x="388" y="30"/>
                  <a:pt x="388" y="31"/>
                  <a:pt x="386" y="31"/>
                </a:cubicBezTo>
                <a:cubicBezTo>
                  <a:pt x="386" y="33"/>
                  <a:pt x="385" y="31"/>
                  <a:pt x="383" y="32"/>
                </a:cubicBezTo>
                <a:cubicBezTo>
                  <a:pt x="383" y="33"/>
                  <a:pt x="384" y="33"/>
                  <a:pt x="384" y="35"/>
                </a:cubicBezTo>
                <a:cubicBezTo>
                  <a:pt x="383" y="35"/>
                  <a:pt x="382" y="35"/>
                  <a:pt x="381" y="35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78" y="34"/>
                  <a:pt x="378" y="37"/>
                  <a:pt x="375" y="39"/>
                </a:cubicBezTo>
                <a:cubicBezTo>
                  <a:pt x="373" y="38"/>
                  <a:pt x="371" y="39"/>
                  <a:pt x="369" y="39"/>
                </a:cubicBezTo>
                <a:cubicBezTo>
                  <a:pt x="370" y="40"/>
                  <a:pt x="371" y="41"/>
                  <a:pt x="372" y="42"/>
                </a:cubicBezTo>
                <a:cubicBezTo>
                  <a:pt x="372" y="39"/>
                  <a:pt x="377" y="41"/>
                  <a:pt x="379" y="40"/>
                </a:cubicBezTo>
                <a:cubicBezTo>
                  <a:pt x="379" y="39"/>
                  <a:pt x="378" y="39"/>
                  <a:pt x="378" y="37"/>
                </a:cubicBezTo>
                <a:cubicBezTo>
                  <a:pt x="379" y="37"/>
                  <a:pt x="380" y="37"/>
                  <a:pt x="380" y="37"/>
                </a:cubicBezTo>
                <a:cubicBezTo>
                  <a:pt x="380" y="38"/>
                  <a:pt x="379" y="39"/>
                  <a:pt x="381" y="39"/>
                </a:cubicBezTo>
                <a:cubicBezTo>
                  <a:pt x="382" y="38"/>
                  <a:pt x="379" y="37"/>
                  <a:pt x="381" y="36"/>
                </a:cubicBezTo>
                <a:cubicBezTo>
                  <a:pt x="383" y="37"/>
                  <a:pt x="384" y="36"/>
                  <a:pt x="385" y="37"/>
                </a:cubicBezTo>
                <a:cubicBezTo>
                  <a:pt x="385" y="38"/>
                  <a:pt x="384" y="38"/>
                  <a:pt x="383" y="38"/>
                </a:cubicBezTo>
                <a:cubicBezTo>
                  <a:pt x="384" y="40"/>
                  <a:pt x="387" y="39"/>
                  <a:pt x="387" y="42"/>
                </a:cubicBezTo>
                <a:cubicBezTo>
                  <a:pt x="386" y="42"/>
                  <a:pt x="386" y="41"/>
                  <a:pt x="385" y="41"/>
                </a:cubicBezTo>
                <a:cubicBezTo>
                  <a:pt x="384" y="42"/>
                  <a:pt x="385" y="42"/>
                  <a:pt x="385" y="44"/>
                </a:cubicBezTo>
                <a:cubicBezTo>
                  <a:pt x="383" y="44"/>
                  <a:pt x="384" y="47"/>
                  <a:pt x="381" y="48"/>
                </a:cubicBezTo>
                <a:cubicBezTo>
                  <a:pt x="381" y="46"/>
                  <a:pt x="382" y="46"/>
                  <a:pt x="382" y="44"/>
                </a:cubicBezTo>
                <a:cubicBezTo>
                  <a:pt x="381" y="43"/>
                  <a:pt x="380" y="45"/>
                  <a:pt x="378" y="44"/>
                </a:cubicBezTo>
                <a:cubicBezTo>
                  <a:pt x="378" y="46"/>
                  <a:pt x="380" y="45"/>
                  <a:pt x="380" y="46"/>
                </a:cubicBezTo>
                <a:cubicBezTo>
                  <a:pt x="379" y="46"/>
                  <a:pt x="380" y="48"/>
                  <a:pt x="379" y="48"/>
                </a:cubicBezTo>
                <a:cubicBezTo>
                  <a:pt x="378" y="48"/>
                  <a:pt x="379" y="46"/>
                  <a:pt x="378" y="47"/>
                </a:cubicBezTo>
                <a:cubicBezTo>
                  <a:pt x="377" y="48"/>
                  <a:pt x="379" y="49"/>
                  <a:pt x="378" y="49"/>
                </a:cubicBezTo>
                <a:cubicBezTo>
                  <a:pt x="375" y="50"/>
                  <a:pt x="376" y="47"/>
                  <a:pt x="376" y="45"/>
                </a:cubicBezTo>
                <a:cubicBezTo>
                  <a:pt x="374" y="44"/>
                  <a:pt x="375" y="46"/>
                  <a:pt x="374" y="46"/>
                </a:cubicBezTo>
                <a:cubicBezTo>
                  <a:pt x="373" y="46"/>
                  <a:pt x="373" y="48"/>
                  <a:pt x="373" y="47"/>
                </a:cubicBezTo>
                <a:cubicBezTo>
                  <a:pt x="373" y="46"/>
                  <a:pt x="373" y="44"/>
                  <a:pt x="371" y="44"/>
                </a:cubicBezTo>
                <a:cubicBezTo>
                  <a:pt x="372" y="45"/>
                  <a:pt x="372" y="46"/>
                  <a:pt x="372" y="48"/>
                </a:cubicBezTo>
                <a:cubicBezTo>
                  <a:pt x="370" y="47"/>
                  <a:pt x="367" y="48"/>
                  <a:pt x="367" y="46"/>
                </a:cubicBezTo>
                <a:cubicBezTo>
                  <a:pt x="366" y="46"/>
                  <a:pt x="366" y="47"/>
                  <a:pt x="366" y="46"/>
                </a:cubicBezTo>
                <a:cubicBezTo>
                  <a:pt x="366" y="45"/>
                  <a:pt x="367" y="45"/>
                  <a:pt x="368" y="44"/>
                </a:cubicBezTo>
                <a:cubicBezTo>
                  <a:pt x="369" y="44"/>
                  <a:pt x="368" y="46"/>
                  <a:pt x="370" y="46"/>
                </a:cubicBezTo>
                <a:cubicBezTo>
                  <a:pt x="371" y="43"/>
                  <a:pt x="369" y="42"/>
                  <a:pt x="368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6" y="38"/>
                  <a:pt x="366" y="38"/>
                  <a:pt x="365" y="38"/>
                </a:cubicBezTo>
                <a:cubicBezTo>
                  <a:pt x="364" y="39"/>
                  <a:pt x="363" y="41"/>
                  <a:pt x="362" y="42"/>
                </a:cubicBezTo>
                <a:cubicBezTo>
                  <a:pt x="362" y="42"/>
                  <a:pt x="362" y="41"/>
                  <a:pt x="361" y="41"/>
                </a:cubicBezTo>
                <a:cubicBezTo>
                  <a:pt x="361" y="42"/>
                  <a:pt x="360" y="42"/>
                  <a:pt x="359" y="42"/>
                </a:cubicBezTo>
                <a:cubicBezTo>
                  <a:pt x="359" y="43"/>
                  <a:pt x="358" y="44"/>
                  <a:pt x="357" y="44"/>
                </a:cubicBezTo>
                <a:cubicBezTo>
                  <a:pt x="357" y="43"/>
                  <a:pt x="357" y="41"/>
                  <a:pt x="355" y="41"/>
                </a:cubicBezTo>
                <a:cubicBezTo>
                  <a:pt x="354" y="43"/>
                  <a:pt x="357" y="43"/>
                  <a:pt x="356" y="44"/>
                </a:cubicBezTo>
                <a:cubicBezTo>
                  <a:pt x="356" y="44"/>
                  <a:pt x="356" y="45"/>
                  <a:pt x="355" y="45"/>
                </a:cubicBezTo>
                <a:cubicBezTo>
                  <a:pt x="355" y="44"/>
                  <a:pt x="355" y="43"/>
                  <a:pt x="354" y="42"/>
                </a:cubicBezTo>
                <a:cubicBezTo>
                  <a:pt x="353" y="43"/>
                  <a:pt x="353" y="45"/>
                  <a:pt x="352" y="44"/>
                </a:cubicBezTo>
                <a:cubicBezTo>
                  <a:pt x="351" y="45"/>
                  <a:pt x="353" y="45"/>
                  <a:pt x="353" y="46"/>
                </a:cubicBezTo>
                <a:cubicBezTo>
                  <a:pt x="352" y="47"/>
                  <a:pt x="351" y="49"/>
                  <a:pt x="349" y="49"/>
                </a:cubicBezTo>
                <a:cubicBezTo>
                  <a:pt x="349" y="51"/>
                  <a:pt x="351" y="51"/>
                  <a:pt x="350" y="52"/>
                </a:cubicBezTo>
                <a:cubicBezTo>
                  <a:pt x="349" y="51"/>
                  <a:pt x="348" y="51"/>
                  <a:pt x="348" y="50"/>
                </a:cubicBezTo>
                <a:cubicBezTo>
                  <a:pt x="348" y="50"/>
                  <a:pt x="349" y="49"/>
                  <a:pt x="349" y="48"/>
                </a:cubicBezTo>
                <a:cubicBezTo>
                  <a:pt x="347" y="49"/>
                  <a:pt x="347" y="49"/>
                  <a:pt x="346" y="50"/>
                </a:cubicBezTo>
                <a:cubicBezTo>
                  <a:pt x="346" y="51"/>
                  <a:pt x="346" y="51"/>
                  <a:pt x="346" y="53"/>
                </a:cubicBezTo>
                <a:cubicBezTo>
                  <a:pt x="347" y="53"/>
                  <a:pt x="348" y="52"/>
                  <a:pt x="348" y="54"/>
                </a:cubicBezTo>
                <a:cubicBezTo>
                  <a:pt x="347" y="54"/>
                  <a:pt x="346" y="54"/>
                  <a:pt x="346" y="55"/>
                </a:cubicBezTo>
                <a:cubicBezTo>
                  <a:pt x="345" y="55"/>
                  <a:pt x="342" y="58"/>
                  <a:pt x="342" y="57"/>
                </a:cubicBezTo>
                <a:cubicBezTo>
                  <a:pt x="341" y="57"/>
                  <a:pt x="341" y="55"/>
                  <a:pt x="341" y="55"/>
                </a:cubicBezTo>
                <a:cubicBezTo>
                  <a:pt x="340" y="54"/>
                  <a:pt x="338" y="56"/>
                  <a:pt x="338" y="54"/>
                </a:cubicBezTo>
                <a:cubicBezTo>
                  <a:pt x="339" y="53"/>
                  <a:pt x="340" y="53"/>
                  <a:pt x="341" y="53"/>
                </a:cubicBezTo>
                <a:cubicBezTo>
                  <a:pt x="341" y="54"/>
                  <a:pt x="340" y="54"/>
                  <a:pt x="341" y="55"/>
                </a:cubicBezTo>
                <a:cubicBezTo>
                  <a:pt x="341" y="56"/>
                  <a:pt x="343" y="56"/>
                  <a:pt x="344" y="56"/>
                </a:cubicBezTo>
                <a:cubicBezTo>
                  <a:pt x="344" y="54"/>
                  <a:pt x="342" y="52"/>
                  <a:pt x="344" y="53"/>
                </a:cubicBezTo>
                <a:cubicBezTo>
                  <a:pt x="345" y="51"/>
                  <a:pt x="344" y="51"/>
                  <a:pt x="345" y="50"/>
                </a:cubicBezTo>
                <a:cubicBezTo>
                  <a:pt x="342" y="49"/>
                  <a:pt x="342" y="51"/>
                  <a:pt x="341" y="51"/>
                </a:cubicBezTo>
                <a:cubicBezTo>
                  <a:pt x="340" y="50"/>
                  <a:pt x="340" y="49"/>
                  <a:pt x="339" y="48"/>
                </a:cubicBezTo>
                <a:cubicBezTo>
                  <a:pt x="339" y="50"/>
                  <a:pt x="337" y="49"/>
                  <a:pt x="337" y="50"/>
                </a:cubicBezTo>
                <a:cubicBezTo>
                  <a:pt x="337" y="49"/>
                  <a:pt x="336" y="49"/>
                  <a:pt x="335" y="49"/>
                </a:cubicBezTo>
                <a:cubicBezTo>
                  <a:pt x="334" y="50"/>
                  <a:pt x="334" y="50"/>
                  <a:pt x="334" y="50"/>
                </a:cubicBezTo>
                <a:cubicBezTo>
                  <a:pt x="334" y="52"/>
                  <a:pt x="335" y="53"/>
                  <a:pt x="334" y="54"/>
                </a:cubicBezTo>
                <a:cubicBezTo>
                  <a:pt x="335" y="55"/>
                  <a:pt x="336" y="55"/>
                  <a:pt x="336" y="57"/>
                </a:cubicBezTo>
                <a:cubicBezTo>
                  <a:pt x="335" y="57"/>
                  <a:pt x="334" y="57"/>
                  <a:pt x="334" y="58"/>
                </a:cubicBezTo>
                <a:cubicBezTo>
                  <a:pt x="335" y="59"/>
                  <a:pt x="338" y="58"/>
                  <a:pt x="338" y="57"/>
                </a:cubicBezTo>
                <a:cubicBezTo>
                  <a:pt x="339" y="58"/>
                  <a:pt x="337" y="59"/>
                  <a:pt x="337" y="60"/>
                </a:cubicBezTo>
                <a:cubicBezTo>
                  <a:pt x="337" y="60"/>
                  <a:pt x="338" y="60"/>
                  <a:pt x="338" y="61"/>
                </a:cubicBezTo>
                <a:cubicBezTo>
                  <a:pt x="336" y="60"/>
                  <a:pt x="337" y="62"/>
                  <a:pt x="335" y="63"/>
                </a:cubicBezTo>
                <a:cubicBezTo>
                  <a:pt x="334" y="63"/>
                  <a:pt x="332" y="62"/>
                  <a:pt x="330" y="63"/>
                </a:cubicBezTo>
                <a:cubicBezTo>
                  <a:pt x="330" y="63"/>
                  <a:pt x="329" y="61"/>
                  <a:pt x="330" y="61"/>
                </a:cubicBezTo>
                <a:cubicBezTo>
                  <a:pt x="331" y="61"/>
                  <a:pt x="331" y="62"/>
                  <a:pt x="331" y="62"/>
                </a:cubicBezTo>
                <a:cubicBezTo>
                  <a:pt x="332" y="61"/>
                  <a:pt x="334" y="61"/>
                  <a:pt x="333" y="58"/>
                </a:cubicBezTo>
                <a:cubicBezTo>
                  <a:pt x="332" y="58"/>
                  <a:pt x="331" y="58"/>
                  <a:pt x="331" y="57"/>
                </a:cubicBezTo>
                <a:cubicBezTo>
                  <a:pt x="330" y="55"/>
                  <a:pt x="332" y="56"/>
                  <a:pt x="332" y="54"/>
                </a:cubicBezTo>
                <a:cubicBezTo>
                  <a:pt x="331" y="53"/>
                  <a:pt x="329" y="53"/>
                  <a:pt x="329" y="50"/>
                </a:cubicBezTo>
                <a:cubicBezTo>
                  <a:pt x="328" y="50"/>
                  <a:pt x="327" y="50"/>
                  <a:pt x="326" y="49"/>
                </a:cubicBezTo>
                <a:cubicBezTo>
                  <a:pt x="326" y="48"/>
                  <a:pt x="327" y="46"/>
                  <a:pt x="326" y="45"/>
                </a:cubicBezTo>
                <a:cubicBezTo>
                  <a:pt x="326" y="47"/>
                  <a:pt x="325" y="47"/>
                  <a:pt x="324" y="48"/>
                </a:cubicBezTo>
                <a:cubicBezTo>
                  <a:pt x="324" y="47"/>
                  <a:pt x="323" y="46"/>
                  <a:pt x="323" y="45"/>
                </a:cubicBezTo>
                <a:cubicBezTo>
                  <a:pt x="322" y="45"/>
                  <a:pt x="321" y="45"/>
                  <a:pt x="321" y="46"/>
                </a:cubicBezTo>
                <a:cubicBezTo>
                  <a:pt x="321" y="47"/>
                  <a:pt x="322" y="45"/>
                  <a:pt x="322" y="47"/>
                </a:cubicBezTo>
                <a:cubicBezTo>
                  <a:pt x="323" y="48"/>
                  <a:pt x="322" y="49"/>
                  <a:pt x="322" y="50"/>
                </a:cubicBezTo>
                <a:cubicBezTo>
                  <a:pt x="322" y="51"/>
                  <a:pt x="323" y="52"/>
                  <a:pt x="322" y="52"/>
                </a:cubicBezTo>
                <a:cubicBezTo>
                  <a:pt x="319" y="51"/>
                  <a:pt x="323" y="48"/>
                  <a:pt x="320" y="47"/>
                </a:cubicBezTo>
                <a:cubicBezTo>
                  <a:pt x="320" y="48"/>
                  <a:pt x="320" y="48"/>
                  <a:pt x="319" y="48"/>
                </a:cubicBezTo>
                <a:cubicBezTo>
                  <a:pt x="317" y="49"/>
                  <a:pt x="316" y="50"/>
                  <a:pt x="314" y="51"/>
                </a:cubicBezTo>
                <a:cubicBezTo>
                  <a:pt x="314" y="53"/>
                  <a:pt x="316" y="54"/>
                  <a:pt x="315" y="55"/>
                </a:cubicBezTo>
                <a:cubicBezTo>
                  <a:pt x="313" y="55"/>
                  <a:pt x="311" y="55"/>
                  <a:pt x="311" y="53"/>
                </a:cubicBezTo>
                <a:cubicBezTo>
                  <a:pt x="312" y="53"/>
                  <a:pt x="311" y="52"/>
                  <a:pt x="312" y="51"/>
                </a:cubicBezTo>
                <a:cubicBezTo>
                  <a:pt x="312" y="50"/>
                  <a:pt x="313" y="50"/>
                  <a:pt x="314" y="49"/>
                </a:cubicBezTo>
                <a:cubicBezTo>
                  <a:pt x="314" y="49"/>
                  <a:pt x="314" y="48"/>
                  <a:pt x="315" y="47"/>
                </a:cubicBezTo>
                <a:cubicBezTo>
                  <a:pt x="315" y="46"/>
                  <a:pt x="316" y="46"/>
                  <a:pt x="316" y="45"/>
                </a:cubicBezTo>
                <a:cubicBezTo>
                  <a:pt x="315" y="44"/>
                  <a:pt x="314" y="44"/>
                  <a:pt x="313" y="43"/>
                </a:cubicBezTo>
                <a:cubicBezTo>
                  <a:pt x="314" y="43"/>
                  <a:pt x="314" y="42"/>
                  <a:pt x="314" y="41"/>
                </a:cubicBezTo>
                <a:cubicBezTo>
                  <a:pt x="312" y="41"/>
                  <a:pt x="312" y="43"/>
                  <a:pt x="311" y="43"/>
                </a:cubicBezTo>
                <a:cubicBezTo>
                  <a:pt x="310" y="44"/>
                  <a:pt x="309" y="44"/>
                  <a:pt x="309" y="44"/>
                </a:cubicBezTo>
                <a:cubicBezTo>
                  <a:pt x="308" y="45"/>
                  <a:pt x="307" y="44"/>
                  <a:pt x="307" y="44"/>
                </a:cubicBezTo>
                <a:cubicBezTo>
                  <a:pt x="305" y="44"/>
                  <a:pt x="306" y="47"/>
                  <a:pt x="304" y="46"/>
                </a:cubicBezTo>
                <a:cubicBezTo>
                  <a:pt x="303" y="45"/>
                  <a:pt x="305" y="44"/>
                  <a:pt x="305" y="43"/>
                </a:cubicBezTo>
                <a:cubicBezTo>
                  <a:pt x="302" y="44"/>
                  <a:pt x="304" y="40"/>
                  <a:pt x="301" y="41"/>
                </a:cubicBezTo>
                <a:cubicBezTo>
                  <a:pt x="302" y="44"/>
                  <a:pt x="299" y="44"/>
                  <a:pt x="298" y="45"/>
                </a:cubicBezTo>
                <a:cubicBezTo>
                  <a:pt x="299" y="44"/>
                  <a:pt x="297" y="45"/>
                  <a:pt x="297" y="44"/>
                </a:cubicBezTo>
                <a:cubicBezTo>
                  <a:pt x="298" y="43"/>
                  <a:pt x="300" y="42"/>
                  <a:pt x="301" y="40"/>
                </a:cubicBezTo>
                <a:cubicBezTo>
                  <a:pt x="302" y="40"/>
                  <a:pt x="303" y="39"/>
                  <a:pt x="304" y="39"/>
                </a:cubicBezTo>
                <a:cubicBezTo>
                  <a:pt x="305" y="39"/>
                  <a:pt x="307" y="35"/>
                  <a:pt x="304" y="35"/>
                </a:cubicBezTo>
                <a:cubicBezTo>
                  <a:pt x="304" y="36"/>
                  <a:pt x="304" y="37"/>
                  <a:pt x="303" y="38"/>
                </a:cubicBezTo>
                <a:cubicBezTo>
                  <a:pt x="302" y="37"/>
                  <a:pt x="302" y="38"/>
                  <a:pt x="300" y="38"/>
                </a:cubicBezTo>
                <a:cubicBezTo>
                  <a:pt x="300" y="36"/>
                  <a:pt x="300" y="36"/>
                  <a:pt x="300" y="36"/>
                </a:cubicBezTo>
                <a:cubicBezTo>
                  <a:pt x="299" y="36"/>
                  <a:pt x="301" y="38"/>
                  <a:pt x="298" y="38"/>
                </a:cubicBezTo>
                <a:cubicBezTo>
                  <a:pt x="298" y="36"/>
                  <a:pt x="299" y="36"/>
                  <a:pt x="299" y="35"/>
                </a:cubicBezTo>
                <a:cubicBezTo>
                  <a:pt x="298" y="36"/>
                  <a:pt x="297" y="36"/>
                  <a:pt x="296" y="36"/>
                </a:cubicBezTo>
                <a:cubicBezTo>
                  <a:pt x="294" y="36"/>
                  <a:pt x="294" y="38"/>
                  <a:pt x="293" y="37"/>
                </a:cubicBezTo>
                <a:cubicBezTo>
                  <a:pt x="293" y="35"/>
                  <a:pt x="295" y="35"/>
                  <a:pt x="295" y="34"/>
                </a:cubicBezTo>
                <a:cubicBezTo>
                  <a:pt x="293" y="33"/>
                  <a:pt x="293" y="31"/>
                  <a:pt x="291" y="32"/>
                </a:cubicBezTo>
                <a:cubicBezTo>
                  <a:pt x="291" y="31"/>
                  <a:pt x="292" y="31"/>
                  <a:pt x="291" y="30"/>
                </a:cubicBezTo>
                <a:cubicBezTo>
                  <a:pt x="289" y="31"/>
                  <a:pt x="291" y="33"/>
                  <a:pt x="290" y="33"/>
                </a:cubicBezTo>
                <a:cubicBezTo>
                  <a:pt x="289" y="33"/>
                  <a:pt x="288" y="33"/>
                  <a:pt x="287" y="32"/>
                </a:cubicBezTo>
                <a:cubicBezTo>
                  <a:pt x="287" y="33"/>
                  <a:pt x="287" y="33"/>
                  <a:pt x="286" y="34"/>
                </a:cubicBezTo>
                <a:cubicBezTo>
                  <a:pt x="287" y="35"/>
                  <a:pt x="289" y="35"/>
                  <a:pt x="289" y="35"/>
                </a:cubicBezTo>
                <a:cubicBezTo>
                  <a:pt x="290" y="37"/>
                  <a:pt x="288" y="39"/>
                  <a:pt x="291" y="39"/>
                </a:cubicBezTo>
                <a:cubicBezTo>
                  <a:pt x="291" y="38"/>
                  <a:pt x="292" y="38"/>
                  <a:pt x="293" y="38"/>
                </a:cubicBezTo>
                <a:cubicBezTo>
                  <a:pt x="293" y="40"/>
                  <a:pt x="294" y="39"/>
                  <a:pt x="295" y="40"/>
                </a:cubicBezTo>
                <a:cubicBezTo>
                  <a:pt x="294" y="40"/>
                  <a:pt x="293" y="40"/>
                  <a:pt x="293" y="41"/>
                </a:cubicBezTo>
                <a:cubicBezTo>
                  <a:pt x="294" y="43"/>
                  <a:pt x="296" y="42"/>
                  <a:pt x="297" y="44"/>
                </a:cubicBezTo>
                <a:cubicBezTo>
                  <a:pt x="295" y="44"/>
                  <a:pt x="294" y="45"/>
                  <a:pt x="294" y="46"/>
                </a:cubicBezTo>
                <a:cubicBezTo>
                  <a:pt x="295" y="46"/>
                  <a:pt x="295" y="46"/>
                  <a:pt x="295" y="45"/>
                </a:cubicBezTo>
                <a:cubicBezTo>
                  <a:pt x="296" y="46"/>
                  <a:pt x="298" y="45"/>
                  <a:pt x="298" y="47"/>
                </a:cubicBezTo>
                <a:cubicBezTo>
                  <a:pt x="297" y="47"/>
                  <a:pt x="298" y="48"/>
                  <a:pt x="297" y="48"/>
                </a:cubicBezTo>
                <a:cubicBezTo>
                  <a:pt x="295" y="48"/>
                  <a:pt x="293" y="47"/>
                  <a:pt x="292" y="49"/>
                </a:cubicBezTo>
                <a:cubicBezTo>
                  <a:pt x="293" y="50"/>
                  <a:pt x="292" y="52"/>
                  <a:pt x="291" y="53"/>
                </a:cubicBezTo>
                <a:cubicBezTo>
                  <a:pt x="291" y="52"/>
                  <a:pt x="292" y="51"/>
                  <a:pt x="291" y="50"/>
                </a:cubicBezTo>
                <a:cubicBezTo>
                  <a:pt x="291" y="50"/>
                  <a:pt x="290" y="50"/>
                  <a:pt x="290" y="50"/>
                </a:cubicBezTo>
                <a:cubicBezTo>
                  <a:pt x="289" y="48"/>
                  <a:pt x="290" y="48"/>
                  <a:pt x="291" y="47"/>
                </a:cubicBezTo>
                <a:cubicBezTo>
                  <a:pt x="293" y="47"/>
                  <a:pt x="293" y="47"/>
                  <a:pt x="294" y="48"/>
                </a:cubicBezTo>
                <a:cubicBezTo>
                  <a:pt x="294" y="46"/>
                  <a:pt x="292" y="44"/>
                  <a:pt x="293" y="43"/>
                </a:cubicBezTo>
                <a:cubicBezTo>
                  <a:pt x="292" y="42"/>
                  <a:pt x="291" y="43"/>
                  <a:pt x="291" y="44"/>
                </a:cubicBezTo>
                <a:cubicBezTo>
                  <a:pt x="290" y="44"/>
                  <a:pt x="289" y="43"/>
                  <a:pt x="288" y="44"/>
                </a:cubicBezTo>
                <a:cubicBezTo>
                  <a:pt x="288" y="43"/>
                  <a:pt x="288" y="41"/>
                  <a:pt x="287" y="40"/>
                </a:cubicBezTo>
                <a:cubicBezTo>
                  <a:pt x="285" y="40"/>
                  <a:pt x="285" y="41"/>
                  <a:pt x="284" y="41"/>
                </a:cubicBezTo>
                <a:cubicBezTo>
                  <a:pt x="283" y="42"/>
                  <a:pt x="285" y="43"/>
                  <a:pt x="283" y="43"/>
                </a:cubicBezTo>
                <a:cubicBezTo>
                  <a:pt x="282" y="41"/>
                  <a:pt x="283" y="41"/>
                  <a:pt x="283" y="40"/>
                </a:cubicBezTo>
                <a:cubicBezTo>
                  <a:pt x="281" y="39"/>
                  <a:pt x="282" y="42"/>
                  <a:pt x="280" y="41"/>
                </a:cubicBezTo>
                <a:cubicBezTo>
                  <a:pt x="278" y="40"/>
                  <a:pt x="279" y="35"/>
                  <a:pt x="283" y="36"/>
                </a:cubicBezTo>
                <a:cubicBezTo>
                  <a:pt x="283" y="37"/>
                  <a:pt x="283" y="38"/>
                  <a:pt x="284" y="38"/>
                </a:cubicBezTo>
                <a:cubicBezTo>
                  <a:pt x="285" y="37"/>
                  <a:pt x="284" y="34"/>
                  <a:pt x="285" y="33"/>
                </a:cubicBezTo>
                <a:cubicBezTo>
                  <a:pt x="283" y="33"/>
                  <a:pt x="281" y="34"/>
                  <a:pt x="283" y="35"/>
                </a:cubicBezTo>
                <a:cubicBezTo>
                  <a:pt x="282" y="35"/>
                  <a:pt x="281" y="35"/>
                  <a:pt x="280" y="35"/>
                </a:cubicBezTo>
                <a:cubicBezTo>
                  <a:pt x="279" y="33"/>
                  <a:pt x="279" y="29"/>
                  <a:pt x="277" y="28"/>
                </a:cubicBezTo>
                <a:cubicBezTo>
                  <a:pt x="276" y="30"/>
                  <a:pt x="277" y="29"/>
                  <a:pt x="277" y="31"/>
                </a:cubicBezTo>
                <a:cubicBezTo>
                  <a:pt x="276" y="32"/>
                  <a:pt x="276" y="34"/>
                  <a:pt x="276" y="35"/>
                </a:cubicBezTo>
                <a:cubicBezTo>
                  <a:pt x="278" y="36"/>
                  <a:pt x="277" y="43"/>
                  <a:pt x="274" y="42"/>
                </a:cubicBezTo>
                <a:cubicBezTo>
                  <a:pt x="274" y="44"/>
                  <a:pt x="277" y="43"/>
                  <a:pt x="277" y="44"/>
                </a:cubicBezTo>
                <a:cubicBezTo>
                  <a:pt x="273" y="45"/>
                  <a:pt x="272" y="43"/>
                  <a:pt x="271" y="42"/>
                </a:cubicBezTo>
                <a:cubicBezTo>
                  <a:pt x="271" y="43"/>
                  <a:pt x="268" y="42"/>
                  <a:pt x="268" y="44"/>
                </a:cubicBezTo>
                <a:cubicBezTo>
                  <a:pt x="268" y="45"/>
                  <a:pt x="271" y="44"/>
                  <a:pt x="270" y="46"/>
                </a:cubicBezTo>
                <a:cubicBezTo>
                  <a:pt x="268" y="45"/>
                  <a:pt x="267" y="45"/>
                  <a:pt x="266" y="47"/>
                </a:cubicBezTo>
                <a:cubicBezTo>
                  <a:pt x="266" y="45"/>
                  <a:pt x="267" y="45"/>
                  <a:pt x="267" y="44"/>
                </a:cubicBezTo>
                <a:cubicBezTo>
                  <a:pt x="266" y="43"/>
                  <a:pt x="265" y="43"/>
                  <a:pt x="264" y="44"/>
                </a:cubicBezTo>
                <a:cubicBezTo>
                  <a:pt x="264" y="42"/>
                  <a:pt x="263" y="42"/>
                  <a:pt x="262" y="41"/>
                </a:cubicBezTo>
                <a:cubicBezTo>
                  <a:pt x="262" y="43"/>
                  <a:pt x="258" y="43"/>
                  <a:pt x="257" y="42"/>
                </a:cubicBezTo>
                <a:cubicBezTo>
                  <a:pt x="256" y="44"/>
                  <a:pt x="256" y="43"/>
                  <a:pt x="254" y="43"/>
                </a:cubicBezTo>
                <a:cubicBezTo>
                  <a:pt x="253" y="45"/>
                  <a:pt x="253" y="46"/>
                  <a:pt x="254" y="47"/>
                </a:cubicBezTo>
                <a:cubicBezTo>
                  <a:pt x="253" y="47"/>
                  <a:pt x="253" y="47"/>
                  <a:pt x="253" y="47"/>
                </a:cubicBezTo>
                <a:cubicBezTo>
                  <a:pt x="252" y="48"/>
                  <a:pt x="253" y="49"/>
                  <a:pt x="254" y="49"/>
                </a:cubicBezTo>
                <a:cubicBezTo>
                  <a:pt x="254" y="51"/>
                  <a:pt x="254" y="52"/>
                  <a:pt x="255" y="52"/>
                </a:cubicBezTo>
                <a:cubicBezTo>
                  <a:pt x="255" y="47"/>
                  <a:pt x="260" y="47"/>
                  <a:pt x="263" y="50"/>
                </a:cubicBezTo>
                <a:cubicBezTo>
                  <a:pt x="260" y="50"/>
                  <a:pt x="260" y="50"/>
                  <a:pt x="260" y="50"/>
                </a:cubicBezTo>
                <a:cubicBezTo>
                  <a:pt x="260" y="52"/>
                  <a:pt x="258" y="52"/>
                  <a:pt x="258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6" y="53"/>
                  <a:pt x="255" y="51"/>
                  <a:pt x="254" y="53"/>
                </a:cubicBezTo>
                <a:cubicBezTo>
                  <a:pt x="256" y="53"/>
                  <a:pt x="256" y="55"/>
                  <a:pt x="257" y="55"/>
                </a:cubicBezTo>
                <a:cubicBezTo>
                  <a:pt x="258" y="55"/>
                  <a:pt x="257" y="54"/>
                  <a:pt x="259" y="54"/>
                </a:cubicBezTo>
                <a:cubicBezTo>
                  <a:pt x="259" y="57"/>
                  <a:pt x="256" y="56"/>
                  <a:pt x="256" y="57"/>
                </a:cubicBezTo>
                <a:cubicBezTo>
                  <a:pt x="256" y="56"/>
                  <a:pt x="253" y="57"/>
                  <a:pt x="253" y="56"/>
                </a:cubicBezTo>
                <a:cubicBezTo>
                  <a:pt x="254" y="55"/>
                  <a:pt x="254" y="54"/>
                  <a:pt x="253" y="53"/>
                </a:cubicBezTo>
                <a:cubicBezTo>
                  <a:pt x="253" y="56"/>
                  <a:pt x="251" y="56"/>
                  <a:pt x="251" y="57"/>
                </a:cubicBezTo>
                <a:cubicBezTo>
                  <a:pt x="253" y="58"/>
                  <a:pt x="255" y="60"/>
                  <a:pt x="254" y="62"/>
                </a:cubicBezTo>
                <a:cubicBezTo>
                  <a:pt x="253" y="62"/>
                  <a:pt x="252" y="61"/>
                  <a:pt x="253" y="60"/>
                </a:cubicBezTo>
                <a:cubicBezTo>
                  <a:pt x="251" y="60"/>
                  <a:pt x="250" y="60"/>
                  <a:pt x="250" y="59"/>
                </a:cubicBezTo>
                <a:cubicBezTo>
                  <a:pt x="250" y="58"/>
                  <a:pt x="251" y="57"/>
                  <a:pt x="250" y="57"/>
                </a:cubicBezTo>
                <a:cubicBezTo>
                  <a:pt x="250" y="57"/>
                  <a:pt x="249" y="58"/>
                  <a:pt x="249" y="58"/>
                </a:cubicBezTo>
                <a:cubicBezTo>
                  <a:pt x="249" y="57"/>
                  <a:pt x="248" y="57"/>
                  <a:pt x="248" y="57"/>
                </a:cubicBezTo>
                <a:cubicBezTo>
                  <a:pt x="249" y="55"/>
                  <a:pt x="251" y="56"/>
                  <a:pt x="251" y="54"/>
                </a:cubicBezTo>
                <a:cubicBezTo>
                  <a:pt x="250" y="54"/>
                  <a:pt x="248" y="54"/>
                  <a:pt x="248" y="53"/>
                </a:cubicBezTo>
                <a:cubicBezTo>
                  <a:pt x="248" y="52"/>
                  <a:pt x="249" y="53"/>
                  <a:pt x="250" y="52"/>
                </a:cubicBezTo>
                <a:cubicBezTo>
                  <a:pt x="250" y="51"/>
                  <a:pt x="250" y="50"/>
                  <a:pt x="251" y="50"/>
                </a:cubicBezTo>
                <a:cubicBezTo>
                  <a:pt x="250" y="50"/>
                  <a:pt x="251" y="48"/>
                  <a:pt x="249" y="48"/>
                </a:cubicBezTo>
                <a:cubicBezTo>
                  <a:pt x="249" y="49"/>
                  <a:pt x="249" y="50"/>
                  <a:pt x="248" y="50"/>
                </a:cubicBezTo>
                <a:cubicBezTo>
                  <a:pt x="248" y="48"/>
                  <a:pt x="249" y="48"/>
                  <a:pt x="248" y="47"/>
                </a:cubicBezTo>
                <a:cubicBezTo>
                  <a:pt x="246" y="47"/>
                  <a:pt x="248" y="50"/>
                  <a:pt x="247" y="50"/>
                </a:cubicBezTo>
                <a:cubicBezTo>
                  <a:pt x="245" y="50"/>
                  <a:pt x="244" y="49"/>
                  <a:pt x="244" y="46"/>
                </a:cubicBezTo>
                <a:cubicBezTo>
                  <a:pt x="243" y="46"/>
                  <a:pt x="243" y="47"/>
                  <a:pt x="241" y="47"/>
                </a:cubicBezTo>
                <a:cubicBezTo>
                  <a:pt x="241" y="46"/>
                  <a:pt x="242" y="45"/>
                  <a:pt x="241" y="45"/>
                </a:cubicBezTo>
                <a:cubicBezTo>
                  <a:pt x="240" y="46"/>
                  <a:pt x="241" y="47"/>
                  <a:pt x="240" y="48"/>
                </a:cubicBezTo>
                <a:cubicBezTo>
                  <a:pt x="239" y="47"/>
                  <a:pt x="237" y="47"/>
                  <a:pt x="235" y="47"/>
                </a:cubicBezTo>
                <a:cubicBezTo>
                  <a:pt x="236" y="46"/>
                  <a:pt x="236" y="44"/>
                  <a:pt x="234" y="44"/>
                </a:cubicBezTo>
                <a:cubicBezTo>
                  <a:pt x="236" y="47"/>
                  <a:pt x="231" y="48"/>
                  <a:pt x="230" y="47"/>
                </a:cubicBezTo>
                <a:cubicBezTo>
                  <a:pt x="230" y="45"/>
                  <a:pt x="233" y="47"/>
                  <a:pt x="233" y="46"/>
                </a:cubicBezTo>
                <a:cubicBezTo>
                  <a:pt x="232" y="45"/>
                  <a:pt x="231" y="46"/>
                  <a:pt x="231" y="45"/>
                </a:cubicBezTo>
                <a:cubicBezTo>
                  <a:pt x="231" y="41"/>
                  <a:pt x="234" y="43"/>
                  <a:pt x="238" y="43"/>
                </a:cubicBezTo>
                <a:cubicBezTo>
                  <a:pt x="237" y="40"/>
                  <a:pt x="239" y="38"/>
                  <a:pt x="236" y="37"/>
                </a:cubicBezTo>
                <a:cubicBezTo>
                  <a:pt x="236" y="39"/>
                  <a:pt x="235" y="41"/>
                  <a:pt x="233" y="40"/>
                </a:cubicBezTo>
                <a:cubicBezTo>
                  <a:pt x="233" y="41"/>
                  <a:pt x="232" y="41"/>
                  <a:pt x="232" y="41"/>
                </a:cubicBezTo>
                <a:cubicBezTo>
                  <a:pt x="232" y="40"/>
                  <a:pt x="232" y="39"/>
                  <a:pt x="231" y="39"/>
                </a:cubicBezTo>
                <a:cubicBezTo>
                  <a:pt x="231" y="41"/>
                  <a:pt x="231" y="42"/>
                  <a:pt x="229" y="42"/>
                </a:cubicBezTo>
                <a:cubicBezTo>
                  <a:pt x="229" y="43"/>
                  <a:pt x="230" y="44"/>
                  <a:pt x="230" y="45"/>
                </a:cubicBezTo>
                <a:cubicBezTo>
                  <a:pt x="229" y="45"/>
                  <a:pt x="229" y="44"/>
                  <a:pt x="228" y="44"/>
                </a:cubicBezTo>
                <a:cubicBezTo>
                  <a:pt x="227" y="46"/>
                  <a:pt x="230" y="45"/>
                  <a:pt x="229" y="47"/>
                </a:cubicBezTo>
                <a:cubicBezTo>
                  <a:pt x="229" y="47"/>
                  <a:pt x="227" y="49"/>
                  <a:pt x="227" y="48"/>
                </a:cubicBezTo>
                <a:cubicBezTo>
                  <a:pt x="227" y="46"/>
                  <a:pt x="228" y="46"/>
                  <a:pt x="227" y="44"/>
                </a:cubicBezTo>
                <a:cubicBezTo>
                  <a:pt x="225" y="45"/>
                  <a:pt x="226" y="43"/>
                  <a:pt x="225" y="43"/>
                </a:cubicBezTo>
                <a:cubicBezTo>
                  <a:pt x="224" y="45"/>
                  <a:pt x="222" y="46"/>
                  <a:pt x="220" y="45"/>
                </a:cubicBezTo>
                <a:cubicBezTo>
                  <a:pt x="219" y="42"/>
                  <a:pt x="221" y="43"/>
                  <a:pt x="222" y="42"/>
                </a:cubicBezTo>
                <a:cubicBezTo>
                  <a:pt x="221" y="42"/>
                  <a:pt x="221" y="41"/>
                  <a:pt x="220" y="41"/>
                </a:cubicBezTo>
                <a:cubicBezTo>
                  <a:pt x="219" y="43"/>
                  <a:pt x="217" y="43"/>
                  <a:pt x="215" y="43"/>
                </a:cubicBezTo>
                <a:cubicBezTo>
                  <a:pt x="215" y="45"/>
                  <a:pt x="214" y="46"/>
                  <a:pt x="213" y="46"/>
                </a:cubicBezTo>
                <a:cubicBezTo>
                  <a:pt x="213" y="45"/>
                  <a:pt x="214" y="44"/>
                  <a:pt x="214" y="43"/>
                </a:cubicBezTo>
                <a:cubicBezTo>
                  <a:pt x="212" y="42"/>
                  <a:pt x="215" y="42"/>
                  <a:pt x="214" y="39"/>
                </a:cubicBezTo>
                <a:cubicBezTo>
                  <a:pt x="215" y="39"/>
                  <a:pt x="216" y="38"/>
                  <a:pt x="215" y="37"/>
                </a:cubicBezTo>
                <a:cubicBezTo>
                  <a:pt x="214" y="38"/>
                  <a:pt x="214" y="40"/>
                  <a:pt x="212" y="39"/>
                </a:cubicBezTo>
                <a:cubicBezTo>
                  <a:pt x="212" y="40"/>
                  <a:pt x="211" y="40"/>
                  <a:pt x="210" y="41"/>
                </a:cubicBezTo>
                <a:cubicBezTo>
                  <a:pt x="208" y="41"/>
                  <a:pt x="207" y="39"/>
                  <a:pt x="205" y="38"/>
                </a:cubicBezTo>
                <a:cubicBezTo>
                  <a:pt x="203" y="38"/>
                  <a:pt x="204" y="40"/>
                  <a:pt x="202" y="40"/>
                </a:cubicBezTo>
                <a:cubicBezTo>
                  <a:pt x="202" y="39"/>
                  <a:pt x="199" y="39"/>
                  <a:pt x="199" y="38"/>
                </a:cubicBezTo>
                <a:cubicBezTo>
                  <a:pt x="196" y="38"/>
                  <a:pt x="193" y="38"/>
                  <a:pt x="191" y="37"/>
                </a:cubicBezTo>
                <a:cubicBezTo>
                  <a:pt x="190" y="39"/>
                  <a:pt x="191" y="42"/>
                  <a:pt x="193" y="42"/>
                </a:cubicBezTo>
                <a:cubicBezTo>
                  <a:pt x="194" y="40"/>
                  <a:pt x="197" y="39"/>
                  <a:pt x="200" y="39"/>
                </a:cubicBezTo>
                <a:cubicBezTo>
                  <a:pt x="200" y="40"/>
                  <a:pt x="200" y="41"/>
                  <a:pt x="201" y="41"/>
                </a:cubicBezTo>
                <a:cubicBezTo>
                  <a:pt x="201" y="40"/>
                  <a:pt x="202" y="40"/>
                  <a:pt x="202" y="41"/>
                </a:cubicBezTo>
                <a:cubicBezTo>
                  <a:pt x="202" y="43"/>
                  <a:pt x="200" y="40"/>
                  <a:pt x="201" y="42"/>
                </a:cubicBezTo>
                <a:cubicBezTo>
                  <a:pt x="202" y="44"/>
                  <a:pt x="203" y="40"/>
                  <a:pt x="204" y="40"/>
                </a:cubicBezTo>
                <a:cubicBezTo>
                  <a:pt x="207" y="42"/>
                  <a:pt x="206" y="42"/>
                  <a:pt x="206" y="44"/>
                </a:cubicBezTo>
                <a:cubicBezTo>
                  <a:pt x="206" y="45"/>
                  <a:pt x="207" y="45"/>
                  <a:pt x="207" y="46"/>
                </a:cubicBezTo>
                <a:cubicBezTo>
                  <a:pt x="204" y="46"/>
                  <a:pt x="205" y="44"/>
                  <a:pt x="202" y="44"/>
                </a:cubicBezTo>
                <a:cubicBezTo>
                  <a:pt x="202" y="45"/>
                  <a:pt x="201" y="47"/>
                  <a:pt x="201" y="48"/>
                </a:cubicBezTo>
                <a:cubicBezTo>
                  <a:pt x="198" y="48"/>
                  <a:pt x="199" y="51"/>
                  <a:pt x="196" y="50"/>
                </a:cubicBezTo>
                <a:cubicBezTo>
                  <a:pt x="195" y="50"/>
                  <a:pt x="195" y="49"/>
                  <a:pt x="195" y="48"/>
                </a:cubicBezTo>
                <a:cubicBezTo>
                  <a:pt x="195" y="47"/>
                  <a:pt x="197" y="48"/>
                  <a:pt x="197" y="47"/>
                </a:cubicBezTo>
                <a:cubicBezTo>
                  <a:pt x="196" y="46"/>
                  <a:pt x="194" y="46"/>
                  <a:pt x="193" y="47"/>
                </a:cubicBezTo>
                <a:cubicBezTo>
                  <a:pt x="192" y="46"/>
                  <a:pt x="191" y="46"/>
                  <a:pt x="190" y="47"/>
                </a:cubicBezTo>
                <a:cubicBezTo>
                  <a:pt x="189" y="48"/>
                  <a:pt x="190" y="48"/>
                  <a:pt x="190" y="49"/>
                </a:cubicBezTo>
                <a:cubicBezTo>
                  <a:pt x="189" y="49"/>
                  <a:pt x="188" y="49"/>
                  <a:pt x="187" y="48"/>
                </a:cubicBezTo>
                <a:cubicBezTo>
                  <a:pt x="186" y="48"/>
                  <a:pt x="186" y="49"/>
                  <a:pt x="185" y="49"/>
                </a:cubicBezTo>
                <a:cubicBezTo>
                  <a:pt x="183" y="49"/>
                  <a:pt x="181" y="48"/>
                  <a:pt x="180" y="48"/>
                </a:cubicBezTo>
                <a:cubicBezTo>
                  <a:pt x="181" y="47"/>
                  <a:pt x="180" y="46"/>
                  <a:pt x="180" y="45"/>
                </a:cubicBezTo>
                <a:cubicBezTo>
                  <a:pt x="181" y="44"/>
                  <a:pt x="183" y="45"/>
                  <a:pt x="183" y="44"/>
                </a:cubicBezTo>
                <a:cubicBezTo>
                  <a:pt x="182" y="43"/>
                  <a:pt x="182" y="44"/>
                  <a:pt x="180" y="44"/>
                </a:cubicBezTo>
                <a:cubicBezTo>
                  <a:pt x="181" y="43"/>
                  <a:pt x="180" y="42"/>
                  <a:pt x="180" y="41"/>
                </a:cubicBezTo>
                <a:cubicBezTo>
                  <a:pt x="182" y="41"/>
                  <a:pt x="185" y="39"/>
                  <a:pt x="185" y="42"/>
                </a:cubicBezTo>
                <a:cubicBezTo>
                  <a:pt x="185" y="42"/>
                  <a:pt x="184" y="42"/>
                  <a:pt x="184" y="42"/>
                </a:cubicBezTo>
                <a:cubicBezTo>
                  <a:pt x="185" y="43"/>
                  <a:pt x="184" y="46"/>
                  <a:pt x="185" y="47"/>
                </a:cubicBezTo>
                <a:cubicBezTo>
                  <a:pt x="185" y="45"/>
                  <a:pt x="189" y="47"/>
                  <a:pt x="189" y="45"/>
                </a:cubicBezTo>
                <a:cubicBezTo>
                  <a:pt x="189" y="44"/>
                  <a:pt x="188" y="46"/>
                  <a:pt x="188" y="45"/>
                </a:cubicBezTo>
                <a:cubicBezTo>
                  <a:pt x="187" y="44"/>
                  <a:pt x="187" y="43"/>
                  <a:pt x="187" y="42"/>
                </a:cubicBezTo>
                <a:cubicBezTo>
                  <a:pt x="188" y="42"/>
                  <a:pt x="189" y="42"/>
                  <a:pt x="190" y="41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7" y="40"/>
                  <a:pt x="186" y="40"/>
                  <a:pt x="186" y="38"/>
                </a:cubicBezTo>
                <a:cubicBezTo>
                  <a:pt x="188" y="38"/>
                  <a:pt x="189" y="39"/>
                  <a:pt x="189" y="38"/>
                </a:cubicBezTo>
                <a:cubicBezTo>
                  <a:pt x="188" y="37"/>
                  <a:pt x="186" y="38"/>
                  <a:pt x="185" y="38"/>
                </a:cubicBezTo>
                <a:cubicBezTo>
                  <a:pt x="183" y="36"/>
                  <a:pt x="181" y="35"/>
                  <a:pt x="179" y="34"/>
                </a:cubicBezTo>
                <a:cubicBezTo>
                  <a:pt x="178" y="35"/>
                  <a:pt x="178" y="36"/>
                  <a:pt x="178" y="37"/>
                </a:cubicBezTo>
                <a:cubicBezTo>
                  <a:pt x="179" y="38"/>
                  <a:pt x="181" y="36"/>
                  <a:pt x="182" y="38"/>
                </a:cubicBezTo>
                <a:cubicBezTo>
                  <a:pt x="180" y="38"/>
                  <a:pt x="180" y="38"/>
                  <a:pt x="178" y="39"/>
                </a:cubicBezTo>
                <a:cubicBezTo>
                  <a:pt x="177" y="39"/>
                  <a:pt x="178" y="40"/>
                  <a:pt x="177" y="40"/>
                </a:cubicBezTo>
                <a:cubicBezTo>
                  <a:pt x="176" y="38"/>
                  <a:pt x="175" y="37"/>
                  <a:pt x="174" y="37"/>
                </a:cubicBezTo>
                <a:cubicBezTo>
                  <a:pt x="173" y="39"/>
                  <a:pt x="175" y="38"/>
                  <a:pt x="175" y="39"/>
                </a:cubicBezTo>
                <a:cubicBezTo>
                  <a:pt x="174" y="39"/>
                  <a:pt x="174" y="40"/>
                  <a:pt x="173" y="41"/>
                </a:cubicBezTo>
                <a:cubicBezTo>
                  <a:pt x="172" y="39"/>
                  <a:pt x="171" y="40"/>
                  <a:pt x="170" y="40"/>
                </a:cubicBezTo>
                <a:cubicBezTo>
                  <a:pt x="170" y="40"/>
                  <a:pt x="169" y="39"/>
                  <a:pt x="169" y="39"/>
                </a:cubicBezTo>
                <a:cubicBezTo>
                  <a:pt x="168" y="40"/>
                  <a:pt x="168" y="41"/>
                  <a:pt x="168" y="41"/>
                </a:cubicBezTo>
                <a:cubicBezTo>
                  <a:pt x="170" y="43"/>
                  <a:pt x="177" y="39"/>
                  <a:pt x="177" y="44"/>
                </a:cubicBezTo>
                <a:cubicBezTo>
                  <a:pt x="175" y="44"/>
                  <a:pt x="174" y="44"/>
                  <a:pt x="173" y="42"/>
                </a:cubicBezTo>
                <a:cubicBezTo>
                  <a:pt x="173" y="43"/>
                  <a:pt x="172" y="44"/>
                  <a:pt x="172" y="44"/>
                </a:cubicBezTo>
                <a:cubicBezTo>
                  <a:pt x="174" y="45"/>
                  <a:pt x="173" y="46"/>
                  <a:pt x="173" y="48"/>
                </a:cubicBezTo>
                <a:cubicBezTo>
                  <a:pt x="174" y="49"/>
                  <a:pt x="178" y="47"/>
                  <a:pt x="178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3" y="52"/>
                  <a:pt x="176" y="49"/>
                  <a:pt x="177" y="50"/>
                </a:cubicBezTo>
                <a:cubicBezTo>
                  <a:pt x="176" y="51"/>
                  <a:pt x="175" y="52"/>
                  <a:pt x="174" y="53"/>
                </a:cubicBezTo>
                <a:cubicBezTo>
                  <a:pt x="173" y="52"/>
                  <a:pt x="174" y="50"/>
                  <a:pt x="172" y="50"/>
                </a:cubicBezTo>
                <a:cubicBezTo>
                  <a:pt x="172" y="52"/>
                  <a:pt x="171" y="52"/>
                  <a:pt x="171" y="52"/>
                </a:cubicBezTo>
                <a:cubicBezTo>
                  <a:pt x="171" y="54"/>
                  <a:pt x="173" y="54"/>
                  <a:pt x="173" y="56"/>
                </a:cubicBezTo>
                <a:cubicBezTo>
                  <a:pt x="171" y="55"/>
                  <a:pt x="171" y="57"/>
                  <a:pt x="171" y="58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8" y="57"/>
                  <a:pt x="170" y="57"/>
                  <a:pt x="169" y="56"/>
                </a:cubicBezTo>
                <a:cubicBezTo>
                  <a:pt x="168" y="56"/>
                  <a:pt x="167" y="56"/>
                  <a:pt x="166" y="56"/>
                </a:cubicBezTo>
                <a:cubicBezTo>
                  <a:pt x="166" y="58"/>
                  <a:pt x="168" y="56"/>
                  <a:pt x="167" y="58"/>
                </a:cubicBezTo>
                <a:cubicBezTo>
                  <a:pt x="166" y="59"/>
                  <a:pt x="163" y="59"/>
                  <a:pt x="161" y="60"/>
                </a:cubicBezTo>
                <a:cubicBezTo>
                  <a:pt x="161" y="60"/>
                  <a:pt x="160" y="59"/>
                  <a:pt x="160" y="59"/>
                </a:cubicBezTo>
                <a:cubicBezTo>
                  <a:pt x="160" y="57"/>
                  <a:pt x="163" y="57"/>
                  <a:pt x="163" y="55"/>
                </a:cubicBezTo>
                <a:cubicBezTo>
                  <a:pt x="163" y="54"/>
                  <a:pt x="161" y="56"/>
                  <a:pt x="160" y="54"/>
                </a:cubicBezTo>
                <a:cubicBezTo>
                  <a:pt x="160" y="52"/>
                  <a:pt x="161" y="51"/>
                  <a:pt x="163" y="50"/>
                </a:cubicBezTo>
                <a:cubicBezTo>
                  <a:pt x="164" y="49"/>
                  <a:pt x="168" y="50"/>
                  <a:pt x="168" y="51"/>
                </a:cubicBezTo>
                <a:cubicBezTo>
                  <a:pt x="168" y="51"/>
                  <a:pt x="168" y="53"/>
                  <a:pt x="168" y="54"/>
                </a:cubicBezTo>
                <a:cubicBezTo>
                  <a:pt x="171" y="54"/>
                  <a:pt x="169" y="49"/>
                  <a:pt x="170" y="47"/>
                </a:cubicBezTo>
                <a:cubicBezTo>
                  <a:pt x="168" y="48"/>
                  <a:pt x="165" y="49"/>
                  <a:pt x="163" y="49"/>
                </a:cubicBezTo>
                <a:cubicBezTo>
                  <a:pt x="164" y="48"/>
                  <a:pt x="162" y="45"/>
                  <a:pt x="160" y="46"/>
                </a:cubicBezTo>
                <a:cubicBezTo>
                  <a:pt x="160" y="48"/>
                  <a:pt x="161" y="48"/>
                  <a:pt x="161" y="50"/>
                </a:cubicBezTo>
                <a:cubicBezTo>
                  <a:pt x="159" y="50"/>
                  <a:pt x="158" y="50"/>
                  <a:pt x="157" y="49"/>
                </a:cubicBezTo>
                <a:cubicBezTo>
                  <a:pt x="157" y="50"/>
                  <a:pt x="156" y="50"/>
                  <a:pt x="156" y="52"/>
                </a:cubicBezTo>
                <a:cubicBezTo>
                  <a:pt x="156" y="52"/>
                  <a:pt x="157" y="52"/>
                  <a:pt x="157" y="53"/>
                </a:cubicBezTo>
                <a:cubicBezTo>
                  <a:pt x="156" y="53"/>
                  <a:pt x="152" y="53"/>
                  <a:pt x="154" y="51"/>
                </a:cubicBezTo>
                <a:cubicBezTo>
                  <a:pt x="151" y="50"/>
                  <a:pt x="151" y="52"/>
                  <a:pt x="150" y="53"/>
                </a:cubicBezTo>
                <a:cubicBezTo>
                  <a:pt x="150" y="52"/>
                  <a:pt x="150" y="51"/>
                  <a:pt x="149" y="51"/>
                </a:cubicBezTo>
                <a:cubicBezTo>
                  <a:pt x="147" y="50"/>
                  <a:pt x="147" y="51"/>
                  <a:pt x="145" y="51"/>
                </a:cubicBezTo>
                <a:cubicBezTo>
                  <a:pt x="144" y="51"/>
                  <a:pt x="144" y="49"/>
                  <a:pt x="143" y="49"/>
                </a:cubicBezTo>
                <a:cubicBezTo>
                  <a:pt x="142" y="50"/>
                  <a:pt x="141" y="50"/>
                  <a:pt x="140" y="51"/>
                </a:cubicBezTo>
                <a:cubicBezTo>
                  <a:pt x="140" y="50"/>
                  <a:pt x="138" y="49"/>
                  <a:pt x="137" y="50"/>
                </a:cubicBezTo>
                <a:cubicBezTo>
                  <a:pt x="137" y="54"/>
                  <a:pt x="142" y="51"/>
                  <a:pt x="143" y="53"/>
                </a:cubicBezTo>
                <a:cubicBezTo>
                  <a:pt x="144" y="53"/>
                  <a:pt x="143" y="52"/>
                  <a:pt x="144" y="52"/>
                </a:cubicBezTo>
                <a:cubicBezTo>
                  <a:pt x="147" y="52"/>
                  <a:pt x="149" y="53"/>
                  <a:pt x="151" y="55"/>
                </a:cubicBezTo>
                <a:cubicBezTo>
                  <a:pt x="151" y="55"/>
                  <a:pt x="150" y="55"/>
                  <a:pt x="150" y="56"/>
                </a:cubicBezTo>
                <a:cubicBezTo>
                  <a:pt x="151" y="56"/>
                  <a:pt x="152" y="56"/>
                  <a:pt x="152" y="55"/>
                </a:cubicBezTo>
                <a:cubicBezTo>
                  <a:pt x="151" y="56"/>
                  <a:pt x="151" y="54"/>
                  <a:pt x="152" y="54"/>
                </a:cubicBezTo>
                <a:cubicBezTo>
                  <a:pt x="153" y="54"/>
                  <a:pt x="153" y="54"/>
                  <a:pt x="153" y="55"/>
                </a:cubicBezTo>
                <a:cubicBezTo>
                  <a:pt x="154" y="55"/>
                  <a:pt x="155" y="55"/>
                  <a:pt x="156" y="55"/>
                </a:cubicBezTo>
                <a:cubicBezTo>
                  <a:pt x="156" y="54"/>
                  <a:pt x="157" y="54"/>
                  <a:pt x="158" y="53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7" y="55"/>
                  <a:pt x="157" y="55"/>
                  <a:pt x="156" y="55"/>
                </a:cubicBezTo>
                <a:cubicBezTo>
                  <a:pt x="156" y="56"/>
                  <a:pt x="156" y="57"/>
                  <a:pt x="157" y="58"/>
                </a:cubicBezTo>
                <a:cubicBezTo>
                  <a:pt x="155" y="58"/>
                  <a:pt x="154" y="59"/>
                  <a:pt x="153" y="58"/>
                </a:cubicBezTo>
                <a:cubicBezTo>
                  <a:pt x="152" y="60"/>
                  <a:pt x="153" y="59"/>
                  <a:pt x="153" y="61"/>
                </a:cubicBezTo>
                <a:cubicBezTo>
                  <a:pt x="152" y="60"/>
                  <a:pt x="152" y="61"/>
                  <a:pt x="151" y="62"/>
                </a:cubicBezTo>
                <a:cubicBezTo>
                  <a:pt x="150" y="60"/>
                  <a:pt x="150" y="59"/>
                  <a:pt x="149" y="57"/>
                </a:cubicBezTo>
                <a:cubicBezTo>
                  <a:pt x="148" y="57"/>
                  <a:pt x="149" y="58"/>
                  <a:pt x="147" y="57"/>
                </a:cubicBezTo>
                <a:cubicBezTo>
                  <a:pt x="147" y="57"/>
                  <a:pt x="147" y="56"/>
                  <a:pt x="146" y="55"/>
                </a:cubicBezTo>
                <a:cubicBezTo>
                  <a:pt x="146" y="57"/>
                  <a:pt x="145" y="57"/>
                  <a:pt x="144" y="57"/>
                </a:cubicBezTo>
                <a:cubicBezTo>
                  <a:pt x="142" y="57"/>
                  <a:pt x="140" y="54"/>
                  <a:pt x="138" y="54"/>
                </a:cubicBezTo>
                <a:cubicBezTo>
                  <a:pt x="136" y="54"/>
                  <a:pt x="135" y="54"/>
                  <a:pt x="133" y="54"/>
                </a:cubicBezTo>
                <a:cubicBezTo>
                  <a:pt x="134" y="56"/>
                  <a:pt x="137" y="55"/>
                  <a:pt x="137" y="57"/>
                </a:cubicBezTo>
                <a:cubicBezTo>
                  <a:pt x="135" y="56"/>
                  <a:pt x="134" y="58"/>
                  <a:pt x="133" y="58"/>
                </a:cubicBezTo>
                <a:cubicBezTo>
                  <a:pt x="132" y="59"/>
                  <a:pt x="131" y="58"/>
                  <a:pt x="130" y="59"/>
                </a:cubicBezTo>
                <a:cubicBezTo>
                  <a:pt x="132" y="57"/>
                  <a:pt x="131" y="54"/>
                  <a:pt x="128" y="53"/>
                </a:cubicBezTo>
                <a:cubicBezTo>
                  <a:pt x="128" y="54"/>
                  <a:pt x="128" y="56"/>
                  <a:pt x="127" y="57"/>
                </a:cubicBezTo>
                <a:cubicBezTo>
                  <a:pt x="127" y="55"/>
                  <a:pt x="126" y="56"/>
                  <a:pt x="124" y="57"/>
                </a:cubicBezTo>
                <a:cubicBezTo>
                  <a:pt x="122" y="57"/>
                  <a:pt x="122" y="57"/>
                  <a:pt x="121" y="57"/>
                </a:cubicBezTo>
                <a:cubicBezTo>
                  <a:pt x="121" y="59"/>
                  <a:pt x="122" y="59"/>
                  <a:pt x="120" y="60"/>
                </a:cubicBezTo>
                <a:cubicBezTo>
                  <a:pt x="119" y="59"/>
                  <a:pt x="119" y="59"/>
                  <a:pt x="118" y="59"/>
                </a:cubicBezTo>
                <a:cubicBezTo>
                  <a:pt x="118" y="59"/>
                  <a:pt x="119" y="58"/>
                  <a:pt x="119" y="57"/>
                </a:cubicBezTo>
                <a:cubicBezTo>
                  <a:pt x="118" y="57"/>
                  <a:pt x="117" y="58"/>
                  <a:pt x="117" y="57"/>
                </a:cubicBezTo>
                <a:cubicBezTo>
                  <a:pt x="118" y="55"/>
                  <a:pt x="119" y="53"/>
                  <a:pt x="123" y="53"/>
                </a:cubicBezTo>
                <a:cubicBezTo>
                  <a:pt x="123" y="51"/>
                  <a:pt x="121" y="51"/>
                  <a:pt x="120" y="51"/>
                </a:cubicBezTo>
                <a:cubicBezTo>
                  <a:pt x="120" y="50"/>
                  <a:pt x="119" y="49"/>
                  <a:pt x="118" y="49"/>
                </a:cubicBezTo>
                <a:cubicBezTo>
                  <a:pt x="118" y="51"/>
                  <a:pt x="117" y="52"/>
                  <a:pt x="116" y="52"/>
                </a:cubicBezTo>
                <a:cubicBezTo>
                  <a:pt x="117" y="53"/>
                  <a:pt x="118" y="53"/>
                  <a:pt x="118" y="54"/>
                </a:cubicBezTo>
                <a:cubicBezTo>
                  <a:pt x="117" y="55"/>
                  <a:pt x="117" y="56"/>
                  <a:pt x="116" y="56"/>
                </a:cubicBezTo>
                <a:cubicBezTo>
                  <a:pt x="115" y="56"/>
                  <a:pt x="114" y="56"/>
                  <a:pt x="113" y="56"/>
                </a:cubicBezTo>
                <a:cubicBezTo>
                  <a:pt x="113" y="53"/>
                  <a:pt x="113" y="52"/>
                  <a:pt x="114" y="50"/>
                </a:cubicBezTo>
                <a:cubicBezTo>
                  <a:pt x="110" y="50"/>
                  <a:pt x="113" y="55"/>
                  <a:pt x="111" y="55"/>
                </a:cubicBezTo>
                <a:cubicBezTo>
                  <a:pt x="109" y="56"/>
                  <a:pt x="109" y="55"/>
                  <a:pt x="108" y="54"/>
                </a:cubicBezTo>
                <a:cubicBezTo>
                  <a:pt x="107" y="55"/>
                  <a:pt x="109" y="57"/>
                  <a:pt x="107" y="57"/>
                </a:cubicBezTo>
                <a:cubicBezTo>
                  <a:pt x="106" y="57"/>
                  <a:pt x="107" y="55"/>
                  <a:pt x="106" y="55"/>
                </a:cubicBezTo>
                <a:cubicBezTo>
                  <a:pt x="104" y="57"/>
                  <a:pt x="107" y="56"/>
                  <a:pt x="107" y="58"/>
                </a:cubicBezTo>
                <a:cubicBezTo>
                  <a:pt x="109" y="57"/>
                  <a:pt x="110" y="59"/>
                  <a:pt x="114" y="58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60"/>
                  <a:pt x="112" y="61"/>
                  <a:pt x="111" y="61"/>
                </a:cubicBezTo>
                <a:cubicBezTo>
                  <a:pt x="111" y="61"/>
                  <a:pt x="111" y="59"/>
                  <a:pt x="110" y="59"/>
                </a:cubicBezTo>
                <a:cubicBezTo>
                  <a:pt x="110" y="60"/>
                  <a:pt x="109" y="60"/>
                  <a:pt x="108" y="61"/>
                </a:cubicBezTo>
                <a:cubicBezTo>
                  <a:pt x="108" y="60"/>
                  <a:pt x="108" y="58"/>
                  <a:pt x="107" y="58"/>
                </a:cubicBezTo>
                <a:cubicBezTo>
                  <a:pt x="106" y="59"/>
                  <a:pt x="104" y="60"/>
                  <a:pt x="103" y="62"/>
                </a:cubicBezTo>
                <a:cubicBezTo>
                  <a:pt x="103" y="61"/>
                  <a:pt x="103" y="60"/>
                  <a:pt x="102" y="60"/>
                </a:cubicBezTo>
                <a:cubicBezTo>
                  <a:pt x="101" y="60"/>
                  <a:pt x="100" y="60"/>
                  <a:pt x="99" y="60"/>
                </a:cubicBezTo>
                <a:cubicBezTo>
                  <a:pt x="99" y="60"/>
                  <a:pt x="99" y="61"/>
                  <a:pt x="98" y="62"/>
                </a:cubicBezTo>
                <a:cubicBezTo>
                  <a:pt x="98" y="61"/>
                  <a:pt x="98" y="59"/>
                  <a:pt x="97" y="59"/>
                </a:cubicBezTo>
                <a:cubicBezTo>
                  <a:pt x="98" y="58"/>
                  <a:pt x="99" y="58"/>
                  <a:pt x="101" y="58"/>
                </a:cubicBezTo>
                <a:cubicBezTo>
                  <a:pt x="101" y="55"/>
                  <a:pt x="98" y="55"/>
                  <a:pt x="98" y="53"/>
                </a:cubicBezTo>
                <a:cubicBezTo>
                  <a:pt x="96" y="53"/>
                  <a:pt x="95" y="53"/>
                  <a:pt x="95" y="52"/>
                </a:cubicBezTo>
                <a:cubicBezTo>
                  <a:pt x="97" y="51"/>
                  <a:pt x="98" y="51"/>
                  <a:pt x="100" y="51"/>
                </a:cubicBezTo>
                <a:cubicBezTo>
                  <a:pt x="101" y="49"/>
                  <a:pt x="98" y="51"/>
                  <a:pt x="98" y="48"/>
                </a:cubicBezTo>
                <a:cubicBezTo>
                  <a:pt x="99" y="47"/>
                  <a:pt x="100" y="47"/>
                  <a:pt x="101" y="47"/>
                </a:cubicBezTo>
                <a:cubicBezTo>
                  <a:pt x="101" y="48"/>
                  <a:pt x="102" y="48"/>
                  <a:pt x="102" y="49"/>
                </a:cubicBezTo>
                <a:cubicBezTo>
                  <a:pt x="100" y="50"/>
                  <a:pt x="104" y="52"/>
                  <a:pt x="101" y="54"/>
                </a:cubicBezTo>
                <a:cubicBezTo>
                  <a:pt x="103" y="54"/>
                  <a:pt x="103" y="55"/>
                  <a:pt x="104" y="55"/>
                </a:cubicBezTo>
                <a:cubicBezTo>
                  <a:pt x="106" y="53"/>
                  <a:pt x="105" y="50"/>
                  <a:pt x="106" y="48"/>
                </a:cubicBezTo>
                <a:cubicBezTo>
                  <a:pt x="107" y="49"/>
                  <a:pt x="109" y="47"/>
                  <a:pt x="109" y="48"/>
                </a:cubicBezTo>
                <a:cubicBezTo>
                  <a:pt x="109" y="50"/>
                  <a:pt x="110" y="50"/>
                  <a:pt x="109" y="51"/>
                </a:cubicBezTo>
                <a:cubicBezTo>
                  <a:pt x="111" y="52"/>
                  <a:pt x="110" y="50"/>
                  <a:pt x="111" y="50"/>
                </a:cubicBezTo>
                <a:cubicBezTo>
                  <a:pt x="111" y="49"/>
                  <a:pt x="110" y="49"/>
                  <a:pt x="110" y="47"/>
                </a:cubicBezTo>
                <a:cubicBezTo>
                  <a:pt x="110" y="46"/>
                  <a:pt x="112" y="47"/>
                  <a:pt x="112" y="45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5" y="47"/>
                  <a:pt x="103" y="47"/>
                  <a:pt x="101" y="45"/>
                </a:cubicBezTo>
                <a:cubicBezTo>
                  <a:pt x="102" y="45"/>
                  <a:pt x="102" y="44"/>
                  <a:pt x="102" y="43"/>
                </a:cubicBezTo>
                <a:cubicBezTo>
                  <a:pt x="100" y="43"/>
                  <a:pt x="98" y="42"/>
                  <a:pt x="97" y="41"/>
                </a:cubicBezTo>
                <a:cubicBezTo>
                  <a:pt x="96" y="42"/>
                  <a:pt x="92" y="41"/>
                  <a:pt x="92" y="43"/>
                </a:cubicBezTo>
                <a:cubicBezTo>
                  <a:pt x="94" y="43"/>
                  <a:pt x="94" y="44"/>
                  <a:pt x="95" y="45"/>
                </a:cubicBezTo>
                <a:cubicBezTo>
                  <a:pt x="95" y="47"/>
                  <a:pt x="95" y="49"/>
                  <a:pt x="96" y="50"/>
                </a:cubicBezTo>
                <a:cubicBezTo>
                  <a:pt x="95" y="50"/>
                  <a:pt x="96" y="52"/>
                  <a:pt x="95" y="52"/>
                </a:cubicBezTo>
                <a:cubicBezTo>
                  <a:pt x="94" y="52"/>
                  <a:pt x="94" y="51"/>
                  <a:pt x="95" y="50"/>
                </a:cubicBezTo>
                <a:cubicBezTo>
                  <a:pt x="93" y="50"/>
                  <a:pt x="94" y="52"/>
                  <a:pt x="92" y="53"/>
                </a:cubicBezTo>
                <a:cubicBezTo>
                  <a:pt x="91" y="52"/>
                  <a:pt x="93" y="52"/>
                  <a:pt x="92" y="51"/>
                </a:cubicBezTo>
                <a:cubicBezTo>
                  <a:pt x="90" y="51"/>
                  <a:pt x="91" y="51"/>
                  <a:pt x="89" y="51"/>
                </a:cubicBezTo>
                <a:cubicBezTo>
                  <a:pt x="90" y="52"/>
                  <a:pt x="89" y="53"/>
                  <a:pt x="89" y="54"/>
                </a:cubicBezTo>
                <a:cubicBezTo>
                  <a:pt x="89" y="55"/>
                  <a:pt x="91" y="56"/>
                  <a:pt x="89" y="56"/>
                </a:cubicBezTo>
                <a:cubicBezTo>
                  <a:pt x="89" y="55"/>
                  <a:pt x="89" y="55"/>
                  <a:pt x="88" y="54"/>
                </a:cubicBezTo>
                <a:cubicBezTo>
                  <a:pt x="87" y="54"/>
                  <a:pt x="86" y="54"/>
                  <a:pt x="85" y="55"/>
                </a:cubicBezTo>
                <a:cubicBezTo>
                  <a:pt x="86" y="55"/>
                  <a:pt x="87" y="55"/>
                  <a:pt x="88" y="56"/>
                </a:cubicBezTo>
                <a:cubicBezTo>
                  <a:pt x="88" y="58"/>
                  <a:pt x="86" y="58"/>
                  <a:pt x="86" y="59"/>
                </a:cubicBezTo>
                <a:cubicBezTo>
                  <a:pt x="87" y="59"/>
                  <a:pt x="87" y="59"/>
                  <a:pt x="88" y="59"/>
                </a:cubicBezTo>
                <a:cubicBezTo>
                  <a:pt x="88" y="60"/>
                  <a:pt x="90" y="62"/>
                  <a:pt x="89" y="63"/>
                </a:cubicBezTo>
                <a:cubicBezTo>
                  <a:pt x="88" y="63"/>
                  <a:pt x="87" y="62"/>
                  <a:pt x="87" y="61"/>
                </a:cubicBezTo>
                <a:cubicBezTo>
                  <a:pt x="86" y="60"/>
                  <a:pt x="85" y="59"/>
                  <a:pt x="84" y="58"/>
                </a:cubicBezTo>
                <a:cubicBezTo>
                  <a:pt x="86" y="57"/>
                  <a:pt x="84" y="56"/>
                  <a:pt x="85" y="53"/>
                </a:cubicBezTo>
                <a:cubicBezTo>
                  <a:pt x="82" y="54"/>
                  <a:pt x="83" y="58"/>
                  <a:pt x="82" y="60"/>
                </a:cubicBezTo>
                <a:cubicBezTo>
                  <a:pt x="79" y="61"/>
                  <a:pt x="77" y="59"/>
                  <a:pt x="75" y="57"/>
                </a:cubicBezTo>
                <a:cubicBezTo>
                  <a:pt x="73" y="58"/>
                  <a:pt x="73" y="60"/>
                  <a:pt x="71" y="60"/>
                </a:cubicBezTo>
                <a:cubicBezTo>
                  <a:pt x="70" y="59"/>
                  <a:pt x="70" y="61"/>
                  <a:pt x="69" y="61"/>
                </a:cubicBezTo>
                <a:cubicBezTo>
                  <a:pt x="70" y="62"/>
                  <a:pt x="73" y="62"/>
                  <a:pt x="74" y="62"/>
                </a:cubicBezTo>
                <a:cubicBezTo>
                  <a:pt x="72" y="61"/>
                  <a:pt x="74" y="60"/>
                  <a:pt x="75" y="60"/>
                </a:cubicBezTo>
                <a:cubicBezTo>
                  <a:pt x="76" y="61"/>
                  <a:pt x="76" y="62"/>
                  <a:pt x="77" y="62"/>
                </a:cubicBezTo>
                <a:cubicBezTo>
                  <a:pt x="77" y="61"/>
                  <a:pt x="77" y="60"/>
                  <a:pt x="77" y="60"/>
                </a:cubicBezTo>
                <a:cubicBezTo>
                  <a:pt x="78" y="62"/>
                  <a:pt x="82" y="61"/>
                  <a:pt x="81" y="64"/>
                </a:cubicBezTo>
                <a:cubicBezTo>
                  <a:pt x="83" y="65"/>
                  <a:pt x="83" y="62"/>
                  <a:pt x="85" y="63"/>
                </a:cubicBezTo>
                <a:cubicBezTo>
                  <a:pt x="84" y="65"/>
                  <a:pt x="83" y="67"/>
                  <a:pt x="84" y="69"/>
                </a:cubicBezTo>
                <a:cubicBezTo>
                  <a:pt x="82" y="69"/>
                  <a:pt x="81" y="69"/>
                  <a:pt x="77" y="69"/>
                </a:cubicBezTo>
                <a:cubicBezTo>
                  <a:pt x="77" y="70"/>
                  <a:pt x="76" y="70"/>
                  <a:pt x="75" y="71"/>
                </a:cubicBezTo>
                <a:cubicBezTo>
                  <a:pt x="75" y="69"/>
                  <a:pt x="74" y="67"/>
                  <a:pt x="76" y="67"/>
                </a:cubicBezTo>
                <a:cubicBezTo>
                  <a:pt x="77" y="68"/>
                  <a:pt x="79" y="67"/>
                  <a:pt x="79" y="66"/>
                </a:cubicBezTo>
                <a:cubicBezTo>
                  <a:pt x="76" y="66"/>
                  <a:pt x="75" y="66"/>
                  <a:pt x="72" y="65"/>
                </a:cubicBezTo>
                <a:cubicBezTo>
                  <a:pt x="71" y="65"/>
                  <a:pt x="71" y="66"/>
                  <a:pt x="70" y="67"/>
                </a:cubicBezTo>
                <a:cubicBezTo>
                  <a:pt x="70" y="68"/>
                  <a:pt x="72" y="69"/>
                  <a:pt x="70" y="69"/>
                </a:cubicBezTo>
                <a:cubicBezTo>
                  <a:pt x="68" y="69"/>
                  <a:pt x="68" y="67"/>
                  <a:pt x="68" y="65"/>
                </a:cubicBezTo>
                <a:cubicBezTo>
                  <a:pt x="68" y="65"/>
                  <a:pt x="68" y="65"/>
                  <a:pt x="69" y="65"/>
                </a:cubicBezTo>
                <a:cubicBezTo>
                  <a:pt x="70" y="65"/>
                  <a:pt x="70" y="65"/>
                  <a:pt x="71" y="65"/>
                </a:cubicBezTo>
                <a:cubicBezTo>
                  <a:pt x="71" y="64"/>
                  <a:pt x="72" y="64"/>
                  <a:pt x="72" y="63"/>
                </a:cubicBezTo>
                <a:cubicBezTo>
                  <a:pt x="70" y="63"/>
                  <a:pt x="70" y="63"/>
                  <a:pt x="69" y="64"/>
                </a:cubicBezTo>
                <a:cubicBezTo>
                  <a:pt x="68" y="64"/>
                  <a:pt x="67" y="64"/>
                  <a:pt x="67" y="64"/>
                </a:cubicBezTo>
                <a:cubicBezTo>
                  <a:pt x="67" y="65"/>
                  <a:pt x="67" y="66"/>
                  <a:pt x="67" y="66"/>
                </a:cubicBezTo>
                <a:cubicBezTo>
                  <a:pt x="66" y="66"/>
                  <a:pt x="66" y="65"/>
                  <a:pt x="65" y="66"/>
                </a:cubicBezTo>
                <a:cubicBezTo>
                  <a:pt x="65" y="66"/>
                  <a:pt x="65" y="68"/>
                  <a:pt x="65" y="68"/>
                </a:cubicBezTo>
                <a:cubicBezTo>
                  <a:pt x="65" y="68"/>
                  <a:pt x="64" y="68"/>
                  <a:pt x="64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0"/>
                  <a:pt x="66" y="69"/>
                  <a:pt x="66" y="71"/>
                </a:cubicBezTo>
                <a:cubicBezTo>
                  <a:pt x="63" y="71"/>
                  <a:pt x="63" y="73"/>
                  <a:pt x="59" y="72"/>
                </a:cubicBezTo>
                <a:cubicBezTo>
                  <a:pt x="59" y="74"/>
                  <a:pt x="61" y="73"/>
                  <a:pt x="61" y="74"/>
                </a:cubicBezTo>
                <a:cubicBezTo>
                  <a:pt x="59" y="74"/>
                  <a:pt x="61" y="76"/>
                  <a:pt x="60" y="76"/>
                </a:cubicBezTo>
                <a:cubicBezTo>
                  <a:pt x="58" y="76"/>
                  <a:pt x="57" y="76"/>
                  <a:pt x="56" y="75"/>
                </a:cubicBezTo>
                <a:cubicBezTo>
                  <a:pt x="56" y="77"/>
                  <a:pt x="57" y="77"/>
                  <a:pt x="56" y="77"/>
                </a:cubicBezTo>
                <a:cubicBezTo>
                  <a:pt x="56" y="76"/>
                  <a:pt x="55" y="73"/>
                  <a:pt x="57" y="73"/>
                </a:cubicBezTo>
                <a:cubicBezTo>
                  <a:pt x="56" y="71"/>
                  <a:pt x="54" y="71"/>
                  <a:pt x="54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67"/>
                  <a:pt x="58" y="66"/>
                  <a:pt x="58" y="65"/>
                </a:cubicBezTo>
                <a:cubicBezTo>
                  <a:pt x="56" y="64"/>
                  <a:pt x="54" y="65"/>
                  <a:pt x="54" y="62"/>
                </a:cubicBezTo>
                <a:cubicBezTo>
                  <a:pt x="53" y="62"/>
                  <a:pt x="53" y="64"/>
                  <a:pt x="52" y="64"/>
                </a:cubicBezTo>
                <a:cubicBezTo>
                  <a:pt x="51" y="64"/>
                  <a:pt x="50" y="64"/>
                  <a:pt x="50" y="65"/>
                </a:cubicBezTo>
                <a:cubicBezTo>
                  <a:pt x="52" y="65"/>
                  <a:pt x="52" y="67"/>
                  <a:pt x="53" y="67"/>
                </a:cubicBezTo>
                <a:cubicBezTo>
                  <a:pt x="53" y="69"/>
                  <a:pt x="55" y="72"/>
                  <a:pt x="52" y="74"/>
                </a:cubicBezTo>
                <a:cubicBezTo>
                  <a:pt x="49" y="74"/>
                  <a:pt x="48" y="71"/>
                  <a:pt x="46" y="74"/>
                </a:cubicBezTo>
                <a:cubicBezTo>
                  <a:pt x="47" y="74"/>
                  <a:pt x="49" y="74"/>
                  <a:pt x="49" y="75"/>
                </a:cubicBezTo>
                <a:cubicBezTo>
                  <a:pt x="48" y="76"/>
                  <a:pt x="50" y="77"/>
                  <a:pt x="49" y="79"/>
                </a:cubicBezTo>
                <a:cubicBezTo>
                  <a:pt x="51" y="79"/>
                  <a:pt x="52" y="79"/>
                  <a:pt x="53" y="80"/>
                </a:cubicBezTo>
                <a:cubicBezTo>
                  <a:pt x="51" y="81"/>
                  <a:pt x="49" y="79"/>
                  <a:pt x="50" y="81"/>
                </a:cubicBezTo>
                <a:cubicBezTo>
                  <a:pt x="49" y="82"/>
                  <a:pt x="52" y="81"/>
                  <a:pt x="52" y="82"/>
                </a:cubicBezTo>
                <a:cubicBezTo>
                  <a:pt x="50" y="82"/>
                  <a:pt x="49" y="83"/>
                  <a:pt x="50" y="84"/>
                </a:cubicBezTo>
                <a:cubicBezTo>
                  <a:pt x="52" y="84"/>
                  <a:pt x="52" y="83"/>
                  <a:pt x="54" y="84"/>
                </a:cubicBezTo>
                <a:cubicBezTo>
                  <a:pt x="56" y="84"/>
                  <a:pt x="55" y="86"/>
                  <a:pt x="57" y="85"/>
                </a:cubicBezTo>
                <a:cubicBezTo>
                  <a:pt x="56" y="84"/>
                  <a:pt x="58" y="84"/>
                  <a:pt x="59" y="84"/>
                </a:cubicBezTo>
                <a:cubicBezTo>
                  <a:pt x="59" y="84"/>
                  <a:pt x="59" y="85"/>
                  <a:pt x="59" y="85"/>
                </a:cubicBezTo>
                <a:cubicBezTo>
                  <a:pt x="60" y="88"/>
                  <a:pt x="57" y="87"/>
                  <a:pt x="56" y="88"/>
                </a:cubicBezTo>
                <a:cubicBezTo>
                  <a:pt x="54" y="88"/>
                  <a:pt x="55" y="86"/>
                  <a:pt x="54" y="86"/>
                </a:cubicBezTo>
                <a:cubicBezTo>
                  <a:pt x="52" y="87"/>
                  <a:pt x="54" y="89"/>
                  <a:pt x="51" y="89"/>
                </a:cubicBezTo>
                <a:cubicBezTo>
                  <a:pt x="52" y="88"/>
                  <a:pt x="52" y="88"/>
                  <a:pt x="51" y="87"/>
                </a:cubicBezTo>
                <a:cubicBezTo>
                  <a:pt x="50" y="87"/>
                  <a:pt x="49" y="88"/>
                  <a:pt x="47" y="88"/>
                </a:cubicBezTo>
                <a:cubicBezTo>
                  <a:pt x="47" y="90"/>
                  <a:pt x="49" y="88"/>
                  <a:pt x="48" y="90"/>
                </a:cubicBezTo>
                <a:cubicBezTo>
                  <a:pt x="48" y="91"/>
                  <a:pt x="47" y="91"/>
                  <a:pt x="48" y="92"/>
                </a:cubicBezTo>
                <a:cubicBezTo>
                  <a:pt x="49" y="92"/>
                  <a:pt x="49" y="93"/>
                  <a:pt x="50" y="93"/>
                </a:cubicBezTo>
                <a:cubicBezTo>
                  <a:pt x="51" y="92"/>
                  <a:pt x="49" y="91"/>
                  <a:pt x="50" y="90"/>
                </a:cubicBezTo>
                <a:cubicBezTo>
                  <a:pt x="52" y="91"/>
                  <a:pt x="54" y="91"/>
                  <a:pt x="54" y="93"/>
                </a:cubicBezTo>
                <a:cubicBezTo>
                  <a:pt x="53" y="94"/>
                  <a:pt x="53" y="95"/>
                  <a:pt x="55" y="95"/>
                </a:cubicBezTo>
                <a:cubicBezTo>
                  <a:pt x="54" y="96"/>
                  <a:pt x="55" y="97"/>
                  <a:pt x="53" y="98"/>
                </a:cubicBezTo>
                <a:cubicBezTo>
                  <a:pt x="53" y="98"/>
                  <a:pt x="53" y="97"/>
                  <a:pt x="53" y="97"/>
                </a:cubicBezTo>
                <a:cubicBezTo>
                  <a:pt x="53" y="97"/>
                  <a:pt x="54" y="96"/>
                  <a:pt x="53" y="96"/>
                </a:cubicBezTo>
                <a:cubicBezTo>
                  <a:pt x="52" y="95"/>
                  <a:pt x="51" y="96"/>
                  <a:pt x="50" y="97"/>
                </a:cubicBezTo>
                <a:cubicBezTo>
                  <a:pt x="49" y="97"/>
                  <a:pt x="50" y="101"/>
                  <a:pt x="47" y="99"/>
                </a:cubicBezTo>
                <a:cubicBezTo>
                  <a:pt x="48" y="97"/>
                  <a:pt x="51" y="96"/>
                  <a:pt x="50" y="95"/>
                </a:cubicBezTo>
                <a:cubicBezTo>
                  <a:pt x="49" y="96"/>
                  <a:pt x="48" y="97"/>
                  <a:pt x="46" y="97"/>
                </a:cubicBezTo>
                <a:cubicBezTo>
                  <a:pt x="46" y="96"/>
                  <a:pt x="45" y="96"/>
                  <a:pt x="45" y="96"/>
                </a:cubicBezTo>
                <a:cubicBezTo>
                  <a:pt x="45" y="94"/>
                  <a:pt x="46" y="94"/>
                  <a:pt x="46" y="93"/>
                </a:cubicBezTo>
                <a:cubicBezTo>
                  <a:pt x="45" y="91"/>
                  <a:pt x="46" y="89"/>
                  <a:pt x="46" y="88"/>
                </a:cubicBezTo>
                <a:cubicBezTo>
                  <a:pt x="46" y="87"/>
                  <a:pt x="45" y="87"/>
                  <a:pt x="45" y="86"/>
                </a:cubicBezTo>
                <a:cubicBezTo>
                  <a:pt x="44" y="88"/>
                  <a:pt x="41" y="85"/>
                  <a:pt x="41" y="88"/>
                </a:cubicBezTo>
                <a:cubicBezTo>
                  <a:pt x="43" y="88"/>
                  <a:pt x="43" y="90"/>
                  <a:pt x="44" y="90"/>
                </a:cubicBezTo>
                <a:cubicBezTo>
                  <a:pt x="41" y="91"/>
                  <a:pt x="44" y="91"/>
                  <a:pt x="44" y="93"/>
                </a:cubicBezTo>
                <a:cubicBezTo>
                  <a:pt x="41" y="92"/>
                  <a:pt x="42" y="94"/>
                  <a:pt x="40" y="95"/>
                </a:cubicBezTo>
                <a:cubicBezTo>
                  <a:pt x="41" y="95"/>
                  <a:pt x="39" y="94"/>
                  <a:pt x="39" y="95"/>
                </a:cubicBezTo>
                <a:cubicBezTo>
                  <a:pt x="40" y="96"/>
                  <a:pt x="39" y="98"/>
                  <a:pt x="41" y="98"/>
                </a:cubicBezTo>
                <a:cubicBezTo>
                  <a:pt x="41" y="97"/>
                  <a:pt x="41" y="96"/>
                  <a:pt x="42" y="96"/>
                </a:cubicBezTo>
                <a:cubicBezTo>
                  <a:pt x="43" y="96"/>
                  <a:pt x="43" y="95"/>
                  <a:pt x="44" y="95"/>
                </a:cubicBezTo>
                <a:cubicBezTo>
                  <a:pt x="43" y="97"/>
                  <a:pt x="46" y="98"/>
                  <a:pt x="46" y="99"/>
                </a:cubicBezTo>
                <a:cubicBezTo>
                  <a:pt x="45" y="100"/>
                  <a:pt x="42" y="100"/>
                  <a:pt x="43" y="102"/>
                </a:cubicBezTo>
                <a:cubicBezTo>
                  <a:pt x="44" y="102"/>
                  <a:pt x="44" y="103"/>
                  <a:pt x="45" y="103"/>
                </a:cubicBezTo>
                <a:cubicBezTo>
                  <a:pt x="46" y="101"/>
                  <a:pt x="47" y="100"/>
                  <a:pt x="50" y="100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4"/>
                  <a:pt x="47" y="104"/>
                  <a:pt x="47" y="104"/>
                </a:cubicBezTo>
                <a:cubicBezTo>
                  <a:pt x="48" y="105"/>
                  <a:pt x="45" y="105"/>
                  <a:pt x="45" y="107"/>
                </a:cubicBezTo>
                <a:cubicBezTo>
                  <a:pt x="46" y="107"/>
                  <a:pt x="47" y="107"/>
                  <a:pt x="46" y="107"/>
                </a:cubicBezTo>
                <a:cubicBezTo>
                  <a:pt x="44" y="108"/>
                  <a:pt x="46" y="105"/>
                  <a:pt x="44" y="106"/>
                </a:cubicBezTo>
                <a:cubicBezTo>
                  <a:pt x="42" y="107"/>
                  <a:pt x="45" y="109"/>
                  <a:pt x="44" y="111"/>
                </a:cubicBezTo>
                <a:cubicBezTo>
                  <a:pt x="44" y="109"/>
                  <a:pt x="42" y="109"/>
                  <a:pt x="41" y="108"/>
                </a:cubicBezTo>
                <a:cubicBezTo>
                  <a:pt x="41" y="109"/>
                  <a:pt x="40" y="111"/>
                  <a:pt x="39" y="109"/>
                </a:cubicBezTo>
                <a:cubicBezTo>
                  <a:pt x="39" y="108"/>
                  <a:pt x="40" y="108"/>
                  <a:pt x="40" y="107"/>
                </a:cubicBezTo>
                <a:cubicBezTo>
                  <a:pt x="38" y="107"/>
                  <a:pt x="38" y="109"/>
                  <a:pt x="37" y="110"/>
                </a:cubicBezTo>
                <a:cubicBezTo>
                  <a:pt x="37" y="109"/>
                  <a:pt x="36" y="109"/>
                  <a:pt x="37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9"/>
                  <a:pt x="33" y="109"/>
                  <a:pt x="33" y="109"/>
                </a:cubicBezTo>
                <a:cubicBezTo>
                  <a:pt x="32" y="110"/>
                  <a:pt x="32" y="112"/>
                  <a:pt x="32" y="113"/>
                </a:cubicBezTo>
                <a:cubicBezTo>
                  <a:pt x="31" y="113"/>
                  <a:pt x="31" y="112"/>
                  <a:pt x="30" y="111"/>
                </a:cubicBezTo>
                <a:cubicBezTo>
                  <a:pt x="30" y="111"/>
                  <a:pt x="29" y="112"/>
                  <a:pt x="29" y="111"/>
                </a:cubicBezTo>
                <a:cubicBezTo>
                  <a:pt x="28" y="111"/>
                  <a:pt x="29" y="110"/>
                  <a:pt x="29" y="110"/>
                </a:cubicBezTo>
                <a:cubicBezTo>
                  <a:pt x="29" y="109"/>
                  <a:pt x="28" y="108"/>
                  <a:pt x="28" y="107"/>
                </a:cubicBezTo>
                <a:cubicBezTo>
                  <a:pt x="28" y="106"/>
                  <a:pt x="29" y="106"/>
                  <a:pt x="30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8" y="104"/>
                  <a:pt x="27" y="103"/>
                  <a:pt x="26" y="102"/>
                </a:cubicBezTo>
                <a:cubicBezTo>
                  <a:pt x="28" y="101"/>
                  <a:pt x="26" y="100"/>
                  <a:pt x="25" y="100"/>
                </a:cubicBezTo>
                <a:cubicBezTo>
                  <a:pt x="24" y="102"/>
                  <a:pt x="26" y="102"/>
                  <a:pt x="25" y="104"/>
                </a:cubicBezTo>
                <a:cubicBezTo>
                  <a:pt x="25" y="104"/>
                  <a:pt x="25" y="104"/>
                  <a:pt x="24" y="104"/>
                </a:cubicBezTo>
                <a:cubicBezTo>
                  <a:pt x="23" y="107"/>
                  <a:pt x="22" y="109"/>
                  <a:pt x="19" y="109"/>
                </a:cubicBezTo>
                <a:cubicBezTo>
                  <a:pt x="18" y="109"/>
                  <a:pt x="19" y="107"/>
                  <a:pt x="19" y="107"/>
                </a:cubicBezTo>
                <a:cubicBezTo>
                  <a:pt x="21" y="106"/>
                  <a:pt x="19" y="109"/>
                  <a:pt x="21" y="108"/>
                </a:cubicBezTo>
                <a:cubicBezTo>
                  <a:pt x="21" y="107"/>
                  <a:pt x="20" y="107"/>
                  <a:pt x="20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4"/>
                  <a:pt x="21" y="104"/>
                  <a:pt x="21" y="103"/>
                </a:cubicBezTo>
                <a:cubicBezTo>
                  <a:pt x="21" y="102"/>
                  <a:pt x="22" y="104"/>
                  <a:pt x="23" y="102"/>
                </a:cubicBezTo>
                <a:cubicBezTo>
                  <a:pt x="22" y="102"/>
                  <a:pt x="22" y="101"/>
                  <a:pt x="22" y="100"/>
                </a:cubicBezTo>
                <a:cubicBezTo>
                  <a:pt x="23" y="99"/>
                  <a:pt x="23" y="98"/>
                  <a:pt x="22" y="97"/>
                </a:cubicBezTo>
                <a:cubicBezTo>
                  <a:pt x="23" y="96"/>
                  <a:pt x="24" y="96"/>
                  <a:pt x="24" y="95"/>
                </a:cubicBezTo>
                <a:cubicBezTo>
                  <a:pt x="23" y="95"/>
                  <a:pt x="23" y="94"/>
                  <a:pt x="22" y="94"/>
                </a:cubicBezTo>
                <a:cubicBezTo>
                  <a:pt x="22" y="96"/>
                  <a:pt x="20" y="97"/>
                  <a:pt x="20" y="99"/>
                </a:cubicBezTo>
                <a:cubicBezTo>
                  <a:pt x="22" y="99"/>
                  <a:pt x="21" y="100"/>
                  <a:pt x="21" y="102"/>
                </a:cubicBezTo>
                <a:cubicBezTo>
                  <a:pt x="19" y="102"/>
                  <a:pt x="19" y="105"/>
                  <a:pt x="16" y="105"/>
                </a:cubicBezTo>
                <a:cubicBezTo>
                  <a:pt x="16" y="107"/>
                  <a:pt x="14" y="107"/>
                  <a:pt x="14" y="109"/>
                </a:cubicBezTo>
                <a:cubicBezTo>
                  <a:pt x="17" y="108"/>
                  <a:pt x="17" y="109"/>
                  <a:pt x="16" y="111"/>
                </a:cubicBezTo>
                <a:cubicBezTo>
                  <a:pt x="17" y="111"/>
                  <a:pt x="20" y="110"/>
                  <a:pt x="20" y="112"/>
                </a:cubicBezTo>
                <a:cubicBezTo>
                  <a:pt x="17" y="112"/>
                  <a:pt x="18" y="113"/>
                  <a:pt x="19" y="114"/>
                </a:cubicBezTo>
                <a:cubicBezTo>
                  <a:pt x="18" y="114"/>
                  <a:pt x="18" y="115"/>
                  <a:pt x="18" y="115"/>
                </a:cubicBezTo>
                <a:cubicBezTo>
                  <a:pt x="18" y="114"/>
                  <a:pt x="18" y="112"/>
                  <a:pt x="17" y="112"/>
                </a:cubicBezTo>
                <a:cubicBezTo>
                  <a:pt x="16" y="114"/>
                  <a:pt x="15" y="114"/>
                  <a:pt x="17" y="115"/>
                </a:cubicBezTo>
                <a:cubicBezTo>
                  <a:pt x="15" y="116"/>
                  <a:pt x="16" y="118"/>
                  <a:pt x="16" y="119"/>
                </a:cubicBezTo>
                <a:cubicBezTo>
                  <a:pt x="16" y="120"/>
                  <a:pt x="18" y="119"/>
                  <a:pt x="18" y="120"/>
                </a:cubicBezTo>
                <a:cubicBezTo>
                  <a:pt x="16" y="121"/>
                  <a:pt x="14" y="121"/>
                  <a:pt x="12" y="120"/>
                </a:cubicBezTo>
                <a:cubicBezTo>
                  <a:pt x="13" y="122"/>
                  <a:pt x="12" y="122"/>
                  <a:pt x="12" y="122"/>
                </a:cubicBezTo>
                <a:cubicBezTo>
                  <a:pt x="11" y="123"/>
                  <a:pt x="10" y="124"/>
                  <a:pt x="9" y="124"/>
                </a:cubicBezTo>
                <a:cubicBezTo>
                  <a:pt x="8" y="123"/>
                  <a:pt x="7" y="122"/>
                  <a:pt x="6" y="121"/>
                </a:cubicBezTo>
                <a:cubicBezTo>
                  <a:pt x="8" y="120"/>
                  <a:pt x="8" y="117"/>
                  <a:pt x="10" y="117"/>
                </a:cubicBezTo>
                <a:cubicBezTo>
                  <a:pt x="9" y="118"/>
                  <a:pt x="10" y="119"/>
                  <a:pt x="11" y="120"/>
                </a:cubicBezTo>
                <a:cubicBezTo>
                  <a:pt x="12" y="119"/>
                  <a:pt x="10" y="118"/>
                  <a:pt x="12" y="116"/>
                </a:cubicBezTo>
                <a:cubicBezTo>
                  <a:pt x="10" y="115"/>
                  <a:pt x="10" y="117"/>
                  <a:pt x="8" y="116"/>
                </a:cubicBezTo>
                <a:cubicBezTo>
                  <a:pt x="7" y="117"/>
                  <a:pt x="6" y="119"/>
                  <a:pt x="6" y="120"/>
                </a:cubicBezTo>
                <a:cubicBezTo>
                  <a:pt x="5" y="121"/>
                  <a:pt x="6" y="122"/>
                  <a:pt x="6" y="122"/>
                </a:cubicBezTo>
                <a:cubicBezTo>
                  <a:pt x="6" y="123"/>
                  <a:pt x="5" y="124"/>
                  <a:pt x="6" y="125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5"/>
                  <a:pt x="4" y="125"/>
                  <a:pt x="3" y="125"/>
                </a:cubicBezTo>
                <a:cubicBezTo>
                  <a:pt x="5" y="127"/>
                  <a:pt x="2" y="131"/>
                  <a:pt x="3" y="133"/>
                </a:cubicBezTo>
                <a:cubicBezTo>
                  <a:pt x="4" y="131"/>
                  <a:pt x="5" y="133"/>
                  <a:pt x="5" y="134"/>
                </a:cubicBezTo>
                <a:cubicBezTo>
                  <a:pt x="4" y="134"/>
                  <a:pt x="3" y="133"/>
                  <a:pt x="2" y="133"/>
                </a:cubicBezTo>
                <a:cubicBezTo>
                  <a:pt x="1" y="134"/>
                  <a:pt x="0" y="135"/>
                  <a:pt x="1" y="137"/>
                </a:cubicBezTo>
                <a:cubicBezTo>
                  <a:pt x="2" y="137"/>
                  <a:pt x="3" y="135"/>
                  <a:pt x="3" y="136"/>
                </a:cubicBezTo>
                <a:cubicBezTo>
                  <a:pt x="4" y="136"/>
                  <a:pt x="3" y="137"/>
                  <a:pt x="4" y="137"/>
                </a:cubicBezTo>
                <a:cubicBezTo>
                  <a:pt x="4" y="137"/>
                  <a:pt x="4" y="135"/>
                  <a:pt x="5" y="136"/>
                </a:cubicBezTo>
                <a:cubicBezTo>
                  <a:pt x="5" y="137"/>
                  <a:pt x="4" y="137"/>
                  <a:pt x="4" y="138"/>
                </a:cubicBezTo>
                <a:cubicBezTo>
                  <a:pt x="6" y="139"/>
                  <a:pt x="6" y="137"/>
                  <a:pt x="6" y="137"/>
                </a:cubicBezTo>
                <a:cubicBezTo>
                  <a:pt x="7" y="137"/>
                  <a:pt x="6" y="138"/>
                  <a:pt x="7" y="138"/>
                </a:cubicBezTo>
                <a:cubicBezTo>
                  <a:pt x="8" y="136"/>
                  <a:pt x="9" y="137"/>
                  <a:pt x="12" y="137"/>
                </a:cubicBezTo>
                <a:cubicBezTo>
                  <a:pt x="12" y="136"/>
                  <a:pt x="13" y="134"/>
                  <a:pt x="14" y="134"/>
                </a:cubicBezTo>
                <a:cubicBezTo>
                  <a:pt x="15" y="135"/>
                  <a:pt x="14" y="137"/>
                  <a:pt x="15" y="138"/>
                </a:cubicBezTo>
                <a:cubicBezTo>
                  <a:pt x="13" y="137"/>
                  <a:pt x="14" y="139"/>
                  <a:pt x="13" y="140"/>
                </a:cubicBezTo>
                <a:cubicBezTo>
                  <a:pt x="15" y="140"/>
                  <a:pt x="16" y="140"/>
                  <a:pt x="17" y="140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18" y="138"/>
                  <a:pt x="20" y="138"/>
                  <a:pt x="19" y="137"/>
                </a:cubicBezTo>
                <a:cubicBezTo>
                  <a:pt x="19" y="136"/>
                  <a:pt x="17" y="137"/>
                  <a:pt x="18" y="135"/>
                </a:cubicBezTo>
                <a:cubicBezTo>
                  <a:pt x="19" y="136"/>
                  <a:pt x="20" y="136"/>
                  <a:pt x="21" y="137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1" y="139"/>
                  <a:pt x="22" y="139"/>
                  <a:pt x="23" y="139"/>
                </a:cubicBezTo>
                <a:cubicBezTo>
                  <a:pt x="24" y="138"/>
                  <a:pt x="22" y="138"/>
                  <a:pt x="23" y="136"/>
                </a:cubicBezTo>
                <a:cubicBezTo>
                  <a:pt x="23" y="136"/>
                  <a:pt x="24" y="136"/>
                  <a:pt x="25" y="135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27" y="133"/>
                  <a:pt x="28" y="131"/>
                  <a:pt x="29" y="130"/>
                </a:cubicBezTo>
                <a:cubicBezTo>
                  <a:pt x="28" y="132"/>
                  <a:pt x="31" y="130"/>
                  <a:pt x="31" y="131"/>
                </a:cubicBezTo>
                <a:cubicBezTo>
                  <a:pt x="29" y="133"/>
                  <a:pt x="28" y="135"/>
                  <a:pt x="26" y="136"/>
                </a:cubicBezTo>
                <a:cubicBezTo>
                  <a:pt x="25" y="136"/>
                  <a:pt x="24" y="136"/>
                  <a:pt x="24" y="138"/>
                </a:cubicBezTo>
                <a:cubicBezTo>
                  <a:pt x="24" y="138"/>
                  <a:pt x="25" y="138"/>
                  <a:pt x="25" y="139"/>
                </a:cubicBezTo>
                <a:cubicBezTo>
                  <a:pt x="27" y="139"/>
                  <a:pt x="26" y="137"/>
                  <a:pt x="27" y="137"/>
                </a:cubicBezTo>
                <a:cubicBezTo>
                  <a:pt x="28" y="137"/>
                  <a:pt x="30" y="137"/>
                  <a:pt x="30" y="138"/>
                </a:cubicBezTo>
                <a:cubicBezTo>
                  <a:pt x="29" y="134"/>
                  <a:pt x="34" y="134"/>
                  <a:pt x="37" y="133"/>
                </a:cubicBezTo>
                <a:cubicBezTo>
                  <a:pt x="36" y="134"/>
                  <a:pt x="35" y="134"/>
                  <a:pt x="34" y="135"/>
                </a:cubicBezTo>
                <a:cubicBezTo>
                  <a:pt x="36" y="135"/>
                  <a:pt x="37" y="136"/>
                  <a:pt x="38" y="136"/>
                </a:cubicBezTo>
                <a:cubicBezTo>
                  <a:pt x="38" y="136"/>
                  <a:pt x="38" y="135"/>
                  <a:pt x="39" y="135"/>
                </a:cubicBezTo>
                <a:cubicBezTo>
                  <a:pt x="40" y="135"/>
                  <a:pt x="40" y="137"/>
                  <a:pt x="40" y="136"/>
                </a:cubicBezTo>
                <a:cubicBezTo>
                  <a:pt x="40" y="135"/>
                  <a:pt x="39" y="133"/>
                  <a:pt x="40" y="133"/>
                </a:cubicBezTo>
                <a:cubicBezTo>
                  <a:pt x="40" y="133"/>
                  <a:pt x="43" y="133"/>
                  <a:pt x="43" y="134"/>
                </a:cubicBezTo>
                <a:cubicBezTo>
                  <a:pt x="43" y="134"/>
                  <a:pt x="44" y="134"/>
                  <a:pt x="44" y="134"/>
                </a:cubicBezTo>
                <a:cubicBezTo>
                  <a:pt x="44" y="134"/>
                  <a:pt x="44" y="135"/>
                  <a:pt x="44" y="136"/>
                </a:cubicBezTo>
                <a:cubicBezTo>
                  <a:pt x="42" y="136"/>
                  <a:pt x="43" y="135"/>
                  <a:pt x="43" y="134"/>
                </a:cubicBezTo>
                <a:cubicBezTo>
                  <a:pt x="42" y="134"/>
                  <a:pt x="42" y="135"/>
                  <a:pt x="42" y="136"/>
                </a:cubicBezTo>
                <a:cubicBezTo>
                  <a:pt x="41" y="137"/>
                  <a:pt x="40" y="136"/>
                  <a:pt x="40" y="138"/>
                </a:cubicBezTo>
                <a:cubicBezTo>
                  <a:pt x="41" y="138"/>
                  <a:pt x="41" y="137"/>
                  <a:pt x="42" y="137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4" y="138"/>
                  <a:pt x="44" y="136"/>
                  <a:pt x="45" y="136"/>
                </a:cubicBezTo>
                <a:cubicBezTo>
                  <a:pt x="45" y="135"/>
                  <a:pt x="45" y="135"/>
                  <a:pt x="46" y="134"/>
                </a:cubicBezTo>
                <a:cubicBezTo>
                  <a:pt x="47" y="135"/>
                  <a:pt x="47" y="134"/>
                  <a:pt x="48" y="134"/>
                </a:cubicBezTo>
                <a:cubicBezTo>
                  <a:pt x="49" y="134"/>
                  <a:pt x="49" y="136"/>
                  <a:pt x="50" y="136"/>
                </a:cubicBezTo>
                <a:cubicBezTo>
                  <a:pt x="51" y="136"/>
                  <a:pt x="52" y="135"/>
                  <a:pt x="53" y="137"/>
                </a:cubicBezTo>
                <a:cubicBezTo>
                  <a:pt x="52" y="137"/>
                  <a:pt x="51" y="138"/>
                  <a:pt x="50" y="138"/>
                </a:cubicBezTo>
                <a:cubicBezTo>
                  <a:pt x="51" y="139"/>
                  <a:pt x="51" y="139"/>
                  <a:pt x="52" y="139"/>
                </a:cubicBezTo>
                <a:cubicBezTo>
                  <a:pt x="55" y="139"/>
                  <a:pt x="56" y="139"/>
                  <a:pt x="58" y="139"/>
                </a:cubicBezTo>
                <a:cubicBezTo>
                  <a:pt x="59" y="139"/>
                  <a:pt x="60" y="139"/>
                  <a:pt x="61" y="139"/>
                </a:cubicBezTo>
                <a:cubicBezTo>
                  <a:pt x="62" y="140"/>
                  <a:pt x="62" y="140"/>
                  <a:pt x="62" y="142"/>
                </a:cubicBezTo>
                <a:cubicBezTo>
                  <a:pt x="63" y="142"/>
                  <a:pt x="63" y="140"/>
                  <a:pt x="63" y="140"/>
                </a:cubicBezTo>
                <a:cubicBezTo>
                  <a:pt x="65" y="140"/>
                  <a:pt x="66" y="139"/>
                  <a:pt x="66" y="138"/>
                </a:cubicBezTo>
                <a:cubicBezTo>
                  <a:pt x="67" y="139"/>
                  <a:pt x="69" y="139"/>
                  <a:pt x="69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2" y="141"/>
                  <a:pt x="71" y="140"/>
                  <a:pt x="72" y="140"/>
                </a:cubicBezTo>
                <a:cubicBezTo>
                  <a:pt x="73" y="142"/>
                  <a:pt x="74" y="141"/>
                  <a:pt x="76" y="141"/>
                </a:cubicBezTo>
                <a:cubicBezTo>
                  <a:pt x="76" y="142"/>
                  <a:pt x="78" y="142"/>
                  <a:pt x="78" y="142"/>
                </a:cubicBezTo>
                <a:cubicBezTo>
                  <a:pt x="79" y="143"/>
                  <a:pt x="80" y="143"/>
                  <a:pt x="81" y="143"/>
                </a:cubicBezTo>
                <a:cubicBezTo>
                  <a:pt x="83" y="143"/>
                  <a:pt x="84" y="143"/>
                  <a:pt x="85" y="142"/>
                </a:cubicBezTo>
                <a:cubicBezTo>
                  <a:pt x="89" y="142"/>
                  <a:pt x="93" y="142"/>
                  <a:pt x="96" y="142"/>
                </a:cubicBezTo>
                <a:cubicBezTo>
                  <a:pt x="99" y="142"/>
                  <a:pt x="101" y="143"/>
                  <a:pt x="102" y="143"/>
                </a:cubicBezTo>
                <a:cubicBezTo>
                  <a:pt x="104" y="143"/>
                  <a:pt x="105" y="142"/>
                  <a:pt x="106" y="142"/>
                </a:cubicBezTo>
                <a:cubicBezTo>
                  <a:pt x="108" y="141"/>
                  <a:pt x="110" y="141"/>
                  <a:pt x="112" y="141"/>
                </a:cubicBezTo>
                <a:cubicBezTo>
                  <a:pt x="112" y="140"/>
                  <a:pt x="113" y="139"/>
                  <a:pt x="114" y="139"/>
                </a:cubicBezTo>
                <a:cubicBezTo>
                  <a:pt x="115" y="140"/>
                  <a:pt x="114" y="141"/>
                  <a:pt x="114" y="142"/>
                </a:cubicBezTo>
                <a:cubicBezTo>
                  <a:pt x="117" y="142"/>
                  <a:pt x="119" y="142"/>
                  <a:pt x="120" y="141"/>
                </a:cubicBezTo>
                <a:cubicBezTo>
                  <a:pt x="122" y="142"/>
                  <a:pt x="125" y="142"/>
                  <a:pt x="127" y="141"/>
                </a:cubicBezTo>
                <a:cubicBezTo>
                  <a:pt x="128" y="141"/>
                  <a:pt x="128" y="142"/>
                  <a:pt x="129" y="142"/>
                </a:cubicBezTo>
                <a:cubicBezTo>
                  <a:pt x="130" y="141"/>
                  <a:pt x="130" y="140"/>
                  <a:pt x="131" y="140"/>
                </a:cubicBezTo>
                <a:cubicBezTo>
                  <a:pt x="133" y="140"/>
                  <a:pt x="135" y="139"/>
                  <a:pt x="136" y="140"/>
                </a:cubicBezTo>
                <a:cubicBezTo>
                  <a:pt x="136" y="141"/>
                  <a:pt x="134" y="141"/>
                  <a:pt x="135" y="142"/>
                </a:cubicBezTo>
                <a:cubicBezTo>
                  <a:pt x="137" y="141"/>
                  <a:pt x="138" y="140"/>
                  <a:pt x="139" y="140"/>
                </a:cubicBezTo>
                <a:cubicBezTo>
                  <a:pt x="140" y="141"/>
                  <a:pt x="139" y="141"/>
                  <a:pt x="139" y="142"/>
                </a:cubicBezTo>
                <a:cubicBezTo>
                  <a:pt x="140" y="142"/>
                  <a:pt x="142" y="142"/>
                  <a:pt x="142" y="141"/>
                </a:cubicBezTo>
                <a:cubicBezTo>
                  <a:pt x="140" y="141"/>
                  <a:pt x="141" y="139"/>
                  <a:pt x="141" y="138"/>
                </a:cubicBezTo>
                <a:cubicBezTo>
                  <a:pt x="142" y="138"/>
                  <a:pt x="142" y="137"/>
                  <a:pt x="143" y="137"/>
                </a:cubicBezTo>
                <a:cubicBezTo>
                  <a:pt x="144" y="138"/>
                  <a:pt x="145" y="138"/>
                  <a:pt x="145" y="139"/>
                </a:cubicBezTo>
                <a:cubicBezTo>
                  <a:pt x="147" y="139"/>
                  <a:pt x="147" y="141"/>
                  <a:pt x="147" y="142"/>
                </a:cubicBezTo>
                <a:cubicBezTo>
                  <a:pt x="152" y="143"/>
                  <a:pt x="151" y="139"/>
                  <a:pt x="154" y="139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6" y="141"/>
                  <a:pt x="156" y="142"/>
                  <a:pt x="157" y="142"/>
                </a:cubicBezTo>
                <a:cubicBezTo>
                  <a:pt x="157" y="140"/>
                  <a:pt x="155" y="141"/>
                  <a:pt x="155" y="139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8" y="139"/>
                  <a:pt x="158" y="142"/>
                  <a:pt x="159" y="143"/>
                </a:cubicBezTo>
                <a:cubicBezTo>
                  <a:pt x="160" y="143"/>
                  <a:pt x="162" y="143"/>
                  <a:pt x="163" y="143"/>
                </a:cubicBezTo>
                <a:cubicBezTo>
                  <a:pt x="164" y="143"/>
                  <a:pt x="166" y="143"/>
                  <a:pt x="166" y="142"/>
                </a:cubicBezTo>
                <a:cubicBezTo>
                  <a:pt x="165" y="141"/>
                  <a:pt x="163" y="142"/>
                  <a:pt x="163" y="140"/>
                </a:cubicBezTo>
                <a:cubicBezTo>
                  <a:pt x="166" y="140"/>
                  <a:pt x="168" y="141"/>
                  <a:pt x="169" y="143"/>
                </a:cubicBezTo>
                <a:cubicBezTo>
                  <a:pt x="172" y="143"/>
                  <a:pt x="173" y="142"/>
                  <a:pt x="175" y="142"/>
                </a:cubicBezTo>
                <a:cubicBezTo>
                  <a:pt x="176" y="142"/>
                  <a:pt x="176" y="143"/>
                  <a:pt x="177" y="143"/>
                </a:cubicBezTo>
                <a:cubicBezTo>
                  <a:pt x="178" y="143"/>
                  <a:pt x="178" y="142"/>
                  <a:pt x="179" y="142"/>
                </a:cubicBezTo>
                <a:cubicBezTo>
                  <a:pt x="180" y="143"/>
                  <a:pt x="183" y="144"/>
                  <a:pt x="184" y="144"/>
                </a:cubicBezTo>
                <a:cubicBezTo>
                  <a:pt x="185" y="144"/>
                  <a:pt x="186" y="143"/>
                  <a:pt x="187" y="143"/>
                </a:cubicBezTo>
                <a:cubicBezTo>
                  <a:pt x="189" y="143"/>
                  <a:pt x="190" y="144"/>
                  <a:pt x="191" y="143"/>
                </a:cubicBezTo>
                <a:cubicBezTo>
                  <a:pt x="192" y="143"/>
                  <a:pt x="194" y="142"/>
                  <a:pt x="196" y="142"/>
                </a:cubicBezTo>
                <a:cubicBezTo>
                  <a:pt x="198" y="144"/>
                  <a:pt x="201" y="143"/>
                  <a:pt x="204" y="143"/>
                </a:cubicBezTo>
                <a:cubicBezTo>
                  <a:pt x="204" y="140"/>
                  <a:pt x="205" y="140"/>
                  <a:pt x="207" y="140"/>
                </a:cubicBezTo>
                <a:cubicBezTo>
                  <a:pt x="207" y="141"/>
                  <a:pt x="207" y="142"/>
                  <a:pt x="207" y="143"/>
                </a:cubicBezTo>
                <a:cubicBezTo>
                  <a:pt x="210" y="143"/>
                  <a:pt x="211" y="142"/>
                  <a:pt x="213" y="141"/>
                </a:cubicBezTo>
                <a:cubicBezTo>
                  <a:pt x="212" y="141"/>
                  <a:pt x="212" y="142"/>
                  <a:pt x="212" y="143"/>
                </a:cubicBezTo>
                <a:cubicBezTo>
                  <a:pt x="214" y="142"/>
                  <a:pt x="216" y="144"/>
                  <a:pt x="218" y="143"/>
                </a:cubicBezTo>
                <a:cubicBezTo>
                  <a:pt x="219" y="143"/>
                  <a:pt x="219" y="142"/>
                  <a:pt x="221" y="143"/>
                </a:cubicBezTo>
                <a:cubicBezTo>
                  <a:pt x="221" y="141"/>
                  <a:pt x="220" y="139"/>
                  <a:pt x="221" y="139"/>
                </a:cubicBezTo>
                <a:cubicBezTo>
                  <a:pt x="222" y="139"/>
                  <a:pt x="223" y="139"/>
                  <a:pt x="224" y="139"/>
                </a:cubicBezTo>
                <a:cubicBezTo>
                  <a:pt x="225" y="140"/>
                  <a:pt x="225" y="141"/>
                  <a:pt x="225" y="142"/>
                </a:cubicBezTo>
                <a:cubicBezTo>
                  <a:pt x="226" y="143"/>
                  <a:pt x="227" y="141"/>
                  <a:pt x="227" y="141"/>
                </a:cubicBezTo>
                <a:cubicBezTo>
                  <a:pt x="228" y="141"/>
                  <a:pt x="228" y="142"/>
                  <a:pt x="229" y="142"/>
                </a:cubicBezTo>
                <a:cubicBezTo>
                  <a:pt x="230" y="142"/>
                  <a:pt x="230" y="140"/>
                  <a:pt x="232" y="140"/>
                </a:cubicBezTo>
                <a:cubicBezTo>
                  <a:pt x="232" y="141"/>
                  <a:pt x="233" y="141"/>
                  <a:pt x="233" y="142"/>
                </a:cubicBezTo>
                <a:cubicBezTo>
                  <a:pt x="237" y="143"/>
                  <a:pt x="240" y="143"/>
                  <a:pt x="244" y="143"/>
                </a:cubicBezTo>
                <a:cubicBezTo>
                  <a:pt x="246" y="143"/>
                  <a:pt x="250" y="143"/>
                  <a:pt x="252" y="143"/>
                </a:cubicBezTo>
                <a:cubicBezTo>
                  <a:pt x="255" y="143"/>
                  <a:pt x="257" y="142"/>
                  <a:pt x="260" y="142"/>
                </a:cubicBezTo>
                <a:cubicBezTo>
                  <a:pt x="264" y="142"/>
                  <a:pt x="268" y="143"/>
                  <a:pt x="272" y="142"/>
                </a:cubicBezTo>
                <a:cubicBezTo>
                  <a:pt x="272" y="141"/>
                  <a:pt x="272" y="139"/>
                  <a:pt x="274" y="139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7" y="142"/>
                  <a:pt x="277" y="142"/>
                  <a:pt x="279" y="141"/>
                </a:cubicBezTo>
                <a:cubicBezTo>
                  <a:pt x="280" y="141"/>
                  <a:pt x="279" y="143"/>
                  <a:pt x="281" y="143"/>
                </a:cubicBezTo>
                <a:cubicBezTo>
                  <a:pt x="281" y="140"/>
                  <a:pt x="282" y="141"/>
                  <a:pt x="284" y="142"/>
                </a:cubicBezTo>
                <a:cubicBezTo>
                  <a:pt x="285" y="141"/>
                  <a:pt x="284" y="140"/>
                  <a:pt x="285" y="140"/>
                </a:cubicBezTo>
                <a:cubicBezTo>
                  <a:pt x="286" y="141"/>
                  <a:pt x="287" y="139"/>
                  <a:pt x="289" y="139"/>
                </a:cubicBezTo>
                <a:cubicBezTo>
                  <a:pt x="290" y="140"/>
                  <a:pt x="291" y="141"/>
                  <a:pt x="292" y="140"/>
                </a:cubicBezTo>
                <a:cubicBezTo>
                  <a:pt x="293" y="141"/>
                  <a:pt x="293" y="142"/>
                  <a:pt x="295" y="142"/>
                </a:cubicBezTo>
                <a:cubicBezTo>
                  <a:pt x="296" y="140"/>
                  <a:pt x="299" y="141"/>
                  <a:pt x="299" y="139"/>
                </a:cubicBezTo>
                <a:cubicBezTo>
                  <a:pt x="300" y="140"/>
                  <a:pt x="301" y="140"/>
                  <a:pt x="302" y="140"/>
                </a:cubicBezTo>
                <a:cubicBezTo>
                  <a:pt x="302" y="141"/>
                  <a:pt x="300" y="140"/>
                  <a:pt x="301" y="142"/>
                </a:cubicBezTo>
                <a:cubicBezTo>
                  <a:pt x="301" y="142"/>
                  <a:pt x="303" y="142"/>
                  <a:pt x="303" y="143"/>
                </a:cubicBezTo>
                <a:cubicBezTo>
                  <a:pt x="304" y="142"/>
                  <a:pt x="304" y="141"/>
                  <a:pt x="305" y="141"/>
                </a:cubicBezTo>
                <a:cubicBezTo>
                  <a:pt x="306" y="143"/>
                  <a:pt x="310" y="142"/>
                  <a:pt x="311" y="142"/>
                </a:cubicBezTo>
                <a:cubicBezTo>
                  <a:pt x="312" y="143"/>
                  <a:pt x="315" y="143"/>
                  <a:pt x="317" y="143"/>
                </a:cubicBezTo>
                <a:cubicBezTo>
                  <a:pt x="317" y="143"/>
                  <a:pt x="317" y="143"/>
                  <a:pt x="316" y="143"/>
                </a:cubicBezTo>
                <a:cubicBezTo>
                  <a:pt x="319" y="144"/>
                  <a:pt x="320" y="142"/>
                  <a:pt x="322" y="143"/>
                </a:cubicBezTo>
                <a:cubicBezTo>
                  <a:pt x="322" y="145"/>
                  <a:pt x="318" y="145"/>
                  <a:pt x="319" y="147"/>
                </a:cubicBezTo>
                <a:cubicBezTo>
                  <a:pt x="321" y="146"/>
                  <a:pt x="322" y="145"/>
                  <a:pt x="324" y="145"/>
                </a:cubicBezTo>
                <a:cubicBezTo>
                  <a:pt x="325" y="144"/>
                  <a:pt x="326" y="143"/>
                  <a:pt x="327" y="143"/>
                </a:cubicBezTo>
                <a:cubicBezTo>
                  <a:pt x="327" y="144"/>
                  <a:pt x="327" y="144"/>
                  <a:pt x="328" y="144"/>
                </a:cubicBezTo>
                <a:cubicBezTo>
                  <a:pt x="330" y="144"/>
                  <a:pt x="332" y="143"/>
                  <a:pt x="334" y="143"/>
                </a:cubicBezTo>
                <a:cubicBezTo>
                  <a:pt x="334" y="144"/>
                  <a:pt x="335" y="144"/>
                  <a:pt x="335" y="145"/>
                </a:cubicBezTo>
                <a:cubicBezTo>
                  <a:pt x="337" y="145"/>
                  <a:pt x="338" y="144"/>
                  <a:pt x="340" y="143"/>
                </a:cubicBezTo>
                <a:cubicBezTo>
                  <a:pt x="340" y="144"/>
                  <a:pt x="339" y="145"/>
                  <a:pt x="339" y="145"/>
                </a:cubicBezTo>
                <a:cubicBezTo>
                  <a:pt x="342" y="145"/>
                  <a:pt x="343" y="143"/>
                  <a:pt x="345" y="143"/>
                </a:cubicBezTo>
                <a:cubicBezTo>
                  <a:pt x="347" y="142"/>
                  <a:pt x="347" y="144"/>
                  <a:pt x="348" y="143"/>
                </a:cubicBezTo>
                <a:cubicBezTo>
                  <a:pt x="349" y="143"/>
                  <a:pt x="349" y="142"/>
                  <a:pt x="350" y="142"/>
                </a:cubicBezTo>
                <a:cubicBezTo>
                  <a:pt x="353" y="143"/>
                  <a:pt x="354" y="142"/>
                  <a:pt x="356" y="142"/>
                </a:cubicBezTo>
                <a:cubicBezTo>
                  <a:pt x="356" y="142"/>
                  <a:pt x="356" y="142"/>
                  <a:pt x="357" y="142"/>
                </a:cubicBezTo>
                <a:cubicBezTo>
                  <a:pt x="358" y="142"/>
                  <a:pt x="358" y="142"/>
                  <a:pt x="359" y="143"/>
                </a:cubicBezTo>
                <a:cubicBezTo>
                  <a:pt x="361" y="142"/>
                  <a:pt x="365" y="141"/>
                  <a:pt x="368" y="142"/>
                </a:cubicBezTo>
                <a:cubicBezTo>
                  <a:pt x="369" y="141"/>
                  <a:pt x="370" y="140"/>
                  <a:pt x="373" y="140"/>
                </a:cubicBezTo>
                <a:cubicBezTo>
                  <a:pt x="373" y="142"/>
                  <a:pt x="373" y="142"/>
                  <a:pt x="373" y="142"/>
                </a:cubicBezTo>
                <a:cubicBezTo>
                  <a:pt x="374" y="142"/>
                  <a:pt x="376" y="141"/>
                  <a:pt x="377" y="142"/>
                </a:cubicBezTo>
                <a:cubicBezTo>
                  <a:pt x="379" y="142"/>
                  <a:pt x="381" y="142"/>
                  <a:pt x="383" y="141"/>
                </a:cubicBezTo>
                <a:cubicBezTo>
                  <a:pt x="383" y="141"/>
                  <a:pt x="383" y="140"/>
                  <a:pt x="383" y="139"/>
                </a:cubicBezTo>
                <a:cubicBezTo>
                  <a:pt x="384" y="139"/>
                  <a:pt x="384" y="141"/>
                  <a:pt x="385" y="142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390" y="141"/>
                  <a:pt x="390" y="140"/>
                  <a:pt x="391" y="140"/>
                </a:cubicBezTo>
                <a:cubicBezTo>
                  <a:pt x="394" y="140"/>
                  <a:pt x="395" y="140"/>
                  <a:pt x="396" y="142"/>
                </a:cubicBezTo>
                <a:cubicBezTo>
                  <a:pt x="398" y="141"/>
                  <a:pt x="398" y="140"/>
                  <a:pt x="400" y="139"/>
                </a:cubicBezTo>
                <a:cubicBezTo>
                  <a:pt x="403" y="139"/>
                  <a:pt x="402" y="143"/>
                  <a:pt x="405" y="143"/>
                </a:cubicBezTo>
                <a:cubicBezTo>
                  <a:pt x="405" y="141"/>
                  <a:pt x="406" y="140"/>
                  <a:pt x="408" y="140"/>
                </a:cubicBezTo>
                <a:cubicBezTo>
                  <a:pt x="409" y="141"/>
                  <a:pt x="409" y="142"/>
                  <a:pt x="411" y="142"/>
                </a:cubicBezTo>
                <a:cubicBezTo>
                  <a:pt x="412" y="142"/>
                  <a:pt x="412" y="140"/>
                  <a:pt x="413" y="140"/>
                </a:cubicBezTo>
                <a:cubicBezTo>
                  <a:pt x="415" y="141"/>
                  <a:pt x="415" y="140"/>
                  <a:pt x="417" y="139"/>
                </a:cubicBezTo>
                <a:cubicBezTo>
                  <a:pt x="417" y="140"/>
                  <a:pt x="417" y="141"/>
                  <a:pt x="418" y="142"/>
                </a:cubicBezTo>
                <a:cubicBezTo>
                  <a:pt x="421" y="142"/>
                  <a:pt x="422" y="139"/>
                  <a:pt x="423" y="138"/>
                </a:cubicBezTo>
                <a:cubicBezTo>
                  <a:pt x="423" y="139"/>
                  <a:pt x="424" y="139"/>
                  <a:pt x="425" y="140"/>
                </a:cubicBezTo>
                <a:cubicBezTo>
                  <a:pt x="425" y="141"/>
                  <a:pt x="425" y="142"/>
                  <a:pt x="425" y="142"/>
                </a:cubicBezTo>
                <a:cubicBezTo>
                  <a:pt x="427" y="142"/>
                  <a:pt x="428" y="142"/>
                  <a:pt x="429" y="141"/>
                </a:cubicBezTo>
                <a:cubicBezTo>
                  <a:pt x="429" y="141"/>
                  <a:pt x="429" y="140"/>
                  <a:pt x="430" y="140"/>
                </a:cubicBezTo>
                <a:cubicBezTo>
                  <a:pt x="430" y="140"/>
                  <a:pt x="432" y="140"/>
                  <a:pt x="433" y="140"/>
                </a:cubicBezTo>
                <a:cubicBezTo>
                  <a:pt x="433" y="140"/>
                  <a:pt x="433" y="139"/>
                  <a:pt x="433" y="139"/>
                </a:cubicBezTo>
                <a:cubicBezTo>
                  <a:pt x="434" y="139"/>
                  <a:pt x="434" y="139"/>
                  <a:pt x="435" y="139"/>
                </a:cubicBezTo>
                <a:cubicBezTo>
                  <a:pt x="435" y="139"/>
                  <a:pt x="434" y="138"/>
                  <a:pt x="435" y="138"/>
                </a:cubicBezTo>
                <a:cubicBezTo>
                  <a:pt x="435" y="138"/>
                  <a:pt x="436" y="139"/>
                  <a:pt x="436" y="138"/>
                </a:cubicBezTo>
                <a:cubicBezTo>
                  <a:pt x="436" y="138"/>
                  <a:pt x="436" y="137"/>
                  <a:pt x="437" y="137"/>
                </a:cubicBezTo>
                <a:cubicBezTo>
                  <a:pt x="437" y="138"/>
                  <a:pt x="436" y="138"/>
                  <a:pt x="436" y="139"/>
                </a:cubicBezTo>
                <a:cubicBezTo>
                  <a:pt x="438" y="139"/>
                  <a:pt x="438" y="140"/>
                  <a:pt x="439" y="141"/>
                </a:cubicBezTo>
                <a:cubicBezTo>
                  <a:pt x="440" y="140"/>
                  <a:pt x="440" y="138"/>
                  <a:pt x="441" y="138"/>
                </a:cubicBezTo>
                <a:cubicBezTo>
                  <a:pt x="441" y="140"/>
                  <a:pt x="441" y="140"/>
                  <a:pt x="441" y="140"/>
                </a:cubicBezTo>
                <a:cubicBezTo>
                  <a:pt x="444" y="139"/>
                  <a:pt x="444" y="141"/>
                  <a:pt x="445" y="141"/>
                </a:cubicBezTo>
                <a:cubicBezTo>
                  <a:pt x="445" y="140"/>
                  <a:pt x="446" y="139"/>
                  <a:pt x="447" y="139"/>
                </a:cubicBezTo>
                <a:cubicBezTo>
                  <a:pt x="449" y="139"/>
                  <a:pt x="450" y="140"/>
                  <a:pt x="451" y="140"/>
                </a:cubicBezTo>
                <a:cubicBezTo>
                  <a:pt x="452" y="140"/>
                  <a:pt x="452" y="140"/>
                  <a:pt x="453" y="140"/>
                </a:cubicBezTo>
                <a:cubicBezTo>
                  <a:pt x="454" y="140"/>
                  <a:pt x="454" y="141"/>
                  <a:pt x="455" y="141"/>
                </a:cubicBezTo>
                <a:cubicBezTo>
                  <a:pt x="455" y="141"/>
                  <a:pt x="455" y="140"/>
                  <a:pt x="456" y="140"/>
                </a:cubicBezTo>
                <a:cubicBezTo>
                  <a:pt x="459" y="139"/>
                  <a:pt x="461" y="140"/>
                  <a:pt x="462" y="141"/>
                </a:cubicBezTo>
                <a:cubicBezTo>
                  <a:pt x="462" y="139"/>
                  <a:pt x="464" y="140"/>
                  <a:pt x="465" y="140"/>
                </a:cubicBezTo>
                <a:cubicBezTo>
                  <a:pt x="466" y="140"/>
                  <a:pt x="466" y="140"/>
                  <a:pt x="467" y="141"/>
                </a:cubicBezTo>
                <a:cubicBezTo>
                  <a:pt x="467" y="140"/>
                  <a:pt x="468" y="140"/>
                  <a:pt x="468" y="139"/>
                </a:cubicBezTo>
                <a:cubicBezTo>
                  <a:pt x="469" y="140"/>
                  <a:pt x="469" y="141"/>
                  <a:pt x="471" y="142"/>
                </a:cubicBezTo>
                <a:cubicBezTo>
                  <a:pt x="471" y="140"/>
                  <a:pt x="472" y="140"/>
                  <a:pt x="473" y="140"/>
                </a:cubicBezTo>
                <a:cubicBezTo>
                  <a:pt x="474" y="140"/>
                  <a:pt x="474" y="141"/>
                  <a:pt x="475" y="141"/>
                </a:cubicBezTo>
                <a:cubicBezTo>
                  <a:pt x="476" y="141"/>
                  <a:pt x="476" y="139"/>
                  <a:pt x="477" y="139"/>
                </a:cubicBezTo>
                <a:cubicBezTo>
                  <a:pt x="479" y="139"/>
                  <a:pt x="479" y="140"/>
                  <a:pt x="480" y="140"/>
                </a:cubicBezTo>
                <a:cubicBezTo>
                  <a:pt x="481" y="140"/>
                  <a:pt x="482" y="138"/>
                  <a:pt x="483" y="137"/>
                </a:cubicBezTo>
                <a:cubicBezTo>
                  <a:pt x="483" y="139"/>
                  <a:pt x="485" y="135"/>
                  <a:pt x="486" y="137"/>
                </a:cubicBezTo>
                <a:cubicBezTo>
                  <a:pt x="485" y="139"/>
                  <a:pt x="482" y="138"/>
                  <a:pt x="481" y="140"/>
                </a:cubicBezTo>
                <a:cubicBezTo>
                  <a:pt x="483" y="140"/>
                  <a:pt x="483" y="139"/>
                  <a:pt x="484" y="139"/>
                </a:cubicBezTo>
                <a:cubicBezTo>
                  <a:pt x="485" y="141"/>
                  <a:pt x="486" y="143"/>
                  <a:pt x="488" y="143"/>
                </a:cubicBezTo>
                <a:cubicBezTo>
                  <a:pt x="488" y="139"/>
                  <a:pt x="494" y="141"/>
                  <a:pt x="494" y="138"/>
                </a:cubicBezTo>
                <a:cubicBezTo>
                  <a:pt x="494" y="139"/>
                  <a:pt x="494" y="139"/>
                  <a:pt x="494" y="140"/>
                </a:cubicBezTo>
                <a:cubicBezTo>
                  <a:pt x="497" y="140"/>
                  <a:pt x="497" y="139"/>
                  <a:pt x="499" y="139"/>
                </a:cubicBezTo>
                <a:cubicBezTo>
                  <a:pt x="501" y="141"/>
                  <a:pt x="504" y="140"/>
                  <a:pt x="506" y="139"/>
                </a:cubicBezTo>
                <a:cubicBezTo>
                  <a:pt x="506" y="139"/>
                  <a:pt x="506" y="139"/>
                  <a:pt x="506" y="139"/>
                </a:cubicBezTo>
                <a:cubicBezTo>
                  <a:pt x="506" y="140"/>
                  <a:pt x="506" y="140"/>
                  <a:pt x="506" y="141"/>
                </a:cubicBezTo>
                <a:cubicBezTo>
                  <a:pt x="508" y="141"/>
                  <a:pt x="508" y="141"/>
                  <a:pt x="508" y="141"/>
                </a:cubicBezTo>
                <a:cubicBezTo>
                  <a:pt x="509" y="143"/>
                  <a:pt x="510" y="144"/>
                  <a:pt x="512" y="145"/>
                </a:cubicBezTo>
                <a:cubicBezTo>
                  <a:pt x="514" y="144"/>
                  <a:pt x="514" y="142"/>
                  <a:pt x="515" y="141"/>
                </a:cubicBezTo>
                <a:cubicBezTo>
                  <a:pt x="517" y="141"/>
                  <a:pt x="518" y="140"/>
                  <a:pt x="519" y="140"/>
                </a:cubicBezTo>
                <a:cubicBezTo>
                  <a:pt x="519" y="140"/>
                  <a:pt x="518" y="141"/>
                  <a:pt x="518" y="142"/>
                </a:cubicBezTo>
                <a:cubicBezTo>
                  <a:pt x="520" y="142"/>
                  <a:pt x="519" y="140"/>
                  <a:pt x="520" y="140"/>
                </a:cubicBezTo>
                <a:cubicBezTo>
                  <a:pt x="522" y="142"/>
                  <a:pt x="525" y="141"/>
                  <a:pt x="528" y="142"/>
                </a:cubicBezTo>
                <a:cubicBezTo>
                  <a:pt x="527" y="140"/>
                  <a:pt x="529" y="141"/>
                  <a:pt x="529" y="140"/>
                </a:cubicBezTo>
                <a:cubicBezTo>
                  <a:pt x="530" y="142"/>
                  <a:pt x="531" y="141"/>
                  <a:pt x="532" y="142"/>
                </a:cubicBezTo>
                <a:cubicBezTo>
                  <a:pt x="533" y="141"/>
                  <a:pt x="532" y="139"/>
                  <a:pt x="533" y="139"/>
                </a:cubicBezTo>
                <a:cubicBezTo>
                  <a:pt x="535" y="139"/>
                  <a:pt x="535" y="140"/>
                  <a:pt x="536" y="141"/>
                </a:cubicBezTo>
                <a:cubicBezTo>
                  <a:pt x="536" y="142"/>
                  <a:pt x="536" y="142"/>
                  <a:pt x="536" y="142"/>
                </a:cubicBezTo>
                <a:cubicBezTo>
                  <a:pt x="538" y="143"/>
                  <a:pt x="536" y="140"/>
                  <a:pt x="537" y="140"/>
                </a:cubicBezTo>
                <a:cubicBezTo>
                  <a:pt x="539" y="140"/>
                  <a:pt x="538" y="141"/>
                  <a:pt x="539" y="141"/>
                </a:cubicBezTo>
                <a:cubicBezTo>
                  <a:pt x="539" y="140"/>
                  <a:pt x="541" y="140"/>
                  <a:pt x="542" y="139"/>
                </a:cubicBezTo>
                <a:cubicBezTo>
                  <a:pt x="542" y="140"/>
                  <a:pt x="542" y="140"/>
                  <a:pt x="543" y="140"/>
                </a:cubicBezTo>
                <a:cubicBezTo>
                  <a:pt x="542" y="141"/>
                  <a:pt x="541" y="141"/>
                  <a:pt x="542" y="142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45" y="141"/>
                  <a:pt x="545" y="140"/>
                  <a:pt x="546" y="140"/>
                </a:cubicBezTo>
                <a:cubicBezTo>
                  <a:pt x="547" y="141"/>
                  <a:pt x="546" y="143"/>
                  <a:pt x="548" y="142"/>
                </a:cubicBezTo>
                <a:cubicBezTo>
                  <a:pt x="550" y="142"/>
                  <a:pt x="549" y="140"/>
                  <a:pt x="550" y="140"/>
                </a:cubicBezTo>
                <a:cubicBezTo>
                  <a:pt x="552" y="140"/>
                  <a:pt x="552" y="140"/>
                  <a:pt x="552" y="140"/>
                </a:cubicBezTo>
                <a:cubicBezTo>
                  <a:pt x="552" y="140"/>
                  <a:pt x="552" y="141"/>
                  <a:pt x="553" y="141"/>
                </a:cubicBezTo>
                <a:cubicBezTo>
                  <a:pt x="553" y="139"/>
                  <a:pt x="555" y="140"/>
                  <a:pt x="557" y="140"/>
                </a:cubicBezTo>
                <a:cubicBezTo>
                  <a:pt x="557" y="139"/>
                  <a:pt x="556" y="137"/>
                  <a:pt x="557" y="137"/>
                </a:cubicBezTo>
                <a:cubicBezTo>
                  <a:pt x="558" y="138"/>
                  <a:pt x="558" y="139"/>
                  <a:pt x="559" y="138"/>
                </a:cubicBezTo>
                <a:cubicBezTo>
                  <a:pt x="560" y="138"/>
                  <a:pt x="559" y="141"/>
                  <a:pt x="560" y="142"/>
                </a:cubicBezTo>
                <a:cubicBezTo>
                  <a:pt x="563" y="142"/>
                  <a:pt x="563" y="141"/>
                  <a:pt x="564" y="139"/>
                </a:cubicBezTo>
                <a:cubicBezTo>
                  <a:pt x="565" y="139"/>
                  <a:pt x="564" y="141"/>
                  <a:pt x="566" y="141"/>
                </a:cubicBezTo>
                <a:cubicBezTo>
                  <a:pt x="566" y="139"/>
                  <a:pt x="568" y="138"/>
                  <a:pt x="569" y="140"/>
                </a:cubicBezTo>
                <a:cubicBezTo>
                  <a:pt x="570" y="139"/>
                  <a:pt x="571" y="138"/>
                  <a:pt x="572" y="138"/>
                </a:cubicBezTo>
                <a:cubicBezTo>
                  <a:pt x="572" y="139"/>
                  <a:pt x="571" y="140"/>
                  <a:pt x="572" y="141"/>
                </a:cubicBezTo>
                <a:cubicBezTo>
                  <a:pt x="574" y="141"/>
                  <a:pt x="574" y="141"/>
                  <a:pt x="574" y="141"/>
                </a:cubicBezTo>
                <a:cubicBezTo>
                  <a:pt x="573" y="139"/>
                  <a:pt x="576" y="140"/>
                  <a:pt x="577" y="138"/>
                </a:cubicBezTo>
                <a:cubicBezTo>
                  <a:pt x="578" y="139"/>
                  <a:pt x="578" y="140"/>
                  <a:pt x="580" y="139"/>
                </a:cubicBezTo>
                <a:cubicBezTo>
                  <a:pt x="580" y="139"/>
                  <a:pt x="580" y="138"/>
                  <a:pt x="581" y="138"/>
                </a:cubicBezTo>
                <a:cubicBezTo>
                  <a:pt x="581" y="140"/>
                  <a:pt x="582" y="141"/>
                  <a:pt x="583" y="142"/>
                </a:cubicBezTo>
                <a:cubicBezTo>
                  <a:pt x="583" y="140"/>
                  <a:pt x="586" y="139"/>
                  <a:pt x="588" y="139"/>
                </a:cubicBezTo>
                <a:cubicBezTo>
                  <a:pt x="588" y="139"/>
                  <a:pt x="588" y="140"/>
                  <a:pt x="588" y="140"/>
                </a:cubicBezTo>
                <a:cubicBezTo>
                  <a:pt x="591" y="140"/>
                  <a:pt x="591" y="140"/>
                  <a:pt x="591" y="140"/>
                </a:cubicBezTo>
                <a:cubicBezTo>
                  <a:pt x="592" y="139"/>
                  <a:pt x="592" y="136"/>
                  <a:pt x="594" y="136"/>
                </a:cubicBezTo>
                <a:cubicBezTo>
                  <a:pt x="594" y="137"/>
                  <a:pt x="594" y="137"/>
                  <a:pt x="595" y="138"/>
                </a:cubicBezTo>
                <a:cubicBezTo>
                  <a:pt x="595" y="136"/>
                  <a:pt x="599" y="136"/>
                  <a:pt x="599" y="138"/>
                </a:cubicBezTo>
                <a:cubicBezTo>
                  <a:pt x="599" y="140"/>
                  <a:pt x="597" y="137"/>
                  <a:pt x="597" y="139"/>
                </a:cubicBezTo>
                <a:cubicBezTo>
                  <a:pt x="598" y="140"/>
                  <a:pt x="599" y="138"/>
                  <a:pt x="600" y="138"/>
                </a:cubicBezTo>
                <a:cubicBezTo>
                  <a:pt x="601" y="139"/>
                  <a:pt x="601" y="141"/>
                  <a:pt x="603" y="141"/>
                </a:cubicBezTo>
                <a:cubicBezTo>
                  <a:pt x="603" y="139"/>
                  <a:pt x="605" y="138"/>
                  <a:pt x="607" y="138"/>
                </a:cubicBezTo>
                <a:cubicBezTo>
                  <a:pt x="608" y="139"/>
                  <a:pt x="607" y="140"/>
                  <a:pt x="609" y="141"/>
                </a:cubicBezTo>
                <a:cubicBezTo>
                  <a:pt x="609" y="139"/>
                  <a:pt x="609" y="138"/>
                  <a:pt x="611" y="137"/>
                </a:cubicBezTo>
                <a:cubicBezTo>
                  <a:pt x="611" y="137"/>
                  <a:pt x="612" y="137"/>
                  <a:pt x="613" y="138"/>
                </a:cubicBezTo>
                <a:cubicBezTo>
                  <a:pt x="613" y="139"/>
                  <a:pt x="613" y="139"/>
                  <a:pt x="614" y="139"/>
                </a:cubicBezTo>
                <a:cubicBezTo>
                  <a:pt x="614" y="138"/>
                  <a:pt x="614" y="137"/>
                  <a:pt x="615" y="137"/>
                </a:cubicBezTo>
                <a:cubicBezTo>
                  <a:pt x="615" y="140"/>
                  <a:pt x="615" y="140"/>
                  <a:pt x="615" y="140"/>
                </a:cubicBezTo>
                <a:cubicBezTo>
                  <a:pt x="617" y="139"/>
                  <a:pt x="616" y="142"/>
                  <a:pt x="618" y="142"/>
                </a:cubicBezTo>
                <a:cubicBezTo>
                  <a:pt x="620" y="142"/>
                  <a:pt x="619" y="139"/>
                  <a:pt x="621" y="139"/>
                </a:cubicBezTo>
                <a:cubicBezTo>
                  <a:pt x="622" y="140"/>
                  <a:pt x="623" y="140"/>
                  <a:pt x="625" y="140"/>
                </a:cubicBezTo>
                <a:cubicBezTo>
                  <a:pt x="627" y="139"/>
                  <a:pt x="629" y="138"/>
                  <a:pt x="629" y="137"/>
                </a:cubicBezTo>
                <a:cubicBezTo>
                  <a:pt x="629" y="137"/>
                  <a:pt x="631" y="137"/>
                  <a:pt x="631" y="137"/>
                </a:cubicBezTo>
                <a:cubicBezTo>
                  <a:pt x="630" y="136"/>
                  <a:pt x="630" y="134"/>
                  <a:pt x="630" y="133"/>
                </a:cubicBezTo>
                <a:cubicBezTo>
                  <a:pt x="631" y="134"/>
                  <a:pt x="633" y="134"/>
                  <a:pt x="633" y="134"/>
                </a:cubicBezTo>
                <a:cubicBezTo>
                  <a:pt x="633" y="136"/>
                  <a:pt x="633" y="138"/>
                  <a:pt x="632" y="138"/>
                </a:cubicBezTo>
                <a:cubicBezTo>
                  <a:pt x="630" y="138"/>
                  <a:pt x="629" y="138"/>
                  <a:pt x="629" y="139"/>
                </a:cubicBezTo>
                <a:cubicBezTo>
                  <a:pt x="632" y="143"/>
                  <a:pt x="637" y="137"/>
                  <a:pt x="641" y="139"/>
                </a:cubicBezTo>
                <a:cubicBezTo>
                  <a:pt x="642" y="138"/>
                  <a:pt x="640" y="138"/>
                  <a:pt x="640" y="137"/>
                </a:cubicBezTo>
                <a:cubicBezTo>
                  <a:pt x="642" y="137"/>
                  <a:pt x="642" y="137"/>
                  <a:pt x="643" y="138"/>
                </a:cubicBezTo>
                <a:cubicBezTo>
                  <a:pt x="642" y="140"/>
                  <a:pt x="643" y="139"/>
                  <a:pt x="644" y="139"/>
                </a:cubicBezTo>
                <a:cubicBezTo>
                  <a:pt x="644" y="139"/>
                  <a:pt x="645" y="141"/>
                  <a:pt x="645" y="139"/>
                </a:cubicBezTo>
                <a:cubicBezTo>
                  <a:pt x="644" y="139"/>
                  <a:pt x="646" y="139"/>
                  <a:pt x="646" y="138"/>
                </a:cubicBezTo>
                <a:cubicBezTo>
                  <a:pt x="646" y="137"/>
                  <a:pt x="645" y="136"/>
                  <a:pt x="645" y="135"/>
                </a:cubicBezTo>
                <a:cubicBezTo>
                  <a:pt x="647" y="135"/>
                  <a:pt x="647" y="135"/>
                  <a:pt x="647" y="135"/>
                </a:cubicBezTo>
                <a:cubicBezTo>
                  <a:pt x="645" y="138"/>
                  <a:pt x="649" y="136"/>
                  <a:pt x="649" y="138"/>
                </a:cubicBezTo>
                <a:cubicBezTo>
                  <a:pt x="648" y="139"/>
                  <a:pt x="647" y="137"/>
                  <a:pt x="647" y="138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8" y="139"/>
                  <a:pt x="649" y="139"/>
                  <a:pt x="651" y="139"/>
                </a:cubicBezTo>
                <a:cubicBezTo>
                  <a:pt x="651" y="140"/>
                  <a:pt x="652" y="140"/>
                  <a:pt x="653" y="141"/>
                </a:cubicBezTo>
                <a:cubicBezTo>
                  <a:pt x="654" y="140"/>
                  <a:pt x="655" y="139"/>
                  <a:pt x="655" y="138"/>
                </a:cubicBezTo>
                <a:cubicBezTo>
                  <a:pt x="657" y="139"/>
                  <a:pt x="658" y="137"/>
                  <a:pt x="659" y="138"/>
                </a:cubicBezTo>
                <a:cubicBezTo>
                  <a:pt x="660" y="140"/>
                  <a:pt x="657" y="138"/>
                  <a:pt x="657" y="139"/>
                </a:cubicBezTo>
                <a:cubicBezTo>
                  <a:pt x="658" y="140"/>
                  <a:pt x="659" y="139"/>
                  <a:pt x="660" y="138"/>
                </a:cubicBezTo>
                <a:cubicBezTo>
                  <a:pt x="660" y="140"/>
                  <a:pt x="661" y="140"/>
                  <a:pt x="662" y="140"/>
                </a:cubicBezTo>
                <a:cubicBezTo>
                  <a:pt x="663" y="138"/>
                  <a:pt x="668" y="141"/>
                  <a:pt x="669" y="140"/>
                </a:cubicBezTo>
                <a:cubicBezTo>
                  <a:pt x="668" y="140"/>
                  <a:pt x="668" y="138"/>
                  <a:pt x="669" y="138"/>
                </a:cubicBezTo>
                <a:cubicBezTo>
                  <a:pt x="670" y="137"/>
                  <a:pt x="669" y="139"/>
                  <a:pt x="670" y="140"/>
                </a:cubicBezTo>
                <a:cubicBezTo>
                  <a:pt x="670" y="140"/>
                  <a:pt x="670" y="140"/>
                  <a:pt x="670" y="140"/>
                </a:cubicBezTo>
                <a:cubicBezTo>
                  <a:pt x="671" y="140"/>
                  <a:pt x="671" y="142"/>
                  <a:pt x="672" y="142"/>
                </a:cubicBezTo>
                <a:cubicBezTo>
                  <a:pt x="673" y="142"/>
                  <a:pt x="673" y="141"/>
                  <a:pt x="674" y="140"/>
                </a:cubicBezTo>
                <a:cubicBezTo>
                  <a:pt x="675" y="140"/>
                  <a:pt x="676" y="139"/>
                  <a:pt x="677" y="138"/>
                </a:cubicBezTo>
                <a:cubicBezTo>
                  <a:pt x="679" y="138"/>
                  <a:pt x="682" y="139"/>
                  <a:pt x="682" y="139"/>
                </a:cubicBezTo>
                <a:cubicBezTo>
                  <a:pt x="683" y="140"/>
                  <a:pt x="684" y="140"/>
                  <a:pt x="685" y="140"/>
                </a:cubicBezTo>
                <a:cubicBezTo>
                  <a:pt x="686" y="140"/>
                  <a:pt x="687" y="139"/>
                  <a:pt x="688" y="139"/>
                </a:cubicBezTo>
                <a:cubicBezTo>
                  <a:pt x="689" y="140"/>
                  <a:pt x="689" y="140"/>
                  <a:pt x="691" y="140"/>
                </a:cubicBezTo>
                <a:cubicBezTo>
                  <a:pt x="692" y="140"/>
                  <a:pt x="691" y="137"/>
                  <a:pt x="694" y="138"/>
                </a:cubicBezTo>
                <a:cubicBezTo>
                  <a:pt x="694" y="139"/>
                  <a:pt x="691" y="140"/>
                  <a:pt x="693" y="140"/>
                </a:cubicBezTo>
                <a:cubicBezTo>
                  <a:pt x="695" y="140"/>
                  <a:pt x="694" y="138"/>
                  <a:pt x="696" y="138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700" y="142"/>
                  <a:pt x="708" y="138"/>
                  <a:pt x="711" y="142"/>
                </a:cubicBezTo>
                <a:cubicBezTo>
                  <a:pt x="713" y="141"/>
                  <a:pt x="715" y="139"/>
                  <a:pt x="719" y="140"/>
                </a:cubicBezTo>
                <a:cubicBezTo>
                  <a:pt x="720" y="141"/>
                  <a:pt x="720" y="142"/>
                  <a:pt x="722" y="142"/>
                </a:cubicBezTo>
                <a:cubicBezTo>
                  <a:pt x="723" y="142"/>
                  <a:pt x="723" y="140"/>
                  <a:pt x="725" y="140"/>
                </a:cubicBezTo>
                <a:cubicBezTo>
                  <a:pt x="727" y="140"/>
                  <a:pt x="730" y="141"/>
                  <a:pt x="731" y="141"/>
                </a:cubicBezTo>
                <a:cubicBezTo>
                  <a:pt x="733" y="141"/>
                  <a:pt x="735" y="140"/>
                  <a:pt x="737" y="140"/>
                </a:cubicBezTo>
                <a:cubicBezTo>
                  <a:pt x="738" y="140"/>
                  <a:pt x="739" y="141"/>
                  <a:pt x="740" y="141"/>
                </a:cubicBezTo>
                <a:cubicBezTo>
                  <a:pt x="741" y="141"/>
                  <a:pt x="741" y="140"/>
                  <a:pt x="742" y="140"/>
                </a:cubicBezTo>
                <a:cubicBezTo>
                  <a:pt x="745" y="141"/>
                  <a:pt x="747" y="140"/>
                  <a:pt x="749" y="139"/>
                </a:cubicBezTo>
                <a:cubicBezTo>
                  <a:pt x="750" y="139"/>
                  <a:pt x="749" y="141"/>
                  <a:pt x="751" y="140"/>
                </a:cubicBezTo>
                <a:cubicBezTo>
                  <a:pt x="751" y="139"/>
                  <a:pt x="751" y="138"/>
                  <a:pt x="752" y="138"/>
                </a:cubicBezTo>
                <a:cubicBezTo>
                  <a:pt x="752" y="139"/>
                  <a:pt x="752" y="141"/>
                  <a:pt x="753" y="141"/>
                </a:cubicBezTo>
                <a:cubicBezTo>
                  <a:pt x="754" y="140"/>
                  <a:pt x="753" y="137"/>
                  <a:pt x="755" y="138"/>
                </a:cubicBezTo>
                <a:cubicBezTo>
                  <a:pt x="756" y="139"/>
                  <a:pt x="755" y="139"/>
                  <a:pt x="755" y="140"/>
                </a:cubicBezTo>
                <a:cubicBezTo>
                  <a:pt x="757" y="140"/>
                  <a:pt x="756" y="142"/>
                  <a:pt x="758" y="141"/>
                </a:cubicBezTo>
                <a:cubicBezTo>
                  <a:pt x="759" y="141"/>
                  <a:pt x="759" y="140"/>
                  <a:pt x="761" y="140"/>
                </a:cubicBezTo>
                <a:cubicBezTo>
                  <a:pt x="763" y="140"/>
                  <a:pt x="766" y="141"/>
                  <a:pt x="768" y="141"/>
                </a:cubicBezTo>
                <a:cubicBezTo>
                  <a:pt x="768" y="141"/>
                  <a:pt x="769" y="140"/>
                  <a:pt x="770" y="140"/>
                </a:cubicBezTo>
                <a:cubicBezTo>
                  <a:pt x="771" y="140"/>
                  <a:pt x="771" y="140"/>
                  <a:pt x="773" y="141"/>
                </a:cubicBezTo>
                <a:cubicBezTo>
                  <a:pt x="775" y="139"/>
                  <a:pt x="778" y="140"/>
                  <a:pt x="780" y="141"/>
                </a:cubicBezTo>
                <a:cubicBezTo>
                  <a:pt x="783" y="141"/>
                  <a:pt x="785" y="141"/>
                  <a:pt x="786" y="142"/>
                </a:cubicBezTo>
                <a:cubicBezTo>
                  <a:pt x="787" y="142"/>
                  <a:pt x="787" y="140"/>
                  <a:pt x="788" y="141"/>
                </a:cubicBezTo>
                <a:cubicBezTo>
                  <a:pt x="795" y="141"/>
                  <a:pt x="801" y="141"/>
                  <a:pt x="807" y="140"/>
                </a:cubicBezTo>
                <a:cubicBezTo>
                  <a:pt x="810" y="142"/>
                  <a:pt x="814" y="140"/>
                  <a:pt x="817" y="140"/>
                </a:cubicBezTo>
                <a:cubicBezTo>
                  <a:pt x="821" y="140"/>
                  <a:pt x="824" y="141"/>
                  <a:pt x="828" y="141"/>
                </a:cubicBezTo>
                <a:cubicBezTo>
                  <a:pt x="828" y="140"/>
                  <a:pt x="830" y="141"/>
                  <a:pt x="831" y="140"/>
                </a:cubicBezTo>
                <a:cubicBezTo>
                  <a:pt x="832" y="140"/>
                  <a:pt x="832" y="142"/>
                  <a:pt x="833" y="142"/>
                </a:cubicBezTo>
                <a:cubicBezTo>
                  <a:pt x="835" y="140"/>
                  <a:pt x="838" y="140"/>
                  <a:pt x="841" y="142"/>
                </a:cubicBezTo>
                <a:cubicBezTo>
                  <a:pt x="841" y="141"/>
                  <a:pt x="841" y="140"/>
                  <a:pt x="843" y="140"/>
                </a:cubicBezTo>
                <a:cubicBezTo>
                  <a:pt x="846" y="141"/>
                  <a:pt x="848" y="141"/>
                  <a:pt x="851" y="140"/>
                </a:cubicBezTo>
                <a:cubicBezTo>
                  <a:pt x="852" y="140"/>
                  <a:pt x="852" y="141"/>
                  <a:pt x="853" y="141"/>
                </a:cubicBezTo>
                <a:cubicBezTo>
                  <a:pt x="854" y="141"/>
                  <a:pt x="854" y="140"/>
                  <a:pt x="855" y="140"/>
                </a:cubicBezTo>
                <a:cubicBezTo>
                  <a:pt x="856" y="140"/>
                  <a:pt x="858" y="141"/>
                  <a:pt x="859" y="141"/>
                </a:cubicBezTo>
                <a:cubicBezTo>
                  <a:pt x="864" y="141"/>
                  <a:pt x="869" y="140"/>
                  <a:pt x="872" y="140"/>
                </a:cubicBezTo>
                <a:cubicBezTo>
                  <a:pt x="873" y="140"/>
                  <a:pt x="874" y="141"/>
                  <a:pt x="875" y="141"/>
                </a:cubicBezTo>
                <a:cubicBezTo>
                  <a:pt x="880" y="141"/>
                  <a:pt x="884" y="139"/>
                  <a:pt x="886" y="141"/>
                </a:cubicBezTo>
                <a:cubicBezTo>
                  <a:pt x="887" y="138"/>
                  <a:pt x="891" y="141"/>
                  <a:pt x="891" y="141"/>
                </a:cubicBezTo>
                <a:cubicBezTo>
                  <a:pt x="892" y="141"/>
                  <a:pt x="894" y="141"/>
                  <a:pt x="895" y="141"/>
                </a:cubicBezTo>
                <a:cubicBezTo>
                  <a:pt x="897" y="141"/>
                  <a:pt x="899" y="142"/>
                  <a:pt x="900" y="142"/>
                </a:cubicBezTo>
                <a:cubicBezTo>
                  <a:pt x="902" y="141"/>
                  <a:pt x="903" y="140"/>
                  <a:pt x="905" y="140"/>
                </a:cubicBezTo>
                <a:cubicBezTo>
                  <a:pt x="906" y="140"/>
                  <a:pt x="906" y="141"/>
                  <a:pt x="907" y="141"/>
                </a:cubicBezTo>
                <a:cubicBezTo>
                  <a:pt x="909" y="140"/>
                  <a:pt x="911" y="139"/>
                  <a:pt x="913" y="140"/>
                </a:cubicBezTo>
                <a:cubicBezTo>
                  <a:pt x="913" y="140"/>
                  <a:pt x="913" y="141"/>
                  <a:pt x="914" y="141"/>
                </a:cubicBezTo>
                <a:cubicBezTo>
                  <a:pt x="916" y="141"/>
                  <a:pt x="918" y="140"/>
                  <a:pt x="920" y="140"/>
                </a:cubicBezTo>
                <a:cubicBezTo>
                  <a:pt x="922" y="140"/>
                  <a:pt x="924" y="140"/>
                  <a:pt x="926" y="141"/>
                </a:cubicBezTo>
                <a:cubicBezTo>
                  <a:pt x="927" y="141"/>
                  <a:pt x="927" y="140"/>
                  <a:pt x="929" y="140"/>
                </a:cubicBezTo>
                <a:cubicBezTo>
                  <a:pt x="935" y="142"/>
                  <a:pt x="942" y="141"/>
                  <a:pt x="949" y="140"/>
                </a:cubicBezTo>
                <a:cubicBezTo>
                  <a:pt x="949" y="141"/>
                  <a:pt x="951" y="140"/>
                  <a:pt x="951" y="141"/>
                </a:cubicBezTo>
                <a:cubicBezTo>
                  <a:pt x="953" y="141"/>
                  <a:pt x="954" y="140"/>
                  <a:pt x="955" y="140"/>
                </a:cubicBezTo>
                <a:cubicBezTo>
                  <a:pt x="958" y="142"/>
                  <a:pt x="961" y="139"/>
                  <a:pt x="964" y="141"/>
                </a:cubicBezTo>
                <a:cubicBezTo>
                  <a:pt x="964" y="140"/>
                  <a:pt x="966" y="140"/>
                  <a:pt x="967" y="139"/>
                </a:cubicBezTo>
                <a:cubicBezTo>
                  <a:pt x="967" y="140"/>
                  <a:pt x="966" y="140"/>
                  <a:pt x="967" y="141"/>
                </a:cubicBezTo>
                <a:cubicBezTo>
                  <a:pt x="969" y="141"/>
                  <a:pt x="969" y="139"/>
                  <a:pt x="972" y="139"/>
                </a:cubicBezTo>
                <a:cubicBezTo>
                  <a:pt x="973" y="139"/>
                  <a:pt x="973" y="140"/>
                  <a:pt x="974" y="140"/>
                </a:cubicBezTo>
                <a:cubicBezTo>
                  <a:pt x="975" y="140"/>
                  <a:pt x="975" y="139"/>
                  <a:pt x="976" y="139"/>
                </a:cubicBezTo>
                <a:cubicBezTo>
                  <a:pt x="976" y="139"/>
                  <a:pt x="976" y="141"/>
                  <a:pt x="977" y="141"/>
                </a:cubicBezTo>
                <a:cubicBezTo>
                  <a:pt x="978" y="139"/>
                  <a:pt x="978" y="142"/>
                  <a:pt x="980" y="141"/>
                </a:cubicBezTo>
                <a:cubicBezTo>
                  <a:pt x="980" y="140"/>
                  <a:pt x="979" y="139"/>
                  <a:pt x="980" y="138"/>
                </a:cubicBezTo>
                <a:cubicBezTo>
                  <a:pt x="981" y="138"/>
                  <a:pt x="982" y="140"/>
                  <a:pt x="982" y="141"/>
                </a:cubicBezTo>
                <a:cubicBezTo>
                  <a:pt x="984" y="142"/>
                  <a:pt x="987" y="142"/>
                  <a:pt x="989" y="140"/>
                </a:cubicBezTo>
                <a:cubicBezTo>
                  <a:pt x="990" y="142"/>
                  <a:pt x="991" y="140"/>
                  <a:pt x="993" y="140"/>
                </a:cubicBezTo>
                <a:cubicBezTo>
                  <a:pt x="994" y="140"/>
                  <a:pt x="994" y="141"/>
                  <a:pt x="995" y="141"/>
                </a:cubicBezTo>
                <a:cubicBezTo>
                  <a:pt x="996" y="141"/>
                  <a:pt x="995" y="140"/>
                  <a:pt x="996" y="140"/>
                </a:cubicBezTo>
                <a:cubicBezTo>
                  <a:pt x="996" y="141"/>
                  <a:pt x="995" y="141"/>
                  <a:pt x="996" y="143"/>
                </a:cubicBezTo>
                <a:cubicBezTo>
                  <a:pt x="998" y="143"/>
                  <a:pt x="996" y="141"/>
                  <a:pt x="997" y="141"/>
                </a:cubicBezTo>
                <a:cubicBezTo>
                  <a:pt x="999" y="142"/>
                  <a:pt x="1000" y="142"/>
                  <a:pt x="1002" y="141"/>
                </a:cubicBezTo>
                <a:cubicBezTo>
                  <a:pt x="1005" y="144"/>
                  <a:pt x="1009" y="140"/>
                  <a:pt x="1012" y="141"/>
                </a:cubicBezTo>
                <a:cubicBezTo>
                  <a:pt x="1013" y="140"/>
                  <a:pt x="1013" y="138"/>
                  <a:pt x="1014" y="138"/>
                </a:cubicBezTo>
                <a:cubicBezTo>
                  <a:pt x="1015" y="139"/>
                  <a:pt x="1015" y="140"/>
                  <a:pt x="1015" y="140"/>
                </a:cubicBezTo>
                <a:cubicBezTo>
                  <a:pt x="1016" y="140"/>
                  <a:pt x="1016" y="142"/>
                  <a:pt x="1017" y="141"/>
                </a:cubicBezTo>
                <a:cubicBezTo>
                  <a:pt x="1018" y="140"/>
                  <a:pt x="1019" y="140"/>
                  <a:pt x="1020" y="140"/>
                </a:cubicBezTo>
                <a:cubicBezTo>
                  <a:pt x="1022" y="140"/>
                  <a:pt x="1022" y="142"/>
                  <a:pt x="1023" y="142"/>
                </a:cubicBezTo>
                <a:cubicBezTo>
                  <a:pt x="1025" y="142"/>
                  <a:pt x="1024" y="139"/>
                  <a:pt x="1024" y="138"/>
                </a:cubicBezTo>
                <a:cubicBezTo>
                  <a:pt x="1022" y="138"/>
                  <a:pt x="1023" y="140"/>
                  <a:pt x="1022" y="139"/>
                </a:cubicBezTo>
                <a:cubicBezTo>
                  <a:pt x="1021" y="139"/>
                  <a:pt x="1021" y="139"/>
                  <a:pt x="1021" y="138"/>
                </a:cubicBezTo>
                <a:cubicBezTo>
                  <a:pt x="1022" y="138"/>
                  <a:pt x="1023" y="138"/>
                  <a:pt x="1024" y="137"/>
                </a:cubicBezTo>
                <a:cubicBezTo>
                  <a:pt x="1025" y="138"/>
                  <a:pt x="1025" y="140"/>
                  <a:pt x="1027" y="140"/>
                </a:cubicBezTo>
                <a:cubicBezTo>
                  <a:pt x="1028" y="140"/>
                  <a:pt x="1029" y="139"/>
                  <a:pt x="1030" y="138"/>
                </a:cubicBezTo>
                <a:cubicBezTo>
                  <a:pt x="1031" y="139"/>
                  <a:pt x="1030" y="140"/>
                  <a:pt x="1032" y="140"/>
                </a:cubicBezTo>
                <a:cubicBezTo>
                  <a:pt x="1033" y="139"/>
                  <a:pt x="1034" y="139"/>
                  <a:pt x="1034" y="138"/>
                </a:cubicBezTo>
                <a:cubicBezTo>
                  <a:pt x="1032" y="139"/>
                  <a:pt x="1032" y="137"/>
                  <a:pt x="1030" y="137"/>
                </a:cubicBezTo>
                <a:cubicBezTo>
                  <a:pt x="1030" y="138"/>
                  <a:pt x="1029" y="138"/>
                  <a:pt x="1028" y="138"/>
                </a:cubicBezTo>
                <a:cubicBezTo>
                  <a:pt x="1027" y="136"/>
                  <a:pt x="1028" y="134"/>
                  <a:pt x="1026" y="134"/>
                </a:cubicBezTo>
                <a:cubicBezTo>
                  <a:pt x="1026" y="133"/>
                  <a:pt x="1027" y="133"/>
                  <a:pt x="1027" y="132"/>
                </a:cubicBezTo>
                <a:cubicBezTo>
                  <a:pt x="1026" y="132"/>
                  <a:pt x="1025" y="132"/>
                  <a:pt x="1025" y="132"/>
                </a:cubicBezTo>
                <a:cubicBezTo>
                  <a:pt x="1026" y="132"/>
                  <a:pt x="1026" y="131"/>
                  <a:pt x="1027" y="131"/>
                </a:cubicBezTo>
                <a:cubicBezTo>
                  <a:pt x="1028" y="132"/>
                  <a:pt x="1028" y="133"/>
                  <a:pt x="1028" y="134"/>
                </a:cubicBezTo>
                <a:cubicBezTo>
                  <a:pt x="1030" y="134"/>
                  <a:pt x="1030" y="136"/>
                  <a:pt x="1032" y="136"/>
                </a:cubicBezTo>
                <a:cubicBezTo>
                  <a:pt x="1032" y="134"/>
                  <a:pt x="1034" y="133"/>
                  <a:pt x="1033" y="131"/>
                </a:cubicBezTo>
                <a:cubicBezTo>
                  <a:pt x="1034" y="132"/>
                  <a:pt x="1036" y="129"/>
                  <a:pt x="1037" y="131"/>
                </a:cubicBezTo>
                <a:cubicBezTo>
                  <a:pt x="1037" y="133"/>
                  <a:pt x="1034" y="131"/>
                  <a:pt x="1034" y="133"/>
                </a:cubicBezTo>
                <a:cubicBezTo>
                  <a:pt x="1035" y="133"/>
                  <a:pt x="1035" y="134"/>
                  <a:pt x="1036" y="134"/>
                </a:cubicBezTo>
                <a:cubicBezTo>
                  <a:pt x="1036" y="132"/>
                  <a:pt x="1038" y="132"/>
                  <a:pt x="1039" y="132"/>
                </a:cubicBezTo>
                <a:cubicBezTo>
                  <a:pt x="1039" y="133"/>
                  <a:pt x="1041" y="132"/>
                  <a:pt x="1040" y="134"/>
                </a:cubicBezTo>
                <a:cubicBezTo>
                  <a:pt x="1041" y="134"/>
                  <a:pt x="1041" y="132"/>
                  <a:pt x="1042" y="132"/>
                </a:cubicBezTo>
                <a:cubicBezTo>
                  <a:pt x="1042" y="133"/>
                  <a:pt x="1044" y="133"/>
                  <a:pt x="1044" y="134"/>
                </a:cubicBezTo>
                <a:cubicBezTo>
                  <a:pt x="1042" y="135"/>
                  <a:pt x="1041" y="137"/>
                  <a:pt x="1039" y="137"/>
                </a:cubicBezTo>
                <a:cubicBezTo>
                  <a:pt x="1040" y="139"/>
                  <a:pt x="1042" y="137"/>
                  <a:pt x="1044" y="137"/>
                </a:cubicBezTo>
                <a:cubicBezTo>
                  <a:pt x="1045" y="137"/>
                  <a:pt x="1045" y="139"/>
                  <a:pt x="1047" y="139"/>
                </a:cubicBezTo>
                <a:cubicBezTo>
                  <a:pt x="1048" y="138"/>
                  <a:pt x="1049" y="138"/>
                  <a:pt x="1050" y="137"/>
                </a:cubicBezTo>
                <a:cubicBezTo>
                  <a:pt x="1048" y="137"/>
                  <a:pt x="1049" y="135"/>
                  <a:pt x="1047" y="135"/>
                </a:cubicBezTo>
                <a:cubicBezTo>
                  <a:pt x="1046" y="137"/>
                  <a:pt x="1048" y="136"/>
                  <a:pt x="1048" y="138"/>
                </a:cubicBezTo>
                <a:cubicBezTo>
                  <a:pt x="1047" y="138"/>
                  <a:pt x="1046" y="138"/>
                  <a:pt x="1046" y="137"/>
                </a:cubicBezTo>
                <a:cubicBezTo>
                  <a:pt x="1046" y="135"/>
                  <a:pt x="1044" y="135"/>
                  <a:pt x="1045" y="133"/>
                </a:cubicBezTo>
                <a:cubicBezTo>
                  <a:pt x="1045" y="133"/>
                  <a:pt x="1045" y="133"/>
                  <a:pt x="1046" y="133"/>
                </a:cubicBezTo>
                <a:cubicBezTo>
                  <a:pt x="1047" y="133"/>
                  <a:pt x="1049" y="133"/>
                  <a:pt x="1051" y="133"/>
                </a:cubicBezTo>
                <a:cubicBezTo>
                  <a:pt x="1052" y="134"/>
                  <a:pt x="1052" y="135"/>
                  <a:pt x="1054" y="135"/>
                </a:cubicBezTo>
                <a:cubicBezTo>
                  <a:pt x="1054" y="133"/>
                  <a:pt x="1051" y="134"/>
                  <a:pt x="1051" y="132"/>
                </a:cubicBezTo>
                <a:cubicBezTo>
                  <a:pt x="1053" y="132"/>
                  <a:pt x="1053" y="133"/>
                  <a:pt x="1054" y="133"/>
                </a:cubicBezTo>
                <a:cubicBezTo>
                  <a:pt x="1054" y="131"/>
                  <a:pt x="1059" y="130"/>
                  <a:pt x="1058" y="133"/>
                </a:cubicBezTo>
                <a:cubicBezTo>
                  <a:pt x="1056" y="133"/>
                  <a:pt x="1056" y="132"/>
                  <a:pt x="1056" y="132"/>
                </a:cubicBezTo>
                <a:cubicBezTo>
                  <a:pt x="1056" y="135"/>
                  <a:pt x="1058" y="136"/>
                  <a:pt x="1059" y="138"/>
                </a:cubicBezTo>
                <a:cubicBezTo>
                  <a:pt x="1059" y="136"/>
                  <a:pt x="1057" y="134"/>
                  <a:pt x="1060" y="134"/>
                </a:cubicBezTo>
                <a:cubicBezTo>
                  <a:pt x="1062" y="136"/>
                  <a:pt x="1060" y="139"/>
                  <a:pt x="1064" y="139"/>
                </a:cubicBezTo>
                <a:cubicBezTo>
                  <a:pt x="1064" y="138"/>
                  <a:pt x="1062" y="136"/>
                  <a:pt x="1064" y="135"/>
                </a:cubicBezTo>
                <a:cubicBezTo>
                  <a:pt x="1065" y="135"/>
                  <a:pt x="1063" y="138"/>
                  <a:pt x="1065" y="137"/>
                </a:cubicBezTo>
                <a:cubicBezTo>
                  <a:pt x="1066" y="137"/>
                  <a:pt x="1065" y="135"/>
                  <a:pt x="1067" y="135"/>
                </a:cubicBezTo>
                <a:cubicBezTo>
                  <a:pt x="1067" y="136"/>
                  <a:pt x="1067" y="137"/>
                  <a:pt x="1068" y="138"/>
                </a:cubicBezTo>
                <a:cubicBezTo>
                  <a:pt x="1067" y="139"/>
                  <a:pt x="1066" y="139"/>
                  <a:pt x="1066" y="139"/>
                </a:cubicBezTo>
                <a:cubicBezTo>
                  <a:pt x="1069" y="139"/>
                  <a:pt x="1068" y="141"/>
                  <a:pt x="1069" y="142"/>
                </a:cubicBezTo>
                <a:cubicBezTo>
                  <a:pt x="1071" y="142"/>
                  <a:pt x="1071" y="142"/>
                  <a:pt x="1071" y="142"/>
                </a:cubicBezTo>
                <a:cubicBezTo>
                  <a:pt x="1072" y="141"/>
                  <a:pt x="1072" y="139"/>
                  <a:pt x="1074" y="139"/>
                </a:cubicBezTo>
                <a:cubicBezTo>
                  <a:pt x="1075" y="139"/>
                  <a:pt x="1074" y="141"/>
                  <a:pt x="1075" y="141"/>
                </a:cubicBezTo>
                <a:cubicBezTo>
                  <a:pt x="1076" y="138"/>
                  <a:pt x="1073" y="138"/>
                  <a:pt x="1074" y="135"/>
                </a:cubicBezTo>
                <a:cubicBezTo>
                  <a:pt x="1075" y="136"/>
                  <a:pt x="1075" y="135"/>
                  <a:pt x="1076" y="135"/>
                </a:cubicBezTo>
                <a:cubicBezTo>
                  <a:pt x="1077" y="135"/>
                  <a:pt x="1075" y="138"/>
                  <a:pt x="1077" y="138"/>
                </a:cubicBezTo>
                <a:cubicBezTo>
                  <a:pt x="1077" y="137"/>
                  <a:pt x="1078" y="136"/>
                  <a:pt x="1078" y="135"/>
                </a:cubicBezTo>
                <a:cubicBezTo>
                  <a:pt x="1076" y="133"/>
                  <a:pt x="1077" y="130"/>
                  <a:pt x="1079" y="129"/>
                </a:cubicBezTo>
                <a:cubicBezTo>
                  <a:pt x="1080" y="129"/>
                  <a:pt x="1079" y="131"/>
                  <a:pt x="1081" y="131"/>
                </a:cubicBezTo>
                <a:cubicBezTo>
                  <a:pt x="1081" y="130"/>
                  <a:pt x="1082" y="128"/>
                  <a:pt x="1083" y="128"/>
                </a:cubicBezTo>
                <a:cubicBezTo>
                  <a:pt x="1082" y="127"/>
                  <a:pt x="1080" y="129"/>
                  <a:pt x="1079" y="127"/>
                </a:cubicBezTo>
                <a:cubicBezTo>
                  <a:pt x="1081" y="126"/>
                  <a:pt x="1082" y="127"/>
                  <a:pt x="1083" y="127"/>
                </a:cubicBezTo>
                <a:cubicBezTo>
                  <a:pt x="1084" y="127"/>
                  <a:pt x="1085" y="126"/>
                  <a:pt x="1085" y="126"/>
                </a:cubicBezTo>
                <a:cubicBezTo>
                  <a:pt x="1086" y="126"/>
                  <a:pt x="1086" y="126"/>
                  <a:pt x="1087" y="126"/>
                </a:cubicBezTo>
                <a:cubicBezTo>
                  <a:pt x="1087" y="126"/>
                  <a:pt x="1088" y="124"/>
                  <a:pt x="1090" y="125"/>
                </a:cubicBezTo>
                <a:cubicBezTo>
                  <a:pt x="1090" y="123"/>
                  <a:pt x="1087" y="125"/>
                  <a:pt x="1086" y="123"/>
                </a:cubicBezTo>
                <a:cubicBezTo>
                  <a:pt x="1087" y="123"/>
                  <a:pt x="1087" y="122"/>
                  <a:pt x="1088" y="122"/>
                </a:cubicBezTo>
                <a:cubicBezTo>
                  <a:pt x="1089" y="122"/>
                  <a:pt x="1090" y="123"/>
                  <a:pt x="1090" y="123"/>
                </a:cubicBezTo>
                <a:cubicBezTo>
                  <a:pt x="1090" y="122"/>
                  <a:pt x="1090" y="122"/>
                  <a:pt x="1091" y="121"/>
                </a:cubicBezTo>
                <a:cubicBezTo>
                  <a:pt x="1092" y="122"/>
                  <a:pt x="1091" y="124"/>
                  <a:pt x="1093" y="124"/>
                </a:cubicBezTo>
                <a:cubicBezTo>
                  <a:pt x="1094" y="124"/>
                  <a:pt x="1093" y="122"/>
                  <a:pt x="1094" y="121"/>
                </a:cubicBezTo>
                <a:cubicBezTo>
                  <a:pt x="1095" y="122"/>
                  <a:pt x="1096" y="122"/>
                  <a:pt x="1096" y="121"/>
                </a:cubicBezTo>
                <a:cubicBezTo>
                  <a:pt x="1096" y="121"/>
                  <a:pt x="1095" y="121"/>
                  <a:pt x="1094" y="120"/>
                </a:cubicBezTo>
                <a:cubicBezTo>
                  <a:pt x="1096" y="121"/>
                  <a:pt x="1097" y="120"/>
                  <a:pt x="1098" y="119"/>
                </a:cubicBezTo>
                <a:cubicBezTo>
                  <a:pt x="1096" y="119"/>
                  <a:pt x="1098" y="118"/>
                  <a:pt x="1097" y="117"/>
                </a:cubicBezTo>
                <a:close/>
              </a:path>
            </a:pathLst>
          </a:custGeom>
          <a:solidFill>
            <a:srgbClr val="B07C5B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19" name="图片 518">
            <a:extLst>
              <a:ext uri="{FF2B5EF4-FFF2-40B4-BE49-F238E27FC236}">
                <a16:creationId xmlns:a16="http://schemas.microsoft.com/office/drawing/2014/main" id="{903B16E2-5D7D-478B-B5E6-83990953AC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66"/>
          <a:stretch>
            <a:fillRect/>
          </a:stretch>
        </p:blipFill>
        <p:spPr>
          <a:xfrm>
            <a:off x="0" y="107921"/>
            <a:ext cx="1368257" cy="1213209"/>
          </a:xfrm>
          <a:custGeom>
            <a:avLst/>
            <a:gdLst>
              <a:gd name="connsiteX0" fmla="*/ 0 w 1368257"/>
              <a:gd name="connsiteY0" fmla="*/ 0 h 1213209"/>
              <a:gd name="connsiteX1" fmla="*/ 1368257 w 1368257"/>
              <a:gd name="connsiteY1" fmla="*/ 0 h 1213209"/>
              <a:gd name="connsiteX2" fmla="*/ 1368257 w 1368257"/>
              <a:gd name="connsiteY2" fmla="*/ 1213209 h 1213209"/>
              <a:gd name="connsiteX3" fmla="*/ 0 w 1368257"/>
              <a:gd name="connsiteY3" fmla="*/ 1213209 h 1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257" h="1213209">
                <a:moveTo>
                  <a:pt x="0" y="0"/>
                </a:moveTo>
                <a:lnTo>
                  <a:pt x="1368257" y="0"/>
                </a:lnTo>
                <a:lnTo>
                  <a:pt x="1368257" y="1213209"/>
                </a:lnTo>
                <a:lnTo>
                  <a:pt x="0" y="1213209"/>
                </a:lnTo>
                <a:close/>
              </a:path>
            </a:pathLst>
          </a:cu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7376133-5A5E-4084-9EC5-626080F63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59186"/>
              </p:ext>
            </p:extLst>
          </p:nvPr>
        </p:nvGraphicFramePr>
        <p:xfrm>
          <a:off x="660399" y="1608900"/>
          <a:ext cx="10858498" cy="4525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51214">
                  <a:extLst>
                    <a:ext uri="{9D8B030D-6E8A-4147-A177-3AD203B41FA5}">
                      <a16:colId xmlns:a16="http://schemas.microsoft.com/office/drawing/2014/main" val="2278636107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138265613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77648955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1699993715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666914589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1197266545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3705631065"/>
                    </a:ext>
                  </a:extLst>
                </a:gridCol>
              </a:tblGrid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地区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日期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单价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数量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总价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1C374A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盈利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219263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27765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PS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深圳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8510339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40192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PS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深圳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463009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554471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PS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深圳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48093"/>
                  </a:ext>
                </a:extLst>
              </a:tr>
              <a:tr h="565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广州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11.11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</a:p>
                  </a:txBody>
                  <a:tcPr marL="83377" marR="83377" marT="41689" marB="41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84296"/>
                  </a:ext>
                </a:extLst>
              </a:tr>
            </a:tbl>
          </a:graphicData>
        </a:graphic>
      </p:graphicFrame>
      <p:sp>
        <p:nvSpPr>
          <p:cNvPr id="506" name="任意多边形: 形状 505">
            <a:extLst>
              <a:ext uri="{FF2B5EF4-FFF2-40B4-BE49-F238E27FC236}">
                <a16:creationId xmlns:a16="http://schemas.microsoft.com/office/drawing/2014/main" id="{F77B7799-1A92-4616-BB41-F9C7549F4DD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68628" y="1569897"/>
            <a:ext cx="10862999" cy="45719"/>
          </a:xfrm>
          <a:custGeom>
            <a:avLst/>
            <a:gdLst>
              <a:gd name="T0" fmla="*/ 18 w 254"/>
              <a:gd name="T1" fmla="*/ 2 h 37"/>
              <a:gd name="T2" fmla="*/ 157 w 254"/>
              <a:gd name="T3" fmla="*/ 6 h 37"/>
              <a:gd name="T4" fmla="*/ 38 w 254"/>
              <a:gd name="T5" fmla="*/ 6 h 37"/>
              <a:gd name="T6" fmla="*/ 144 w 254"/>
              <a:gd name="T7" fmla="*/ 6 h 37"/>
              <a:gd name="T8" fmla="*/ 206 w 254"/>
              <a:gd name="T9" fmla="*/ 6 h 37"/>
              <a:gd name="T10" fmla="*/ 119 w 254"/>
              <a:gd name="T11" fmla="*/ 6 h 37"/>
              <a:gd name="T12" fmla="*/ 89 w 254"/>
              <a:gd name="T13" fmla="*/ 6 h 37"/>
              <a:gd name="T14" fmla="*/ 140 w 254"/>
              <a:gd name="T15" fmla="*/ 17 h 37"/>
              <a:gd name="T16" fmla="*/ 254 w 254"/>
              <a:gd name="T17" fmla="*/ 18 h 37"/>
              <a:gd name="T18" fmla="*/ 25 w 254"/>
              <a:gd name="T19" fmla="*/ 21 h 37"/>
              <a:gd name="T20" fmla="*/ 112 w 254"/>
              <a:gd name="T21" fmla="*/ 22 h 37"/>
              <a:gd name="T22" fmla="*/ 21 w 254"/>
              <a:gd name="T23" fmla="*/ 25 h 37"/>
              <a:gd name="T24" fmla="*/ 50 w 254"/>
              <a:gd name="T25" fmla="*/ 25 h 37"/>
              <a:gd name="T26" fmla="*/ 80 w 254"/>
              <a:gd name="T27" fmla="*/ 26 h 37"/>
              <a:gd name="T28" fmla="*/ 11 w 254"/>
              <a:gd name="T29" fmla="*/ 30 h 37"/>
              <a:gd name="T30" fmla="*/ 53 w 254"/>
              <a:gd name="T31" fmla="*/ 33 h 37"/>
              <a:gd name="T32" fmla="*/ 191 w 254"/>
              <a:gd name="T33" fmla="*/ 35 h 37"/>
              <a:gd name="T34" fmla="*/ 196 w 254"/>
              <a:gd name="T35" fmla="*/ 2 h 37"/>
              <a:gd name="T36" fmla="*/ 46 w 254"/>
              <a:gd name="T37" fmla="*/ 6 h 37"/>
              <a:gd name="T38" fmla="*/ 121 w 254"/>
              <a:gd name="T39" fmla="*/ 6 h 37"/>
              <a:gd name="T40" fmla="*/ 217 w 254"/>
              <a:gd name="T41" fmla="*/ 11 h 37"/>
              <a:gd name="T42" fmla="*/ 250 w 254"/>
              <a:gd name="T43" fmla="*/ 19 h 37"/>
              <a:gd name="T44" fmla="*/ 155 w 254"/>
              <a:gd name="T45" fmla="*/ 17 h 37"/>
              <a:gd name="T46" fmla="*/ 220 w 254"/>
              <a:gd name="T47" fmla="*/ 19 h 37"/>
              <a:gd name="T48" fmla="*/ 142 w 254"/>
              <a:gd name="T49" fmla="*/ 16 h 37"/>
              <a:gd name="T50" fmla="*/ 62 w 254"/>
              <a:gd name="T51" fmla="*/ 17 h 37"/>
              <a:gd name="T52" fmla="*/ 95 w 254"/>
              <a:gd name="T53" fmla="*/ 18 h 37"/>
              <a:gd name="T54" fmla="*/ 96 w 254"/>
              <a:gd name="T55" fmla="*/ 20 h 37"/>
              <a:gd name="T56" fmla="*/ 218 w 254"/>
              <a:gd name="T57" fmla="*/ 20 h 37"/>
              <a:gd name="T58" fmla="*/ 119 w 254"/>
              <a:gd name="T59" fmla="*/ 21 h 37"/>
              <a:gd name="T60" fmla="*/ 172 w 254"/>
              <a:gd name="T61" fmla="*/ 23 h 37"/>
              <a:gd name="T62" fmla="*/ 168 w 254"/>
              <a:gd name="T63" fmla="*/ 25 h 37"/>
              <a:gd name="T64" fmla="*/ 250 w 254"/>
              <a:gd name="T65" fmla="*/ 26 h 37"/>
              <a:gd name="T66" fmla="*/ 180 w 254"/>
              <a:gd name="T67" fmla="*/ 23 h 37"/>
              <a:gd name="T68" fmla="*/ 190 w 254"/>
              <a:gd name="T69" fmla="*/ 24 h 37"/>
              <a:gd name="T70" fmla="*/ 191 w 254"/>
              <a:gd name="T71" fmla="*/ 22 h 37"/>
              <a:gd name="T72" fmla="*/ 248 w 254"/>
              <a:gd name="T73" fmla="*/ 25 h 37"/>
              <a:gd name="T74" fmla="*/ 137 w 254"/>
              <a:gd name="T75" fmla="*/ 21 h 37"/>
              <a:gd name="T76" fmla="*/ 72 w 254"/>
              <a:gd name="T77" fmla="*/ 24 h 37"/>
              <a:gd name="T78" fmla="*/ 71 w 254"/>
              <a:gd name="T79" fmla="*/ 25 h 37"/>
              <a:gd name="T80" fmla="*/ 163 w 254"/>
              <a:gd name="T81" fmla="*/ 29 h 37"/>
              <a:gd name="T82" fmla="*/ 125 w 254"/>
              <a:gd name="T83" fmla="*/ 32 h 37"/>
              <a:gd name="T84" fmla="*/ 121 w 254"/>
              <a:gd name="T85" fmla="*/ 33 h 37"/>
              <a:gd name="T86" fmla="*/ 136 w 254"/>
              <a:gd name="T87" fmla="*/ 33 h 37"/>
              <a:gd name="T88" fmla="*/ 192 w 254"/>
              <a:gd name="T89" fmla="*/ 34 h 37"/>
              <a:gd name="T90" fmla="*/ 209 w 254"/>
              <a:gd name="T91" fmla="*/ 34 h 37"/>
              <a:gd name="T92" fmla="*/ 249 w 254"/>
              <a:gd name="T93" fmla="*/ 32 h 37"/>
              <a:gd name="T94" fmla="*/ 36 w 254"/>
              <a:gd name="T95" fmla="*/ 31 h 37"/>
              <a:gd name="T96" fmla="*/ 109 w 254"/>
              <a:gd name="T97" fmla="*/ 32 h 37"/>
              <a:gd name="T98" fmla="*/ 91 w 254"/>
              <a:gd name="T99" fmla="*/ 33 h 37"/>
              <a:gd name="T100" fmla="*/ 58 w 254"/>
              <a:gd name="T101" fmla="*/ 33 h 37"/>
              <a:gd name="T102" fmla="*/ 102 w 254"/>
              <a:gd name="T103" fmla="*/ 32 h 37"/>
              <a:gd name="T104" fmla="*/ 161 w 254"/>
              <a:gd name="T105" fmla="*/ 36 h 37"/>
              <a:gd name="T106" fmla="*/ 130 w 254"/>
              <a:gd name="T107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4" h="37">
                <a:moveTo>
                  <a:pt x="12" y="1"/>
                </a:moveTo>
                <a:cubicBezTo>
                  <a:pt x="4" y="0"/>
                  <a:pt x="5" y="3"/>
                  <a:pt x="12" y="1"/>
                </a:cubicBezTo>
                <a:close/>
                <a:moveTo>
                  <a:pt x="18" y="2"/>
                </a:moveTo>
                <a:cubicBezTo>
                  <a:pt x="17" y="2"/>
                  <a:pt x="15" y="1"/>
                  <a:pt x="13" y="2"/>
                </a:cubicBezTo>
                <a:cubicBezTo>
                  <a:pt x="14" y="2"/>
                  <a:pt x="18" y="2"/>
                  <a:pt x="18" y="2"/>
                </a:cubicBezTo>
                <a:close/>
                <a:moveTo>
                  <a:pt x="219" y="2"/>
                </a:moveTo>
                <a:cubicBezTo>
                  <a:pt x="218" y="1"/>
                  <a:pt x="213" y="1"/>
                  <a:pt x="213" y="2"/>
                </a:cubicBezTo>
                <a:cubicBezTo>
                  <a:pt x="214" y="2"/>
                  <a:pt x="217" y="2"/>
                  <a:pt x="219" y="2"/>
                </a:cubicBezTo>
                <a:close/>
                <a:moveTo>
                  <a:pt x="171" y="6"/>
                </a:moveTo>
                <a:cubicBezTo>
                  <a:pt x="167" y="5"/>
                  <a:pt x="163" y="5"/>
                  <a:pt x="157" y="6"/>
                </a:cubicBezTo>
                <a:cubicBezTo>
                  <a:pt x="162" y="6"/>
                  <a:pt x="166" y="6"/>
                  <a:pt x="171" y="6"/>
                </a:cubicBezTo>
                <a:close/>
                <a:moveTo>
                  <a:pt x="177" y="6"/>
                </a:moveTo>
                <a:cubicBezTo>
                  <a:pt x="186" y="6"/>
                  <a:pt x="189" y="6"/>
                  <a:pt x="199" y="6"/>
                </a:cubicBezTo>
                <a:cubicBezTo>
                  <a:pt x="191" y="4"/>
                  <a:pt x="183" y="5"/>
                  <a:pt x="177" y="6"/>
                </a:cubicBezTo>
                <a:close/>
                <a:moveTo>
                  <a:pt x="38" y="6"/>
                </a:moveTo>
                <a:cubicBezTo>
                  <a:pt x="36" y="6"/>
                  <a:pt x="32" y="5"/>
                  <a:pt x="33" y="6"/>
                </a:cubicBezTo>
                <a:cubicBezTo>
                  <a:pt x="35" y="6"/>
                  <a:pt x="37" y="7"/>
                  <a:pt x="38" y="6"/>
                </a:cubicBezTo>
                <a:close/>
                <a:moveTo>
                  <a:pt x="144" y="6"/>
                </a:moveTo>
                <a:cubicBezTo>
                  <a:pt x="142" y="6"/>
                  <a:pt x="141" y="5"/>
                  <a:pt x="139" y="6"/>
                </a:cubicBezTo>
                <a:cubicBezTo>
                  <a:pt x="140" y="6"/>
                  <a:pt x="144" y="7"/>
                  <a:pt x="144" y="6"/>
                </a:cubicBezTo>
                <a:close/>
                <a:moveTo>
                  <a:pt x="156" y="5"/>
                </a:moveTo>
                <a:cubicBezTo>
                  <a:pt x="152" y="6"/>
                  <a:pt x="146" y="5"/>
                  <a:pt x="145" y="6"/>
                </a:cubicBezTo>
                <a:cubicBezTo>
                  <a:pt x="151" y="5"/>
                  <a:pt x="152" y="7"/>
                  <a:pt x="156" y="5"/>
                </a:cubicBezTo>
                <a:close/>
                <a:moveTo>
                  <a:pt x="233" y="6"/>
                </a:moveTo>
                <a:cubicBezTo>
                  <a:pt x="225" y="6"/>
                  <a:pt x="214" y="5"/>
                  <a:pt x="206" y="6"/>
                </a:cubicBezTo>
                <a:cubicBezTo>
                  <a:pt x="218" y="6"/>
                  <a:pt x="221" y="7"/>
                  <a:pt x="233" y="6"/>
                </a:cubicBezTo>
                <a:close/>
                <a:moveTo>
                  <a:pt x="47" y="6"/>
                </a:moveTo>
                <a:cubicBezTo>
                  <a:pt x="53" y="6"/>
                  <a:pt x="55" y="8"/>
                  <a:pt x="57" y="6"/>
                </a:cubicBezTo>
                <a:cubicBezTo>
                  <a:pt x="51" y="6"/>
                  <a:pt x="49" y="5"/>
                  <a:pt x="47" y="6"/>
                </a:cubicBezTo>
                <a:close/>
                <a:moveTo>
                  <a:pt x="119" y="6"/>
                </a:moveTo>
                <a:cubicBezTo>
                  <a:pt x="115" y="6"/>
                  <a:pt x="109" y="5"/>
                  <a:pt x="105" y="6"/>
                </a:cubicBezTo>
                <a:cubicBezTo>
                  <a:pt x="109" y="6"/>
                  <a:pt x="116" y="7"/>
                  <a:pt x="119" y="6"/>
                </a:cubicBezTo>
                <a:close/>
                <a:moveTo>
                  <a:pt x="89" y="6"/>
                </a:moveTo>
                <a:cubicBezTo>
                  <a:pt x="85" y="7"/>
                  <a:pt x="77" y="5"/>
                  <a:pt x="75" y="7"/>
                </a:cubicBezTo>
                <a:cubicBezTo>
                  <a:pt x="80" y="6"/>
                  <a:pt x="86" y="8"/>
                  <a:pt x="89" y="6"/>
                </a:cubicBezTo>
                <a:close/>
                <a:moveTo>
                  <a:pt x="95" y="6"/>
                </a:moveTo>
                <a:cubicBezTo>
                  <a:pt x="93" y="6"/>
                  <a:pt x="90" y="6"/>
                  <a:pt x="89" y="6"/>
                </a:cubicBezTo>
                <a:cubicBezTo>
                  <a:pt x="92" y="7"/>
                  <a:pt x="94" y="7"/>
                  <a:pt x="95" y="6"/>
                </a:cubicBezTo>
                <a:close/>
                <a:moveTo>
                  <a:pt x="134" y="18"/>
                </a:moveTo>
                <a:cubicBezTo>
                  <a:pt x="138" y="18"/>
                  <a:pt x="138" y="18"/>
                  <a:pt x="140" y="17"/>
                </a:cubicBezTo>
                <a:cubicBezTo>
                  <a:pt x="138" y="17"/>
                  <a:pt x="135" y="16"/>
                  <a:pt x="134" y="18"/>
                </a:cubicBezTo>
                <a:close/>
                <a:moveTo>
                  <a:pt x="78" y="17"/>
                </a:moveTo>
                <a:cubicBezTo>
                  <a:pt x="79" y="18"/>
                  <a:pt x="81" y="18"/>
                  <a:pt x="81" y="19"/>
                </a:cubicBezTo>
                <a:cubicBezTo>
                  <a:pt x="84" y="17"/>
                  <a:pt x="79" y="16"/>
                  <a:pt x="78" y="17"/>
                </a:cubicBezTo>
                <a:close/>
                <a:moveTo>
                  <a:pt x="254" y="18"/>
                </a:moveTo>
                <a:cubicBezTo>
                  <a:pt x="253" y="18"/>
                  <a:pt x="250" y="18"/>
                  <a:pt x="249" y="19"/>
                </a:cubicBezTo>
                <a:cubicBezTo>
                  <a:pt x="252" y="19"/>
                  <a:pt x="253" y="19"/>
                  <a:pt x="254" y="18"/>
                </a:cubicBezTo>
                <a:close/>
                <a:moveTo>
                  <a:pt x="25" y="21"/>
                </a:moveTo>
                <a:cubicBezTo>
                  <a:pt x="22" y="21"/>
                  <a:pt x="17" y="19"/>
                  <a:pt x="16" y="21"/>
                </a:cubicBezTo>
                <a:cubicBezTo>
                  <a:pt x="20" y="20"/>
                  <a:pt x="24" y="22"/>
                  <a:pt x="25" y="21"/>
                </a:cubicBezTo>
                <a:close/>
                <a:moveTo>
                  <a:pt x="112" y="21"/>
                </a:moveTo>
                <a:cubicBezTo>
                  <a:pt x="113" y="21"/>
                  <a:pt x="117" y="22"/>
                  <a:pt x="116" y="20"/>
                </a:cubicBezTo>
                <a:cubicBezTo>
                  <a:pt x="114" y="20"/>
                  <a:pt x="112" y="20"/>
                  <a:pt x="112" y="21"/>
                </a:cubicBezTo>
                <a:close/>
                <a:moveTo>
                  <a:pt x="118" y="21"/>
                </a:moveTo>
                <a:cubicBezTo>
                  <a:pt x="115" y="22"/>
                  <a:pt x="114" y="21"/>
                  <a:pt x="112" y="22"/>
                </a:cubicBezTo>
                <a:cubicBezTo>
                  <a:pt x="114" y="22"/>
                  <a:pt x="119" y="23"/>
                  <a:pt x="118" y="21"/>
                </a:cubicBezTo>
                <a:close/>
                <a:moveTo>
                  <a:pt x="0" y="24"/>
                </a:moveTo>
                <a:cubicBezTo>
                  <a:pt x="5" y="24"/>
                  <a:pt x="10" y="24"/>
                  <a:pt x="15" y="25"/>
                </a:cubicBezTo>
                <a:cubicBezTo>
                  <a:pt x="12" y="23"/>
                  <a:pt x="4" y="24"/>
                  <a:pt x="0" y="24"/>
                </a:cubicBezTo>
                <a:close/>
                <a:moveTo>
                  <a:pt x="21" y="25"/>
                </a:moveTo>
                <a:cubicBezTo>
                  <a:pt x="23" y="25"/>
                  <a:pt x="24" y="24"/>
                  <a:pt x="26" y="25"/>
                </a:cubicBezTo>
                <a:cubicBezTo>
                  <a:pt x="26" y="23"/>
                  <a:pt x="20" y="23"/>
                  <a:pt x="21" y="25"/>
                </a:cubicBezTo>
                <a:close/>
                <a:moveTo>
                  <a:pt x="50" y="25"/>
                </a:moveTo>
                <a:cubicBezTo>
                  <a:pt x="52" y="25"/>
                  <a:pt x="53" y="26"/>
                  <a:pt x="54" y="25"/>
                </a:cubicBezTo>
                <a:cubicBezTo>
                  <a:pt x="52" y="25"/>
                  <a:pt x="50" y="24"/>
                  <a:pt x="50" y="25"/>
                </a:cubicBezTo>
                <a:close/>
                <a:moveTo>
                  <a:pt x="113" y="25"/>
                </a:moveTo>
                <a:cubicBezTo>
                  <a:pt x="113" y="27"/>
                  <a:pt x="118" y="26"/>
                  <a:pt x="117" y="25"/>
                </a:cubicBezTo>
                <a:cubicBezTo>
                  <a:pt x="116" y="25"/>
                  <a:pt x="115" y="25"/>
                  <a:pt x="113" y="25"/>
                </a:cubicBezTo>
                <a:close/>
                <a:moveTo>
                  <a:pt x="83" y="25"/>
                </a:moveTo>
                <a:cubicBezTo>
                  <a:pt x="83" y="27"/>
                  <a:pt x="80" y="25"/>
                  <a:pt x="80" y="26"/>
                </a:cubicBezTo>
                <a:cubicBezTo>
                  <a:pt x="82" y="27"/>
                  <a:pt x="86" y="26"/>
                  <a:pt x="83" y="25"/>
                </a:cubicBezTo>
                <a:close/>
                <a:moveTo>
                  <a:pt x="101" y="26"/>
                </a:moveTo>
                <a:cubicBezTo>
                  <a:pt x="103" y="26"/>
                  <a:pt x="104" y="26"/>
                  <a:pt x="105" y="25"/>
                </a:cubicBezTo>
                <a:cubicBezTo>
                  <a:pt x="104" y="26"/>
                  <a:pt x="100" y="25"/>
                  <a:pt x="101" y="26"/>
                </a:cubicBezTo>
                <a:close/>
                <a:moveTo>
                  <a:pt x="11" y="30"/>
                </a:moveTo>
                <a:cubicBezTo>
                  <a:pt x="12" y="30"/>
                  <a:pt x="15" y="30"/>
                  <a:pt x="15" y="29"/>
                </a:cubicBezTo>
                <a:cubicBezTo>
                  <a:pt x="13" y="30"/>
                  <a:pt x="11" y="28"/>
                  <a:pt x="11" y="30"/>
                </a:cubicBezTo>
                <a:close/>
                <a:moveTo>
                  <a:pt x="81" y="32"/>
                </a:moveTo>
                <a:cubicBezTo>
                  <a:pt x="89" y="32"/>
                  <a:pt x="86" y="30"/>
                  <a:pt x="81" y="32"/>
                </a:cubicBezTo>
                <a:close/>
                <a:moveTo>
                  <a:pt x="53" y="33"/>
                </a:moveTo>
                <a:cubicBezTo>
                  <a:pt x="52" y="32"/>
                  <a:pt x="48" y="32"/>
                  <a:pt x="45" y="32"/>
                </a:cubicBezTo>
                <a:cubicBezTo>
                  <a:pt x="47" y="33"/>
                  <a:pt x="51" y="33"/>
                  <a:pt x="53" y="33"/>
                </a:cubicBezTo>
                <a:close/>
                <a:moveTo>
                  <a:pt x="187" y="35"/>
                </a:moveTo>
                <a:cubicBezTo>
                  <a:pt x="190" y="35"/>
                  <a:pt x="190" y="37"/>
                  <a:pt x="191" y="36"/>
                </a:cubicBezTo>
                <a:cubicBezTo>
                  <a:pt x="190" y="36"/>
                  <a:pt x="191" y="35"/>
                  <a:pt x="191" y="35"/>
                </a:cubicBezTo>
                <a:cubicBezTo>
                  <a:pt x="190" y="35"/>
                  <a:pt x="187" y="34"/>
                  <a:pt x="187" y="35"/>
                </a:cubicBezTo>
                <a:close/>
                <a:moveTo>
                  <a:pt x="141" y="35"/>
                </a:moveTo>
                <a:cubicBezTo>
                  <a:pt x="141" y="37"/>
                  <a:pt x="150" y="36"/>
                  <a:pt x="151" y="36"/>
                </a:cubicBezTo>
                <a:cubicBezTo>
                  <a:pt x="148" y="35"/>
                  <a:pt x="143" y="36"/>
                  <a:pt x="141" y="35"/>
                </a:cubicBezTo>
                <a:close/>
                <a:moveTo>
                  <a:pt x="196" y="2"/>
                </a:moveTo>
                <a:cubicBezTo>
                  <a:pt x="195" y="0"/>
                  <a:pt x="186" y="1"/>
                  <a:pt x="185" y="2"/>
                </a:cubicBezTo>
                <a:cubicBezTo>
                  <a:pt x="189" y="1"/>
                  <a:pt x="191" y="2"/>
                  <a:pt x="196" y="2"/>
                </a:cubicBezTo>
                <a:close/>
                <a:moveTo>
                  <a:pt x="46" y="6"/>
                </a:moveTo>
                <a:cubicBezTo>
                  <a:pt x="44" y="6"/>
                  <a:pt x="40" y="5"/>
                  <a:pt x="39" y="6"/>
                </a:cubicBezTo>
                <a:cubicBezTo>
                  <a:pt x="40" y="6"/>
                  <a:pt x="46" y="7"/>
                  <a:pt x="46" y="6"/>
                </a:cubicBezTo>
                <a:close/>
                <a:moveTo>
                  <a:pt x="204" y="5"/>
                </a:moveTo>
                <a:cubicBezTo>
                  <a:pt x="204" y="6"/>
                  <a:pt x="201" y="4"/>
                  <a:pt x="200" y="6"/>
                </a:cubicBezTo>
                <a:cubicBezTo>
                  <a:pt x="202" y="6"/>
                  <a:pt x="206" y="6"/>
                  <a:pt x="204" y="5"/>
                </a:cubicBezTo>
                <a:close/>
                <a:moveTo>
                  <a:pt x="127" y="6"/>
                </a:moveTo>
                <a:cubicBezTo>
                  <a:pt x="123" y="6"/>
                  <a:pt x="120" y="5"/>
                  <a:pt x="121" y="6"/>
                </a:cubicBezTo>
                <a:cubicBezTo>
                  <a:pt x="122" y="6"/>
                  <a:pt x="125" y="7"/>
                  <a:pt x="127" y="6"/>
                </a:cubicBezTo>
                <a:close/>
                <a:moveTo>
                  <a:pt x="73" y="6"/>
                </a:moveTo>
                <a:cubicBezTo>
                  <a:pt x="68" y="7"/>
                  <a:pt x="65" y="6"/>
                  <a:pt x="64" y="6"/>
                </a:cubicBezTo>
                <a:cubicBezTo>
                  <a:pt x="66" y="7"/>
                  <a:pt x="70" y="7"/>
                  <a:pt x="73" y="6"/>
                </a:cubicBezTo>
                <a:close/>
                <a:moveTo>
                  <a:pt x="217" y="11"/>
                </a:moveTo>
                <a:cubicBezTo>
                  <a:pt x="218" y="13"/>
                  <a:pt x="221" y="13"/>
                  <a:pt x="223" y="13"/>
                </a:cubicBezTo>
                <a:cubicBezTo>
                  <a:pt x="222" y="11"/>
                  <a:pt x="219" y="13"/>
                  <a:pt x="217" y="11"/>
                </a:cubicBezTo>
                <a:close/>
                <a:moveTo>
                  <a:pt x="250" y="19"/>
                </a:moveTo>
                <a:cubicBezTo>
                  <a:pt x="250" y="19"/>
                  <a:pt x="249" y="19"/>
                  <a:pt x="249" y="19"/>
                </a:cubicBezTo>
                <a:cubicBezTo>
                  <a:pt x="249" y="19"/>
                  <a:pt x="250" y="20"/>
                  <a:pt x="250" y="19"/>
                </a:cubicBezTo>
                <a:close/>
                <a:moveTo>
                  <a:pt x="219" y="19"/>
                </a:moveTo>
                <a:cubicBezTo>
                  <a:pt x="218" y="18"/>
                  <a:pt x="217" y="18"/>
                  <a:pt x="216" y="19"/>
                </a:cubicBezTo>
                <a:cubicBezTo>
                  <a:pt x="217" y="19"/>
                  <a:pt x="218" y="19"/>
                  <a:pt x="219" y="19"/>
                </a:cubicBezTo>
                <a:close/>
                <a:moveTo>
                  <a:pt x="142" y="16"/>
                </a:moveTo>
                <a:cubicBezTo>
                  <a:pt x="145" y="19"/>
                  <a:pt x="151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70" y="18"/>
                  <a:pt x="185" y="16"/>
                  <a:pt x="204" y="17"/>
                </a:cubicBezTo>
                <a:cubicBezTo>
                  <a:pt x="204" y="17"/>
                  <a:pt x="211" y="18"/>
                  <a:pt x="214" y="18"/>
                </a:cubicBezTo>
                <a:cubicBezTo>
                  <a:pt x="213" y="17"/>
                  <a:pt x="221" y="17"/>
                  <a:pt x="220" y="18"/>
                </a:cubicBezTo>
                <a:cubicBezTo>
                  <a:pt x="220" y="18"/>
                  <a:pt x="220" y="18"/>
                  <a:pt x="220" y="19"/>
                </a:cubicBezTo>
                <a:cubicBezTo>
                  <a:pt x="229" y="18"/>
                  <a:pt x="238" y="19"/>
                  <a:pt x="249" y="19"/>
                </a:cubicBezTo>
                <a:cubicBezTo>
                  <a:pt x="249" y="19"/>
                  <a:pt x="248" y="19"/>
                  <a:pt x="249" y="18"/>
                </a:cubicBezTo>
                <a:cubicBezTo>
                  <a:pt x="230" y="15"/>
                  <a:pt x="211" y="16"/>
                  <a:pt x="191" y="15"/>
                </a:cubicBezTo>
                <a:cubicBezTo>
                  <a:pt x="189" y="15"/>
                  <a:pt x="187" y="16"/>
                  <a:pt x="185" y="16"/>
                </a:cubicBezTo>
                <a:cubicBezTo>
                  <a:pt x="169" y="17"/>
                  <a:pt x="154" y="15"/>
                  <a:pt x="142" y="16"/>
                </a:cubicBezTo>
                <a:close/>
                <a:moveTo>
                  <a:pt x="20" y="16"/>
                </a:moveTo>
                <a:cubicBezTo>
                  <a:pt x="24" y="18"/>
                  <a:pt x="48" y="18"/>
                  <a:pt x="53" y="17"/>
                </a:cubicBezTo>
                <a:cubicBezTo>
                  <a:pt x="46" y="17"/>
                  <a:pt x="32" y="16"/>
                  <a:pt x="20" y="16"/>
                </a:cubicBezTo>
                <a:close/>
                <a:moveTo>
                  <a:pt x="55" y="17"/>
                </a:moveTo>
                <a:cubicBezTo>
                  <a:pt x="57" y="17"/>
                  <a:pt x="61" y="19"/>
                  <a:pt x="62" y="17"/>
                </a:cubicBezTo>
                <a:cubicBezTo>
                  <a:pt x="59" y="18"/>
                  <a:pt x="57" y="17"/>
                  <a:pt x="55" y="17"/>
                </a:cubicBezTo>
                <a:close/>
                <a:moveTo>
                  <a:pt x="104" y="19"/>
                </a:moveTo>
                <a:cubicBezTo>
                  <a:pt x="116" y="17"/>
                  <a:pt x="124" y="19"/>
                  <a:pt x="134" y="17"/>
                </a:cubicBezTo>
                <a:cubicBezTo>
                  <a:pt x="120" y="17"/>
                  <a:pt x="115" y="16"/>
                  <a:pt x="104" y="18"/>
                </a:cubicBezTo>
                <a:cubicBezTo>
                  <a:pt x="104" y="16"/>
                  <a:pt x="95" y="17"/>
                  <a:pt x="95" y="18"/>
                </a:cubicBezTo>
                <a:cubicBezTo>
                  <a:pt x="98" y="19"/>
                  <a:pt x="101" y="18"/>
                  <a:pt x="104" y="19"/>
                </a:cubicBezTo>
                <a:close/>
                <a:moveTo>
                  <a:pt x="96" y="20"/>
                </a:moveTo>
                <a:cubicBezTo>
                  <a:pt x="99" y="20"/>
                  <a:pt x="106" y="21"/>
                  <a:pt x="108" y="19"/>
                </a:cubicBezTo>
                <a:cubicBezTo>
                  <a:pt x="107" y="19"/>
                  <a:pt x="104" y="19"/>
                  <a:pt x="104" y="19"/>
                </a:cubicBezTo>
                <a:cubicBezTo>
                  <a:pt x="103" y="20"/>
                  <a:pt x="98" y="18"/>
                  <a:pt x="96" y="20"/>
                </a:cubicBezTo>
                <a:close/>
                <a:moveTo>
                  <a:pt x="86" y="17"/>
                </a:moveTo>
                <a:cubicBezTo>
                  <a:pt x="84" y="17"/>
                  <a:pt x="84" y="20"/>
                  <a:pt x="84" y="20"/>
                </a:cubicBezTo>
                <a:cubicBezTo>
                  <a:pt x="84" y="19"/>
                  <a:pt x="86" y="21"/>
                  <a:pt x="86" y="19"/>
                </a:cubicBezTo>
                <a:cubicBezTo>
                  <a:pt x="84" y="19"/>
                  <a:pt x="86" y="18"/>
                  <a:pt x="86" y="17"/>
                </a:cubicBezTo>
                <a:close/>
                <a:moveTo>
                  <a:pt x="218" y="20"/>
                </a:moveTo>
                <a:cubicBezTo>
                  <a:pt x="210" y="18"/>
                  <a:pt x="202" y="19"/>
                  <a:pt x="194" y="19"/>
                </a:cubicBezTo>
                <a:cubicBezTo>
                  <a:pt x="170" y="18"/>
                  <a:pt x="146" y="17"/>
                  <a:pt x="122" y="19"/>
                </a:cubicBezTo>
                <a:cubicBezTo>
                  <a:pt x="123" y="19"/>
                  <a:pt x="125" y="19"/>
                  <a:pt x="125" y="20"/>
                </a:cubicBezTo>
                <a:cubicBezTo>
                  <a:pt x="122" y="20"/>
                  <a:pt x="122" y="20"/>
                  <a:pt x="118" y="20"/>
                </a:cubicBezTo>
                <a:cubicBezTo>
                  <a:pt x="118" y="21"/>
                  <a:pt x="118" y="21"/>
                  <a:pt x="119" y="21"/>
                </a:cubicBezTo>
                <a:cubicBezTo>
                  <a:pt x="130" y="21"/>
                  <a:pt x="135" y="20"/>
                  <a:pt x="142" y="21"/>
                </a:cubicBezTo>
                <a:cubicBezTo>
                  <a:pt x="143" y="21"/>
                  <a:pt x="143" y="21"/>
                  <a:pt x="144" y="22"/>
                </a:cubicBezTo>
                <a:cubicBezTo>
                  <a:pt x="153" y="22"/>
                  <a:pt x="164" y="22"/>
                  <a:pt x="171" y="22"/>
                </a:cubicBezTo>
                <a:cubicBezTo>
                  <a:pt x="171" y="23"/>
                  <a:pt x="166" y="22"/>
                  <a:pt x="168" y="23"/>
                </a:cubicBezTo>
                <a:cubicBezTo>
                  <a:pt x="170" y="24"/>
                  <a:pt x="171" y="22"/>
                  <a:pt x="172" y="23"/>
                </a:cubicBezTo>
                <a:cubicBezTo>
                  <a:pt x="170" y="26"/>
                  <a:pt x="163" y="23"/>
                  <a:pt x="160" y="25"/>
                </a:cubicBezTo>
                <a:cubicBezTo>
                  <a:pt x="153" y="23"/>
                  <a:pt x="144" y="27"/>
                  <a:pt x="137" y="24"/>
                </a:cubicBezTo>
                <a:cubicBezTo>
                  <a:pt x="139" y="26"/>
                  <a:pt x="133" y="24"/>
                  <a:pt x="133" y="25"/>
                </a:cubicBezTo>
                <a:cubicBezTo>
                  <a:pt x="136" y="25"/>
                  <a:pt x="140" y="25"/>
                  <a:pt x="141" y="25"/>
                </a:cubicBezTo>
                <a:cubicBezTo>
                  <a:pt x="150" y="26"/>
                  <a:pt x="159" y="25"/>
                  <a:pt x="168" y="25"/>
                </a:cubicBezTo>
                <a:cubicBezTo>
                  <a:pt x="192" y="25"/>
                  <a:pt x="217" y="26"/>
                  <a:pt x="239" y="27"/>
                </a:cubicBezTo>
                <a:cubicBezTo>
                  <a:pt x="242" y="28"/>
                  <a:pt x="246" y="27"/>
                  <a:pt x="248" y="29"/>
                </a:cubicBezTo>
                <a:cubicBezTo>
                  <a:pt x="250" y="28"/>
                  <a:pt x="247" y="28"/>
                  <a:pt x="247" y="27"/>
                </a:cubicBezTo>
                <a:cubicBezTo>
                  <a:pt x="249" y="27"/>
                  <a:pt x="250" y="28"/>
                  <a:pt x="253" y="27"/>
                </a:cubicBezTo>
                <a:cubicBezTo>
                  <a:pt x="253" y="26"/>
                  <a:pt x="250" y="27"/>
                  <a:pt x="250" y="26"/>
                </a:cubicBezTo>
                <a:cubicBezTo>
                  <a:pt x="250" y="25"/>
                  <a:pt x="254" y="26"/>
                  <a:pt x="254" y="24"/>
                </a:cubicBezTo>
                <a:cubicBezTo>
                  <a:pt x="240" y="23"/>
                  <a:pt x="232" y="19"/>
                  <a:pt x="218" y="20"/>
                </a:cubicBezTo>
                <a:close/>
                <a:moveTo>
                  <a:pt x="180" y="23"/>
                </a:moveTo>
                <a:cubicBezTo>
                  <a:pt x="180" y="22"/>
                  <a:pt x="178" y="22"/>
                  <a:pt x="177" y="23"/>
                </a:cubicBezTo>
                <a:cubicBezTo>
                  <a:pt x="178" y="24"/>
                  <a:pt x="179" y="22"/>
                  <a:pt x="180" y="23"/>
                </a:cubicBezTo>
                <a:cubicBezTo>
                  <a:pt x="179" y="24"/>
                  <a:pt x="175" y="24"/>
                  <a:pt x="175" y="24"/>
                </a:cubicBezTo>
                <a:cubicBezTo>
                  <a:pt x="175" y="22"/>
                  <a:pt x="177" y="23"/>
                  <a:pt x="177" y="22"/>
                </a:cubicBezTo>
                <a:cubicBezTo>
                  <a:pt x="183" y="22"/>
                  <a:pt x="183" y="22"/>
                  <a:pt x="183" y="22"/>
                </a:cubicBezTo>
                <a:cubicBezTo>
                  <a:pt x="184" y="23"/>
                  <a:pt x="180" y="22"/>
                  <a:pt x="180" y="23"/>
                </a:cubicBezTo>
                <a:close/>
                <a:moveTo>
                  <a:pt x="190" y="24"/>
                </a:moveTo>
                <a:cubicBezTo>
                  <a:pt x="191" y="23"/>
                  <a:pt x="193" y="23"/>
                  <a:pt x="195" y="23"/>
                </a:cubicBezTo>
                <a:cubicBezTo>
                  <a:pt x="195" y="24"/>
                  <a:pt x="192" y="24"/>
                  <a:pt x="190" y="24"/>
                </a:cubicBezTo>
                <a:close/>
                <a:moveTo>
                  <a:pt x="191" y="22"/>
                </a:moveTo>
                <a:cubicBezTo>
                  <a:pt x="192" y="21"/>
                  <a:pt x="196" y="22"/>
                  <a:pt x="199" y="22"/>
                </a:cubicBezTo>
                <a:cubicBezTo>
                  <a:pt x="197" y="23"/>
                  <a:pt x="193" y="22"/>
                  <a:pt x="191" y="22"/>
                </a:cubicBezTo>
                <a:close/>
                <a:moveTo>
                  <a:pt x="197" y="24"/>
                </a:moveTo>
                <a:cubicBezTo>
                  <a:pt x="195" y="22"/>
                  <a:pt x="199" y="24"/>
                  <a:pt x="201" y="23"/>
                </a:cubicBezTo>
                <a:cubicBezTo>
                  <a:pt x="201" y="25"/>
                  <a:pt x="196" y="23"/>
                  <a:pt x="197" y="24"/>
                </a:cubicBezTo>
                <a:close/>
                <a:moveTo>
                  <a:pt x="202" y="24"/>
                </a:moveTo>
                <a:cubicBezTo>
                  <a:pt x="211" y="22"/>
                  <a:pt x="238" y="25"/>
                  <a:pt x="248" y="25"/>
                </a:cubicBezTo>
                <a:cubicBezTo>
                  <a:pt x="233" y="26"/>
                  <a:pt x="219" y="24"/>
                  <a:pt x="202" y="24"/>
                </a:cubicBezTo>
                <a:close/>
                <a:moveTo>
                  <a:pt x="99" y="21"/>
                </a:moveTo>
                <a:cubicBezTo>
                  <a:pt x="98" y="21"/>
                  <a:pt x="94" y="20"/>
                  <a:pt x="95" y="21"/>
                </a:cubicBezTo>
                <a:cubicBezTo>
                  <a:pt x="95" y="21"/>
                  <a:pt x="100" y="22"/>
                  <a:pt x="99" y="21"/>
                </a:cubicBezTo>
                <a:close/>
                <a:moveTo>
                  <a:pt x="137" y="21"/>
                </a:moveTo>
                <a:cubicBezTo>
                  <a:pt x="137" y="22"/>
                  <a:pt x="136" y="20"/>
                  <a:pt x="134" y="21"/>
                </a:cubicBezTo>
                <a:cubicBezTo>
                  <a:pt x="133" y="23"/>
                  <a:pt x="140" y="21"/>
                  <a:pt x="137" y="21"/>
                </a:cubicBezTo>
                <a:close/>
                <a:moveTo>
                  <a:pt x="98" y="22"/>
                </a:moveTo>
                <a:cubicBezTo>
                  <a:pt x="99" y="22"/>
                  <a:pt x="99" y="22"/>
                  <a:pt x="98" y="22"/>
                </a:cubicBezTo>
                <a:cubicBezTo>
                  <a:pt x="94" y="23"/>
                  <a:pt x="79" y="22"/>
                  <a:pt x="72" y="24"/>
                </a:cubicBezTo>
                <a:cubicBezTo>
                  <a:pt x="80" y="24"/>
                  <a:pt x="90" y="25"/>
                  <a:pt x="100" y="23"/>
                </a:cubicBezTo>
                <a:cubicBezTo>
                  <a:pt x="99" y="23"/>
                  <a:pt x="98" y="23"/>
                  <a:pt x="98" y="22"/>
                </a:cubicBezTo>
                <a:close/>
                <a:moveTo>
                  <a:pt x="71" y="25"/>
                </a:moveTo>
                <a:cubicBezTo>
                  <a:pt x="64" y="25"/>
                  <a:pt x="61" y="25"/>
                  <a:pt x="55" y="25"/>
                </a:cubicBezTo>
                <a:cubicBezTo>
                  <a:pt x="57" y="26"/>
                  <a:pt x="67" y="27"/>
                  <a:pt x="71" y="25"/>
                </a:cubicBezTo>
                <a:close/>
                <a:moveTo>
                  <a:pt x="249" y="32"/>
                </a:moveTo>
                <a:cubicBezTo>
                  <a:pt x="237" y="30"/>
                  <a:pt x="225" y="29"/>
                  <a:pt x="216" y="29"/>
                </a:cubicBezTo>
                <a:cubicBezTo>
                  <a:pt x="205" y="29"/>
                  <a:pt x="192" y="30"/>
                  <a:pt x="180" y="29"/>
                </a:cubicBezTo>
                <a:cubicBezTo>
                  <a:pt x="180" y="31"/>
                  <a:pt x="176" y="29"/>
                  <a:pt x="176" y="29"/>
                </a:cubicBezTo>
                <a:cubicBezTo>
                  <a:pt x="173" y="31"/>
                  <a:pt x="165" y="30"/>
                  <a:pt x="163" y="29"/>
                </a:cubicBezTo>
                <a:cubicBezTo>
                  <a:pt x="162" y="31"/>
                  <a:pt x="158" y="31"/>
                  <a:pt x="159" y="30"/>
                </a:cubicBezTo>
                <a:cubicBezTo>
                  <a:pt x="148" y="32"/>
                  <a:pt x="139" y="29"/>
                  <a:pt x="132" y="32"/>
                </a:cubicBezTo>
                <a:cubicBezTo>
                  <a:pt x="131" y="32"/>
                  <a:pt x="130" y="32"/>
                  <a:pt x="129" y="32"/>
                </a:cubicBezTo>
                <a:cubicBezTo>
                  <a:pt x="129" y="32"/>
                  <a:pt x="129" y="31"/>
                  <a:pt x="129" y="31"/>
                </a:cubicBezTo>
                <a:cubicBezTo>
                  <a:pt x="127" y="31"/>
                  <a:pt x="128" y="33"/>
                  <a:pt x="125" y="32"/>
                </a:cubicBezTo>
                <a:cubicBezTo>
                  <a:pt x="125" y="32"/>
                  <a:pt x="126" y="32"/>
                  <a:pt x="126" y="31"/>
                </a:cubicBezTo>
                <a:cubicBezTo>
                  <a:pt x="121" y="31"/>
                  <a:pt x="120" y="30"/>
                  <a:pt x="117" y="32"/>
                </a:cubicBezTo>
                <a:cubicBezTo>
                  <a:pt x="118" y="32"/>
                  <a:pt x="119" y="32"/>
                  <a:pt x="119" y="32"/>
                </a:cubicBezTo>
                <a:cubicBezTo>
                  <a:pt x="115" y="32"/>
                  <a:pt x="113" y="33"/>
                  <a:pt x="110" y="32"/>
                </a:cubicBezTo>
                <a:cubicBezTo>
                  <a:pt x="112" y="34"/>
                  <a:pt x="118" y="33"/>
                  <a:pt x="121" y="33"/>
                </a:cubicBezTo>
                <a:cubicBezTo>
                  <a:pt x="122" y="34"/>
                  <a:pt x="125" y="32"/>
                  <a:pt x="126" y="34"/>
                </a:cubicBezTo>
                <a:cubicBezTo>
                  <a:pt x="125" y="34"/>
                  <a:pt x="125" y="34"/>
                  <a:pt x="126" y="34"/>
                </a:cubicBezTo>
                <a:cubicBezTo>
                  <a:pt x="126" y="33"/>
                  <a:pt x="133" y="33"/>
                  <a:pt x="134" y="34"/>
                </a:cubicBezTo>
                <a:cubicBezTo>
                  <a:pt x="132" y="33"/>
                  <a:pt x="132" y="34"/>
                  <a:pt x="133" y="34"/>
                </a:cubicBezTo>
                <a:cubicBezTo>
                  <a:pt x="134" y="35"/>
                  <a:pt x="135" y="33"/>
                  <a:pt x="136" y="33"/>
                </a:cubicBezTo>
                <a:cubicBezTo>
                  <a:pt x="138" y="34"/>
                  <a:pt x="145" y="35"/>
                  <a:pt x="150" y="34"/>
                </a:cubicBezTo>
                <a:cubicBezTo>
                  <a:pt x="151" y="32"/>
                  <a:pt x="147" y="34"/>
                  <a:pt x="147" y="33"/>
                </a:cubicBezTo>
                <a:cubicBezTo>
                  <a:pt x="148" y="32"/>
                  <a:pt x="149" y="33"/>
                  <a:pt x="151" y="33"/>
                </a:cubicBezTo>
                <a:cubicBezTo>
                  <a:pt x="151" y="33"/>
                  <a:pt x="151" y="33"/>
                  <a:pt x="151" y="34"/>
                </a:cubicBezTo>
                <a:cubicBezTo>
                  <a:pt x="163" y="34"/>
                  <a:pt x="180" y="34"/>
                  <a:pt x="192" y="34"/>
                </a:cubicBezTo>
                <a:cubicBezTo>
                  <a:pt x="195" y="34"/>
                  <a:pt x="200" y="32"/>
                  <a:pt x="201" y="35"/>
                </a:cubicBezTo>
                <a:cubicBezTo>
                  <a:pt x="200" y="34"/>
                  <a:pt x="198" y="34"/>
                  <a:pt x="196" y="34"/>
                </a:cubicBezTo>
                <a:cubicBezTo>
                  <a:pt x="196" y="35"/>
                  <a:pt x="196" y="36"/>
                  <a:pt x="196" y="36"/>
                </a:cubicBezTo>
                <a:cubicBezTo>
                  <a:pt x="208" y="35"/>
                  <a:pt x="209" y="36"/>
                  <a:pt x="223" y="36"/>
                </a:cubicBezTo>
                <a:cubicBezTo>
                  <a:pt x="218" y="35"/>
                  <a:pt x="213" y="35"/>
                  <a:pt x="209" y="34"/>
                </a:cubicBezTo>
                <a:cubicBezTo>
                  <a:pt x="220" y="33"/>
                  <a:pt x="230" y="34"/>
                  <a:pt x="238" y="35"/>
                </a:cubicBezTo>
                <a:cubicBezTo>
                  <a:pt x="238" y="35"/>
                  <a:pt x="238" y="34"/>
                  <a:pt x="238" y="34"/>
                </a:cubicBezTo>
                <a:cubicBezTo>
                  <a:pt x="240" y="34"/>
                  <a:pt x="240" y="35"/>
                  <a:pt x="241" y="36"/>
                </a:cubicBezTo>
                <a:cubicBezTo>
                  <a:pt x="243" y="34"/>
                  <a:pt x="248" y="35"/>
                  <a:pt x="249" y="34"/>
                </a:cubicBezTo>
                <a:cubicBezTo>
                  <a:pt x="245" y="33"/>
                  <a:pt x="248" y="32"/>
                  <a:pt x="249" y="32"/>
                </a:cubicBezTo>
                <a:close/>
                <a:moveTo>
                  <a:pt x="202" y="35"/>
                </a:moveTo>
                <a:cubicBezTo>
                  <a:pt x="202" y="35"/>
                  <a:pt x="203" y="34"/>
                  <a:pt x="202" y="34"/>
                </a:cubicBezTo>
                <a:cubicBezTo>
                  <a:pt x="206" y="34"/>
                  <a:pt x="205" y="34"/>
                  <a:pt x="209" y="34"/>
                </a:cubicBezTo>
                <a:cubicBezTo>
                  <a:pt x="208" y="35"/>
                  <a:pt x="203" y="34"/>
                  <a:pt x="202" y="35"/>
                </a:cubicBezTo>
                <a:close/>
                <a:moveTo>
                  <a:pt x="36" y="31"/>
                </a:moveTo>
                <a:cubicBezTo>
                  <a:pt x="37" y="31"/>
                  <a:pt x="37" y="31"/>
                  <a:pt x="37" y="32"/>
                </a:cubicBezTo>
                <a:cubicBezTo>
                  <a:pt x="39" y="31"/>
                  <a:pt x="40" y="34"/>
                  <a:pt x="41" y="32"/>
                </a:cubicBezTo>
                <a:cubicBezTo>
                  <a:pt x="39" y="32"/>
                  <a:pt x="38" y="30"/>
                  <a:pt x="36" y="31"/>
                </a:cubicBezTo>
                <a:close/>
                <a:moveTo>
                  <a:pt x="102" y="32"/>
                </a:moveTo>
                <a:cubicBezTo>
                  <a:pt x="104" y="31"/>
                  <a:pt x="106" y="32"/>
                  <a:pt x="109" y="32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3" y="32"/>
                  <a:pt x="100" y="33"/>
                  <a:pt x="97" y="32"/>
                </a:cubicBezTo>
                <a:cubicBezTo>
                  <a:pt x="98" y="32"/>
                  <a:pt x="101" y="32"/>
                  <a:pt x="101" y="32"/>
                </a:cubicBezTo>
                <a:cubicBezTo>
                  <a:pt x="99" y="31"/>
                  <a:pt x="96" y="32"/>
                  <a:pt x="95" y="33"/>
                </a:cubicBezTo>
                <a:cubicBezTo>
                  <a:pt x="93" y="32"/>
                  <a:pt x="93" y="32"/>
                  <a:pt x="91" y="33"/>
                </a:cubicBezTo>
                <a:cubicBezTo>
                  <a:pt x="91" y="32"/>
                  <a:pt x="93" y="32"/>
                  <a:pt x="91" y="31"/>
                </a:cubicBezTo>
                <a:cubicBezTo>
                  <a:pt x="90" y="35"/>
                  <a:pt x="83" y="32"/>
                  <a:pt x="78" y="33"/>
                </a:cubicBezTo>
                <a:cubicBezTo>
                  <a:pt x="77" y="31"/>
                  <a:pt x="76" y="31"/>
                  <a:pt x="76" y="33"/>
                </a:cubicBezTo>
                <a:cubicBezTo>
                  <a:pt x="73" y="33"/>
                  <a:pt x="74" y="32"/>
                  <a:pt x="73" y="32"/>
                </a:cubicBezTo>
                <a:cubicBezTo>
                  <a:pt x="70" y="34"/>
                  <a:pt x="62" y="31"/>
                  <a:pt x="58" y="33"/>
                </a:cubicBezTo>
                <a:cubicBezTo>
                  <a:pt x="67" y="34"/>
                  <a:pt x="84" y="33"/>
                  <a:pt x="81" y="35"/>
                </a:cubicBezTo>
                <a:cubicBezTo>
                  <a:pt x="84" y="36"/>
                  <a:pt x="83" y="34"/>
                  <a:pt x="84" y="34"/>
                </a:cubicBezTo>
                <a:cubicBezTo>
                  <a:pt x="95" y="33"/>
                  <a:pt x="101" y="34"/>
                  <a:pt x="107" y="34"/>
                </a:cubicBezTo>
                <a:cubicBezTo>
                  <a:pt x="104" y="32"/>
                  <a:pt x="111" y="34"/>
                  <a:pt x="110" y="32"/>
                </a:cubicBezTo>
                <a:cubicBezTo>
                  <a:pt x="106" y="31"/>
                  <a:pt x="105" y="30"/>
                  <a:pt x="102" y="32"/>
                </a:cubicBezTo>
                <a:close/>
                <a:moveTo>
                  <a:pt x="159" y="35"/>
                </a:moveTo>
                <a:cubicBezTo>
                  <a:pt x="157" y="35"/>
                  <a:pt x="154" y="35"/>
                  <a:pt x="153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6" y="35"/>
                  <a:pt x="159" y="36"/>
                  <a:pt x="160" y="37"/>
                </a:cubicBezTo>
                <a:cubicBezTo>
                  <a:pt x="160" y="36"/>
                  <a:pt x="159" y="36"/>
                  <a:pt x="161" y="36"/>
                </a:cubicBezTo>
                <a:cubicBezTo>
                  <a:pt x="164" y="37"/>
                  <a:pt x="171" y="35"/>
                  <a:pt x="172" y="37"/>
                </a:cubicBezTo>
                <a:cubicBezTo>
                  <a:pt x="174" y="37"/>
                  <a:pt x="172" y="36"/>
                  <a:pt x="175" y="37"/>
                </a:cubicBezTo>
                <a:cubicBezTo>
                  <a:pt x="177" y="34"/>
                  <a:pt x="185" y="37"/>
                  <a:pt x="187" y="35"/>
                </a:cubicBezTo>
                <a:cubicBezTo>
                  <a:pt x="174" y="35"/>
                  <a:pt x="170" y="34"/>
                  <a:pt x="159" y="35"/>
                </a:cubicBezTo>
                <a:close/>
                <a:moveTo>
                  <a:pt x="130" y="36"/>
                </a:moveTo>
                <a:cubicBezTo>
                  <a:pt x="130" y="36"/>
                  <a:pt x="131" y="36"/>
                  <a:pt x="131" y="36"/>
                </a:cubicBezTo>
                <a:cubicBezTo>
                  <a:pt x="131" y="36"/>
                  <a:pt x="130" y="37"/>
                  <a:pt x="131" y="37"/>
                </a:cubicBezTo>
                <a:cubicBezTo>
                  <a:pt x="132" y="35"/>
                  <a:pt x="134" y="37"/>
                  <a:pt x="134" y="36"/>
                </a:cubicBezTo>
                <a:cubicBezTo>
                  <a:pt x="134" y="35"/>
                  <a:pt x="128" y="36"/>
                  <a:pt x="130" y="36"/>
                </a:cubicBezTo>
                <a:close/>
              </a:path>
            </a:pathLst>
          </a:custGeom>
          <a:solidFill>
            <a:srgbClr val="7716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7" name="任意多边形: 形状 506">
            <a:extLst>
              <a:ext uri="{FF2B5EF4-FFF2-40B4-BE49-F238E27FC236}">
                <a16:creationId xmlns:a16="http://schemas.microsoft.com/office/drawing/2014/main" id="{18A4355C-D413-4800-8D9D-CD707699224A}"/>
              </a:ext>
            </a:extLst>
          </p:cNvPr>
          <p:cNvSpPr>
            <a:spLocks noEditPoints="1"/>
          </p:cNvSpPr>
          <p:nvPr/>
        </p:nvSpPr>
        <p:spPr bwMode="auto">
          <a:xfrm>
            <a:off x="668628" y="2128636"/>
            <a:ext cx="10862999" cy="45719"/>
          </a:xfrm>
          <a:custGeom>
            <a:avLst/>
            <a:gdLst>
              <a:gd name="T0" fmla="*/ 18 w 254"/>
              <a:gd name="T1" fmla="*/ 2 h 37"/>
              <a:gd name="T2" fmla="*/ 157 w 254"/>
              <a:gd name="T3" fmla="*/ 6 h 37"/>
              <a:gd name="T4" fmla="*/ 38 w 254"/>
              <a:gd name="T5" fmla="*/ 6 h 37"/>
              <a:gd name="T6" fmla="*/ 144 w 254"/>
              <a:gd name="T7" fmla="*/ 6 h 37"/>
              <a:gd name="T8" fmla="*/ 206 w 254"/>
              <a:gd name="T9" fmla="*/ 6 h 37"/>
              <a:gd name="T10" fmla="*/ 119 w 254"/>
              <a:gd name="T11" fmla="*/ 6 h 37"/>
              <a:gd name="T12" fmla="*/ 89 w 254"/>
              <a:gd name="T13" fmla="*/ 6 h 37"/>
              <a:gd name="T14" fmla="*/ 140 w 254"/>
              <a:gd name="T15" fmla="*/ 17 h 37"/>
              <a:gd name="T16" fmla="*/ 254 w 254"/>
              <a:gd name="T17" fmla="*/ 18 h 37"/>
              <a:gd name="T18" fmla="*/ 25 w 254"/>
              <a:gd name="T19" fmla="*/ 21 h 37"/>
              <a:gd name="T20" fmla="*/ 112 w 254"/>
              <a:gd name="T21" fmla="*/ 22 h 37"/>
              <a:gd name="T22" fmla="*/ 21 w 254"/>
              <a:gd name="T23" fmla="*/ 25 h 37"/>
              <a:gd name="T24" fmla="*/ 50 w 254"/>
              <a:gd name="T25" fmla="*/ 25 h 37"/>
              <a:gd name="T26" fmla="*/ 80 w 254"/>
              <a:gd name="T27" fmla="*/ 26 h 37"/>
              <a:gd name="T28" fmla="*/ 11 w 254"/>
              <a:gd name="T29" fmla="*/ 30 h 37"/>
              <a:gd name="T30" fmla="*/ 53 w 254"/>
              <a:gd name="T31" fmla="*/ 33 h 37"/>
              <a:gd name="T32" fmla="*/ 191 w 254"/>
              <a:gd name="T33" fmla="*/ 35 h 37"/>
              <a:gd name="T34" fmla="*/ 196 w 254"/>
              <a:gd name="T35" fmla="*/ 2 h 37"/>
              <a:gd name="T36" fmla="*/ 46 w 254"/>
              <a:gd name="T37" fmla="*/ 6 h 37"/>
              <a:gd name="T38" fmla="*/ 121 w 254"/>
              <a:gd name="T39" fmla="*/ 6 h 37"/>
              <a:gd name="T40" fmla="*/ 217 w 254"/>
              <a:gd name="T41" fmla="*/ 11 h 37"/>
              <a:gd name="T42" fmla="*/ 250 w 254"/>
              <a:gd name="T43" fmla="*/ 19 h 37"/>
              <a:gd name="T44" fmla="*/ 155 w 254"/>
              <a:gd name="T45" fmla="*/ 17 h 37"/>
              <a:gd name="T46" fmla="*/ 220 w 254"/>
              <a:gd name="T47" fmla="*/ 19 h 37"/>
              <a:gd name="T48" fmla="*/ 142 w 254"/>
              <a:gd name="T49" fmla="*/ 16 h 37"/>
              <a:gd name="T50" fmla="*/ 62 w 254"/>
              <a:gd name="T51" fmla="*/ 17 h 37"/>
              <a:gd name="T52" fmla="*/ 95 w 254"/>
              <a:gd name="T53" fmla="*/ 18 h 37"/>
              <a:gd name="T54" fmla="*/ 96 w 254"/>
              <a:gd name="T55" fmla="*/ 20 h 37"/>
              <a:gd name="T56" fmla="*/ 218 w 254"/>
              <a:gd name="T57" fmla="*/ 20 h 37"/>
              <a:gd name="T58" fmla="*/ 119 w 254"/>
              <a:gd name="T59" fmla="*/ 21 h 37"/>
              <a:gd name="T60" fmla="*/ 172 w 254"/>
              <a:gd name="T61" fmla="*/ 23 h 37"/>
              <a:gd name="T62" fmla="*/ 168 w 254"/>
              <a:gd name="T63" fmla="*/ 25 h 37"/>
              <a:gd name="T64" fmla="*/ 250 w 254"/>
              <a:gd name="T65" fmla="*/ 26 h 37"/>
              <a:gd name="T66" fmla="*/ 180 w 254"/>
              <a:gd name="T67" fmla="*/ 23 h 37"/>
              <a:gd name="T68" fmla="*/ 190 w 254"/>
              <a:gd name="T69" fmla="*/ 24 h 37"/>
              <a:gd name="T70" fmla="*/ 191 w 254"/>
              <a:gd name="T71" fmla="*/ 22 h 37"/>
              <a:gd name="T72" fmla="*/ 248 w 254"/>
              <a:gd name="T73" fmla="*/ 25 h 37"/>
              <a:gd name="T74" fmla="*/ 137 w 254"/>
              <a:gd name="T75" fmla="*/ 21 h 37"/>
              <a:gd name="T76" fmla="*/ 72 w 254"/>
              <a:gd name="T77" fmla="*/ 24 h 37"/>
              <a:gd name="T78" fmla="*/ 71 w 254"/>
              <a:gd name="T79" fmla="*/ 25 h 37"/>
              <a:gd name="T80" fmla="*/ 163 w 254"/>
              <a:gd name="T81" fmla="*/ 29 h 37"/>
              <a:gd name="T82" fmla="*/ 125 w 254"/>
              <a:gd name="T83" fmla="*/ 32 h 37"/>
              <a:gd name="T84" fmla="*/ 121 w 254"/>
              <a:gd name="T85" fmla="*/ 33 h 37"/>
              <a:gd name="T86" fmla="*/ 136 w 254"/>
              <a:gd name="T87" fmla="*/ 33 h 37"/>
              <a:gd name="T88" fmla="*/ 192 w 254"/>
              <a:gd name="T89" fmla="*/ 34 h 37"/>
              <a:gd name="T90" fmla="*/ 209 w 254"/>
              <a:gd name="T91" fmla="*/ 34 h 37"/>
              <a:gd name="T92" fmla="*/ 249 w 254"/>
              <a:gd name="T93" fmla="*/ 32 h 37"/>
              <a:gd name="T94" fmla="*/ 36 w 254"/>
              <a:gd name="T95" fmla="*/ 31 h 37"/>
              <a:gd name="T96" fmla="*/ 109 w 254"/>
              <a:gd name="T97" fmla="*/ 32 h 37"/>
              <a:gd name="T98" fmla="*/ 91 w 254"/>
              <a:gd name="T99" fmla="*/ 33 h 37"/>
              <a:gd name="T100" fmla="*/ 58 w 254"/>
              <a:gd name="T101" fmla="*/ 33 h 37"/>
              <a:gd name="T102" fmla="*/ 102 w 254"/>
              <a:gd name="T103" fmla="*/ 32 h 37"/>
              <a:gd name="T104" fmla="*/ 161 w 254"/>
              <a:gd name="T105" fmla="*/ 36 h 37"/>
              <a:gd name="T106" fmla="*/ 130 w 254"/>
              <a:gd name="T107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4" h="37">
                <a:moveTo>
                  <a:pt x="12" y="1"/>
                </a:moveTo>
                <a:cubicBezTo>
                  <a:pt x="4" y="0"/>
                  <a:pt x="5" y="3"/>
                  <a:pt x="12" y="1"/>
                </a:cubicBezTo>
                <a:close/>
                <a:moveTo>
                  <a:pt x="18" y="2"/>
                </a:moveTo>
                <a:cubicBezTo>
                  <a:pt x="17" y="2"/>
                  <a:pt x="15" y="1"/>
                  <a:pt x="13" y="2"/>
                </a:cubicBezTo>
                <a:cubicBezTo>
                  <a:pt x="14" y="2"/>
                  <a:pt x="18" y="2"/>
                  <a:pt x="18" y="2"/>
                </a:cubicBezTo>
                <a:close/>
                <a:moveTo>
                  <a:pt x="219" y="2"/>
                </a:moveTo>
                <a:cubicBezTo>
                  <a:pt x="218" y="1"/>
                  <a:pt x="213" y="1"/>
                  <a:pt x="213" y="2"/>
                </a:cubicBezTo>
                <a:cubicBezTo>
                  <a:pt x="214" y="2"/>
                  <a:pt x="217" y="2"/>
                  <a:pt x="219" y="2"/>
                </a:cubicBezTo>
                <a:close/>
                <a:moveTo>
                  <a:pt x="171" y="6"/>
                </a:moveTo>
                <a:cubicBezTo>
                  <a:pt x="167" y="5"/>
                  <a:pt x="163" y="5"/>
                  <a:pt x="157" y="6"/>
                </a:cubicBezTo>
                <a:cubicBezTo>
                  <a:pt x="162" y="6"/>
                  <a:pt x="166" y="6"/>
                  <a:pt x="171" y="6"/>
                </a:cubicBezTo>
                <a:close/>
                <a:moveTo>
                  <a:pt x="177" y="6"/>
                </a:moveTo>
                <a:cubicBezTo>
                  <a:pt x="186" y="6"/>
                  <a:pt x="189" y="6"/>
                  <a:pt x="199" y="6"/>
                </a:cubicBezTo>
                <a:cubicBezTo>
                  <a:pt x="191" y="4"/>
                  <a:pt x="183" y="5"/>
                  <a:pt x="177" y="6"/>
                </a:cubicBezTo>
                <a:close/>
                <a:moveTo>
                  <a:pt x="38" y="6"/>
                </a:moveTo>
                <a:cubicBezTo>
                  <a:pt x="36" y="6"/>
                  <a:pt x="32" y="5"/>
                  <a:pt x="33" y="6"/>
                </a:cubicBezTo>
                <a:cubicBezTo>
                  <a:pt x="35" y="6"/>
                  <a:pt x="37" y="7"/>
                  <a:pt x="38" y="6"/>
                </a:cubicBezTo>
                <a:close/>
                <a:moveTo>
                  <a:pt x="144" y="6"/>
                </a:moveTo>
                <a:cubicBezTo>
                  <a:pt x="142" y="6"/>
                  <a:pt x="141" y="5"/>
                  <a:pt x="139" y="6"/>
                </a:cubicBezTo>
                <a:cubicBezTo>
                  <a:pt x="140" y="6"/>
                  <a:pt x="144" y="7"/>
                  <a:pt x="144" y="6"/>
                </a:cubicBezTo>
                <a:close/>
                <a:moveTo>
                  <a:pt x="156" y="5"/>
                </a:moveTo>
                <a:cubicBezTo>
                  <a:pt x="152" y="6"/>
                  <a:pt x="146" y="5"/>
                  <a:pt x="145" y="6"/>
                </a:cubicBezTo>
                <a:cubicBezTo>
                  <a:pt x="151" y="5"/>
                  <a:pt x="152" y="7"/>
                  <a:pt x="156" y="5"/>
                </a:cubicBezTo>
                <a:close/>
                <a:moveTo>
                  <a:pt x="233" y="6"/>
                </a:moveTo>
                <a:cubicBezTo>
                  <a:pt x="225" y="6"/>
                  <a:pt x="214" y="5"/>
                  <a:pt x="206" y="6"/>
                </a:cubicBezTo>
                <a:cubicBezTo>
                  <a:pt x="218" y="6"/>
                  <a:pt x="221" y="7"/>
                  <a:pt x="233" y="6"/>
                </a:cubicBezTo>
                <a:close/>
                <a:moveTo>
                  <a:pt x="47" y="6"/>
                </a:moveTo>
                <a:cubicBezTo>
                  <a:pt x="53" y="6"/>
                  <a:pt x="55" y="8"/>
                  <a:pt x="57" y="6"/>
                </a:cubicBezTo>
                <a:cubicBezTo>
                  <a:pt x="51" y="6"/>
                  <a:pt x="49" y="5"/>
                  <a:pt x="47" y="6"/>
                </a:cubicBezTo>
                <a:close/>
                <a:moveTo>
                  <a:pt x="119" y="6"/>
                </a:moveTo>
                <a:cubicBezTo>
                  <a:pt x="115" y="6"/>
                  <a:pt x="109" y="5"/>
                  <a:pt x="105" y="6"/>
                </a:cubicBezTo>
                <a:cubicBezTo>
                  <a:pt x="109" y="6"/>
                  <a:pt x="116" y="7"/>
                  <a:pt x="119" y="6"/>
                </a:cubicBezTo>
                <a:close/>
                <a:moveTo>
                  <a:pt x="89" y="6"/>
                </a:moveTo>
                <a:cubicBezTo>
                  <a:pt x="85" y="7"/>
                  <a:pt x="77" y="5"/>
                  <a:pt x="75" y="7"/>
                </a:cubicBezTo>
                <a:cubicBezTo>
                  <a:pt x="80" y="6"/>
                  <a:pt x="86" y="8"/>
                  <a:pt x="89" y="6"/>
                </a:cubicBezTo>
                <a:close/>
                <a:moveTo>
                  <a:pt x="95" y="6"/>
                </a:moveTo>
                <a:cubicBezTo>
                  <a:pt x="93" y="6"/>
                  <a:pt x="90" y="6"/>
                  <a:pt x="89" y="6"/>
                </a:cubicBezTo>
                <a:cubicBezTo>
                  <a:pt x="92" y="7"/>
                  <a:pt x="94" y="7"/>
                  <a:pt x="95" y="6"/>
                </a:cubicBezTo>
                <a:close/>
                <a:moveTo>
                  <a:pt x="134" y="18"/>
                </a:moveTo>
                <a:cubicBezTo>
                  <a:pt x="138" y="18"/>
                  <a:pt x="138" y="18"/>
                  <a:pt x="140" y="17"/>
                </a:cubicBezTo>
                <a:cubicBezTo>
                  <a:pt x="138" y="17"/>
                  <a:pt x="135" y="16"/>
                  <a:pt x="134" y="18"/>
                </a:cubicBezTo>
                <a:close/>
                <a:moveTo>
                  <a:pt x="78" y="17"/>
                </a:moveTo>
                <a:cubicBezTo>
                  <a:pt x="79" y="18"/>
                  <a:pt x="81" y="18"/>
                  <a:pt x="81" y="19"/>
                </a:cubicBezTo>
                <a:cubicBezTo>
                  <a:pt x="84" y="17"/>
                  <a:pt x="79" y="16"/>
                  <a:pt x="78" y="17"/>
                </a:cubicBezTo>
                <a:close/>
                <a:moveTo>
                  <a:pt x="254" y="18"/>
                </a:moveTo>
                <a:cubicBezTo>
                  <a:pt x="253" y="18"/>
                  <a:pt x="250" y="18"/>
                  <a:pt x="249" y="19"/>
                </a:cubicBezTo>
                <a:cubicBezTo>
                  <a:pt x="252" y="19"/>
                  <a:pt x="253" y="19"/>
                  <a:pt x="254" y="18"/>
                </a:cubicBezTo>
                <a:close/>
                <a:moveTo>
                  <a:pt x="25" y="21"/>
                </a:moveTo>
                <a:cubicBezTo>
                  <a:pt x="22" y="21"/>
                  <a:pt x="17" y="19"/>
                  <a:pt x="16" y="21"/>
                </a:cubicBezTo>
                <a:cubicBezTo>
                  <a:pt x="20" y="20"/>
                  <a:pt x="24" y="22"/>
                  <a:pt x="25" y="21"/>
                </a:cubicBezTo>
                <a:close/>
                <a:moveTo>
                  <a:pt x="112" y="21"/>
                </a:moveTo>
                <a:cubicBezTo>
                  <a:pt x="113" y="21"/>
                  <a:pt x="117" y="22"/>
                  <a:pt x="116" y="20"/>
                </a:cubicBezTo>
                <a:cubicBezTo>
                  <a:pt x="114" y="20"/>
                  <a:pt x="112" y="20"/>
                  <a:pt x="112" y="21"/>
                </a:cubicBezTo>
                <a:close/>
                <a:moveTo>
                  <a:pt x="118" y="21"/>
                </a:moveTo>
                <a:cubicBezTo>
                  <a:pt x="115" y="22"/>
                  <a:pt x="114" y="21"/>
                  <a:pt x="112" y="22"/>
                </a:cubicBezTo>
                <a:cubicBezTo>
                  <a:pt x="114" y="22"/>
                  <a:pt x="119" y="23"/>
                  <a:pt x="118" y="21"/>
                </a:cubicBezTo>
                <a:close/>
                <a:moveTo>
                  <a:pt x="0" y="24"/>
                </a:moveTo>
                <a:cubicBezTo>
                  <a:pt x="5" y="24"/>
                  <a:pt x="10" y="24"/>
                  <a:pt x="15" y="25"/>
                </a:cubicBezTo>
                <a:cubicBezTo>
                  <a:pt x="12" y="23"/>
                  <a:pt x="4" y="24"/>
                  <a:pt x="0" y="24"/>
                </a:cubicBezTo>
                <a:close/>
                <a:moveTo>
                  <a:pt x="21" y="25"/>
                </a:moveTo>
                <a:cubicBezTo>
                  <a:pt x="23" y="25"/>
                  <a:pt x="24" y="24"/>
                  <a:pt x="26" y="25"/>
                </a:cubicBezTo>
                <a:cubicBezTo>
                  <a:pt x="26" y="23"/>
                  <a:pt x="20" y="23"/>
                  <a:pt x="21" y="25"/>
                </a:cubicBezTo>
                <a:close/>
                <a:moveTo>
                  <a:pt x="50" y="25"/>
                </a:moveTo>
                <a:cubicBezTo>
                  <a:pt x="52" y="25"/>
                  <a:pt x="53" y="26"/>
                  <a:pt x="54" y="25"/>
                </a:cubicBezTo>
                <a:cubicBezTo>
                  <a:pt x="52" y="25"/>
                  <a:pt x="50" y="24"/>
                  <a:pt x="50" y="25"/>
                </a:cubicBezTo>
                <a:close/>
                <a:moveTo>
                  <a:pt x="113" y="25"/>
                </a:moveTo>
                <a:cubicBezTo>
                  <a:pt x="113" y="27"/>
                  <a:pt x="118" y="26"/>
                  <a:pt x="117" y="25"/>
                </a:cubicBezTo>
                <a:cubicBezTo>
                  <a:pt x="116" y="25"/>
                  <a:pt x="115" y="25"/>
                  <a:pt x="113" y="25"/>
                </a:cubicBezTo>
                <a:close/>
                <a:moveTo>
                  <a:pt x="83" y="25"/>
                </a:moveTo>
                <a:cubicBezTo>
                  <a:pt x="83" y="27"/>
                  <a:pt x="80" y="25"/>
                  <a:pt x="80" y="26"/>
                </a:cubicBezTo>
                <a:cubicBezTo>
                  <a:pt x="82" y="27"/>
                  <a:pt x="86" y="26"/>
                  <a:pt x="83" y="25"/>
                </a:cubicBezTo>
                <a:close/>
                <a:moveTo>
                  <a:pt x="101" y="26"/>
                </a:moveTo>
                <a:cubicBezTo>
                  <a:pt x="103" y="26"/>
                  <a:pt x="104" y="26"/>
                  <a:pt x="105" y="25"/>
                </a:cubicBezTo>
                <a:cubicBezTo>
                  <a:pt x="104" y="26"/>
                  <a:pt x="100" y="25"/>
                  <a:pt x="101" y="26"/>
                </a:cubicBezTo>
                <a:close/>
                <a:moveTo>
                  <a:pt x="11" y="30"/>
                </a:moveTo>
                <a:cubicBezTo>
                  <a:pt x="12" y="30"/>
                  <a:pt x="15" y="30"/>
                  <a:pt x="15" y="29"/>
                </a:cubicBezTo>
                <a:cubicBezTo>
                  <a:pt x="13" y="30"/>
                  <a:pt x="11" y="28"/>
                  <a:pt x="11" y="30"/>
                </a:cubicBezTo>
                <a:close/>
                <a:moveTo>
                  <a:pt x="81" y="32"/>
                </a:moveTo>
                <a:cubicBezTo>
                  <a:pt x="89" y="32"/>
                  <a:pt x="86" y="30"/>
                  <a:pt x="81" y="32"/>
                </a:cubicBezTo>
                <a:close/>
                <a:moveTo>
                  <a:pt x="53" y="33"/>
                </a:moveTo>
                <a:cubicBezTo>
                  <a:pt x="52" y="32"/>
                  <a:pt x="48" y="32"/>
                  <a:pt x="45" y="32"/>
                </a:cubicBezTo>
                <a:cubicBezTo>
                  <a:pt x="47" y="33"/>
                  <a:pt x="51" y="33"/>
                  <a:pt x="53" y="33"/>
                </a:cubicBezTo>
                <a:close/>
                <a:moveTo>
                  <a:pt x="187" y="35"/>
                </a:moveTo>
                <a:cubicBezTo>
                  <a:pt x="190" y="35"/>
                  <a:pt x="190" y="37"/>
                  <a:pt x="191" y="36"/>
                </a:cubicBezTo>
                <a:cubicBezTo>
                  <a:pt x="190" y="36"/>
                  <a:pt x="191" y="35"/>
                  <a:pt x="191" y="35"/>
                </a:cubicBezTo>
                <a:cubicBezTo>
                  <a:pt x="190" y="35"/>
                  <a:pt x="187" y="34"/>
                  <a:pt x="187" y="35"/>
                </a:cubicBezTo>
                <a:close/>
                <a:moveTo>
                  <a:pt x="141" y="35"/>
                </a:moveTo>
                <a:cubicBezTo>
                  <a:pt x="141" y="37"/>
                  <a:pt x="150" y="36"/>
                  <a:pt x="151" y="36"/>
                </a:cubicBezTo>
                <a:cubicBezTo>
                  <a:pt x="148" y="35"/>
                  <a:pt x="143" y="36"/>
                  <a:pt x="141" y="35"/>
                </a:cubicBezTo>
                <a:close/>
                <a:moveTo>
                  <a:pt x="196" y="2"/>
                </a:moveTo>
                <a:cubicBezTo>
                  <a:pt x="195" y="0"/>
                  <a:pt x="186" y="1"/>
                  <a:pt x="185" y="2"/>
                </a:cubicBezTo>
                <a:cubicBezTo>
                  <a:pt x="189" y="1"/>
                  <a:pt x="191" y="2"/>
                  <a:pt x="196" y="2"/>
                </a:cubicBezTo>
                <a:close/>
                <a:moveTo>
                  <a:pt x="46" y="6"/>
                </a:moveTo>
                <a:cubicBezTo>
                  <a:pt x="44" y="6"/>
                  <a:pt x="40" y="5"/>
                  <a:pt x="39" y="6"/>
                </a:cubicBezTo>
                <a:cubicBezTo>
                  <a:pt x="40" y="6"/>
                  <a:pt x="46" y="7"/>
                  <a:pt x="46" y="6"/>
                </a:cubicBezTo>
                <a:close/>
                <a:moveTo>
                  <a:pt x="204" y="5"/>
                </a:moveTo>
                <a:cubicBezTo>
                  <a:pt x="204" y="6"/>
                  <a:pt x="201" y="4"/>
                  <a:pt x="200" y="6"/>
                </a:cubicBezTo>
                <a:cubicBezTo>
                  <a:pt x="202" y="6"/>
                  <a:pt x="206" y="6"/>
                  <a:pt x="204" y="5"/>
                </a:cubicBezTo>
                <a:close/>
                <a:moveTo>
                  <a:pt x="127" y="6"/>
                </a:moveTo>
                <a:cubicBezTo>
                  <a:pt x="123" y="6"/>
                  <a:pt x="120" y="5"/>
                  <a:pt x="121" y="6"/>
                </a:cubicBezTo>
                <a:cubicBezTo>
                  <a:pt x="122" y="6"/>
                  <a:pt x="125" y="7"/>
                  <a:pt x="127" y="6"/>
                </a:cubicBezTo>
                <a:close/>
                <a:moveTo>
                  <a:pt x="73" y="6"/>
                </a:moveTo>
                <a:cubicBezTo>
                  <a:pt x="68" y="7"/>
                  <a:pt x="65" y="6"/>
                  <a:pt x="64" y="6"/>
                </a:cubicBezTo>
                <a:cubicBezTo>
                  <a:pt x="66" y="7"/>
                  <a:pt x="70" y="7"/>
                  <a:pt x="73" y="6"/>
                </a:cubicBezTo>
                <a:close/>
                <a:moveTo>
                  <a:pt x="217" y="11"/>
                </a:moveTo>
                <a:cubicBezTo>
                  <a:pt x="218" y="13"/>
                  <a:pt x="221" y="13"/>
                  <a:pt x="223" y="13"/>
                </a:cubicBezTo>
                <a:cubicBezTo>
                  <a:pt x="222" y="11"/>
                  <a:pt x="219" y="13"/>
                  <a:pt x="217" y="11"/>
                </a:cubicBezTo>
                <a:close/>
                <a:moveTo>
                  <a:pt x="250" y="19"/>
                </a:moveTo>
                <a:cubicBezTo>
                  <a:pt x="250" y="19"/>
                  <a:pt x="249" y="19"/>
                  <a:pt x="249" y="19"/>
                </a:cubicBezTo>
                <a:cubicBezTo>
                  <a:pt x="249" y="19"/>
                  <a:pt x="250" y="20"/>
                  <a:pt x="250" y="19"/>
                </a:cubicBezTo>
                <a:close/>
                <a:moveTo>
                  <a:pt x="219" y="19"/>
                </a:moveTo>
                <a:cubicBezTo>
                  <a:pt x="218" y="18"/>
                  <a:pt x="217" y="18"/>
                  <a:pt x="216" y="19"/>
                </a:cubicBezTo>
                <a:cubicBezTo>
                  <a:pt x="217" y="19"/>
                  <a:pt x="218" y="19"/>
                  <a:pt x="219" y="19"/>
                </a:cubicBezTo>
                <a:close/>
                <a:moveTo>
                  <a:pt x="142" y="16"/>
                </a:moveTo>
                <a:cubicBezTo>
                  <a:pt x="145" y="19"/>
                  <a:pt x="151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70" y="18"/>
                  <a:pt x="185" y="16"/>
                  <a:pt x="204" y="17"/>
                </a:cubicBezTo>
                <a:cubicBezTo>
                  <a:pt x="204" y="17"/>
                  <a:pt x="211" y="18"/>
                  <a:pt x="214" y="18"/>
                </a:cubicBezTo>
                <a:cubicBezTo>
                  <a:pt x="213" y="17"/>
                  <a:pt x="221" y="17"/>
                  <a:pt x="220" y="18"/>
                </a:cubicBezTo>
                <a:cubicBezTo>
                  <a:pt x="220" y="18"/>
                  <a:pt x="220" y="18"/>
                  <a:pt x="220" y="19"/>
                </a:cubicBezTo>
                <a:cubicBezTo>
                  <a:pt x="229" y="18"/>
                  <a:pt x="238" y="19"/>
                  <a:pt x="249" y="19"/>
                </a:cubicBezTo>
                <a:cubicBezTo>
                  <a:pt x="249" y="19"/>
                  <a:pt x="248" y="19"/>
                  <a:pt x="249" y="18"/>
                </a:cubicBezTo>
                <a:cubicBezTo>
                  <a:pt x="230" y="15"/>
                  <a:pt x="211" y="16"/>
                  <a:pt x="191" y="15"/>
                </a:cubicBezTo>
                <a:cubicBezTo>
                  <a:pt x="189" y="15"/>
                  <a:pt x="187" y="16"/>
                  <a:pt x="185" y="16"/>
                </a:cubicBezTo>
                <a:cubicBezTo>
                  <a:pt x="169" y="17"/>
                  <a:pt x="154" y="15"/>
                  <a:pt x="142" y="16"/>
                </a:cubicBezTo>
                <a:close/>
                <a:moveTo>
                  <a:pt x="20" y="16"/>
                </a:moveTo>
                <a:cubicBezTo>
                  <a:pt x="24" y="18"/>
                  <a:pt x="48" y="18"/>
                  <a:pt x="53" y="17"/>
                </a:cubicBezTo>
                <a:cubicBezTo>
                  <a:pt x="46" y="17"/>
                  <a:pt x="32" y="16"/>
                  <a:pt x="20" y="16"/>
                </a:cubicBezTo>
                <a:close/>
                <a:moveTo>
                  <a:pt x="55" y="17"/>
                </a:moveTo>
                <a:cubicBezTo>
                  <a:pt x="57" y="17"/>
                  <a:pt x="61" y="19"/>
                  <a:pt x="62" y="17"/>
                </a:cubicBezTo>
                <a:cubicBezTo>
                  <a:pt x="59" y="18"/>
                  <a:pt x="57" y="17"/>
                  <a:pt x="55" y="17"/>
                </a:cubicBezTo>
                <a:close/>
                <a:moveTo>
                  <a:pt x="104" y="19"/>
                </a:moveTo>
                <a:cubicBezTo>
                  <a:pt x="116" y="17"/>
                  <a:pt x="124" y="19"/>
                  <a:pt x="134" y="17"/>
                </a:cubicBezTo>
                <a:cubicBezTo>
                  <a:pt x="120" y="17"/>
                  <a:pt x="115" y="16"/>
                  <a:pt x="104" y="18"/>
                </a:cubicBezTo>
                <a:cubicBezTo>
                  <a:pt x="104" y="16"/>
                  <a:pt x="95" y="17"/>
                  <a:pt x="95" y="18"/>
                </a:cubicBezTo>
                <a:cubicBezTo>
                  <a:pt x="98" y="19"/>
                  <a:pt x="101" y="18"/>
                  <a:pt x="104" y="19"/>
                </a:cubicBezTo>
                <a:close/>
                <a:moveTo>
                  <a:pt x="96" y="20"/>
                </a:moveTo>
                <a:cubicBezTo>
                  <a:pt x="99" y="20"/>
                  <a:pt x="106" y="21"/>
                  <a:pt x="108" y="19"/>
                </a:cubicBezTo>
                <a:cubicBezTo>
                  <a:pt x="107" y="19"/>
                  <a:pt x="104" y="19"/>
                  <a:pt x="104" y="19"/>
                </a:cubicBezTo>
                <a:cubicBezTo>
                  <a:pt x="103" y="20"/>
                  <a:pt x="98" y="18"/>
                  <a:pt x="96" y="20"/>
                </a:cubicBezTo>
                <a:close/>
                <a:moveTo>
                  <a:pt x="86" y="17"/>
                </a:moveTo>
                <a:cubicBezTo>
                  <a:pt x="84" y="17"/>
                  <a:pt x="84" y="20"/>
                  <a:pt x="84" y="20"/>
                </a:cubicBezTo>
                <a:cubicBezTo>
                  <a:pt x="84" y="19"/>
                  <a:pt x="86" y="21"/>
                  <a:pt x="86" y="19"/>
                </a:cubicBezTo>
                <a:cubicBezTo>
                  <a:pt x="84" y="19"/>
                  <a:pt x="86" y="18"/>
                  <a:pt x="86" y="17"/>
                </a:cubicBezTo>
                <a:close/>
                <a:moveTo>
                  <a:pt x="218" y="20"/>
                </a:moveTo>
                <a:cubicBezTo>
                  <a:pt x="210" y="18"/>
                  <a:pt x="202" y="19"/>
                  <a:pt x="194" y="19"/>
                </a:cubicBezTo>
                <a:cubicBezTo>
                  <a:pt x="170" y="18"/>
                  <a:pt x="146" y="17"/>
                  <a:pt x="122" y="19"/>
                </a:cubicBezTo>
                <a:cubicBezTo>
                  <a:pt x="123" y="19"/>
                  <a:pt x="125" y="19"/>
                  <a:pt x="125" y="20"/>
                </a:cubicBezTo>
                <a:cubicBezTo>
                  <a:pt x="122" y="20"/>
                  <a:pt x="122" y="20"/>
                  <a:pt x="118" y="20"/>
                </a:cubicBezTo>
                <a:cubicBezTo>
                  <a:pt x="118" y="21"/>
                  <a:pt x="118" y="21"/>
                  <a:pt x="119" y="21"/>
                </a:cubicBezTo>
                <a:cubicBezTo>
                  <a:pt x="130" y="21"/>
                  <a:pt x="135" y="20"/>
                  <a:pt x="142" y="21"/>
                </a:cubicBezTo>
                <a:cubicBezTo>
                  <a:pt x="143" y="21"/>
                  <a:pt x="143" y="21"/>
                  <a:pt x="144" y="22"/>
                </a:cubicBezTo>
                <a:cubicBezTo>
                  <a:pt x="153" y="22"/>
                  <a:pt x="164" y="22"/>
                  <a:pt x="171" y="22"/>
                </a:cubicBezTo>
                <a:cubicBezTo>
                  <a:pt x="171" y="23"/>
                  <a:pt x="166" y="22"/>
                  <a:pt x="168" y="23"/>
                </a:cubicBezTo>
                <a:cubicBezTo>
                  <a:pt x="170" y="24"/>
                  <a:pt x="171" y="22"/>
                  <a:pt x="172" y="23"/>
                </a:cubicBezTo>
                <a:cubicBezTo>
                  <a:pt x="170" y="26"/>
                  <a:pt x="163" y="23"/>
                  <a:pt x="160" y="25"/>
                </a:cubicBezTo>
                <a:cubicBezTo>
                  <a:pt x="153" y="23"/>
                  <a:pt x="144" y="27"/>
                  <a:pt x="137" y="24"/>
                </a:cubicBezTo>
                <a:cubicBezTo>
                  <a:pt x="139" y="26"/>
                  <a:pt x="133" y="24"/>
                  <a:pt x="133" y="25"/>
                </a:cubicBezTo>
                <a:cubicBezTo>
                  <a:pt x="136" y="25"/>
                  <a:pt x="140" y="25"/>
                  <a:pt x="141" y="25"/>
                </a:cubicBezTo>
                <a:cubicBezTo>
                  <a:pt x="150" y="26"/>
                  <a:pt x="159" y="25"/>
                  <a:pt x="168" y="25"/>
                </a:cubicBezTo>
                <a:cubicBezTo>
                  <a:pt x="192" y="25"/>
                  <a:pt x="217" y="26"/>
                  <a:pt x="239" y="27"/>
                </a:cubicBezTo>
                <a:cubicBezTo>
                  <a:pt x="242" y="28"/>
                  <a:pt x="246" y="27"/>
                  <a:pt x="248" y="29"/>
                </a:cubicBezTo>
                <a:cubicBezTo>
                  <a:pt x="250" y="28"/>
                  <a:pt x="247" y="28"/>
                  <a:pt x="247" y="27"/>
                </a:cubicBezTo>
                <a:cubicBezTo>
                  <a:pt x="249" y="27"/>
                  <a:pt x="250" y="28"/>
                  <a:pt x="253" y="27"/>
                </a:cubicBezTo>
                <a:cubicBezTo>
                  <a:pt x="253" y="26"/>
                  <a:pt x="250" y="27"/>
                  <a:pt x="250" y="26"/>
                </a:cubicBezTo>
                <a:cubicBezTo>
                  <a:pt x="250" y="25"/>
                  <a:pt x="254" y="26"/>
                  <a:pt x="254" y="24"/>
                </a:cubicBezTo>
                <a:cubicBezTo>
                  <a:pt x="240" y="23"/>
                  <a:pt x="232" y="19"/>
                  <a:pt x="218" y="20"/>
                </a:cubicBezTo>
                <a:close/>
                <a:moveTo>
                  <a:pt x="180" y="23"/>
                </a:moveTo>
                <a:cubicBezTo>
                  <a:pt x="180" y="22"/>
                  <a:pt x="178" y="22"/>
                  <a:pt x="177" y="23"/>
                </a:cubicBezTo>
                <a:cubicBezTo>
                  <a:pt x="178" y="24"/>
                  <a:pt x="179" y="22"/>
                  <a:pt x="180" y="23"/>
                </a:cubicBezTo>
                <a:cubicBezTo>
                  <a:pt x="179" y="24"/>
                  <a:pt x="175" y="24"/>
                  <a:pt x="175" y="24"/>
                </a:cubicBezTo>
                <a:cubicBezTo>
                  <a:pt x="175" y="22"/>
                  <a:pt x="177" y="23"/>
                  <a:pt x="177" y="22"/>
                </a:cubicBezTo>
                <a:cubicBezTo>
                  <a:pt x="183" y="22"/>
                  <a:pt x="183" y="22"/>
                  <a:pt x="183" y="22"/>
                </a:cubicBezTo>
                <a:cubicBezTo>
                  <a:pt x="184" y="23"/>
                  <a:pt x="180" y="22"/>
                  <a:pt x="180" y="23"/>
                </a:cubicBezTo>
                <a:close/>
                <a:moveTo>
                  <a:pt x="190" y="24"/>
                </a:moveTo>
                <a:cubicBezTo>
                  <a:pt x="191" y="23"/>
                  <a:pt x="193" y="23"/>
                  <a:pt x="195" y="23"/>
                </a:cubicBezTo>
                <a:cubicBezTo>
                  <a:pt x="195" y="24"/>
                  <a:pt x="192" y="24"/>
                  <a:pt x="190" y="24"/>
                </a:cubicBezTo>
                <a:close/>
                <a:moveTo>
                  <a:pt x="191" y="22"/>
                </a:moveTo>
                <a:cubicBezTo>
                  <a:pt x="192" y="21"/>
                  <a:pt x="196" y="22"/>
                  <a:pt x="199" y="22"/>
                </a:cubicBezTo>
                <a:cubicBezTo>
                  <a:pt x="197" y="23"/>
                  <a:pt x="193" y="22"/>
                  <a:pt x="191" y="22"/>
                </a:cubicBezTo>
                <a:close/>
                <a:moveTo>
                  <a:pt x="197" y="24"/>
                </a:moveTo>
                <a:cubicBezTo>
                  <a:pt x="195" y="22"/>
                  <a:pt x="199" y="24"/>
                  <a:pt x="201" y="23"/>
                </a:cubicBezTo>
                <a:cubicBezTo>
                  <a:pt x="201" y="25"/>
                  <a:pt x="196" y="23"/>
                  <a:pt x="197" y="24"/>
                </a:cubicBezTo>
                <a:close/>
                <a:moveTo>
                  <a:pt x="202" y="24"/>
                </a:moveTo>
                <a:cubicBezTo>
                  <a:pt x="211" y="22"/>
                  <a:pt x="238" y="25"/>
                  <a:pt x="248" y="25"/>
                </a:cubicBezTo>
                <a:cubicBezTo>
                  <a:pt x="233" y="26"/>
                  <a:pt x="219" y="24"/>
                  <a:pt x="202" y="24"/>
                </a:cubicBezTo>
                <a:close/>
                <a:moveTo>
                  <a:pt x="99" y="21"/>
                </a:moveTo>
                <a:cubicBezTo>
                  <a:pt x="98" y="21"/>
                  <a:pt x="94" y="20"/>
                  <a:pt x="95" y="21"/>
                </a:cubicBezTo>
                <a:cubicBezTo>
                  <a:pt x="95" y="21"/>
                  <a:pt x="100" y="22"/>
                  <a:pt x="99" y="21"/>
                </a:cubicBezTo>
                <a:close/>
                <a:moveTo>
                  <a:pt x="137" y="21"/>
                </a:moveTo>
                <a:cubicBezTo>
                  <a:pt x="137" y="22"/>
                  <a:pt x="136" y="20"/>
                  <a:pt x="134" y="21"/>
                </a:cubicBezTo>
                <a:cubicBezTo>
                  <a:pt x="133" y="23"/>
                  <a:pt x="140" y="21"/>
                  <a:pt x="137" y="21"/>
                </a:cubicBezTo>
                <a:close/>
                <a:moveTo>
                  <a:pt x="98" y="22"/>
                </a:moveTo>
                <a:cubicBezTo>
                  <a:pt x="99" y="22"/>
                  <a:pt x="99" y="22"/>
                  <a:pt x="98" y="22"/>
                </a:cubicBezTo>
                <a:cubicBezTo>
                  <a:pt x="94" y="23"/>
                  <a:pt x="79" y="22"/>
                  <a:pt x="72" y="24"/>
                </a:cubicBezTo>
                <a:cubicBezTo>
                  <a:pt x="80" y="24"/>
                  <a:pt x="90" y="25"/>
                  <a:pt x="100" y="23"/>
                </a:cubicBezTo>
                <a:cubicBezTo>
                  <a:pt x="99" y="23"/>
                  <a:pt x="98" y="23"/>
                  <a:pt x="98" y="22"/>
                </a:cubicBezTo>
                <a:close/>
                <a:moveTo>
                  <a:pt x="71" y="25"/>
                </a:moveTo>
                <a:cubicBezTo>
                  <a:pt x="64" y="25"/>
                  <a:pt x="61" y="25"/>
                  <a:pt x="55" y="25"/>
                </a:cubicBezTo>
                <a:cubicBezTo>
                  <a:pt x="57" y="26"/>
                  <a:pt x="67" y="27"/>
                  <a:pt x="71" y="25"/>
                </a:cubicBezTo>
                <a:close/>
                <a:moveTo>
                  <a:pt x="249" y="32"/>
                </a:moveTo>
                <a:cubicBezTo>
                  <a:pt x="237" y="30"/>
                  <a:pt x="225" y="29"/>
                  <a:pt x="216" y="29"/>
                </a:cubicBezTo>
                <a:cubicBezTo>
                  <a:pt x="205" y="29"/>
                  <a:pt x="192" y="30"/>
                  <a:pt x="180" y="29"/>
                </a:cubicBezTo>
                <a:cubicBezTo>
                  <a:pt x="180" y="31"/>
                  <a:pt x="176" y="29"/>
                  <a:pt x="176" y="29"/>
                </a:cubicBezTo>
                <a:cubicBezTo>
                  <a:pt x="173" y="31"/>
                  <a:pt x="165" y="30"/>
                  <a:pt x="163" y="29"/>
                </a:cubicBezTo>
                <a:cubicBezTo>
                  <a:pt x="162" y="31"/>
                  <a:pt x="158" y="31"/>
                  <a:pt x="159" y="30"/>
                </a:cubicBezTo>
                <a:cubicBezTo>
                  <a:pt x="148" y="32"/>
                  <a:pt x="139" y="29"/>
                  <a:pt x="132" y="32"/>
                </a:cubicBezTo>
                <a:cubicBezTo>
                  <a:pt x="131" y="32"/>
                  <a:pt x="130" y="32"/>
                  <a:pt x="129" y="32"/>
                </a:cubicBezTo>
                <a:cubicBezTo>
                  <a:pt x="129" y="32"/>
                  <a:pt x="129" y="31"/>
                  <a:pt x="129" y="31"/>
                </a:cubicBezTo>
                <a:cubicBezTo>
                  <a:pt x="127" y="31"/>
                  <a:pt x="128" y="33"/>
                  <a:pt x="125" y="32"/>
                </a:cubicBezTo>
                <a:cubicBezTo>
                  <a:pt x="125" y="32"/>
                  <a:pt x="126" y="32"/>
                  <a:pt x="126" y="31"/>
                </a:cubicBezTo>
                <a:cubicBezTo>
                  <a:pt x="121" y="31"/>
                  <a:pt x="120" y="30"/>
                  <a:pt x="117" y="32"/>
                </a:cubicBezTo>
                <a:cubicBezTo>
                  <a:pt x="118" y="32"/>
                  <a:pt x="119" y="32"/>
                  <a:pt x="119" y="32"/>
                </a:cubicBezTo>
                <a:cubicBezTo>
                  <a:pt x="115" y="32"/>
                  <a:pt x="113" y="33"/>
                  <a:pt x="110" y="32"/>
                </a:cubicBezTo>
                <a:cubicBezTo>
                  <a:pt x="112" y="34"/>
                  <a:pt x="118" y="33"/>
                  <a:pt x="121" y="33"/>
                </a:cubicBezTo>
                <a:cubicBezTo>
                  <a:pt x="122" y="34"/>
                  <a:pt x="125" y="32"/>
                  <a:pt x="126" y="34"/>
                </a:cubicBezTo>
                <a:cubicBezTo>
                  <a:pt x="125" y="34"/>
                  <a:pt x="125" y="34"/>
                  <a:pt x="126" y="34"/>
                </a:cubicBezTo>
                <a:cubicBezTo>
                  <a:pt x="126" y="33"/>
                  <a:pt x="133" y="33"/>
                  <a:pt x="134" y="34"/>
                </a:cubicBezTo>
                <a:cubicBezTo>
                  <a:pt x="132" y="33"/>
                  <a:pt x="132" y="34"/>
                  <a:pt x="133" y="34"/>
                </a:cubicBezTo>
                <a:cubicBezTo>
                  <a:pt x="134" y="35"/>
                  <a:pt x="135" y="33"/>
                  <a:pt x="136" y="33"/>
                </a:cubicBezTo>
                <a:cubicBezTo>
                  <a:pt x="138" y="34"/>
                  <a:pt x="145" y="35"/>
                  <a:pt x="150" y="34"/>
                </a:cubicBezTo>
                <a:cubicBezTo>
                  <a:pt x="151" y="32"/>
                  <a:pt x="147" y="34"/>
                  <a:pt x="147" y="33"/>
                </a:cubicBezTo>
                <a:cubicBezTo>
                  <a:pt x="148" y="32"/>
                  <a:pt x="149" y="33"/>
                  <a:pt x="151" y="33"/>
                </a:cubicBezTo>
                <a:cubicBezTo>
                  <a:pt x="151" y="33"/>
                  <a:pt x="151" y="33"/>
                  <a:pt x="151" y="34"/>
                </a:cubicBezTo>
                <a:cubicBezTo>
                  <a:pt x="163" y="34"/>
                  <a:pt x="180" y="34"/>
                  <a:pt x="192" y="34"/>
                </a:cubicBezTo>
                <a:cubicBezTo>
                  <a:pt x="195" y="34"/>
                  <a:pt x="200" y="32"/>
                  <a:pt x="201" y="35"/>
                </a:cubicBezTo>
                <a:cubicBezTo>
                  <a:pt x="200" y="34"/>
                  <a:pt x="198" y="34"/>
                  <a:pt x="196" y="34"/>
                </a:cubicBezTo>
                <a:cubicBezTo>
                  <a:pt x="196" y="35"/>
                  <a:pt x="196" y="36"/>
                  <a:pt x="196" y="36"/>
                </a:cubicBezTo>
                <a:cubicBezTo>
                  <a:pt x="208" y="35"/>
                  <a:pt x="209" y="36"/>
                  <a:pt x="223" y="36"/>
                </a:cubicBezTo>
                <a:cubicBezTo>
                  <a:pt x="218" y="35"/>
                  <a:pt x="213" y="35"/>
                  <a:pt x="209" y="34"/>
                </a:cubicBezTo>
                <a:cubicBezTo>
                  <a:pt x="220" y="33"/>
                  <a:pt x="230" y="34"/>
                  <a:pt x="238" y="35"/>
                </a:cubicBezTo>
                <a:cubicBezTo>
                  <a:pt x="238" y="35"/>
                  <a:pt x="238" y="34"/>
                  <a:pt x="238" y="34"/>
                </a:cubicBezTo>
                <a:cubicBezTo>
                  <a:pt x="240" y="34"/>
                  <a:pt x="240" y="35"/>
                  <a:pt x="241" y="36"/>
                </a:cubicBezTo>
                <a:cubicBezTo>
                  <a:pt x="243" y="34"/>
                  <a:pt x="248" y="35"/>
                  <a:pt x="249" y="34"/>
                </a:cubicBezTo>
                <a:cubicBezTo>
                  <a:pt x="245" y="33"/>
                  <a:pt x="248" y="32"/>
                  <a:pt x="249" y="32"/>
                </a:cubicBezTo>
                <a:close/>
                <a:moveTo>
                  <a:pt x="202" y="35"/>
                </a:moveTo>
                <a:cubicBezTo>
                  <a:pt x="202" y="35"/>
                  <a:pt x="203" y="34"/>
                  <a:pt x="202" y="34"/>
                </a:cubicBezTo>
                <a:cubicBezTo>
                  <a:pt x="206" y="34"/>
                  <a:pt x="205" y="34"/>
                  <a:pt x="209" y="34"/>
                </a:cubicBezTo>
                <a:cubicBezTo>
                  <a:pt x="208" y="35"/>
                  <a:pt x="203" y="34"/>
                  <a:pt x="202" y="35"/>
                </a:cubicBezTo>
                <a:close/>
                <a:moveTo>
                  <a:pt x="36" y="31"/>
                </a:moveTo>
                <a:cubicBezTo>
                  <a:pt x="37" y="31"/>
                  <a:pt x="37" y="31"/>
                  <a:pt x="37" y="32"/>
                </a:cubicBezTo>
                <a:cubicBezTo>
                  <a:pt x="39" y="31"/>
                  <a:pt x="40" y="34"/>
                  <a:pt x="41" y="32"/>
                </a:cubicBezTo>
                <a:cubicBezTo>
                  <a:pt x="39" y="32"/>
                  <a:pt x="38" y="30"/>
                  <a:pt x="36" y="31"/>
                </a:cubicBezTo>
                <a:close/>
                <a:moveTo>
                  <a:pt x="102" y="32"/>
                </a:moveTo>
                <a:cubicBezTo>
                  <a:pt x="104" y="31"/>
                  <a:pt x="106" y="32"/>
                  <a:pt x="109" y="32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3" y="32"/>
                  <a:pt x="100" y="33"/>
                  <a:pt x="97" y="32"/>
                </a:cubicBezTo>
                <a:cubicBezTo>
                  <a:pt x="98" y="32"/>
                  <a:pt x="101" y="32"/>
                  <a:pt x="101" y="32"/>
                </a:cubicBezTo>
                <a:cubicBezTo>
                  <a:pt x="99" y="31"/>
                  <a:pt x="96" y="32"/>
                  <a:pt x="95" y="33"/>
                </a:cubicBezTo>
                <a:cubicBezTo>
                  <a:pt x="93" y="32"/>
                  <a:pt x="93" y="32"/>
                  <a:pt x="91" y="33"/>
                </a:cubicBezTo>
                <a:cubicBezTo>
                  <a:pt x="91" y="32"/>
                  <a:pt x="93" y="32"/>
                  <a:pt x="91" y="31"/>
                </a:cubicBezTo>
                <a:cubicBezTo>
                  <a:pt x="90" y="35"/>
                  <a:pt x="83" y="32"/>
                  <a:pt x="78" y="33"/>
                </a:cubicBezTo>
                <a:cubicBezTo>
                  <a:pt x="77" y="31"/>
                  <a:pt x="76" y="31"/>
                  <a:pt x="76" y="33"/>
                </a:cubicBezTo>
                <a:cubicBezTo>
                  <a:pt x="73" y="33"/>
                  <a:pt x="74" y="32"/>
                  <a:pt x="73" y="32"/>
                </a:cubicBezTo>
                <a:cubicBezTo>
                  <a:pt x="70" y="34"/>
                  <a:pt x="62" y="31"/>
                  <a:pt x="58" y="33"/>
                </a:cubicBezTo>
                <a:cubicBezTo>
                  <a:pt x="67" y="34"/>
                  <a:pt x="84" y="33"/>
                  <a:pt x="81" y="35"/>
                </a:cubicBezTo>
                <a:cubicBezTo>
                  <a:pt x="84" y="36"/>
                  <a:pt x="83" y="34"/>
                  <a:pt x="84" y="34"/>
                </a:cubicBezTo>
                <a:cubicBezTo>
                  <a:pt x="95" y="33"/>
                  <a:pt x="101" y="34"/>
                  <a:pt x="107" y="34"/>
                </a:cubicBezTo>
                <a:cubicBezTo>
                  <a:pt x="104" y="32"/>
                  <a:pt x="111" y="34"/>
                  <a:pt x="110" y="32"/>
                </a:cubicBezTo>
                <a:cubicBezTo>
                  <a:pt x="106" y="31"/>
                  <a:pt x="105" y="30"/>
                  <a:pt x="102" y="32"/>
                </a:cubicBezTo>
                <a:close/>
                <a:moveTo>
                  <a:pt x="159" y="35"/>
                </a:moveTo>
                <a:cubicBezTo>
                  <a:pt x="157" y="35"/>
                  <a:pt x="154" y="35"/>
                  <a:pt x="153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6" y="35"/>
                  <a:pt x="159" y="36"/>
                  <a:pt x="160" y="37"/>
                </a:cubicBezTo>
                <a:cubicBezTo>
                  <a:pt x="160" y="36"/>
                  <a:pt x="159" y="36"/>
                  <a:pt x="161" y="36"/>
                </a:cubicBezTo>
                <a:cubicBezTo>
                  <a:pt x="164" y="37"/>
                  <a:pt x="171" y="35"/>
                  <a:pt x="172" y="37"/>
                </a:cubicBezTo>
                <a:cubicBezTo>
                  <a:pt x="174" y="37"/>
                  <a:pt x="172" y="36"/>
                  <a:pt x="175" y="37"/>
                </a:cubicBezTo>
                <a:cubicBezTo>
                  <a:pt x="177" y="34"/>
                  <a:pt x="185" y="37"/>
                  <a:pt x="187" y="35"/>
                </a:cubicBezTo>
                <a:cubicBezTo>
                  <a:pt x="174" y="35"/>
                  <a:pt x="170" y="34"/>
                  <a:pt x="159" y="35"/>
                </a:cubicBezTo>
                <a:close/>
                <a:moveTo>
                  <a:pt x="130" y="36"/>
                </a:moveTo>
                <a:cubicBezTo>
                  <a:pt x="130" y="36"/>
                  <a:pt x="131" y="36"/>
                  <a:pt x="131" y="36"/>
                </a:cubicBezTo>
                <a:cubicBezTo>
                  <a:pt x="131" y="36"/>
                  <a:pt x="130" y="37"/>
                  <a:pt x="131" y="37"/>
                </a:cubicBezTo>
                <a:cubicBezTo>
                  <a:pt x="132" y="35"/>
                  <a:pt x="134" y="37"/>
                  <a:pt x="134" y="36"/>
                </a:cubicBezTo>
                <a:cubicBezTo>
                  <a:pt x="134" y="35"/>
                  <a:pt x="128" y="36"/>
                  <a:pt x="130" y="36"/>
                </a:cubicBezTo>
                <a:close/>
              </a:path>
            </a:pathLst>
          </a:custGeom>
          <a:solidFill>
            <a:srgbClr val="7716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8" name="任意多边形: 形状 507">
            <a:extLst>
              <a:ext uri="{FF2B5EF4-FFF2-40B4-BE49-F238E27FC236}">
                <a16:creationId xmlns:a16="http://schemas.microsoft.com/office/drawing/2014/main" id="{DB0C376A-8730-49DA-B266-F289D83AC28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68628" y="6088377"/>
            <a:ext cx="10862999" cy="45719"/>
          </a:xfrm>
          <a:custGeom>
            <a:avLst/>
            <a:gdLst>
              <a:gd name="T0" fmla="*/ 18 w 254"/>
              <a:gd name="T1" fmla="*/ 2 h 37"/>
              <a:gd name="T2" fmla="*/ 157 w 254"/>
              <a:gd name="T3" fmla="*/ 6 h 37"/>
              <a:gd name="T4" fmla="*/ 38 w 254"/>
              <a:gd name="T5" fmla="*/ 6 h 37"/>
              <a:gd name="T6" fmla="*/ 144 w 254"/>
              <a:gd name="T7" fmla="*/ 6 h 37"/>
              <a:gd name="T8" fmla="*/ 206 w 254"/>
              <a:gd name="T9" fmla="*/ 6 h 37"/>
              <a:gd name="T10" fmla="*/ 119 w 254"/>
              <a:gd name="T11" fmla="*/ 6 h 37"/>
              <a:gd name="T12" fmla="*/ 89 w 254"/>
              <a:gd name="T13" fmla="*/ 6 h 37"/>
              <a:gd name="T14" fmla="*/ 140 w 254"/>
              <a:gd name="T15" fmla="*/ 17 h 37"/>
              <a:gd name="T16" fmla="*/ 254 w 254"/>
              <a:gd name="T17" fmla="*/ 18 h 37"/>
              <a:gd name="T18" fmla="*/ 25 w 254"/>
              <a:gd name="T19" fmla="*/ 21 h 37"/>
              <a:gd name="T20" fmla="*/ 112 w 254"/>
              <a:gd name="T21" fmla="*/ 22 h 37"/>
              <a:gd name="T22" fmla="*/ 21 w 254"/>
              <a:gd name="T23" fmla="*/ 25 h 37"/>
              <a:gd name="T24" fmla="*/ 50 w 254"/>
              <a:gd name="T25" fmla="*/ 25 h 37"/>
              <a:gd name="T26" fmla="*/ 80 w 254"/>
              <a:gd name="T27" fmla="*/ 26 h 37"/>
              <a:gd name="T28" fmla="*/ 11 w 254"/>
              <a:gd name="T29" fmla="*/ 30 h 37"/>
              <a:gd name="T30" fmla="*/ 53 w 254"/>
              <a:gd name="T31" fmla="*/ 33 h 37"/>
              <a:gd name="T32" fmla="*/ 191 w 254"/>
              <a:gd name="T33" fmla="*/ 35 h 37"/>
              <a:gd name="T34" fmla="*/ 196 w 254"/>
              <a:gd name="T35" fmla="*/ 2 h 37"/>
              <a:gd name="T36" fmla="*/ 46 w 254"/>
              <a:gd name="T37" fmla="*/ 6 h 37"/>
              <a:gd name="T38" fmla="*/ 121 w 254"/>
              <a:gd name="T39" fmla="*/ 6 h 37"/>
              <a:gd name="T40" fmla="*/ 217 w 254"/>
              <a:gd name="T41" fmla="*/ 11 h 37"/>
              <a:gd name="T42" fmla="*/ 250 w 254"/>
              <a:gd name="T43" fmla="*/ 19 h 37"/>
              <a:gd name="T44" fmla="*/ 155 w 254"/>
              <a:gd name="T45" fmla="*/ 17 h 37"/>
              <a:gd name="T46" fmla="*/ 220 w 254"/>
              <a:gd name="T47" fmla="*/ 19 h 37"/>
              <a:gd name="T48" fmla="*/ 142 w 254"/>
              <a:gd name="T49" fmla="*/ 16 h 37"/>
              <a:gd name="T50" fmla="*/ 62 w 254"/>
              <a:gd name="T51" fmla="*/ 17 h 37"/>
              <a:gd name="T52" fmla="*/ 95 w 254"/>
              <a:gd name="T53" fmla="*/ 18 h 37"/>
              <a:gd name="T54" fmla="*/ 96 w 254"/>
              <a:gd name="T55" fmla="*/ 20 h 37"/>
              <a:gd name="T56" fmla="*/ 218 w 254"/>
              <a:gd name="T57" fmla="*/ 20 h 37"/>
              <a:gd name="T58" fmla="*/ 119 w 254"/>
              <a:gd name="T59" fmla="*/ 21 h 37"/>
              <a:gd name="T60" fmla="*/ 172 w 254"/>
              <a:gd name="T61" fmla="*/ 23 h 37"/>
              <a:gd name="T62" fmla="*/ 168 w 254"/>
              <a:gd name="T63" fmla="*/ 25 h 37"/>
              <a:gd name="T64" fmla="*/ 250 w 254"/>
              <a:gd name="T65" fmla="*/ 26 h 37"/>
              <a:gd name="T66" fmla="*/ 180 w 254"/>
              <a:gd name="T67" fmla="*/ 23 h 37"/>
              <a:gd name="T68" fmla="*/ 190 w 254"/>
              <a:gd name="T69" fmla="*/ 24 h 37"/>
              <a:gd name="T70" fmla="*/ 191 w 254"/>
              <a:gd name="T71" fmla="*/ 22 h 37"/>
              <a:gd name="T72" fmla="*/ 248 w 254"/>
              <a:gd name="T73" fmla="*/ 25 h 37"/>
              <a:gd name="T74" fmla="*/ 137 w 254"/>
              <a:gd name="T75" fmla="*/ 21 h 37"/>
              <a:gd name="T76" fmla="*/ 72 w 254"/>
              <a:gd name="T77" fmla="*/ 24 h 37"/>
              <a:gd name="T78" fmla="*/ 71 w 254"/>
              <a:gd name="T79" fmla="*/ 25 h 37"/>
              <a:gd name="T80" fmla="*/ 163 w 254"/>
              <a:gd name="T81" fmla="*/ 29 h 37"/>
              <a:gd name="T82" fmla="*/ 125 w 254"/>
              <a:gd name="T83" fmla="*/ 32 h 37"/>
              <a:gd name="T84" fmla="*/ 121 w 254"/>
              <a:gd name="T85" fmla="*/ 33 h 37"/>
              <a:gd name="T86" fmla="*/ 136 w 254"/>
              <a:gd name="T87" fmla="*/ 33 h 37"/>
              <a:gd name="T88" fmla="*/ 192 w 254"/>
              <a:gd name="T89" fmla="*/ 34 h 37"/>
              <a:gd name="T90" fmla="*/ 209 w 254"/>
              <a:gd name="T91" fmla="*/ 34 h 37"/>
              <a:gd name="T92" fmla="*/ 249 w 254"/>
              <a:gd name="T93" fmla="*/ 32 h 37"/>
              <a:gd name="T94" fmla="*/ 36 w 254"/>
              <a:gd name="T95" fmla="*/ 31 h 37"/>
              <a:gd name="T96" fmla="*/ 109 w 254"/>
              <a:gd name="T97" fmla="*/ 32 h 37"/>
              <a:gd name="T98" fmla="*/ 91 w 254"/>
              <a:gd name="T99" fmla="*/ 33 h 37"/>
              <a:gd name="T100" fmla="*/ 58 w 254"/>
              <a:gd name="T101" fmla="*/ 33 h 37"/>
              <a:gd name="T102" fmla="*/ 102 w 254"/>
              <a:gd name="T103" fmla="*/ 32 h 37"/>
              <a:gd name="T104" fmla="*/ 161 w 254"/>
              <a:gd name="T105" fmla="*/ 36 h 37"/>
              <a:gd name="T106" fmla="*/ 130 w 254"/>
              <a:gd name="T107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4" h="37">
                <a:moveTo>
                  <a:pt x="12" y="1"/>
                </a:moveTo>
                <a:cubicBezTo>
                  <a:pt x="4" y="0"/>
                  <a:pt x="5" y="3"/>
                  <a:pt x="12" y="1"/>
                </a:cubicBezTo>
                <a:close/>
                <a:moveTo>
                  <a:pt x="18" y="2"/>
                </a:moveTo>
                <a:cubicBezTo>
                  <a:pt x="17" y="2"/>
                  <a:pt x="15" y="1"/>
                  <a:pt x="13" y="2"/>
                </a:cubicBezTo>
                <a:cubicBezTo>
                  <a:pt x="14" y="2"/>
                  <a:pt x="18" y="2"/>
                  <a:pt x="18" y="2"/>
                </a:cubicBezTo>
                <a:close/>
                <a:moveTo>
                  <a:pt x="219" y="2"/>
                </a:moveTo>
                <a:cubicBezTo>
                  <a:pt x="218" y="1"/>
                  <a:pt x="213" y="1"/>
                  <a:pt x="213" y="2"/>
                </a:cubicBezTo>
                <a:cubicBezTo>
                  <a:pt x="214" y="2"/>
                  <a:pt x="217" y="2"/>
                  <a:pt x="219" y="2"/>
                </a:cubicBezTo>
                <a:close/>
                <a:moveTo>
                  <a:pt x="171" y="6"/>
                </a:moveTo>
                <a:cubicBezTo>
                  <a:pt x="167" y="5"/>
                  <a:pt x="163" y="5"/>
                  <a:pt x="157" y="6"/>
                </a:cubicBezTo>
                <a:cubicBezTo>
                  <a:pt x="162" y="6"/>
                  <a:pt x="166" y="6"/>
                  <a:pt x="171" y="6"/>
                </a:cubicBezTo>
                <a:close/>
                <a:moveTo>
                  <a:pt x="177" y="6"/>
                </a:moveTo>
                <a:cubicBezTo>
                  <a:pt x="186" y="6"/>
                  <a:pt x="189" y="6"/>
                  <a:pt x="199" y="6"/>
                </a:cubicBezTo>
                <a:cubicBezTo>
                  <a:pt x="191" y="4"/>
                  <a:pt x="183" y="5"/>
                  <a:pt x="177" y="6"/>
                </a:cubicBezTo>
                <a:close/>
                <a:moveTo>
                  <a:pt x="38" y="6"/>
                </a:moveTo>
                <a:cubicBezTo>
                  <a:pt x="36" y="6"/>
                  <a:pt x="32" y="5"/>
                  <a:pt x="33" y="6"/>
                </a:cubicBezTo>
                <a:cubicBezTo>
                  <a:pt x="35" y="6"/>
                  <a:pt x="37" y="7"/>
                  <a:pt x="38" y="6"/>
                </a:cubicBezTo>
                <a:close/>
                <a:moveTo>
                  <a:pt x="144" y="6"/>
                </a:moveTo>
                <a:cubicBezTo>
                  <a:pt x="142" y="6"/>
                  <a:pt x="141" y="5"/>
                  <a:pt x="139" y="6"/>
                </a:cubicBezTo>
                <a:cubicBezTo>
                  <a:pt x="140" y="6"/>
                  <a:pt x="144" y="7"/>
                  <a:pt x="144" y="6"/>
                </a:cubicBezTo>
                <a:close/>
                <a:moveTo>
                  <a:pt x="156" y="5"/>
                </a:moveTo>
                <a:cubicBezTo>
                  <a:pt x="152" y="6"/>
                  <a:pt x="146" y="5"/>
                  <a:pt x="145" y="6"/>
                </a:cubicBezTo>
                <a:cubicBezTo>
                  <a:pt x="151" y="5"/>
                  <a:pt x="152" y="7"/>
                  <a:pt x="156" y="5"/>
                </a:cubicBezTo>
                <a:close/>
                <a:moveTo>
                  <a:pt x="233" y="6"/>
                </a:moveTo>
                <a:cubicBezTo>
                  <a:pt x="225" y="6"/>
                  <a:pt x="214" y="5"/>
                  <a:pt x="206" y="6"/>
                </a:cubicBezTo>
                <a:cubicBezTo>
                  <a:pt x="218" y="6"/>
                  <a:pt x="221" y="7"/>
                  <a:pt x="233" y="6"/>
                </a:cubicBezTo>
                <a:close/>
                <a:moveTo>
                  <a:pt x="47" y="6"/>
                </a:moveTo>
                <a:cubicBezTo>
                  <a:pt x="53" y="6"/>
                  <a:pt x="55" y="8"/>
                  <a:pt x="57" y="6"/>
                </a:cubicBezTo>
                <a:cubicBezTo>
                  <a:pt x="51" y="6"/>
                  <a:pt x="49" y="5"/>
                  <a:pt x="47" y="6"/>
                </a:cubicBezTo>
                <a:close/>
                <a:moveTo>
                  <a:pt x="119" y="6"/>
                </a:moveTo>
                <a:cubicBezTo>
                  <a:pt x="115" y="6"/>
                  <a:pt x="109" y="5"/>
                  <a:pt x="105" y="6"/>
                </a:cubicBezTo>
                <a:cubicBezTo>
                  <a:pt x="109" y="6"/>
                  <a:pt x="116" y="7"/>
                  <a:pt x="119" y="6"/>
                </a:cubicBezTo>
                <a:close/>
                <a:moveTo>
                  <a:pt x="89" y="6"/>
                </a:moveTo>
                <a:cubicBezTo>
                  <a:pt x="85" y="7"/>
                  <a:pt x="77" y="5"/>
                  <a:pt x="75" y="7"/>
                </a:cubicBezTo>
                <a:cubicBezTo>
                  <a:pt x="80" y="6"/>
                  <a:pt x="86" y="8"/>
                  <a:pt x="89" y="6"/>
                </a:cubicBezTo>
                <a:close/>
                <a:moveTo>
                  <a:pt x="95" y="6"/>
                </a:moveTo>
                <a:cubicBezTo>
                  <a:pt x="93" y="6"/>
                  <a:pt x="90" y="6"/>
                  <a:pt x="89" y="6"/>
                </a:cubicBezTo>
                <a:cubicBezTo>
                  <a:pt x="92" y="7"/>
                  <a:pt x="94" y="7"/>
                  <a:pt x="95" y="6"/>
                </a:cubicBezTo>
                <a:close/>
                <a:moveTo>
                  <a:pt x="134" y="18"/>
                </a:moveTo>
                <a:cubicBezTo>
                  <a:pt x="138" y="18"/>
                  <a:pt x="138" y="18"/>
                  <a:pt x="140" y="17"/>
                </a:cubicBezTo>
                <a:cubicBezTo>
                  <a:pt x="138" y="17"/>
                  <a:pt x="135" y="16"/>
                  <a:pt x="134" y="18"/>
                </a:cubicBezTo>
                <a:close/>
                <a:moveTo>
                  <a:pt x="78" y="17"/>
                </a:moveTo>
                <a:cubicBezTo>
                  <a:pt x="79" y="18"/>
                  <a:pt x="81" y="18"/>
                  <a:pt x="81" y="19"/>
                </a:cubicBezTo>
                <a:cubicBezTo>
                  <a:pt x="84" y="17"/>
                  <a:pt x="79" y="16"/>
                  <a:pt x="78" y="17"/>
                </a:cubicBezTo>
                <a:close/>
                <a:moveTo>
                  <a:pt x="254" y="18"/>
                </a:moveTo>
                <a:cubicBezTo>
                  <a:pt x="253" y="18"/>
                  <a:pt x="250" y="18"/>
                  <a:pt x="249" y="19"/>
                </a:cubicBezTo>
                <a:cubicBezTo>
                  <a:pt x="252" y="19"/>
                  <a:pt x="253" y="19"/>
                  <a:pt x="254" y="18"/>
                </a:cubicBezTo>
                <a:close/>
                <a:moveTo>
                  <a:pt x="25" y="21"/>
                </a:moveTo>
                <a:cubicBezTo>
                  <a:pt x="22" y="21"/>
                  <a:pt x="17" y="19"/>
                  <a:pt x="16" y="21"/>
                </a:cubicBezTo>
                <a:cubicBezTo>
                  <a:pt x="20" y="20"/>
                  <a:pt x="24" y="22"/>
                  <a:pt x="25" y="21"/>
                </a:cubicBezTo>
                <a:close/>
                <a:moveTo>
                  <a:pt x="112" y="21"/>
                </a:moveTo>
                <a:cubicBezTo>
                  <a:pt x="113" y="21"/>
                  <a:pt x="117" y="22"/>
                  <a:pt x="116" y="20"/>
                </a:cubicBezTo>
                <a:cubicBezTo>
                  <a:pt x="114" y="20"/>
                  <a:pt x="112" y="20"/>
                  <a:pt x="112" y="21"/>
                </a:cubicBezTo>
                <a:close/>
                <a:moveTo>
                  <a:pt x="118" y="21"/>
                </a:moveTo>
                <a:cubicBezTo>
                  <a:pt x="115" y="22"/>
                  <a:pt x="114" y="21"/>
                  <a:pt x="112" y="22"/>
                </a:cubicBezTo>
                <a:cubicBezTo>
                  <a:pt x="114" y="22"/>
                  <a:pt x="119" y="23"/>
                  <a:pt x="118" y="21"/>
                </a:cubicBezTo>
                <a:close/>
                <a:moveTo>
                  <a:pt x="0" y="24"/>
                </a:moveTo>
                <a:cubicBezTo>
                  <a:pt x="5" y="24"/>
                  <a:pt x="10" y="24"/>
                  <a:pt x="15" y="25"/>
                </a:cubicBezTo>
                <a:cubicBezTo>
                  <a:pt x="12" y="23"/>
                  <a:pt x="4" y="24"/>
                  <a:pt x="0" y="24"/>
                </a:cubicBezTo>
                <a:close/>
                <a:moveTo>
                  <a:pt x="21" y="25"/>
                </a:moveTo>
                <a:cubicBezTo>
                  <a:pt x="23" y="25"/>
                  <a:pt x="24" y="24"/>
                  <a:pt x="26" y="25"/>
                </a:cubicBezTo>
                <a:cubicBezTo>
                  <a:pt x="26" y="23"/>
                  <a:pt x="20" y="23"/>
                  <a:pt x="21" y="25"/>
                </a:cubicBezTo>
                <a:close/>
                <a:moveTo>
                  <a:pt x="50" y="25"/>
                </a:moveTo>
                <a:cubicBezTo>
                  <a:pt x="52" y="25"/>
                  <a:pt x="53" y="26"/>
                  <a:pt x="54" y="25"/>
                </a:cubicBezTo>
                <a:cubicBezTo>
                  <a:pt x="52" y="25"/>
                  <a:pt x="50" y="24"/>
                  <a:pt x="50" y="25"/>
                </a:cubicBezTo>
                <a:close/>
                <a:moveTo>
                  <a:pt x="113" y="25"/>
                </a:moveTo>
                <a:cubicBezTo>
                  <a:pt x="113" y="27"/>
                  <a:pt x="118" y="26"/>
                  <a:pt x="117" y="25"/>
                </a:cubicBezTo>
                <a:cubicBezTo>
                  <a:pt x="116" y="25"/>
                  <a:pt x="115" y="25"/>
                  <a:pt x="113" y="25"/>
                </a:cubicBezTo>
                <a:close/>
                <a:moveTo>
                  <a:pt x="83" y="25"/>
                </a:moveTo>
                <a:cubicBezTo>
                  <a:pt x="83" y="27"/>
                  <a:pt x="80" y="25"/>
                  <a:pt x="80" y="26"/>
                </a:cubicBezTo>
                <a:cubicBezTo>
                  <a:pt x="82" y="27"/>
                  <a:pt x="86" y="26"/>
                  <a:pt x="83" y="25"/>
                </a:cubicBezTo>
                <a:close/>
                <a:moveTo>
                  <a:pt x="101" y="26"/>
                </a:moveTo>
                <a:cubicBezTo>
                  <a:pt x="103" y="26"/>
                  <a:pt x="104" y="26"/>
                  <a:pt x="105" y="25"/>
                </a:cubicBezTo>
                <a:cubicBezTo>
                  <a:pt x="104" y="26"/>
                  <a:pt x="100" y="25"/>
                  <a:pt x="101" y="26"/>
                </a:cubicBezTo>
                <a:close/>
                <a:moveTo>
                  <a:pt x="11" y="30"/>
                </a:moveTo>
                <a:cubicBezTo>
                  <a:pt x="12" y="30"/>
                  <a:pt x="15" y="30"/>
                  <a:pt x="15" y="29"/>
                </a:cubicBezTo>
                <a:cubicBezTo>
                  <a:pt x="13" y="30"/>
                  <a:pt x="11" y="28"/>
                  <a:pt x="11" y="30"/>
                </a:cubicBezTo>
                <a:close/>
                <a:moveTo>
                  <a:pt x="81" y="32"/>
                </a:moveTo>
                <a:cubicBezTo>
                  <a:pt x="89" y="32"/>
                  <a:pt x="86" y="30"/>
                  <a:pt x="81" y="32"/>
                </a:cubicBezTo>
                <a:close/>
                <a:moveTo>
                  <a:pt x="53" y="33"/>
                </a:moveTo>
                <a:cubicBezTo>
                  <a:pt x="52" y="32"/>
                  <a:pt x="48" y="32"/>
                  <a:pt x="45" y="32"/>
                </a:cubicBezTo>
                <a:cubicBezTo>
                  <a:pt x="47" y="33"/>
                  <a:pt x="51" y="33"/>
                  <a:pt x="53" y="33"/>
                </a:cubicBezTo>
                <a:close/>
                <a:moveTo>
                  <a:pt x="187" y="35"/>
                </a:moveTo>
                <a:cubicBezTo>
                  <a:pt x="190" y="35"/>
                  <a:pt x="190" y="37"/>
                  <a:pt x="191" y="36"/>
                </a:cubicBezTo>
                <a:cubicBezTo>
                  <a:pt x="190" y="36"/>
                  <a:pt x="191" y="35"/>
                  <a:pt x="191" y="35"/>
                </a:cubicBezTo>
                <a:cubicBezTo>
                  <a:pt x="190" y="35"/>
                  <a:pt x="187" y="34"/>
                  <a:pt x="187" y="35"/>
                </a:cubicBezTo>
                <a:close/>
                <a:moveTo>
                  <a:pt x="141" y="35"/>
                </a:moveTo>
                <a:cubicBezTo>
                  <a:pt x="141" y="37"/>
                  <a:pt x="150" y="36"/>
                  <a:pt x="151" y="36"/>
                </a:cubicBezTo>
                <a:cubicBezTo>
                  <a:pt x="148" y="35"/>
                  <a:pt x="143" y="36"/>
                  <a:pt x="141" y="35"/>
                </a:cubicBezTo>
                <a:close/>
                <a:moveTo>
                  <a:pt x="196" y="2"/>
                </a:moveTo>
                <a:cubicBezTo>
                  <a:pt x="195" y="0"/>
                  <a:pt x="186" y="1"/>
                  <a:pt x="185" y="2"/>
                </a:cubicBezTo>
                <a:cubicBezTo>
                  <a:pt x="189" y="1"/>
                  <a:pt x="191" y="2"/>
                  <a:pt x="196" y="2"/>
                </a:cubicBezTo>
                <a:close/>
                <a:moveTo>
                  <a:pt x="46" y="6"/>
                </a:moveTo>
                <a:cubicBezTo>
                  <a:pt x="44" y="6"/>
                  <a:pt x="40" y="5"/>
                  <a:pt x="39" y="6"/>
                </a:cubicBezTo>
                <a:cubicBezTo>
                  <a:pt x="40" y="6"/>
                  <a:pt x="46" y="7"/>
                  <a:pt x="46" y="6"/>
                </a:cubicBezTo>
                <a:close/>
                <a:moveTo>
                  <a:pt x="204" y="5"/>
                </a:moveTo>
                <a:cubicBezTo>
                  <a:pt x="204" y="6"/>
                  <a:pt x="201" y="4"/>
                  <a:pt x="200" y="6"/>
                </a:cubicBezTo>
                <a:cubicBezTo>
                  <a:pt x="202" y="6"/>
                  <a:pt x="206" y="6"/>
                  <a:pt x="204" y="5"/>
                </a:cubicBezTo>
                <a:close/>
                <a:moveTo>
                  <a:pt x="127" y="6"/>
                </a:moveTo>
                <a:cubicBezTo>
                  <a:pt x="123" y="6"/>
                  <a:pt x="120" y="5"/>
                  <a:pt x="121" y="6"/>
                </a:cubicBezTo>
                <a:cubicBezTo>
                  <a:pt x="122" y="6"/>
                  <a:pt x="125" y="7"/>
                  <a:pt x="127" y="6"/>
                </a:cubicBezTo>
                <a:close/>
                <a:moveTo>
                  <a:pt x="73" y="6"/>
                </a:moveTo>
                <a:cubicBezTo>
                  <a:pt x="68" y="7"/>
                  <a:pt x="65" y="6"/>
                  <a:pt x="64" y="6"/>
                </a:cubicBezTo>
                <a:cubicBezTo>
                  <a:pt x="66" y="7"/>
                  <a:pt x="70" y="7"/>
                  <a:pt x="73" y="6"/>
                </a:cubicBezTo>
                <a:close/>
                <a:moveTo>
                  <a:pt x="217" y="11"/>
                </a:moveTo>
                <a:cubicBezTo>
                  <a:pt x="218" y="13"/>
                  <a:pt x="221" y="13"/>
                  <a:pt x="223" y="13"/>
                </a:cubicBezTo>
                <a:cubicBezTo>
                  <a:pt x="222" y="11"/>
                  <a:pt x="219" y="13"/>
                  <a:pt x="217" y="11"/>
                </a:cubicBezTo>
                <a:close/>
                <a:moveTo>
                  <a:pt x="250" y="19"/>
                </a:moveTo>
                <a:cubicBezTo>
                  <a:pt x="250" y="19"/>
                  <a:pt x="249" y="19"/>
                  <a:pt x="249" y="19"/>
                </a:cubicBezTo>
                <a:cubicBezTo>
                  <a:pt x="249" y="19"/>
                  <a:pt x="250" y="20"/>
                  <a:pt x="250" y="19"/>
                </a:cubicBezTo>
                <a:close/>
                <a:moveTo>
                  <a:pt x="219" y="19"/>
                </a:moveTo>
                <a:cubicBezTo>
                  <a:pt x="218" y="18"/>
                  <a:pt x="217" y="18"/>
                  <a:pt x="216" y="19"/>
                </a:cubicBezTo>
                <a:cubicBezTo>
                  <a:pt x="217" y="19"/>
                  <a:pt x="218" y="19"/>
                  <a:pt x="219" y="19"/>
                </a:cubicBezTo>
                <a:close/>
                <a:moveTo>
                  <a:pt x="142" y="16"/>
                </a:moveTo>
                <a:cubicBezTo>
                  <a:pt x="145" y="19"/>
                  <a:pt x="151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70" y="18"/>
                  <a:pt x="185" y="16"/>
                  <a:pt x="204" y="17"/>
                </a:cubicBezTo>
                <a:cubicBezTo>
                  <a:pt x="204" y="17"/>
                  <a:pt x="211" y="18"/>
                  <a:pt x="214" y="18"/>
                </a:cubicBezTo>
                <a:cubicBezTo>
                  <a:pt x="213" y="17"/>
                  <a:pt x="221" y="17"/>
                  <a:pt x="220" y="18"/>
                </a:cubicBezTo>
                <a:cubicBezTo>
                  <a:pt x="220" y="18"/>
                  <a:pt x="220" y="18"/>
                  <a:pt x="220" y="19"/>
                </a:cubicBezTo>
                <a:cubicBezTo>
                  <a:pt x="229" y="18"/>
                  <a:pt x="238" y="19"/>
                  <a:pt x="249" y="19"/>
                </a:cubicBezTo>
                <a:cubicBezTo>
                  <a:pt x="249" y="19"/>
                  <a:pt x="248" y="19"/>
                  <a:pt x="249" y="18"/>
                </a:cubicBezTo>
                <a:cubicBezTo>
                  <a:pt x="230" y="15"/>
                  <a:pt x="211" y="16"/>
                  <a:pt x="191" y="15"/>
                </a:cubicBezTo>
                <a:cubicBezTo>
                  <a:pt x="189" y="15"/>
                  <a:pt x="187" y="16"/>
                  <a:pt x="185" y="16"/>
                </a:cubicBezTo>
                <a:cubicBezTo>
                  <a:pt x="169" y="17"/>
                  <a:pt x="154" y="15"/>
                  <a:pt x="142" y="16"/>
                </a:cubicBezTo>
                <a:close/>
                <a:moveTo>
                  <a:pt x="20" y="16"/>
                </a:moveTo>
                <a:cubicBezTo>
                  <a:pt x="24" y="18"/>
                  <a:pt x="48" y="18"/>
                  <a:pt x="53" y="17"/>
                </a:cubicBezTo>
                <a:cubicBezTo>
                  <a:pt x="46" y="17"/>
                  <a:pt x="32" y="16"/>
                  <a:pt x="20" y="16"/>
                </a:cubicBezTo>
                <a:close/>
                <a:moveTo>
                  <a:pt x="55" y="17"/>
                </a:moveTo>
                <a:cubicBezTo>
                  <a:pt x="57" y="17"/>
                  <a:pt x="61" y="19"/>
                  <a:pt x="62" y="17"/>
                </a:cubicBezTo>
                <a:cubicBezTo>
                  <a:pt x="59" y="18"/>
                  <a:pt x="57" y="17"/>
                  <a:pt x="55" y="17"/>
                </a:cubicBezTo>
                <a:close/>
                <a:moveTo>
                  <a:pt x="104" y="19"/>
                </a:moveTo>
                <a:cubicBezTo>
                  <a:pt x="116" y="17"/>
                  <a:pt x="124" y="19"/>
                  <a:pt x="134" y="17"/>
                </a:cubicBezTo>
                <a:cubicBezTo>
                  <a:pt x="120" y="17"/>
                  <a:pt x="115" y="16"/>
                  <a:pt x="104" y="18"/>
                </a:cubicBezTo>
                <a:cubicBezTo>
                  <a:pt x="104" y="16"/>
                  <a:pt x="95" y="17"/>
                  <a:pt x="95" y="18"/>
                </a:cubicBezTo>
                <a:cubicBezTo>
                  <a:pt x="98" y="19"/>
                  <a:pt x="101" y="18"/>
                  <a:pt x="104" y="19"/>
                </a:cubicBezTo>
                <a:close/>
                <a:moveTo>
                  <a:pt x="96" y="20"/>
                </a:moveTo>
                <a:cubicBezTo>
                  <a:pt x="99" y="20"/>
                  <a:pt x="106" y="21"/>
                  <a:pt x="108" y="19"/>
                </a:cubicBezTo>
                <a:cubicBezTo>
                  <a:pt x="107" y="19"/>
                  <a:pt x="104" y="19"/>
                  <a:pt x="104" y="19"/>
                </a:cubicBezTo>
                <a:cubicBezTo>
                  <a:pt x="103" y="20"/>
                  <a:pt x="98" y="18"/>
                  <a:pt x="96" y="20"/>
                </a:cubicBezTo>
                <a:close/>
                <a:moveTo>
                  <a:pt x="86" y="17"/>
                </a:moveTo>
                <a:cubicBezTo>
                  <a:pt x="84" y="17"/>
                  <a:pt x="84" y="20"/>
                  <a:pt x="84" y="20"/>
                </a:cubicBezTo>
                <a:cubicBezTo>
                  <a:pt x="84" y="19"/>
                  <a:pt x="86" y="21"/>
                  <a:pt x="86" y="19"/>
                </a:cubicBezTo>
                <a:cubicBezTo>
                  <a:pt x="84" y="19"/>
                  <a:pt x="86" y="18"/>
                  <a:pt x="86" y="17"/>
                </a:cubicBezTo>
                <a:close/>
                <a:moveTo>
                  <a:pt x="218" y="20"/>
                </a:moveTo>
                <a:cubicBezTo>
                  <a:pt x="210" y="18"/>
                  <a:pt x="202" y="19"/>
                  <a:pt x="194" y="19"/>
                </a:cubicBezTo>
                <a:cubicBezTo>
                  <a:pt x="170" y="18"/>
                  <a:pt x="146" y="17"/>
                  <a:pt x="122" y="19"/>
                </a:cubicBezTo>
                <a:cubicBezTo>
                  <a:pt x="123" y="19"/>
                  <a:pt x="125" y="19"/>
                  <a:pt x="125" y="20"/>
                </a:cubicBezTo>
                <a:cubicBezTo>
                  <a:pt x="122" y="20"/>
                  <a:pt x="122" y="20"/>
                  <a:pt x="118" y="20"/>
                </a:cubicBezTo>
                <a:cubicBezTo>
                  <a:pt x="118" y="21"/>
                  <a:pt x="118" y="21"/>
                  <a:pt x="119" y="21"/>
                </a:cubicBezTo>
                <a:cubicBezTo>
                  <a:pt x="130" y="21"/>
                  <a:pt x="135" y="20"/>
                  <a:pt x="142" y="21"/>
                </a:cubicBezTo>
                <a:cubicBezTo>
                  <a:pt x="143" y="21"/>
                  <a:pt x="143" y="21"/>
                  <a:pt x="144" y="22"/>
                </a:cubicBezTo>
                <a:cubicBezTo>
                  <a:pt x="153" y="22"/>
                  <a:pt x="164" y="22"/>
                  <a:pt x="171" y="22"/>
                </a:cubicBezTo>
                <a:cubicBezTo>
                  <a:pt x="171" y="23"/>
                  <a:pt x="166" y="22"/>
                  <a:pt x="168" y="23"/>
                </a:cubicBezTo>
                <a:cubicBezTo>
                  <a:pt x="170" y="24"/>
                  <a:pt x="171" y="22"/>
                  <a:pt x="172" y="23"/>
                </a:cubicBezTo>
                <a:cubicBezTo>
                  <a:pt x="170" y="26"/>
                  <a:pt x="163" y="23"/>
                  <a:pt x="160" y="25"/>
                </a:cubicBezTo>
                <a:cubicBezTo>
                  <a:pt x="153" y="23"/>
                  <a:pt x="144" y="27"/>
                  <a:pt x="137" y="24"/>
                </a:cubicBezTo>
                <a:cubicBezTo>
                  <a:pt x="139" y="26"/>
                  <a:pt x="133" y="24"/>
                  <a:pt x="133" y="25"/>
                </a:cubicBezTo>
                <a:cubicBezTo>
                  <a:pt x="136" y="25"/>
                  <a:pt x="140" y="25"/>
                  <a:pt x="141" y="25"/>
                </a:cubicBezTo>
                <a:cubicBezTo>
                  <a:pt x="150" y="26"/>
                  <a:pt x="159" y="25"/>
                  <a:pt x="168" y="25"/>
                </a:cubicBezTo>
                <a:cubicBezTo>
                  <a:pt x="192" y="25"/>
                  <a:pt x="217" y="26"/>
                  <a:pt x="239" y="27"/>
                </a:cubicBezTo>
                <a:cubicBezTo>
                  <a:pt x="242" y="28"/>
                  <a:pt x="246" y="27"/>
                  <a:pt x="248" y="29"/>
                </a:cubicBezTo>
                <a:cubicBezTo>
                  <a:pt x="250" y="28"/>
                  <a:pt x="247" y="28"/>
                  <a:pt x="247" y="27"/>
                </a:cubicBezTo>
                <a:cubicBezTo>
                  <a:pt x="249" y="27"/>
                  <a:pt x="250" y="28"/>
                  <a:pt x="253" y="27"/>
                </a:cubicBezTo>
                <a:cubicBezTo>
                  <a:pt x="253" y="26"/>
                  <a:pt x="250" y="27"/>
                  <a:pt x="250" y="26"/>
                </a:cubicBezTo>
                <a:cubicBezTo>
                  <a:pt x="250" y="25"/>
                  <a:pt x="254" y="26"/>
                  <a:pt x="254" y="24"/>
                </a:cubicBezTo>
                <a:cubicBezTo>
                  <a:pt x="240" y="23"/>
                  <a:pt x="232" y="19"/>
                  <a:pt x="218" y="20"/>
                </a:cubicBezTo>
                <a:close/>
                <a:moveTo>
                  <a:pt x="180" y="23"/>
                </a:moveTo>
                <a:cubicBezTo>
                  <a:pt x="180" y="22"/>
                  <a:pt x="178" y="22"/>
                  <a:pt x="177" y="23"/>
                </a:cubicBezTo>
                <a:cubicBezTo>
                  <a:pt x="178" y="24"/>
                  <a:pt x="179" y="22"/>
                  <a:pt x="180" y="23"/>
                </a:cubicBezTo>
                <a:cubicBezTo>
                  <a:pt x="179" y="24"/>
                  <a:pt x="175" y="24"/>
                  <a:pt x="175" y="24"/>
                </a:cubicBezTo>
                <a:cubicBezTo>
                  <a:pt x="175" y="22"/>
                  <a:pt x="177" y="23"/>
                  <a:pt x="177" y="22"/>
                </a:cubicBezTo>
                <a:cubicBezTo>
                  <a:pt x="183" y="22"/>
                  <a:pt x="183" y="22"/>
                  <a:pt x="183" y="22"/>
                </a:cubicBezTo>
                <a:cubicBezTo>
                  <a:pt x="184" y="23"/>
                  <a:pt x="180" y="22"/>
                  <a:pt x="180" y="23"/>
                </a:cubicBezTo>
                <a:close/>
                <a:moveTo>
                  <a:pt x="190" y="24"/>
                </a:moveTo>
                <a:cubicBezTo>
                  <a:pt x="191" y="23"/>
                  <a:pt x="193" y="23"/>
                  <a:pt x="195" y="23"/>
                </a:cubicBezTo>
                <a:cubicBezTo>
                  <a:pt x="195" y="24"/>
                  <a:pt x="192" y="24"/>
                  <a:pt x="190" y="24"/>
                </a:cubicBezTo>
                <a:close/>
                <a:moveTo>
                  <a:pt x="191" y="22"/>
                </a:moveTo>
                <a:cubicBezTo>
                  <a:pt x="192" y="21"/>
                  <a:pt x="196" y="22"/>
                  <a:pt x="199" y="22"/>
                </a:cubicBezTo>
                <a:cubicBezTo>
                  <a:pt x="197" y="23"/>
                  <a:pt x="193" y="22"/>
                  <a:pt x="191" y="22"/>
                </a:cubicBezTo>
                <a:close/>
                <a:moveTo>
                  <a:pt x="197" y="24"/>
                </a:moveTo>
                <a:cubicBezTo>
                  <a:pt x="195" y="22"/>
                  <a:pt x="199" y="24"/>
                  <a:pt x="201" y="23"/>
                </a:cubicBezTo>
                <a:cubicBezTo>
                  <a:pt x="201" y="25"/>
                  <a:pt x="196" y="23"/>
                  <a:pt x="197" y="24"/>
                </a:cubicBezTo>
                <a:close/>
                <a:moveTo>
                  <a:pt x="202" y="24"/>
                </a:moveTo>
                <a:cubicBezTo>
                  <a:pt x="211" y="22"/>
                  <a:pt x="238" y="25"/>
                  <a:pt x="248" y="25"/>
                </a:cubicBezTo>
                <a:cubicBezTo>
                  <a:pt x="233" y="26"/>
                  <a:pt x="219" y="24"/>
                  <a:pt x="202" y="24"/>
                </a:cubicBezTo>
                <a:close/>
                <a:moveTo>
                  <a:pt x="99" y="21"/>
                </a:moveTo>
                <a:cubicBezTo>
                  <a:pt x="98" y="21"/>
                  <a:pt x="94" y="20"/>
                  <a:pt x="95" y="21"/>
                </a:cubicBezTo>
                <a:cubicBezTo>
                  <a:pt x="95" y="21"/>
                  <a:pt x="100" y="22"/>
                  <a:pt x="99" y="21"/>
                </a:cubicBezTo>
                <a:close/>
                <a:moveTo>
                  <a:pt x="137" y="21"/>
                </a:moveTo>
                <a:cubicBezTo>
                  <a:pt x="137" y="22"/>
                  <a:pt x="136" y="20"/>
                  <a:pt x="134" y="21"/>
                </a:cubicBezTo>
                <a:cubicBezTo>
                  <a:pt x="133" y="23"/>
                  <a:pt x="140" y="21"/>
                  <a:pt x="137" y="21"/>
                </a:cubicBezTo>
                <a:close/>
                <a:moveTo>
                  <a:pt x="98" y="22"/>
                </a:moveTo>
                <a:cubicBezTo>
                  <a:pt x="99" y="22"/>
                  <a:pt x="99" y="22"/>
                  <a:pt x="98" y="22"/>
                </a:cubicBezTo>
                <a:cubicBezTo>
                  <a:pt x="94" y="23"/>
                  <a:pt x="79" y="22"/>
                  <a:pt x="72" y="24"/>
                </a:cubicBezTo>
                <a:cubicBezTo>
                  <a:pt x="80" y="24"/>
                  <a:pt x="90" y="25"/>
                  <a:pt x="100" y="23"/>
                </a:cubicBezTo>
                <a:cubicBezTo>
                  <a:pt x="99" y="23"/>
                  <a:pt x="98" y="23"/>
                  <a:pt x="98" y="22"/>
                </a:cubicBezTo>
                <a:close/>
                <a:moveTo>
                  <a:pt x="71" y="25"/>
                </a:moveTo>
                <a:cubicBezTo>
                  <a:pt x="64" y="25"/>
                  <a:pt x="61" y="25"/>
                  <a:pt x="55" y="25"/>
                </a:cubicBezTo>
                <a:cubicBezTo>
                  <a:pt x="57" y="26"/>
                  <a:pt x="67" y="27"/>
                  <a:pt x="71" y="25"/>
                </a:cubicBezTo>
                <a:close/>
                <a:moveTo>
                  <a:pt x="249" y="32"/>
                </a:moveTo>
                <a:cubicBezTo>
                  <a:pt x="237" y="30"/>
                  <a:pt x="225" y="29"/>
                  <a:pt x="216" y="29"/>
                </a:cubicBezTo>
                <a:cubicBezTo>
                  <a:pt x="205" y="29"/>
                  <a:pt x="192" y="30"/>
                  <a:pt x="180" y="29"/>
                </a:cubicBezTo>
                <a:cubicBezTo>
                  <a:pt x="180" y="31"/>
                  <a:pt x="176" y="29"/>
                  <a:pt x="176" y="29"/>
                </a:cubicBezTo>
                <a:cubicBezTo>
                  <a:pt x="173" y="31"/>
                  <a:pt x="165" y="30"/>
                  <a:pt x="163" y="29"/>
                </a:cubicBezTo>
                <a:cubicBezTo>
                  <a:pt x="162" y="31"/>
                  <a:pt x="158" y="31"/>
                  <a:pt x="159" y="30"/>
                </a:cubicBezTo>
                <a:cubicBezTo>
                  <a:pt x="148" y="32"/>
                  <a:pt x="139" y="29"/>
                  <a:pt x="132" y="32"/>
                </a:cubicBezTo>
                <a:cubicBezTo>
                  <a:pt x="131" y="32"/>
                  <a:pt x="130" y="32"/>
                  <a:pt x="129" y="32"/>
                </a:cubicBezTo>
                <a:cubicBezTo>
                  <a:pt x="129" y="32"/>
                  <a:pt x="129" y="31"/>
                  <a:pt x="129" y="31"/>
                </a:cubicBezTo>
                <a:cubicBezTo>
                  <a:pt x="127" y="31"/>
                  <a:pt x="128" y="33"/>
                  <a:pt x="125" y="32"/>
                </a:cubicBezTo>
                <a:cubicBezTo>
                  <a:pt x="125" y="32"/>
                  <a:pt x="126" y="32"/>
                  <a:pt x="126" y="31"/>
                </a:cubicBezTo>
                <a:cubicBezTo>
                  <a:pt x="121" y="31"/>
                  <a:pt x="120" y="30"/>
                  <a:pt x="117" y="32"/>
                </a:cubicBezTo>
                <a:cubicBezTo>
                  <a:pt x="118" y="32"/>
                  <a:pt x="119" y="32"/>
                  <a:pt x="119" y="32"/>
                </a:cubicBezTo>
                <a:cubicBezTo>
                  <a:pt x="115" y="32"/>
                  <a:pt x="113" y="33"/>
                  <a:pt x="110" y="32"/>
                </a:cubicBezTo>
                <a:cubicBezTo>
                  <a:pt x="112" y="34"/>
                  <a:pt x="118" y="33"/>
                  <a:pt x="121" y="33"/>
                </a:cubicBezTo>
                <a:cubicBezTo>
                  <a:pt x="122" y="34"/>
                  <a:pt x="125" y="32"/>
                  <a:pt x="126" y="34"/>
                </a:cubicBezTo>
                <a:cubicBezTo>
                  <a:pt x="125" y="34"/>
                  <a:pt x="125" y="34"/>
                  <a:pt x="126" y="34"/>
                </a:cubicBezTo>
                <a:cubicBezTo>
                  <a:pt x="126" y="33"/>
                  <a:pt x="133" y="33"/>
                  <a:pt x="134" y="34"/>
                </a:cubicBezTo>
                <a:cubicBezTo>
                  <a:pt x="132" y="33"/>
                  <a:pt x="132" y="34"/>
                  <a:pt x="133" y="34"/>
                </a:cubicBezTo>
                <a:cubicBezTo>
                  <a:pt x="134" y="35"/>
                  <a:pt x="135" y="33"/>
                  <a:pt x="136" y="33"/>
                </a:cubicBezTo>
                <a:cubicBezTo>
                  <a:pt x="138" y="34"/>
                  <a:pt x="145" y="35"/>
                  <a:pt x="150" y="34"/>
                </a:cubicBezTo>
                <a:cubicBezTo>
                  <a:pt x="151" y="32"/>
                  <a:pt x="147" y="34"/>
                  <a:pt x="147" y="33"/>
                </a:cubicBezTo>
                <a:cubicBezTo>
                  <a:pt x="148" y="32"/>
                  <a:pt x="149" y="33"/>
                  <a:pt x="151" y="33"/>
                </a:cubicBezTo>
                <a:cubicBezTo>
                  <a:pt x="151" y="33"/>
                  <a:pt x="151" y="33"/>
                  <a:pt x="151" y="34"/>
                </a:cubicBezTo>
                <a:cubicBezTo>
                  <a:pt x="163" y="34"/>
                  <a:pt x="180" y="34"/>
                  <a:pt x="192" y="34"/>
                </a:cubicBezTo>
                <a:cubicBezTo>
                  <a:pt x="195" y="34"/>
                  <a:pt x="200" y="32"/>
                  <a:pt x="201" y="35"/>
                </a:cubicBezTo>
                <a:cubicBezTo>
                  <a:pt x="200" y="34"/>
                  <a:pt x="198" y="34"/>
                  <a:pt x="196" y="34"/>
                </a:cubicBezTo>
                <a:cubicBezTo>
                  <a:pt x="196" y="35"/>
                  <a:pt x="196" y="36"/>
                  <a:pt x="196" y="36"/>
                </a:cubicBezTo>
                <a:cubicBezTo>
                  <a:pt x="208" y="35"/>
                  <a:pt x="209" y="36"/>
                  <a:pt x="223" y="36"/>
                </a:cubicBezTo>
                <a:cubicBezTo>
                  <a:pt x="218" y="35"/>
                  <a:pt x="213" y="35"/>
                  <a:pt x="209" y="34"/>
                </a:cubicBezTo>
                <a:cubicBezTo>
                  <a:pt x="220" y="33"/>
                  <a:pt x="230" y="34"/>
                  <a:pt x="238" y="35"/>
                </a:cubicBezTo>
                <a:cubicBezTo>
                  <a:pt x="238" y="35"/>
                  <a:pt x="238" y="34"/>
                  <a:pt x="238" y="34"/>
                </a:cubicBezTo>
                <a:cubicBezTo>
                  <a:pt x="240" y="34"/>
                  <a:pt x="240" y="35"/>
                  <a:pt x="241" y="36"/>
                </a:cubicBezTo>
                <a:cubicBezTo>
                  <a:pt x="243" y="34"/>
                  <a:pt x="248" y="35"/>
                  <a:pt x="249" y="34"/>
                </a:cubicBezTo>
                <a:cubicBezTo>
                  <a:pt x="245" y="33"/>
                  <a:pt x="248" y="32"/>
                  <a:pt x="249" y="32"/>
                </a:cubicBezTo>
                <a:close/>
                <a:moveTo>
                  <a:pt x="202" y="35"/>
                </a:moveTo>
                <a:cubicBezTo>
                  <a:pt x="202" y="35"/>
                  <a:pt x="203" y="34"/>
                  <a:pt x="202" y="34"/>
                </a:cubicBezTo>
                <a:cubicBezTo>
                  <a:pt x="206" y="34"/>
                  <a:pt x="205" y="34"/>
                  <a:pt x="209" y="34"/>
                </a:cubicBezTo>
                <a:cubicBezTo>
                  <a:pt x="208" y="35"/>
                  <a:pt x="203" y="34"/>
                  <a:pt x="202" y="35"/>
                </a:cubicBezTo>
                <a:close/>
                <a:moveTo>
                  <a:pt x="36" y="31"/>
                </a:moveTo>
                <a:cubicBezTo>
                  <a:pt x="37" y="31"/>
                  <a:pt x="37" y="31"/>
                  <a:pt x="37" y="32"/>
                </a:cubicBezTo>
                <a:cubicBezTo>
                  <a:pt x="39" y="31"/>
                  <a:pt x="40" y="34"/>
                  <a:pt x="41" y="32"/>
                </a:cubicBezTo>
                <a:cubicBezTo>
                  <a:pt x="39" y="32"/>
                  <a:pt x="38" y="30"/>
                  <a:pt x="36" y="31"/>
                </a:cubicBezTo>
                <a:close/>
                <a:moveTo>
                  <a:pt x="102" y="32"/>
                </a:moveTo>
                <a:cubicBezTo>
                  <a:pt x="104" y="31"/>
                  <a:pt x="106" y="32"/>
                  <a:pt x="109" y="32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3" y="32"/>
                  <a:pt x="100" y="33"/>
                  <a:pt x="97" y="32"/>
                </a:cubicBezTo>
                <a:cubicBezTo>
                  <a:pt x="98" y="32"/>
                  <a:pt x="101" y="32"/>
                  <a:pt x="101" y="32"/>
                </a:cubicBezTo>
                <a:cubicBezTo>
                  <a:pt x="99" y="31"/>
                  <a:pt x="96" y="32"/>
                  <a:pt x="95" y="33"/>
                </a:cubicBezTo>
                <a:cubicBezTo>
                  <a:pt x="93" y="32"/>
                  <a:pt x="93" y="32"/>
                  <a:pt x="91" y="33"/>
                </a:cubicBezTo>
                <a:cubicBezTo>
                  <a:pt x="91" y="32"/>
                  <a:pt x="93" y="32"/>
                  <a:pt x="91" y="31"/>
                </a:cubicBezTo>
                <a:cubicBezTo>
                  <a:pt x="90" y="35"/>
                  <a:pt x="83" y="32"/>
                  <a:pt x="78" y="33"/>
                </a:cubicBezTo>
                <a:cubicBezTo>
                  <a:pt x="77" y="31"/>
                  <a:pt x="76" y="31"/>
                  <a:pt x="76" y="33"/>
                </a:cubicBezTo>
                <a:cubicBezTo>
                  <a:pt x="73" y="33"/>
                  <a:pt x="74" y="32"/>
                  <a:pt x="73" y="32"/>
                </a:cubicBezTo>
                <a:cubicBezTo>
                  <a:pt x="70" y="34"/>
                  <a:pt x="62" y="31"/>
                  <a:pt x="58" y="33"/>
                </a:cubicBezTo>
                <a:cubicBezTo>
                  <a:pt x="67" y="34"/>
                  <a:pt x="84" y="33"/>
                  <a:pt x="81" y="35"/>
                </a:cubicBezTo>
                <a:cubicBezTo>
                  <a:pt x="84" y="36"/>
                  <a:pt x="83" y="34"/>
                  <a:pt x="84" y="34"/>
                </a:cubicBezTo>
                <a:cubicBezTo>
                  <a:pt x="95" y="33"/>
                  <a:pt x="101" y="34"/>
                  <a:pt x="107" y="34"/>
                </a:cubicBezTo>
                <a:cubicBezTo>
                  <a:pt x="104" y="32"/>
                  <a:pt x="111" y="34"/>
                  <a:pt x="110" y="32"/>
                </a:cubicBezTo>
                <a:cubicBezTo>
                  <a:pt x="106" y="31"/>
                  <a:pt x="105" y="30"/>
                  <a:pt x="102" y="32"/>
                </a:cubicBezTo>
                <a:close/>
                <a:moveTo>
                  <a:pt x="159" y="35"/>
                </a:moveTo>
                <a:cubicBezTo>
                  <a:pt x="157" y="35"/>
                  <a:pt x="154" y="35"/>
                  <a:pt x="153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6" y="35"/>
                  <a:pt x="159" y="36"/>
                  <a:pt x="160" y="37"/>
                </a:cubicBezTo>
                <a:cubicBezTo>
                  <a:pt x="160" y="36"/>
                  <a:pt x="159" y="36"/>
                  <a:pt x="161" y="36"/>
                </a:cubicBezTo>
                <a:cubicBezTo>
                  <a:pt x="164" y="37"/>
                  <a:pt x="171" y="35"/>
                  <a:pt x="172" y="37"/>
                </a:cubicBezTo>
                <a:cubicBezTo>
                  <a:pt x="174" y="37"/>
                  <a:pt x="172" y="36"/>
                  <a:pt x="175" y="37"/>
                </a:cubicBezTo>
                <a:cubicBezTo>
                  <a:pt x="177" y="34"/>
                  <a:pt x="185" y="37"/>
                  <a:pt x="187" y="35"/>
                </a:cubicBezTo>
                <a:cubicBezTo>
                  <a:pt x="174" y="35"/>
                  <a:pt x="170" y="34"/>
                  <a:pt x="159" y="35"/>
                </a:cubicBezTo>
                <a:close/>
                <a:moveTo>
                  <a:pt x="130" y="36"/>
                </a:moveTo>
                <a:cubicBezTo>
                  <a:pt x="130" y="36"/>
                  <a:pt x="131" y="36"/>
                  <a:pt x="131" y="36"/>
                </a:cubicBezTo>
                <a:cubicBezTo>
                  <a:pt x="131" y="36"/>
                  <a:pt x="130" y="37"/>
                  <a:pt x="131" y="37"/>
                </a:cubicBezTo>
                <a:cubicBezTo>
                  <a:pt x="132" y="35"/>
                  <a:pt x="134" y="37"/>
                  <a:pt x="134" y="36"/>
                </a:cubicBezTo>
                <a:cubicBezTo>
                  <a:pt x="134" y="35"/>
                  <a:pt x="128" y="36"/>
                  <a:pt x="130" y="36"/>
                </a:cubicBezTo>
                <a:close/>
              </a:path>
            </a:pathLst>
          </a:custGeom>
          <a:solidFill>
            <a:srgbClr val="7716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6" name="文本框 265">
            <a:extLst>
              <a:ext uri="{FF2B5EF4-FFF2-40B4-BE49-F238E27FC236}">
                <a16:creationId xmlns:a16="http://schemas.microsoft.com/office/drawing/2014/main" id="{946786FB-1F37-4A47-B5C6-8116813EFC2D}"/>
              </a:ext>
            </a:extLst>
          </p:cNvPr>
          <p:cNvSpPr txBox="1"/>
          <p:nvPr/>
        </p:nvSpPr>
        <p:spPr>
          <a:xfrm>
            <a:off x="641545" y="581985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项目建议</a:t>
            </a:r>
          </a:p>
        </p:txBody>
      </p:sp>
      <p:grpSp>
        <p:nvGrpSpPr>
          <p:cNvPr id="267" name="组合 266">
            <a:extLst>
              <a:ext uri="{FF2B5EF4-FFF2-40B4-BE49-F238E27FC236}">
                <a16:creationId xmlns:a16="http://schemas.microsoft.com/office/drawing/2014/main" id="{E259E943-317F-42D7-B1E6-E967A5C7D257}"/>
              </a:ext>
            </a:extLst>
          </p:cNvPr>
          <p:cNvGrpSpPr/>
          <p:nvPr/>
        </p:nvGrpSpPr>
        <p:grpSpPr>
          <a:xfrm rot="14009034">
            <a:off x="2365686" y="688730"/>
            <a:ext cx="197836" cy="198620"/>
            <a:chOff x="3399647" y="865374"/>
            <a:chExt cx="230957" cy="231872"/>
          </a:xfrm>
        </p:grpSpPr>
        <p:grpSp>
          <p:nvGrpSpPr>
            <p:cNvPr id="268" name="组合 267">
              <a:extLst>
                <a:ext uri="{FF2B5EF4-FFF2-40B4-BE49-F238E27FC236}">
                  <a16:creationId xmlns:a16="http://schemas.microsoft.com/office/drawing/2014/main" id="{9E2BAAC2-B5EA-4CDE-9082-1723A40DA4D3}"/>
                </a:ext>
              </a:extLst>
            </p:cNvPr>
            <p:cNvGrpSpPr/>
            <p:nvPr/>
          </p:nvGrpSpPr>
          <p:grpSpPr>
            <a:xfrm>
              <a:off x="3399647" y="865374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554ABBCC-BF1B-4865-BF4F-70BFF639C5B4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152EA9E7-5F45-4E38-827A-FCD1793F829F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321C8679-F119-4E57-8427-7365CD50CAE0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852F5A20-47A5-4726-A260-9F57C58C9AAD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5F4B435D-F388-4943-9465-1EA91722F948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97BFA786-EF32-4859-AF67-EDA889613598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BB8A9669-84AF-419C-BF74-CED49ACC07FC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80B1ED56-661F-4B6A-8834-33FBD9C9EA44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3F3B0657-63EB-4AB1-A7ED-267C82CCF019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57DF9168-63E7-4DB9-9F65-E0C2BC6F802D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1FD68D24-06BD-46AB-9DE0-E2F47306D3D6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306CB264-61F2-44C1-806A-30209705F774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CED9CE12-7E0B-4586-988E-D3386C361C04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7566445C-A538-45B6-8508-FB70F10175AB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5621DCDD-E09F-4D01-98CF-4EEB646719D3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CAFD0FC3-1CAD-43A6-A5C3-00CF09C7B2A8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BDFCEB87-A668-4DAA-80FE-EE558C34552B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13268CD2-0120-4890-AAE3-085EA686599B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191CA69C-513D-48CB-A866-CF9C86AC6BDC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14D7364A-E1AF-42AF-AB24-7DCA91504FE9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C782C632-7218-48F9-A2DB-7A71319EA295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F627DE78-F8EE-48BC-9002-AFD8ACFCFC57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D42261E1-70D2-4BD2-B7EE-88516C3F75CF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5C12B8F2-E3B3-4F56-B700-EDC5E5B1225A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608868FD-3D53-4F60-AE3A-10097954E787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F9861FAA-E1CA-441F-9DAE-EF11B2763088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0100B066-8F9C-4BED-8319-073CA7B84B98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8D1E2676-E09A-4FCF-A467-AF96CE76C33A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A5903460-724F-4F31-BD33-053E657E7ABC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853CACD0-76EB-41EA-91F5-FCDAE3E3D7C0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8F4873BA-9BAA-4229-99BE-4ABD238C9018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128D5761-C1E2-4A93-83C9-D082D580A141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A8F1C40D-8BEC-4E58-ADF9-7650ECF4B47C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C2D162B4-6F7A-4A34-B779-35E2611F2140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CA9F6A10-02CD-444E-83EC-E31C43937FA4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83138135-44C5-4AB7-A090-B29943E33438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0346A8CD-F2C5-4660-A2DE-ABBD78AD48B6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E112C267-1B2C-479C-8139-38ABC287F582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19C4B923-1107-40FA-ABB9-D1151BC8D063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8B68AA01-FAF1-471C-BAC5-D71504BBF1F6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487F9244-9848-4EB3-984E-46A01BFE28CA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48A8C870-9AF5-48CD-889A-7736A6F531DC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5353B593-A3CF-45CC-91C8-12560BBEFD1C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F2773EB5-C6CC-4443-B345-38C68B22C708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F098710C-F407-40EE-BF2F-62FAEEC30744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FFD083D4-09DE-4D77-812F-ADC30406A8A3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072443AD-EC51-4029-974D-F4D11533B76C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E23B4123-C8B9-4AD4-884D-244793EE914B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9C21FC9A-8F8C-4D7D-AC07-8BBB98B24E7B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C5ECF3B1-B675-4FE9-8187-8BA589DC0DED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745CB802-66E3-426D-912C-B24F662E825E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5D4CCC0F-87C6-401C-A8FB-5216067AA690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E2C4B868-9E93-482B-A832-F82984B01074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59560D67-CCDF-4C0E-9BF7-0FEFF2FDC65C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10DC342E-DECF-4341-A13E-EF4126067D52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0CC12875-9317-4DE2-B436-B68055E9A4C8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E77C3635-CB93-4B5E-9148-E838661A32DB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C9438AC4-E1DA-490F-9319-472989953484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1EC02398-5838-4084-94F4-1437583161ED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D7EFFB72-1478-4926-B465-1D0BB3450782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0283FF1C-7CF9-4357-A2EE-70A0D2017534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EB8FAEE3-053C-498A-AEA2-F1A0A0E6D654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89DC61D8-5076-4BC2-A982-806E1CDB722F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FAF78AFA-CF7F-40FD-891E-BD75D4AE491A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FCDAB573-23CD-40AF-A3BC-76CDAD6199D2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B12170AB-E17D-4F3D-9347-A89EB985A750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E4B23314-16A6-46EF-BB7C-F25DF9A21897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A385FE4B-0CFB-461F-93A8-6FC0C3DC7798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12AAC9B2-B665-4998-8B33-A1322A36D9F4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A3495464-E320-41F2-AB62-10FC6082DCC4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901DDB4D-619A-475C-A86A-7F9E9EFF2131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ABF6EF27-B717-4C9C-919D-3806BDF2B606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CA4C54F6-4698-4FC1-9CC5-3416446E143D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ADFF019E-466D-4090-AD27-35D1DA561AED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1418D181-FCA2-43FD-8FE0-8B96D9A46DD0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8C5940D4-D33D-4183-B555-08E4E6E7EDCF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98B29F0B-B0FE-4A7C-96E2-8DA1DC12C8B3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A86FF1D6-6FE3-46D3-9261-E5745EE6F8AD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3996B8E4-CC66-4B57-9F99-10C8C5F63AAC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736D6F8C-31A7-454F-968D-EFA5774E3D96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056E5FE0-E303-41A8-B4A8-10FEA6C40D65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3E867BB1-8B76-4766-A71A-ABF5D6F6222B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C31EE4F1-7289-4436-AB79-7E5EAC620EB9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F5D7B6BF-3A69-4751-A61D-51257ADBF9CB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F51896C3-438A-4F21-B368-394BF874DF12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0C07FB1D-C6A3-427B-9D89-4DD6CA7F6B73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F75F64F9-2974-4A84-B230-19CE954A376C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501FF249-9192-4CF2-B9E7-095DAB2354B2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0425BCAE-109A-463F-B3F3-6D8AC3C91793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86A329A2-7F53-45B8-8D0F-EBF7894519AD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DF0FD5D0-615E-47BF-97D3-F3498EC90420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AC2DA79E-4B5E-4141-AB6B-F6095395FAF3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20D8D83E-3406-4F80-A546-050A2AA229C7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B5B776E9-3D8A-4DC5-81E5-437808CFE606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3F8D45FE-D3B6-45AB-8E77-2D67705E4D3D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B0474857-9B69-41B0-A807-2893BDE8700D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5EFE8A2C-6885-419D-AFD3-D8AE875EE375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1B839147-C638-422E-B558-972AC834BF34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A32D1D58-5B3C-43EF-8945-0F4750AA7ED5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C586A165-C4E8-48DD-BC41-16784DA400E8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B85123AB-CB7D-4F69-BF6D-15093E432497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3EB17206-8D48-4B3C-AD05-6C20400D8100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DBAA888A-A71E-4461-B608-E7A63EA3B7E2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A165234F-FD37-42BC-B903-1071669913D5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683E7745-05C2-4E7F-A03C-240F273E39B7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5F17B341-9D35-4B22-A84A-6A2A3A2AE40E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C68D5EB2-92B6-460C-85BA-E2B90EE8DE88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03E4A6FE-9F15-4671-9A1B-02469D42A30A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AA1CB894-B953-4DD9-8780-FF297CF06E25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2BF113DF-76C2-46FE-A324-E773B853946A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746D8436-A7C5-4E5C-93A7-E81135889755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43A6EAC1-2843-4368-BE45-1FC9366B70DB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B45FE329-DEDD-4AE8-AF63-E808A52DC4C5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243C4A9E-AE2F-4F2A-9700-3586DA1606C2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DC47B91A-526E-4072-9C70-B519A90DC5A0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895A35B5-9D8B-4D02-91B6-9AA297AD368B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70AA9FC6-9F09-41B0-B1FB-34FC2102EF36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AB232B85-066A-4987-A59B-FB92CBDFE722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7B405F3C-ECEE-42C1-92A3-4FB016E9490D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465B7046-BDA4-4AF2-A7FE-3C5D8683AFE9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88296886-C7C5-46D0-AF6F-B694FDDAB9E9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E29A42CD-90D8-461F-83CE-B2A9D7694A57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2E6999D8-FEC7-4D8F-9A96-9C1A6A2E6DE2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" name="组合 268">
              <a:extLst>
                <a:ext uri="{FF2B5EF4-FFF2-40B4-BE49-F238E27FC236}">
                  <a16:creationId xmlns:a16="http://schemas.microsoft.com/office/drawing/2014/main" id="{9158DD82-22CC-432A-974C-351A7D4224E9}"/>
                </a:ext>
              </a:extLst>
            </p:cNvPr>
            <p:cNvGrpSpPr/>
            <p:nvPr/>
          </p:nvGrpSpPr>
          <p:grpSpPr>
            <a:xfrm>
              <a:off x="3409898" y="871261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7F2C325B-6288-4C3D-AA1F-7B9A95A28F6D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F5AC9DD4-8F81-4057-BDE0-73E62965F4D5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EE865532-E689-413A-A7CE-B7A7F43AA197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3A04F570-6B29-4BAC-9610-893E0F7D8A9F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C75D6560-752D-4790-B69A-FAE83E50B247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91D88968-FCB9-4BAA-A9CE-A55B8A5C1436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DB6086B5-8621-4462-A4A1-5B674BE493F2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7B7D0D6B-1139-4740-BB7E-380BAC3CE55E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FD660E21-06B6-49EB-9A72-AAA31B331709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1FD511FD-51D1-4167-A145-3E93662643BA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27919C87-3949-4348-AF39-A935B9BC20D9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F2ECEFC8-4EEE-428E-996D-87BFC7DC9C00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FB7B73D9-5901-4850-AE5E-11D07B7B8BAB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E0DF8C41-1C98-44BB-A93C-A3B80A00C558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AB8A32CB-2EC2-4A13-8F0C-F41C1E78F6C8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0E95364E-8FE4-4BD8-A57F-42F9F6DBBE96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8F21CEA8-6F56-4C09-983D-BD7CC9466DDD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98FA6492-BED2-406C-8736-10AD65FFC5F1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4439006D-2FFD-4E2D-9283-9595250B7F3A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41FAAE23-533E-4287-B379-A417E33156CC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5776785E-2B9D-4E0E-B6C9-B29B29664902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95C25033-9ACD-4E15-BFBB-87423B5D003B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12D38F29-5EA7-4B62-B72E-74E50B277379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484CE435-434A-4247-A05D-EA528DDC805B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2C59B82C-DFAF-44CD-9D66-243E464949B3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F13A535F-E544-4C1D-A8C3-52BABD3B3E94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089AA599-6E3B-4DD4-BD01-DE7C3CAB00EA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4909A86D-BF51-4D08-9DEE-4E84F299C78B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6F378617-054E-4177-8576-1BC0DCD1781E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7F90C2A3-56B2-4DC4-89D7-B6112FDD1B2C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B8D6A3C9-BF83-4BD5-958B-5930BAD7A418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1991071C-6373-484A-8D34-F5C1A0DB06B2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5A052078-21F8-4813-BDAD-24054B2B3425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CBACA597-179D-4678-A47A-CAD6D4CC9E24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82270FE1-FA17-402E-A0FD-0F9BB281227D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94EEBB3B-6992-40FD-B559-AFD1DF18E2BA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527334FC-5BA0-4BDD-ADD6-1ABDBAB70451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F030D6BC-0077-436D-B789-1095D8A678BE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1AAA922B-6FA4-4DD1-9869-E3FED33B9D2D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52F79FFE-E620-4A28-8A04-07EBC9375112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C43BF448-0FED-4708-94D9-357C95D0A827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2CF0398B-B0E1-46C3-B49B-BE07C6000131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AE18C82F-6F75-4DD2-8CD1-E95A7E0ED59A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9CAF5D80-F977-4995-AD47-836B185FB585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41200E0C-BBE0-4F1A-82FF-75CC7EA5DCD6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A5C41AC9-4942-4200-A545-1750EBF04E9A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8BA58CA4-8984-4670-A687-3EB2141F3890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08270945-3EC2-4707-AA16-105C1882731F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E04823AA-D05F-4AB8-85AD-4F487181CD0B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099A98C-8F5A-4B71-8F7F-2936BFFBF266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EF50C581-CDE6-45E9-BF1F-CB0989855E3A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695A8B6C-5150-456D-B97A-9F8821339EB8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71E0C9B9-AA6F-4756-AFEE-B543A6787CEB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B8C562FB-0600-4F44-8186-C3F97894BAE6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FF212F42-CD10-4F75-A505-AE0AED8D1433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520E7F3E-5836-46EC-BA13-3EA522692199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D5F2CD8D-1613-4D96-83E4-F0B811D3C330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AD2EC889-C65E-4477-BC1B-7CA39F889B90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BA9E87EF-4D88-42CB-A73E-E09F04266886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62AF6D6B-C861-47C4-B437-2F6223B115CE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AAAC0260-B2DC-4B99-B7EB-92F8EAEBF5C5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6D9E2E62-B023-4D0F-BE93-9C504BBFD4B4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2F71502A-B71E-4D91-AF4E-FF44E7F3FA86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DADBD57B-36DC-4641-8491-8683F0F30160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0A70139D-8E18-49AA-92D9-6D32F92174F2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C6DF3DAC-52ED-418F-ADA0-D6A9D57A4493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CC764A2C-47A9-4F83-8E71-D33733BA7339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48964323-1DC0-4BD3-A18C-4B94A410640B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041828C7-A3C8-4FF8-A2A9-67C15044454A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BC4C5907-C647-40A3-91B7-281FD1866EEC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EE9A87EC-6174-4A43-ACFF-47D109475581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733706DB-71B9-4FB1-9157-A583B14F4484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7908F41D-2C4A-4CEE-8FCF-9C5F713E07DE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158F0E48-85AD-4363-9262-51505DA22F9A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8D17B53E-92B3-4C7E-97F4-44CA8FB1152A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347E22DF-132C-44A9-A9C9-8A8725DC669C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4C3749C1-E9CF-4B43-9481-1CE582F4CBA4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BFDC0A6A-97E7-4B89-AA71-49E5B7723E86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C840C368-6D6D-4A8E-B4CB-1C4CA4984E2B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C0626C44-C18E-47FB-82A7-322616079E74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6115A2E9-E1F9-449F-AAC9-7FA425B68CB9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CEC34D4D-C996-428A-B47C-6EF4C9C03942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8B3F0FE4-8B23-4479-9943-4432F7D11626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6BC72602-1DB0-4BC5-9955-E0A1AED4A3FA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824E6627-2CE3-4E68-ACC4-7F3D1A3164D2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59BE8F20-DD68-4DE7-B7F8-00C6E7C4B658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009FD296-98FE-4CA2-90E2-A8DAB0CC464F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EE4BE1AE-802F-4CB9-B1F8-9B6F315DB1DA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623013D1-9F00-462C-B97E-FE3A91A887CD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3D03B371-CC7C-4200-B44F-BD98735C1E3B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348885A3-1A18-4D39-AB95-EFA74DC754DB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B807526F-A745-4E7E-9D9A-80811228194F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82922132-08A3-4E72-A9D1-781F7A688EBD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C51D7C10-0E0B-4EDE-8B91-BCE12C3DC200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9331F443-4D78-44C0-ACE3-B62E010F969A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3D927C3F-9681-4080-924A-17D45FA72BF7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2EE63C9B-F90D-4EF5-867B-E69BA210CA65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E371D299-A063-4579-8D15-B62F280D13F0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23527A7F-BDFB-494C-BDCA-D393600C968F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D95C8034-930D-4A54-B7D8-9966A6A3BD24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49CF6ABB-EF1B-4E1D-A851-B2496FFD7E4E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6BDEE3D7-8A4F-4816-AF11-BF87D9ED9FFD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5E262C9A-A701-4407-82FE-93AD20FCE982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687E1912-11C4-43E7-865D-68DB1B2AE328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4E6F83CB-2EAC-447D-957F-51EA7DE00AE3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8301814C-D33E-4584-9839-058CD674B07B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0AA307A2-BCAF-473C-8C35-2235770C4694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29017AC5-A6CD-4A83-810E-0C535081054E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169092F2-4A99-46A0-B69E-3B3C3B955834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E4FE286D-9D42-4165-9772-A4F166C82E6B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4827884B-EBC1-48A4-881A-3DCF1BB3F0EF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212A4132-84FC-4327-B7CE-E3B299120095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E3C16244-D2F1-4450-96EB-58FB7886AC2E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713BBAD1-633C-48F8-8782-A1607FBCE05C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6069B3B3-0671-462C-8AF3-3262CBE8CCA4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DA59AF4A-D33D-45CC-ADDA-263BFA703528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9CD3229B-956E-4DF8-B2FD-B4AD3B92F937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8F9A9114-A9DF-4269-B663-887DA819FD65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14925900-293C-4150-A5E0-02FDB67DB45B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61409CA1-6A73-40EE-9A09-DE934A6E7D4D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A5940AA6-9F0F-497B-AFE0-8AD7B3906CC6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F645B4A4-F5C8-4A6E-895E-F6CFCEC94B42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CCD04D93-2643-44D4-B252-8DF57A4D5167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54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E7BE8306-BA73-484C-BC09-7B731E897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2"/>
            <a:ext cx="12192000" cy="6854076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8928289-1C84-4B5B-A54E-45C58AA619FF}"/>
              </a:ext>
            </a:extLst>
          </p:cNvPr>
          <p:cNvSpPr/>
          <p:nvPr/>
        </p:nvSpPr>
        <p:spPr>
          <a:xfrm>
            <a:off x="0" y="1962"/>
            <a:ext cx="12192000" cy="6854076"/>
          </a:xfrm>
          <a:prstGeom prst="roundRect">
            <a:avLst>
              <a:gd name="adj" fmla="val 0"/>
            </a:avLst>
          </a:prstGeom>
          <a:solidFill>
            <a:srgbClr val="FCF5E3">
              <a:alpha val="68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95009E-6F66-4D99-9C86-B3DB246989C3}"/>
              </a:ext>
            </a:extLst>
          </p:cNvPr>
          <p:cNvSpPr/>
          <p:nvPr/>
        </p:nvSpPr>
        <p:spPr>
          <a:xfrm>
            <a:off x="568163" y="3030948"/>
            <a:ext cx="3404265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现在越来越多的托盘商、苹果店面提到上述这两点问题，因此为了我公司业务的顺利开展，有必要提上工作日程。</a:t>
            </a:r>
          </a:p>
        </p:txBody>
      </p:sp>
      <p:pic>
        <p:nvPicPr>
          <p:cNvPr id="545" name="图片 544">
            <a:extLst>
              <a:ext uri="{FF2B5EF4-FFF2-40B4-BE49-F238E27FC236}">
                <a16:creationId xmlns:a16="http://schemas.microsoft.com/office/drawing/2014/main" id="{FBC3058B-CACA-4261-A269-16D38D35FB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366"/>
          <a:stretch>
            <a:fillRect/>
          </a:stretch>
        </p:blipFill>
        <p:spPr>
          <a:xfrm>
            <a:off x="0" y="107921"/>
            <a:ext cx="1368257" cy="1213209"/>
          </a:xfrm>
          <a:custGeom>
            <a:avLst/>
            <a:gdLst>
              <a:gd name="connsiteX0" fmla="*/ 0 w 1368257"/>
              <a:gd name="connsiteY0" fmla="*/ 0 h 1213209"/>
              <a:gd name="connsiteX1" fmla="*/ 1368257 w 1368257"/>
              <a:gd name="connsiteY1" fmla="*/ 0 h 1213209"/>
              <a:gd name="connsiteX2" fmla="*/ 1368257 w 1368257"/>
              <a:gd name="connsiteY2" fmla="*/ 1213209 h 1213209"/>
              <a:gd name="connsiteX3" fmla="*/ 0 w 1368257"/>
              <a:gd name="connsiteY3" fmla="*/ 1213209 h 1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257" h="1213209">
                <a:moveTo>
                  <a:pt x="0" y="0"/>
                </a:moveTo>
                <a:lnTo>
                  <a:pt x="1368257" y="0"/>
                </a:lnTo>
                <a:lnTo>
                  <a:pt x="1368257" y="1213209"/>
                </a:lnTo>
                <a:lnTo>
                  <a:pt x="0" y="1213209"/>
                </a:lnTo>
                <a:close/>
              </a:path>
            </a:pathLst>
          </a:custGeom>
        </p:spPr>
      </p:pic>
      <p:sp>
        <p:nvSpPr>
          <p:cNvPr id="292" name="任意多边形: 形状 291">
            <a:extLst>
              <a:ext uri="{FF2B5EF4-FFF2-40B4-BE49-F238E27FC236}">
                <a16:creationId xmlns:a16="http://schemas.microsoft.com/office/drawing/2014/main" id="{249B7C08-F483-4372-906C-FFCE8195A553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237960" y="2138967"/>
            <a:ext cx="135396" cy="1328225"/>
          </a:xfrm>
          <a:custGeom>
            <a:avLst/>
            <a:gdLst>
              <a:gd name="T0" fmla="*/ 3 w 196"/>
              <a:gd name="T1" fmla="*/ 8 h 264"/>
              <a:gd name="T2" fmla="*/ 184 w 196"/>
              <a:gd name="T3" fmla="*/ 19 h 264"/>
              <a:gd name="T4" fmla="*/ 172 w 196"/>
              <a:gd name="T5" fmla="*/ 29 h 264"/>
              <a:gd name="T6" fmla="*/ 8 w 196"/>
              <a:gd name="T7" fmla="*/ 8 h 264"/>
              <a:gd name="T8" fmla="*/ 182 w 196"/>
              <a:gd name="T9" fmla="*/ 50 h 264"/>
              <a:gd name="T10" fmla="*/ 192 w 196"/>
              <a:gd name="T11" fmla="*/ 61 h 264"/>
              <a:gd name="T12" fmla="*/ 173 w 196"/>
              <a:gd name="T13" fmla="*/ 70 h 264"/>
              <a:gd name="T14" fmla="*/ 149 w 196"/>
              <a:gd name="T15" fmla="*/ 77 h 264"/>
              <a:gd name="T16" fmla="*/ 182 w 196"/>
              <a:gd name="T17" fmla="*/ 47 h 264"/>
              <a:gd name="T18" fmla="*/ 124 w 196"/>
              <a:gd name="T19" fmla="*/ 81 h 264"/>
              <a:gd name="T20" fmla="*/ 18 w 196"/>
              <a:gd name="T21" fmla="*/ 82 h 264"/>
              <a:gd name="T22" fmla="*/ 148 w 196"/>
              <a:gd name="T23" fmla="*/ 88 h 264"/>
              <a:gd name="T24" fmla="*/ 78 w 196"/>
              <a:gd name="T25" fmla="*/ 118 h 264"/>
              <a:gd name="T26" fmla="*/ 81 w 196"/>
              <a:gd name="T27" fmla="*/ 103 h 264"/>
              <a:gd name="T28" fmla="*/ 81 w 196"/>
              <a:gd name="T29" fmla="*/ 101 h 264"/>
              <a:gd name="T30" fmla="*/ 150 w 196"/>
              <a:gd name="T31" fmla="*/ 108 h 264"/>
              <a:gd name="T32" fmla="*/ 82 w 196"/>
              <a:gd name="T33" fmla="*/ 120 h 264"/>
              <a:gd name="T34" fmla="*/ 117 w 196"/>
              <a:gd name="T35" fmla="*/ 125 h 264"/>
              <a:gd name="T36" fmla="*/ 177 w 196"/>
              <a:gd name="T37" fmla="*/ 128 h 264"/>
              <a:gd name="T38" fmla="*/ 89 w 196"/>
              <a:gd name="T39" fmla="*/ 143 h 264"/>
              <a:gd name="T40" fmla="*/ 1 w 196"/>
              <a:gd name="T41" fmla="*/ 160 h 264"/>
              <a:gd name="T42" fmla="*/ 10 w 196"/>
              <a:gd name="T43" fmla="*/ 167 h 264"/>
              <a:gd name="T44" fmla="*/ 25 w 196"/>
              <a:gd name="T45" fmla="*/ 177 h 264"/>
              <a:gd name="T46" fmla="*/ 146 w 196"/>
              <a:gd name="T47" fmla="*/ 185 h 264"/>
              <a:gd name="T48" fmla="*/ 19 w 196"/>
              <a:gd name="T49" fmla="*/ 194 h 264"/>
              <a:gd name="T50" fmla="*/ 37 w 196"/>
              <a:gd name="T51" fmla="*/ 176 h 264"/>
              <a:gd name="T52" fmla="*/ 24 w 196"/>
              <a:gd name="T53" fmla="*/ 151 h 264"/>
              <a:gd name="T54" fmla="*/ 22 w 196"/>
              <a:gd name="T55" fmla="*/ 77 h 264"/>
              <a:gd name="T56" fmla="*/ 35 w 196"/>
              <a:gd name="T57" fmla="*/ 1 h 264"/>
              <a:gd name="T58" fmla="*/ 126 w 196"/>
              <a:gd name="T59" fmla="*/ 5 h 264"/>
              <a:gd name="T60" fmla="*/ 119 w 196"/>
              <a:gd name="T61" fmla="*/ 114 h 264"/>
              <a:gd name="T62" fmla="*/ 112 w 196"/>
              <a:gd name="T63" fmla="*/ 28 h 264"/>
              <a:gd name="T64" fmla="*/ 119 w 196"/>
              <a:gd name="T65" fmla="*/ 142 h 264"/>
              <a:gd name="T66" fmla="*/ 97 w 196"/>
              <a:gd name="T67" fmla="*/ 71 h 264"/>
              <a:gd name="T68" fmla="*/ 82 w 196"/>
              <a:gd name="T69" fmla="*/ 173 h 264"/>
              <a:gd name="T70" fmla="*/ 56 w 196"/>
              <a:gd name="T71" fmla="*/ 256 h 264"/>
              <a:gd name="T72" fmla="*/ 54 w 196"/>
              <a:gd name="T73" fmla="*/ 204 h 264"/>
              <a:gd name="T74" fmla="*/ 41 w 196"/>
              <a:gd name="T75" fmla="*/ 205 h 264"/>
              <a:gd name="T76" fmla="*/ 110 w 196"/>
              <a:gd name="T77" fmla="*/ 181 h 264"/>
              <a:gd name="T78" fmla="*/ 25 w 196"/>
              <a:gd name="T79" fmla="*/ 190 h 264"/>
              <a:gd name="T80" fmla="*/ 81 w 196"/>
              <a:gd name="T81" fmla="*/ 206 h 264"/>
              <a:gd name="T82" fmla="*/ 74 w 196"/>
              <a:gd name="T83" fmla="*/ 214 h 264"/>
              <a:gd name="T84" fmla="*/ 39 w 196"/>
              <a:gd name="T85" fmla="*/ 225 h 264"/>
              <a:gd name="T86" fmla="*/ 52 w 196"/>
              <a:gd name="T87" fmla="*/ 233 h 264"/>
              <a:gd name="T88" fmla="*/ 51 w 196"/>
              <a:gd name="T89" fmla="*/ 252 h 264"/>
              <a:gd name="T90" fmla="*/ 116 w 196"/>
              <a:gd name="T91" fmla="*/ 26 h 264"/>
              <a:gd name="T92" fmla="*/ 122 w 196"/>
              <a:gd name="T93" fmla="*/ 39 h 264"/>
              <a:gd name="T94" fmla="*/ 30 w 196"/>
              <a:gd name="T95" fmla="*/ 55 h 264"/>
              <a:gd name="T96" fmla="*/ 107 w 196"/>
              <a:gd name="T97" fmla="*/ 69 h 264"/>
              <a:gd name="T98" fmla="*/ 109 w 196"/>
              <a:gd name="T99" fmla="*/ 81 h 264"/>
              <a:gd name="T100" fmla="*/ 112 w 196"/>
              <a:gd name="T101" fmla="*/ 94 h 264"/>
              <a:gd name="T102" fmla="*/ 55 w 196"/>
              <a:gd name="T103" fmla="*/ 101 h 264"/>
              <a:gd name="T104" fmla="*/ 119 w 196"/>
              <a:gd name="T105" fmla="*/ 111 h 264"/>
              <a:gd name="T106" fmla="*/ 111 w 196"/>
              <a:gd name="T107" fmla="*/ 124 h 264"/>
              <a:gd name="T108" fmla="*/ 83 w 196"/>
              <a:gd name="T109" fmla="*/ 86 h 264"/>
              <a:gd name="T110" fmla="*/ 22 w 196"/>
              <a:gd name="T111" fmla="*/ 137 h 264"/>
              <a:gd name="T112" fmla="*/ 84 w 196"/>
              <a:gd name="T113" fmla="*/ 141 h 264"/>
              <a:gd name="T114" fmla="*/ 78 w 196"/>
              <a:gd name="T115" fmla="*/ 150 h 264"/>
              <a:gd name="T116" fmla="*/ 40 w 196"/>
              <a:gd name="T117" fmla="*/ 170 h 264"/>
              <a:gd name="T118" fmla="*/ 108 w 196"/>
              <a:gd name="T119" fmla="*/ 161 h 264"/>
              <a:gd name="T120" fmla="*/ 100 w 196"/>
              <a:gd name="T121" fmla="*/ 185 h 264"/>
              <a:gd name="T122" fmla="*/ 43 w 196"/>
              <a:gd name="T123" fmla="*/ 2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64">
                <a:moveTo>
                  <a:pt x="60" y="264"/>
                </a:moveTo>
                <a:cubicBezTo>
                  <a:pt x="58" y="264"/>
                  <a:pt x="59" y="262"/>
                  <a:pt x="59" y="261"/>
                </a:cubicBezTo>
                <a:cubicBezTo>
                  <a:pt x="59" y="259"/>
                  <a:pt x="59" y="255"/>
                  <a:pt x="60" y="256"/>
                </a:cubicBezTo>
                <a:cubicBezTo>
                  <a:pt x="61" y="258"/>
                  <a:pt x="60" y="260"/>
                  <a:pt x="60" y="261"/>
                </a:cubicBezTo>
                <a:cubicBezTo>
                  <a:pt x="60" y="262"/>
                  <a:pt x="61" y="264"/>
                  <a:pt x="60" y="264"/>
                </a:cubicBezTo>
                <a:close/>
                <a:moveTo>
                  <a:pt x="129" y="4"/>
                </a:moveTo>
                <a:cubicBezTo>
                  <a:pt x="129" y="4"/>
                  <a:pt x="130" y="2"/>
                  <a:pt x="130" y="2"/>
                </a:cubicBezTo>
                <a:cubicBezTo>
                  <a:pt x="130" y="3"/>
                  <a:pt x="130" y="4"/>
                  <a:pt x="129" y="4"/>
                </a:cubicBezTo>
                <a:close/>
                <a:moveTo>
                  <a:pt x="6" y="9"/>
                </a:moveTo>
                <a:cubicBezTo>
                  <a:pt x="6" y="9"/>
                  <a:pt x="7" y="7"/>
                  <a:pt x="7" y="8"/>
                </a:cubicBezTo>
                <a:cubicBezTo>
                  <a:pt x="7" y="8"/>
                  <a:pt x="7" y="9"/>
                  <a:pt x="6" y="9"/>
                </a:cubicBezTo>
                <a:close/>
                <a:moveTo>
                  <a:pt x="170" y="8"/>
                </a:moveTo>
                <a:cubicBezTo>
                  <a:pt x="169" y="8"/>
                  <a:pt x="171" y="4"/>
                  <a:pt x="171" y="5"/>
                </a:cubicBezTo>
                <a:cubicBezTo>
                  <a:pt x="172" y="6"/>
                  <a:pt x="171" y="8"/>
                  <a:pt x="170" y="8"/>
                </a:cubicBezTo>
                <a:close/>
                <a:moveTo>
                  <a:pt x="12" y="11"/>
                </a:moveTo>
                <a:cubicBezTo>
                  <a:pt x="11" y="11"/>
                  <a:pt x="12" y="9"/>
                  <a:pt x="12" y="8"/>
                </a:cubicBezTo>
                <a:cubicBezTo>
                  <a:pt x="12" y="8"/>
                  <a:pt x="12" y="6"/>
                  <a:pt x="13" y="7"/>
                </a:cubicBezTo>
                <a:cubicBezTo>
                  <a:pt x="14" y="8"/>
                  <a:pt x="13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172" y="8"/>
                </a:moveTo>
                <a:cubicBezTo>
                  <a:pt x="171" y="8"/>
                  <a:pt x="172" y="6"/>
                  <a:pt x="172" y="7"/>
                </a:cubicBezTo>
                <a:cubicBezTo>
                  <a:pt x="172" y="7"/>
                  <a:pt x="173" y="8"/>
                  <a:pt x="172" y="8"/>
                </a:cubicBezTo>
                <a:close/>
                <a:moveTo>
                  <a:pt x="12" y="13"/>
                </a:moveTo>
                <a:cubicBezTo>
                  <a:pt x="11" y="13"/>
                  <a:pt x="13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lose/>
                <a:moveTo>
                  <a:pt x="175" y="10"/>
                </a:moveTo>
                <a:cubicBezTo>
                  <a:pt x="174" y="11"/>
                  <a:pt x="175" y="8"/>
                  <a:pt x="175" y="7"/>
                </a:cubicBezTo>
                <a:cubicBezTo>
                  <a:pt x="175" y="6"/>
                  <a:pt x="175" y="3"/>
                  <a:pt x="176" y="4"/>
                </a:cubicBezTo>
                <a:cubicBezTo>
                  <a:pt x="177" y="5"/>
                  <a:pt x="176" y="8"/>
                  <a:pt x="176" y="9"/>
                </a:cubicBezTo>
                <a:cubicBezTo>
                  <a:pt x="176" y="10"/>
                  <a:pt x="176" y="10"/>
                  <a:pt x="175" y="10"/>
                </a:cubicBezTo>
                <a:close/>
                <a:moveTo>
                  <a:pt x="6" y="14"/>
                </a:moveTo>
                <a:cubicBezTo>
                  <a:pt x="6" y="14"/>
                  <a:pt x="7" y="13"/>
                  <a:pt x="7" y="13"/>
                </a:cubicBezTo>
                <a:cubicBezTo>
                  <a:pt x="7" y="14"/>
                  <a:pt x="7" y="14"/>
                  <a:pt x="6" y="14"/>
                </a:cubicBezTo>
                <a:close/>
                <a:moveTo>
                  <a:pt x="2" y="15"/>
                </a:moveTo>
                <a:cubicBezTo>
                  <a:pt x="1" y="15"/>
                  <a:pt x="1" y="13"/>
                  <a:pt x="1" y="12"/>
                </a:cubicBezTo>
                <a:cubicBezTo>
                  <a:pt x="1" y="11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2" y="5"/>
                  <a:pt x="4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3" y="9"/>
                  <a:pt x="3" y="9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3"/>
                  <a:pt x="3" y="15"/>
                  <a:pt x="2" y="15"/>
                </a:cubicBezTo>
                <a:close/>
                <a:moveTo>
                  <a:pt x="149" y="12"/>
                </a:moveTo>
                <a:cubicBezTo>
                  <a:pt x="149" y="12"/>
                  <a:pt x="149" y="11"/>
                  <a:pt x="149" y="11"/>
                </a:cubicBezTo>
                <a:cubicBezTo>
                  <a:pt x="149" y="11"/>
                  <a:pt x="149" y="12"/>
                  <a:pt x="149" y="12"/>
                </a:cubicBezTo>
                <a:close/>
                <a:moveTo>
                  <a:pt x="150" y="14"/>
                </a:moveTo>
                <a:cubicBezTo>
                  <a:pt x="149" y="14"/>
                  <a:pt x="150" y="11"/>
                  <a:pt x="150" y="10"/>
                </a:cubicBezTo>
                <a:cubicBezTo>
                  <a:pt x="150" y="9"/>
                  <a:pt x="150" y="5"/>
                  <a:pt x="150" y="6"/>
                </a:cubicBezTo>
                <a:cubicBezTo>
                  <a:pt x="151" y="8"/>
                  <a:pt x="151" y="11"/>
                  <a:pt x="151" y="13"/>
                </a:cubicBezTo>
                <a:cubicBezTo>
                  <a:pt x="151" y="14"/>
                  <a:pt x="150" y="14"/>
                  <a:pt x="150" y="14"/>
                </a:cubicBezTo>
                <a:close/>
                <a:moveTo>
                  <a:pt x="6" y="17"/>
                </a:moveTo>
                <a:cubicBezTo>
                  <a:pt x="6" y="17"/>
                  <a:pt x="7" y="16"/>
                  <a:pt x="7" y="16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184" y="14"/>
                </a:moveTo>
                <a:cubicBezTo>
                  <a:pt x="183" y="13"/>
                  <a:pt x="184" y="11"/>
                  <a:pt x="184" y="9"/>
                </a:cubicBezTo>
                <a:cubicBezTo>
                  <a:pt x="184" y="8"/>
                  <a:pt x="184" y="7"/>
                  <a:pt x="184" y="5"/>
                </a:cubicBezTo>
                <a:cubicBezTo>
                  <a:pt x="184" y="4"/>
                  <a:pt x="184" y="2"/>
                  <a:pt x="185" y="3"/>
                </a:cubicBezTo>
                <a:cubicBezTo>
                  <a:pt x="186" y="4"/>
                  <a:pt x="185" y="6"/>
                  <a:pt x="185" y="8"/>
                </a:cubicBezTo>
                <a:cubicBezTo>
                  <a:pt x="185" y="10"/>
                  <a:pt x="186" y="14"/>
                  <a:pt x="184" y="14"/>
                </a:cubicBezTo>
                <a:close/>
                <a:moveTo>
                  <a:pt x="172" y="14"/>
                </a:moveTo>
                <a:cubicBezTo>
                  <a:pt x="171" y="14"/>
                  <a:pt x="172" y="11"/>
                  <a:pt x="173" y="12"/>
                </a:cubicBezTo>
                <a:cubicBezTo>
                  <a:pt x="173" y="13"/>
                  <a:pt x="173" y="14"/>
                  <a:pt x="172" y="14"/>
                </a:cubicBezTo>
                <a:close/>
                <a:moveTo>
                  <a:pt x="150" y="16"/>
                </a:moveTo>
                <a:cubicBezTo>
                  <a:pt x="149" y="16"/>
                  <a:pt x="150" y="15"/>
                  <a:pt x="150" y="15"/>
                </a:cubicBezTo>
                <a:cubicBezTo>
                  <a:pt x="150" y="15"/>
                  <a:pt x="150" y="16"/>
                  <a:pt x="150" y="16"/>
                </a:cubicBezTo>
                <a:close/>
                <a:moveTo>
                  <a:pt x="192" y="15"/>
                </a:moveTo>
                <a:cubicBezTo>
                  <a:pt x="191" y="15"/>
                  <a:pt x="193" y="14"/>
                  <a:pt x="193" y="14"/>
                </a:cubicBezTo>
                <a:cubicBezTo>
                  <a:pt x="193" y="15"/>
                  <a:pt x="192" y="15"/>
                  <a:pt x="192" y="15"/>
                </a:cubicBezTo>
                <a:close/>
                <a:moveTo>
                  <a:pt x="12" y="20"/>
                </a:moveTo>
                <a:cubicBezTo>
                  <a:pt x="12" y="20"/>
                  <a:pt x="12" y="19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8"/>
                  <a:pt x="13" y="21"/>
                  <a:pt x="12" y="20"/>
                </a:cubicBezTo>
                <a:close/>
                <a:moveTo>
                  <a:pt x="184" y="19"/>
                </a:moveTo>
                <a:cubicBezTo>
                  <a:pt x="183" y="19"/>
                  <a:pt x="184" y="15"/>
                  <a:pt x="185" y="16"/>
                </a:cubicBezTo>
                <a:cubicBezTo>
                  <a:pt x="186" y="16"/>
                  <a:pt x="185" y="19"/>
                  <a:pt x="184" y="19"/>
                </a:cubicBezTo>
                <a:close/>
                <a:moveTo>
                  <a:pt x="172" y="19"/>
                </a:moveTo>
                <a:cubicBezTo>
                  <a:pt x="172" y="19"/>
                  <a:pt x="173" y="17"/>
                  <a:pt x="173" y="18"/>
                </a:cubicBezTo>
                <a:cubicBezTo>
                  <a:pt x="173" y="18"/>
                  <a:pt x="173" y="19"/>
                  <a:pt x="172" y="19"/>
                </a:cubicBezTo>
                <a:close/>
                <a:moveTo>
                  <a:pt x="13" y="23"/>
                </a:moveTo>
                <a:cubicBezTo>
                  <a:pt x="12" y="23"/>
                  <a:pt x="12" y="22"/>
                  <a:pt x="13" y="22"/>
                </a:cubicBezTo>
                <a:cubicBezTo>
                  <a:pt x="13" y="22"/>
                  <a:pt x="13" y="23"/>
                  <a:pt x="13" y="23"/>
                </a:cubicBezTo>
                <a:close/>
                <a:moveTo>
                  <a:pt x="1" y="24"/>
                </a:moveTo>
                <a:cubicBezTo>
                  <a:pt x="0" y="24"/>
                  <a:pt x="2" y="21"/>
                  <a:pt x="2" y="20"/>
                </a:cubicBezTo>
                <a:cubicBezTo>
                  <a:pt x="2" y="19"/>
                  <a:pt x="1" y="18"/>
                  <a:pt x="2" y="18"/>
                </a:cubicBezTo>
                <a:cubicBezTo>
                  <a:pt x="3" y="19"/>
                  <a:pt x="3" y="22"/>
                  <a:pt x="2" y="24"/>
                </a:cubicBezTo>
                <a:cubicBezTo>
                  <a:pt x="2" y="24"/>
                  <a:pt x="2" y="24"/>
                  <a:pt x="1" y="24"/>
                </a:cubicBezTo>
                <a:close/>
                <a:moveTo>
                  <a:pt x="185" y="23"/>
                </a:moveTo>
                <a:cubicBezTo>
                  <a:pt x="184" y="23"/>
                  <a:pt x="185" y="22"/>
                  <a:pt x="185" y="22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5" y="23"/>
                  <a:pt x="185" y="23"/>
                  <a:pt x="185" y="23"/>
                </a:cubicBezTo>
                <a:close/>
                <a:moveTo>
                  <a:pt x="176" y="25"/>
                </a:moveTo>
                <a:cubicBezTo>
                  <a:pt x="175" y="25"/>
                  <a:pt x="175" y="21"/>
                  <a:pt x="176" y="22"/>
                </a:cubicBezTo>
                <a:cubicBezTo>
                  <a:pt x="177" y="22"/>
                  <a:pt x="177" y="25"/>
                  <a:pt x="176" y="25"/>
                </a:cubicBezTo>
                <a:close/>
                <a:moveTo>
                  <a:pt x="172" y="25"/>
                </a:moveTo>
                <a:cubicBezTo>
                  <a:pt x="171" y="25"/>
                  <a:pt x="172" y="21"/>
                  <a:pt x="173" y="22"/>
                </a:cubicBezTo>
                <a:cubicBezTo>
                  <a:pt x="173" y="23"/>
                  <a:pt x="173" y="25"/>
                  <a:pt x="172" y="25"/>
                </a:cubicBezTo>
                <a:close/>
                <a:moveTo>
                  <a:pt x="2" y="30"/>
                </a:moveTo>
                <a:cubicBezTo>
                  <a:pt x="1" y="30"/>
                  <a:pt x="2" y="28"/>
                  <a:pt x="2" y="28"/>
                </a:cubicBezTo>
                <a:cubicBezTo>
                  <a:pt x="2" y="27"/>
                  <a:pt x="2" y="26"/>
                  <a:pt x="2" y="26"/>
                </a:cubicBezTo>
                <a:cubicBezTo>
                  <a:pt x="4" y="26"/>
                  <a:pt x="3" y="28"/>
                  <a:pt x="2" y="30"/>
                </a:cubicBezTo>
                <a:cubicBezTo>
                  <a:pt x="2" y="30"/>
                  <a:pt x="2" y="30"/>
                  <a:pt x="2" y="30"/>
                </a:cubicBezTo>
                <a:close/>
                <a:moveTo>
                  <a:pt x="113" y="29"/>
                </a:moveTo>
                <a:cubicBezTo>
                  <a:pt x="113" y="29"/>
                  <a:pt x="113" y="28"/>
                  <a:pt x="114" y="28"/>
                </a:cubicBezTo>
                <a:cubicBezTo>
                  <a:pt x="114" y="28"/>
                  <a:pt x="114" y="29"/>
                  <a:pt x="113" y="29"/>
                </a:cubicBezTo>
                <a:close/>
                <a:moveTo>
                  <a:pt x="150" y="29"/>
                </a:moveTo>
                <a:cubicBezTo>
                  <a:pt x="149" y="29"/>
                  <a:pt x="150" y="27"/>
                  <a:pt x="150" y="28"/>
                </a:cubicBezTo>
                <a:cubicBezTo>
                  <a:pt x="150" y="28"/>
                  <a:pt x="151" y="29"/>
                  <a:pt x="150" y="29"/>
                </a:cubicBezTo>
                <a:close/>
                <a:moveTo>
                  <a:pt x="7" y="32"/>
                </a:moveTo>
                <a:cubicBezTo>
                  <a:pt x="7" y="32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lose/>
                <a:moveTo>
                  <a:pt x="172" y="29"/>
                </a:moveTo>
                <a:cubicBezTo>
                  <a:pt x="172" y="29"/>
                  <a:pt x="173" y="27"/>
                  <a:pt x="173" y="28"/>
                </a:cubicBezTo>
                <a:cubicBezTo>
                  <a:pt x="173" y="28"/>
                  <a:pt x="173" y="29"/>
                  <a:pt x="172" y="29"/>
                </a:cubicBezTo>
                <a:close/>
                <a:moveTo>
                  <a:pt x="12" y="34"/>
                </a:moveTo>
                <a:cubicBezTo>
                  <a:pt x="12" y="34"/>
                  <a:pt x="13" y="33"/>
                  <a:pt x="13" y="33"/>
                </a:cubicBezTo>
                <a:cubicBezTo>
                  <a:pt x="14" y="34"/>
                  <a:pt x="13" y="34"/>
                  <a:pt x="12" y="34"/>
                </a:cubicBezTo>
                <a:close/>
                <a:moveTo>
                  <a:pt x="113" y="33"/>
                </a:moveTo>
                <a:cubicBezTo>
                  <a:pt x="113" y="33"/>
                  <a:pt x="113" y="32"/>
                  <a:pt x="113" y="32"/>
                </a:cubicBezTo>
                <a:cubicBezTo>
                  <a:pt x="113" y="31"/>
                  <a:pt x="114" y="33"/>
                  <a:pt x="113" y="33"/>
                </a:cubicBezTo>
                <a:close/>
                <a:moveTo>
                  <a:pt x="173" y="33"/>
                </a:moveTo>
                <a:cubicBezTo>
                  <a:pt x="171" y="33"/>
                  <a:pt x="172" y="29"/>
                  <a:pt x="173" y="30"/>
                </a:cubicBezTo>
                <a:cubicBezTo>
                  <a:pt x="173" y="31"/>
                  <a:pt x="174" y="33"/>
                  <a:pt x="173" y="33"/>
                </a:cubicBezTo>
                <a:close/>
                <a:moveTo>
                  <a:pt x="130" y="35"/>
                </a:moveTo>
                <a:cubicBezTo>
                  <a:pt x="130" y="35"/>
                  <a:pt x="131" y="34"/>
                  <a:pt x="131" y="34"/>
                </a:cubicBezTo>
                <a:cubicBezTo>
                  <a:pt x="131" y="34"/>
                  <a:pt x="130" y="35"/>
                  <a:pt x="130" y="35"/>
                </a:cubicBezTo>
                <a:close/>
                <a:moveTo>
                  <a:pt x="125" y="42"/>
                </a:moveTo>
                <a:cubicBezTo>
                  <a:pt x="125" y="42"/>
                  <a:pt x="125" y="39"/>
                  <a:pt x="126" y="40"/>
                </a:cubicBezTo>
                <a:cubicBezTo>
                  <a:pt x="126" y="41"/>
                  <a:pt x="126" y="42"/>
                  <a:pt x="125" y="42"/>
                </a:cubicBezTo>
                <a:close/>
                <a:moveTo>
                  <a:pt x="115" y="44"/>
                </a:moveTo>
                <a:cubicBezTo>
                  <a:pt x="114" y="44"/>
                  <a:pt x="115" y="41"/>
                  <a:pt x="116" y="42"/>
                </a:cubicBezTo>
                <a:cubicBezTo>
                  <a:pt x="116" y="42"/>
                  <a:pt x="116" y="44"/>
                  <a:pt x="115" y="44"/>
                </a:cubicBezTo>
                <a:close/>
                <a:moveTo>
                  <a:pt x="12" y="47"/>
                </a:moveTo>
                <a:cubicBezTo>
                  <a:pt x="11" y="47"/>
                  <a:pt x="12" y="44"/>
                  <a:pt x="10" y="44"/>
                </a:cubicBezTo>
                <a:cubicBezTo>
                  <a:pt x="10" y="44"/>
                  <a:pt x="10" y="46"/>
                  <a:pt x="10" y="45"/>
                </a:cubicBezTo>
                <a:cubicBezTo>
                  <a:pt x="9" y="44"/>
                  <a:pt x="10" y="43"/>
                  <a:pt x="10" y="41"/>
                </a:cubicBezTo>
                <a:cubicBezTo>
                  <a:pt x="10" y="41"/>
                  <a:pt x="10" y="38"/>
                  <a:pt x="10" y="39"/>
                </a:cubicBezTo>
                <a:cubicBezTo>
                  <a:pt x="10" y="40"/>
                  <a:pt x="10" y="42"/>
                  <a:pt x="11" y="41"/>
                </a:cubicBezTo>
                <a:cubicBezTo>
                  <a:pt x="11" y="40"/>
                  <a:pt x="11" y="36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8" y="37"/>
                  <a:pt x="9" y="34"/>
                  <a:pt x="9" y="32"/>
                </a:cubicBezTo>
                <a:cubicBezTo>
                  <a:pt x="9" y="31"/>
                  <a:pt x="9" y="29"/>
                  <a:pt x="9" y="28"/>
                </a:cubicBezTo>
                <a:cubicBezTo>
                  <a:pt x="8" y="27"/>
                  <a:pt x="9" y="26"/>
                  <a:pt x="8" y="26"/>
                </a:cubicBezTo>
                <a:cubicBezTo>
                  <a:pt x="7" y="26"/>
                  <a:pt x="8" y="28"/>
                  <a:pt x="7" y="28"/>
                </a:cubicBezTo>
                <a:cubicBezTo>
                  <a:pt x="6" y="28"/>
                  <a:pt x="7" y="26"/>
                  <a:pt x="8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10" y="23"/>
                  <a:pt x="9" y="21"/>
                  <a:pt x="9" y="19"/>
                </a:cubicBezTo>
                <a:cubicBezTo>
                  <a:pt x="8" y="16"/>
                  <a:pt x="9" y="14"/>
                  <a:pt x="8" y="11"/>
                </a:cubicBezTo>
                <a:cubicBezTo>
                  <a:pt x="8" y="11"/>
                  <a:pt x="7" y="12"/>
                  <a:pt x="7" y="11"/>
                </a:cubicBezTo>
                <a:cubicBezTo>
                  <a:pt x="6" y="11"/>
                  <a:pt x="7" y="10"/>
                  <a:pt x="7" y="10"/>
                </a:cubicBezTo>
                <a:cubicBezTo>
                  <a:pt x="8" y="10"/>
                  <a:pt x="8" y="11"/>
                  <a:pt x="8" y="10"/>
                </a:cubicBezTo>
                <a:cubicBezTo>
                  <a:pt x="9" y="9"/>
                  <a:pt x="8" y="9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5"/>
                  <a:pt x="11" y="5"/>
                </a:cubicBezTo>
                <a:cubicBezTo>
                  <a:pt x="12" y="6"/>
                  <a:pt x="11" y="8"/>
                  <a:pt x="11" y="10"/>
                </a:cubicBezTo>
                <a:cubicBezTo>
                  <a:pt x="11" y="21"/>
                  <a:pt x="11" y="31"/>
                  <a:pt x="12" y="43"/>
                </a:cubicBezTo>
                <a:cubicBezTo>
                  <a:pt x="12" y="44"/>
                  <a:pt x="13" y="47"/>
                  <a:pt x="12" y="47"/>
                </a:cubicBezTo>
                <a:close/>
                <a:moveTo>
                  <a:pt x="185" y="44"/>
                </a:moveTo>
                <a:cubicBezTo>
                  <a:pt x="185" y="44"/>
                  <a:pt x="185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lose/>
                <a:moveTo>
                  <a:pt x="149" y="45"/>
                </a:moveTo>
                <a:cubicBezTo>
                  <a:pt x="148" y="45"/>
                  <a:pt x="149" y="42"/>
                  <a:pt x="149" y="43"/>
                </a:cubicBezTo>
                <a:cubicBezTo>
                  <a:pt x="150" y="43"/>
                  <a:pt x="150" y="45"/>
                  <a:pt x="149" y="45"/>
                </a:cubicBezTo>
                <a:close/>
                <a:moveTo>
                  <a:pt x="13" y="48"/>
                </a:moveTo>
                <a:cubicBezTo>
                  <a:pt x="12" y="48"/>
                  <a:pt x="13" y="46"/>
                  <a:pt x="14" y="46"/>
                </a:cubicBezTo>
                <a:cubicBezTo>
                  <a:pt x="14" y="47"/>
                  <a:pt x="13" y="48"/>
                  <a:pt x="13" y="48"/>
                </a:cubicBezTo>
                <a:close/>
                <a:moveTo>
                  <a:pt x="125" y="46"/>
                </a:moveTo>
                <a:cubicBezTo>
                  <a:pt x="125" y="46"/>
                  <a:pt x="126" y="44"/>
                  <a:pt x="126" y="45"/>
                </a:cubicBezTo>
                <a:cubicBezTo>
                  <a:pt x="126" y="45"/>
                  <a:pt x="126" y="46"/>
                  <a:pt x="125" y="46"/>
                </a:cubicBezTo>
                <a:close/>
                <a:moveTo>
                  <a:pt x="192" y="45"/>
                </a:moveTo>
                <a:cubicBezTo>
                  <a:pt x="192" y="45"/>
                  <a:pt x="192" y="43"/>
                  <a:pt x="193" y="43"/>
                </a:cubicBezTo>
                <a:cubicBezTo>
                  <a:pt x="193" y="44"/>
                  <a:pt x="193" y="45"/>
                  <a:pt x="192" y="45"/>
                </a:cubicBezTo>
                <a:close/>
                <a:moveTo>
                  <a:pt x="122" y="47"/>
                </a:moveTo>
                <a:cubicBezTo>
                  <a:pt x="120" y="47"/>
                  <a:pt x="121" y="45"/>
                  <a:pt x="121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3" y="44"/>
                  <a:pt x="123" y="47"/>
                  <a:pt x="122" y="47"/>
                </a:cubicBezTo>
                <a:close/>
                <a:moveTo>
                  <a:pt x="120" y="48"/>
                </a:moveTo>
                <a:cubicBezTo>
                  <a:pt x="119" y="48"/>
                  <a:pt x="120" y="46"/>
                  <a:pt x="120" y="46"/>
                </a:cubicBezTo>
                <a:cubicBezTo>
                  <a:pt x="120" y="47"/>
                  <a:pt x="120" y="48"/>
                  <a:pt x="120" y="48"/>
                </a:cubicBezTo>
                <a:close/>
                <a:moveTo>
                  <a:pt x="149" y="50"/>
                </a:moveTo>
                <a:cubicBezTo>
                  <a:pt x="148" y="50"/>
                  <a:pt x="149" y="47"/>
                  <a:pt x="149" y="48"/>
                </a:cubicBezTo>
                <a:cubicBezTo>
                  <a:pt x="150" y="48"/>
                  <a:pt x="150" y="50"/>
                  <a:pt x="149" y="50"/>
                </a:cubicBezTo>
                <a:close/>
                <a:moveTo>
                  <a:pt x="192" y="49"/>
                </a:moveTo>
                <a:cubicBezTo>
                  <a:pt x="192" y="49"/>
                  <a:pt x="193" y="48"/>
                  <a:pt x="193" y="48"/>
                </a:cubicBezTo>
                <a:cubicBezTo>
                  <a:pt x="193" y="48"/>
                  <a:pt x="193" y="49"/>
                  <a:pt x="192" y="49"/>
                </a:cubicBezTo>
                <a:close/>
                <a:moveTo>
                  <a:pt x="172" y="51"/>
                </a:moveTo>
                <a:cubicBezTo>
                  <a:pt x="172" y="51"/>
                  <a:pt x="173" y="48"/>
                  <a:pt x="173" y="49"/>
                </a:cubicBezTo>
                <a:cubicBezTo>
                  <a:pt x="173" y="49"/>
                  <a:pt x="173" y="51"/>
                  <a:pt x="172" y="51"/>
                </a:cubicBezTo>
                <a:close/>
                <a:moveTo>
                  <a:pt x="181" y="53"/>
                </a:moveTo>
                <a:cubicBezTo>
                  <a:pt x="180" y="53"/>
                  <a:pt x="181" y="49"/>
                  <a:pt x="182" y="50"/>
                </a:cubicBezTo>
                <a:cubicBezTo>
                  <a:pt x="182" y="51"/>
                  <a:pt x="182" y="53"/>
                  <a:pt x="181" y="53"/>
                </a:cubicBezTo>
                <a:close/>
                <a:moveTo>
                  <a:pt x="2" y="57"/>
                </a:moveTo>
                <a:cubicBezTo>
                  <a:pt x="2" y="57"/>
                  <a:pt x="3" y="55"/>
                  <a:pt x="3" y="56"/>
                </a:cubicBezTo>
                <a:cubicBezTo>
                  <a:pt x="3" y="56"/>
                  <a:pt x="3" y="57"/>
                  <a:pt x="2" y="57"/>
                </a:cubicBezTo>
                <a:close/>
                <a:moveTo>
                  <a:pt x="116" y="56"/>
                </a:moveTo>
                <a:cubicBezTo>
                  <a:pt x="116" y="56"/>
                  <a:pt x="117" y="55"/>
                  <a:pt x="117" y="55"/>
                </a:cubicBezTo>
                <a:cubicBezTo>
                  <a:pt x="117" y="55"/>
                  <a:pt x="117" y="56"/>
                  <a:pt x="116" y="56"/>
                </a:cubicBezTo>
                <a:close/>
                <a:moveTo>
                  <a:pt x="17" y="59"/>
                </a:moveTo>
                <a:cubicBezTo>
                  <a:pt x="16" y="59"/>
                  <a:pt x="17" y="56"/>
                  <a:pt x="17" y="57"/>
                </a:cubicBezTo>
                <a:cubicBezTo>
                  <a:pt x="18" y="57"/>
                  <a:pt x="18" y="59"/>
                  <a:pt x="17" y="59"/>
                </a:cubicBezTo>
                <a:close/>
                <a:moveTo>
                  <a:pt x="12" y="59"/>
                </a:moveTo>
                <a:cubicBezTo>
                  <a:pt x="11" y="59"/>
                  <a:pt x="12" y="57"/>
                  <a:pt x="12" y="58"/>
                </a:cubicBezTo>
                <a:cubicBezTo>
                  <a:pt x="12" y="58"/>
                  <a:pt x="13" y="59"/>
                  <a:pt x="12" y="59"/>
                </a:cubicBezTo>
                <a:close/>
                <a:moveTo>
                  <a:pt x="173" y="56"/>
                </a:moveTo>
                <a:cubicBezTo>
                  <a:pt x="172" y="56"/>
                  <a:pt x="173" y="54"/>
                  <a:pt x="173" y="54"/>
                </a:cubicBezTo>
                <a:cubicBezTo>
                  <a:pt x="173" y="55"/>
                  <a:pt x="173" y="56"/>
                  <a:pt x="173" y="56"/>
                </a:cubicBezTo>
                <a:close/>
                <a:moveTo>
                  <a:pt x="130" y="58"/>
                </a:moveTo>
                <a:cubicBezTo>
                  <a:pt x="129" y="58"/>
                  <a:pt x="130" y="56"/>
                  <a:pt x="130" y="55"/>
                </a:cubicBezTo>
                <a:cubicBezTo>
                  <a:pt x="130" y="54"/>
                  <a:pt x="130" y="53"/>
                  <a:pt x="131" y="53"/>
                </a:cubicBezTo>
                <a:cubicBezTo>
                  <a:pt x="132" y="54"/>
                  <a:pt x="131" y="56"/>
                  <a:pt x="131" y="58"/>
                </a:cubicBezTo>
                <a:cubicBezTo>
                  <a:pt x="130" y="58"/>
                  <a:pt x="130" y="58"/>
                  <a:pt x="130" y="58"/>
                </a:cubicBezTo>
                <a:close/>
                <a:moveTo>
                  <a:pt x="149" y="58"/>
                </a:moveTo>
                <a:cubicBezTo>
                  <a:pt x="149" y="58"/>
                  <a:pt x="150" y="56"/>
                  <a:pt x="150" y="57"/>
                </a:cubicBezTo>
                <a:cubicBezTo>
                  <a:pt x="150" y="57"/>
                  <a:pt x="150" y="58"/>
                  <a:pt x="149" y="58"/>
                </a:cubicBezTo>
                <a:close/>
                <a:moveTo>
                  <a:pt x="115" y="59"/>
                </a:moveTo>
                <a:cubicBezTo>
                  <a:pt x="114" y="59"/>
                  <a:pt x="114" y="57"/>
                  <a:pt x="114" y="57"/>
                </a:cubicBezTo>
                <a:cubicBezTo>
                  <a:pt x="115" y="56"/>
                  <a:pt x="114" y="55"/>
                  <a:pt x="115" y="55"/>
                </a:cubicBezTo>
                <a:cubicBezTo>
                  <a:pt x="116" y="54"/>
                  <a:pt x="116" y="59"/>
                  <a:pt x="115" y="59"/>
                </a:cubicBezTo>
                <a:close/>
                <a:moveTo>
                  <a:pt x="193" y="58"/>
                </a:moveTo>
                <a:cubicBezTo>
                  <a:pt x="191" y="58"/>
                  <a:pt x="193" y="56"/>
                  <a:pt x="193" y="55"/>
                </a:cubicBezTo>
                <a:cubicBezTo>
                  <a:pt x="193" y="54"/>
                  <a:pt x="193" y="50"/>
                  <a:pt x="193" y="51"/>
                </a:cubicBezTo>
                <a:cubicBezTo>
                  <a:pt x="194" y="54"/>
                  <a:pt x="194" y="56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lose/>
                <a:moveTo>
                  <a:pt x="181" y="59"/>
                </a:moveTo>
                <a:cubicBezTo>
                  <a:pt x="180" y="59"/>
                  <a:pt x="181" y="57"/>
                  <a:pt x="181" y="56"/>
                </a:cubicBezTo>
                <a:cubicBezTo>
                  <a:pt x="181" y="56"/>
                  <a:pt x="181" y="55"/>
                  <a:pt x="181" y="55"/>
                </a:cubicBezTo>
                <a:cubicBezTo>
                  <a:pt x="182" y="56"/>
                  <a:pt x="182" y="59"/>
                  <a:pt x="181" y="59"/>
                </a:cubicBezTo>
                <a:close/>
                <a:moveTo>
                  <a:pt x="192" y="61"/>
                </a:moveTo>
                <a:cubicBezTo>
                  <a:pt x="191" y="61"/>
                  <a:pt x="192" y="59"/>
                  <a:pt x="193" y="59"/>
                </a:cubicBezTo>
                <a:cubicBezTo>
                  <a:pt x="193" y="60"/>
                  <a:pt x="193" y="61"/>
                  <a:pt x="192" y="61"/>
                </a:cubicBezTo>
                <a:close/>
                <a:moveTo>
                  <a:pt x="149" y="62"/>
                </a:moveTo>
                <a:cubicBezTo>
                  <a:pt x="148" y="62"/>
                  <a:pt x="149" y="58"/>
                  <a:pt x="150" y="59"/>
                </a:cubicBezTo>
                <a:cubicBezTo>
                  <a:pt x="150" y="60"/>
                  <a:pt x="150" y="62"/>
                  <a:pt x="149" y="62"/>
                </a:cubicBezTo>
                <a:close/>
                <a:moveTo>
                  <a:pt x="130" y="63"/>
                </a:moveTo>
                <a:cubicBezTo>
                  <a:pt x="130" y="63"/>
                  <a:pt x="130" y="60"/>
                  <a:pt x="131" y="61"/>
                </a:cubicBezTo>
                <a:cubicBezTo>
                  <a:pt x="131" y="61"/>
                  <a:pt x="131" y="63"/>
                  <a:pt x="130" y="63"/>
                </a:cubicBezTo>
                <a:close/>
                <a:moveTo>
                  <a:pt x="151" y="63"/>
                </a:moveTo>
                <a:cubicBezTo>
                  <a:pt x="151" y="63"/>
                  <a:pt x="152" y="61"/>
                  <a:pt x="152" y="61"/>
                </a:cubicBezTo>
                <a:cubicBezTo>
                  <a:pt x="152" y="62"/>
                  <a:pt x="152" y="63"/>
                  <a:pt x="151" y="63"/>
                </a:cubicBezTo>
                <a:close/>
                <a:moveTo>
                  <a:pt x="117" y="64"/>
                </a:moveTo>
                <a:cubicBezTo>
                  <a:pt x="116" y="64"/>
                  <a:pt x="117" y="63"/>
                  <a:pt x="117" y="63"/>
                </a:cubicBezTo>
                <a:cubicBezTo>
                  <a:pt x="117" y="63"/>
                  <a:pt x="117" y="64"/>
                  <a:pt x="117" y="64"/>
                </a:cubicBezTo>
                <a:close/>
                <a:moveTo>
                  <a:pt x="85" y="65"/>
                </a:moveTo>
                <a:cubicBezTo>
                  <a:pt x="84" y="64"/>
                  <a:pt x="86" y="63"/>
                  <a:pt x="87" y="62"/>
                </a:cubicBezTo>
                <a:cubicBezTo>
                  <a:pt x="87" y="61"/>
                  <a:pt x="87" y="58"/>
                  <a:pt x="87" y="59"/>
                </a:cubicBezTo>
                <a:cubicBezTo>
                  <a:pt x="88" y="61"/>
                  <a:pt x="87" y="66"/>
                  <a:pt x="85" y="65"/>
                </a:cubicBezTo>
                <a:close/>
                <a:moveTo>
                  <a:pt x="193" y="63"/>
                </a:moveTo>
                <a:cubicBezTo>
                  <a:pt x="192" y="63"/>
                  <a:pt x="193" y="62"/>
                  <a:pt x="193" y="62"/>
                </a:cubicBezTo>
                <a:cubicBezTo>
                  <a:pt x="193" y="62"/>
                  <a:pt x="193" y="63"/>
                  <a:pt x="193" y="63"/>
                </a:cubicBezTo>
                <a:close/>
                <a:moveTo>
                  <a:pt x="10" y="67"/>
                </a:moveTo>
                <a:cubicBezTo>
                  <a:pt x="10" y="67"/>
                  <a:pt x="10" y="65"/>
                  <a:pt x="11" y="65"/>
                </a:cubicBezTo>
                <a:cubicBezTo>
                  <a:pt x="11" y="66"/>
                  <a:pt x="11" y="67"/>
                  <a:pt x="10" y="67"/>
                </a:cubicBezTo>
                <a:close/>
                <a:moveTo>
                  <a:pt x="182" y="65"/>
                </a:moveTo>
                <a:cubicBezTo>
                  <a:pt x="181" y="65"/>
                  <a:pt x="182" y="63"/>
                  <a:pt x="182" y="64"/>
                </a:cubicBezTo>
                <a:cubicBezTo>
                  <a:pt x="182" y="64"/>
                  <a:pt x="182" y="65"/>
                  <a:pt x="182" y="65"/>
                </a:cubicBezTo>
                <a:close/>
                <a:moveTo>
                  <a:pt x="192" y="65"/>
                </a:moveTo>
                <a:cubicBezTo>
                  <a:pt x="192" y="65"/>
                  <a:pt x="193" y="64"/>
                  <a:pt x="193" y="64"/>
                </a:cubicBezTo>
                <a:cubicBezTo>
                  <a:pt x="193" y="64"/>
                  <a:pt x="193" y="65"/>
                  <a:pt x="192" y="65"/>
                </a:cubicBezTo>
                <a:close/>
                <a:moveTo>
                  <a:pt x="11" y="74"/>
                </a:moveTo>
                <a:cubicBezTo>
                  <a:pt x="11" y="74"/>
                  <a:pt x="11" y="73"/>
                  <a:pt x="12" y="73"/>
                </a:cubicBezTo>
                <a:cubicBezTo>
                  <a:pt x="12" y="73"/>
                  <a:pt x="13" y="74"/>
                  <a:pt x="12" y="74"/>
                </a:cubicBezTo>
                <a:cubicBezTo>
                  <a:pt x="12" y="74"/>
                  <a:pt x="12" y="74"/>
                  <a:pt x="11" y="74"/>
                </a:cubicBezTo>
                <a:close/>
                <a:moveTo>
                  <a:pt x="172" y="71"/>
                </a:moveTo>
                <a:cubicBezTo>
                  <a:pt x="171" y="71"/>
                  <a:pt x="172" y="69"/>
                  <a:pt x="172" y="67"/>
                </a:cubicBezTo>
                <a:cubicBezTo>
                  <a:pt x="172" y="66"/>
                  <a:pt x="172" y="62"/>
                  <a:pt x="173" y="63"/>
                </a:cubicBezTo>
                <a:cubicBezTo>
                  <a:pt x="174" y="65"/>
                  <a:pt x="173" y="68"/>
                  <a:pt x="173" y="70"/>
                </a:cubicBezTo>
                <a:cubicBezTo>
                  <a:pt x="173" y="71"/>
                  <a:pt x="173" y="71"/>
                  <a:pt x="172" y="71"/>
                </a:cubicBezTo>
                <a:close/>
                <a:moveTo>
                  <a:pt x="17" y="75"/>
                </a:moveTo>
                <a:cubicBezTo>
                  <a:pt x="16" y="75"/>
                  <a:pt x="17" y="72"/>
                  <a:pt x="17" y="71"/>
                </a:cubicBezTo>
                <a:cubicBezTo>
                  <a:pt x="17" y="67"/>
                  <a:pt x="16" y="57"/>
                  <a:pt x="17" y="60"/>
                </a:cubicBezTo>
                <a:cubicBezTo>
                  <a:pt x="18" y="61"/>
                  <a:pt x="17" y="62"/>
                  <a:pt x="17" y="63"/>
                </a:cubicBezTo>
                <a:cubicBezTo>
                  <a:pt x="17" y="64"/>
                  <a:pt x="18" y="64"/>
                  <a:pt x="18" y="65"/>
                </a:cubicBezTo>
                <a:cubicBezTo>
                  <a:pt x="18" y="66"/>
                  <a:pt x="17" y="67"/>
                  <a:pt x="17" y="68"/>
                </a:cubicBezTo>
                <a:cubicBezTo>
                  <a:pt x="17" y="69"/>
                  <a:pt x="18" y="70"/>
                  <a:pt x="18" y="72"/>
                </a:cubicBezTo>
                <a:cubicBezTo>
                  <a:pt x="18" y="73"/>
                  <a:pt x="18" y="75"/>
                  <a:pt x="17" y="75"/>
                </a:cubicBezTo>
                <a:close/>
                <a:moveTo>
                  <a:pt x="148" y="76"/>
                </a:moveTo>
                <a:cubicBezTo>
                  <a:pt x="147" y="76"/>
                  <a:pt x="148" y="74"/>
                  <a:pt x="148" y="73"/>
                </a:cubicBezTo>
                <a:cubicBezTo>
                  <a:pt x="147" y="69"/>
                  <a:pt x="148" y="65"/>
                  <a:pt x="147" y="61"/>
                </a:cubicBezTo>
                <a:cubicBezTo>
                  <a:pt x="146" y="49"/>
                  <a:pt x="147" y="39"/>
                  <a:pt x="146" y="28"/>
                </a:cubicBezTo>
                <a:cubicBezTo>
                  <a:pt x="145" y="19"/>
                  <a:pt x="145" y="12"/>
                  <a:pt x="145" y="4"/>
                </a:cubicBezTo>
                <a:cubicBezTo>
                  <a:pt x="145" y="4"/>
                  <a:pt x="145" y="3"/>
                  <a:pt x="145" y="2"/>
                </a:cubicBezTo>
                <a:cubicBezTo>
                  <a:pt x="146" y="2"/>
                  <a:pt x="148" y="2"/>
                  <a:pt x="148" y="3"/>
                </a:cubicBezTo>
                <a:cubicBezTo>
                  <a:pt x="149" y="4"/>
                  <a:pt x="148" y="6"/>
                  <a:pt x="148" y="8"/>
                </a:cubicBezTo>
                <a:cubicBezTo>
                  <a:pt x="148" y="14"/>
                  <a:pt x="148" y="19"/>
                  <a:pt x="148" y="25"/>
                </a:cubicBezTo>
                <a:cubicBezTo>
                  <a:pt x="148" y="26"/>
                  <a:pt x="148" y="28"/>
                  <a:pt x="148" y="28"/>
                </a:cubicBezTo>
                <a:cubicBezTo>
                  <a:pt x="147" y="26"/>
                  <a:pt x="149" y="23"/>
                  <a:pt x="147" y="23"/>
                </a:cubicBezTo>
                <a:cubicBezTo>
                  <a:pt x="145" y="23"/>
                  <a:pt x="147" y="26"/>
                  <a:pt x="147" y="28"/>
                </a:cubicBezTo>
                <a:cubicBezTo>
                  <a:pt x="147" y="44"/>
                  <a:pt x="149" y="58"/>
                  <a:pt x="149" y="73"/>
                </a:cubicBezTo>
                <a:cubicBezTo>
                  <a:pt x="149" y="74"/>
                  <a:pt x="149" y="76"/>
                  <a:pt x="148" y="76"/>
                </a:cubicBezTo>
                <a:close/>
                <a:moveTo>
                  <a:pt x="87" y="78"/>
                </a:moveTo>
                <a:cubicBezTo>
                  <a:pt x="85" y="78"/>
                  <a:pt x="87" y="74"/>
                  <a:pt x="86" y="74"/>
                </a:cubicBezTo>
                <a:cubicBezTo>
                  <a:pt x="85" y="74"/>
                  <a:pt x="85" y="76"/>
                  <a:pt x="85" y="75"/>
                </a:cubicBezTo>
                <a:cubicBezTo>
                  <a:pt x="84" y="74"/>
                  <a:pt x="87" y="72"/>
                  <a:pt x="86" y="70"/>
                </a:cubicBezTo>
                <a:cubicBezTo>
                  <a:pt x="86" y="69"/>
                  <a:pt x="84" y="68"/>
                  <a:pt x="85" y="67"/>
                </a:cubicBezTo>
                <a:cubicBezTo>
                  <a:pt x="85" y="67"/>
                  <a:pt x="86" y="68"/>
                  <a:pt x="87" y="67"/>
                </a:cubicBezTo>
                <a:cubicBezTo>
                  <a:pt x="87" y="67"/>
                  <a:pt x="88" y="65"/>
                  <a:pt x="88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8" y="70"/>
                  <a:pt x="88" y="73"/>
                  <a:pt x="88" y="75"/>
                </a:cubicBezTo>
                <a:cubicBezTo>
                  <a:pt x="87" y="76"/>
                  <a:pt x="88" y="78"/>
                  <a:pt x="87" y="78"/>
                </a:cubicBezTo>
                <a:close/>
                <a:moveTo>
                  <a:pt x="17" y="80"/>
                </a:moveTo>
                <a:cubicBezTo>
                  <a:pt x="16" y="80"/>
                  <a:pt x="18" y="77"/>
                  <a:pt x="18" y="77"/>
                </a:cubicBezTo>
                <a:cubicBezTo>
                  <a:pt x="18" y="78"/>
                  <a:pt x="18" y="80"/>
                  <a:pt x="17" y="80"/>
                </a:cubicBezTo>
                <a:close/>
                <a:moveTo>
                  <a:pt x="148" y="79"/>
                </a:moveTo>
                <a:cubicBezTo>
                  <a:pt x="147" y="79"/>
                  <a:pt x="148" y="77"/>
                  <a:pt x="149" y="77"/>
                </a:cubicBezTo>
                <a:cubicBezTo>
                  <a:pt x="149" y="78"/>
                  <a:pt x="149" y="79"/>
                  <a:pt x="148" y="79"/>
                </a:cubicBezTo>
                <a:close/>
                <a:moveTo>
                  <a:pt x="88" y="82"/>
                </a:moveTo>
                <a:cubicBezTo>
                  <a:pt x="87" y="82"/>
                  <a:pt x="87" y="81"/>
                  <a:pt x="87" y="81"/>
                </a:cubicBezTo>
                <a:cubicBezTo>
                  <a:pt x="86" y="81"/>
                  <a:pt x="87" y="79"/>
                  <a:pt x="87" y="79"/>
                </a:cubicBezTo>
                <a:cubicBezTo>
                  <a:pt x="88" y="80"/>
                  <a:pt x="89" y="82"/>
                  <a:pt x="88" y="82"/>
                </a:cubicBezTo>
                <a:close/>
                <a:moveTo>
                  <a:pt x="183" y="82"/>
                </a:moveTo>
                <a:cubicBezTo>
                  <a:pt x="182" y="82"/>
                  <a:pt x="183" y="80"/>
                  <a:pt x="183" y="79"/>
                </a:cubicBezTo>
                <a:cubicBezTo>
                  <a:pt x="183" y="78"/>
                  <a:pt x="184" y="77"/>
                  <a:pt x="184" y="77"/>
                </a:cubicBezTo>
                <a:cubicBezTo>
                  <a:pt x="185" y="78"/>
                  <a:pt x="184" y="79"/>
                  <a:pt x="184" y="80"/>
                </a:cubicBezTo>
                <a:cubicBezTo>
                  <a:pt x="184" y="80"/>
                  <a:pt x="184" y="82"/>
                  <a:pt x="183" y="82"/>
                </a:cubicBezTo>
                <a:close/>
                <a:moveTo>
                  <a:pt x="179" y="83"/>
                </a:moveTo>
                <a:cubicBezTo>
                  <a:pt x="179" y="83"/>
                  <a:pt x="179" y="83"/>
                  <a:pt x="179" y="82"/>
                </a:cubicBezTo>
                <a:cubicBezTo>
                  <a:pt x="179" y="88"/>
                  <a:pt x="178" y="93"/>
                  <a:pt x="178" y="98"/>
                </a:cubicBezTo>
                <a:cubicBezTo>
                  <a:pt x="178" y="100"/>
                  <a:pt x="179" y="101"/>
                  <a:pt x="179" y="103"/>
                </a:cubicBezTo>
                <a:cubicBezTo>
                  <a:pt x="179" y="104"/>
                  <a:pt x="179" y="106"/>
                  <a:pt x="179" y="107"/>
                </a:cubicBezTo>
                <a:cubicBezTo>
                  <a:pt x="179" y="108"/>
                  <a:pt x="179" y="110"/>
                  <a:pt x="178" y="110"/>
                </a:cubicBezTo>
                <a:cubicBezTo>
                  <a:pt x="178" y="110"/>
                  <a:pt x="178" y="109"/>
                  <a:pt x="177" y="110"/>
                </a:cubicBezTo>
                <a:cubicBezTo>
                  <a:pt x="177" y="110"/>
                  <a:pt x="178" y="111"/>
                  <a:pt x="178" y="111"/>
                </a:cubicBezTo>
                <a:cubicBezTo>
                  <a:pt x="178" y="112"/>
                  <a:pt x="179" y="111"/>
                  <a:pt x="179" y="111"/>
                </a:cubicBezTo>
                <a:cubicBezTo>
                  <a:pt x="180" y="113"/>
                  <a:pt x="178" y="119"/>
                  <a:pt x="178" y="117"/>
                </a:cubicBezTo>
                <a:cubicBezTo>
                  <a:pt x="178" y="116"/>
                  <a:pt x="178" y="114"/>
                  <a:pt x="178" y="114"/>
                </a:cubicBezTo>
                <a:cubicBezTo>
                  <a:pt x="177" y="115"/>
                  <a:pt x="178" y="117"/>
                  <a:pt x="177" y="117"/>
                </a:cubicBezTo>
                <a:cubicBezTo>
                  <a:pt x="176" y="117"/>
                  <a:pt x="177" y="115"/>
                  <a:pt x="177" y="114"/>
                </a:cubicBezTo>
                <a:cubicBezTo>
                  <a:pt x="177" y="110"/>
                  <a:pt x="177" y="107"/>
                  <a:pt x="177" y="103"/>
                </a:cubicBezTo>
                <a:cubicBezTo>
                  <a:pt x="176" y="94"/>
                  <a:pt x="178" y="86"/>
                  <a:pt x="177" y="76"/>
                </a:cubicBezTo>
                <a:cubicBezTo>
                  <a:pt x="177" y="58"/>
                  <a:pt x="178" y="42"/>
                  <a:pt x="178" y="24"/>
                </a:cubicBezTo>
                <a:cubicBezTo>
                  <a:pt x="178" y="17"/>
                  <a:pt x="177" y="11"/>
                  <a:pt x="177" y="4"/>
                </a:cubicBezTo>
                <a:cubicBezTo>
                  <a:pt x="177" y="3"/>
                  <a:pt x="177" y="2"/>
                  <a:pt x="178" y="2"/>
                </a:cubicBezTo>
                <a:cubicBezTo>
                  <a:pt x="179" y="2"/>
                  <a:pt x="180" y="2"/>
                  <a:pt x="181" y="2"/>
                </a:cubicBezTo>
                <a:cubicBezTo>
                  <a:pt x="181" y="2"/>
                  <a:pt x="182" y="2"/>
                  <a:pt x="182" y="3"/>
                </a:cubicBezTo>
                <a:cubicBezTo>
                  <a:pt x="183" y="4"/>
                  <a:pt x="182" y="6"/>
                  <a:pt x="182" y="7"/>
                </a:cubicBezTo>
                <a:cubicBezTo>
                  <a:pt x="182" y="13"/>
                  <a:pt x="183" y="19"/>
                  <a:pt x="182" y="25"/>
                </a:cubicBezTo>
                <a:cubicBezTo>
                  <a:pt x="182" y="27"/>
                  <a:pt x="182" y="29"/>
                  <a:pt x="182" y="31"/>
                </a:cubicBezTo>
                <a:cubicBezTo>
                  <a:pt x="182" y="34"/>
                  <a:pt x="183" y="36"/>
                  <a:pt x="183" y="38"/>
                </a:cubicBezTo>
                <a:cubicBezTo>
                  <a:pt x="183" y="39"/>
                  <a:pt x="182" y="39"/>
                  <a:pt x="182" y="40"/>
                </a:cubicBezTo>
                <a:cubicBezTo>
                  <a:pt x="182" y="41"/>
                  <a:pt x="183" y="41"/>
                  <a:pt x="183" y="42"/>
                </a:cubicBezTo>
                <a:cubicBezTo>
                  <a:pt x="183" y="42"/>
                  <a:pt x="182" y="43"/>
                  <a:pt x="182" y="44"/>
                </a:cubicBezTo>
                <a:cubicBezTo>
                  <a:pt x="182" y="45"/>
                  <a:pt x="183" y="47"/>
                  <a:pt x="182" y="47"/>
                </a:cubicBezTo>
                <a:cubicBezTo>
                  <a:pt x="181" y="47"/>
                  <a:pt x="180" y="45"/>
                  <a:pt x="179" y="46"/>
                </a:cubicBezTo>
                <a:cubicBezTo>
                  <a:pt x="178" y="46"/>
                  <a:pt x="178" y="48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9" y="50"/>
                  <a:pt x="180" y="50"/>
                  <a:pt x="180" y="50"/>
                </a:cubicBezTo>
                <a:cubicBezTo>
                  <a:pt x="180" y="51"/>
                  <a:pt x="180" y="52"/>
                  <a:pt x="179" y="53"/>
                </a:cubicBezTo>
                <a:cubicBezTo>
                  <a:pt x="179" y="53"/>
                  <a:pt x="179" y="52"/>
                  <a:pt x="179" y="52"/>
                </a:cubicBezTo>
                <a:cubicBezTo>
                  <a:pt x="177" y="53"/>
                  <a:pt x="179" y="55"/>
                  <a:pt x="179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60"/>
                  <a:pt x="178" y="61"/>
                  <a:pt x="178" y="62"/>
                </a:cubicBezTo>
                <a:cubicBezTo>
                  <a:pt x="178" y="63"/>
                  <a:pt x="179" y="65"/>
                  <a:pt x="180" y="66"/>
                </a:cubicBezTo>
                <a:cubicBezTo>
                  <a:pt x="180" y="67"/>
                  <a:pt x="180" y="70"/>
                  <a:pt x="179" y="69"/>
                </a:cubicBezTo>
                <a:cubicBezTo>
                  <a:pt x="179" y="68"/>
                  <a:pt x="179" y="65"/>
                  <a:pt x="179" y="66"/>
                </a:cubicBezTo>
                <a:cubicBezTo>
                  <a:pt x="178" y="68"/>
                  <a:pt x="179" y="73"/>
                  <a:pt x="180" y="72"/>
                </a:cubicBezTo>
                <a:cubicBezTo>
                  <a:pt x="181" y="71"/>
                  <a:pt x="182" y="68"/>
                  <a:pt x="182" y="69"/>
                </a:cubicBezTo>
                <a:cubicBezTo>
                  <a:pt x="182" y="71"/>
                  <a:pt x="182" y="72"/>
                  <a:pt x="182" y="74"/>
                </a:cubicBezTo>
                <a:cubicBezTo>
                  <a:pt x="182" y="79"/>
                  <a:pt x="183" y="85"/>
                  <a:pt x="181" y="90"/>
                </a:cubicBezTo>
                <a:cubicBezTo>
                  <a:pt x="180" y="90"/>
                  <a:pt x="180" y="92"/>
                  <a:pt x="180" y="91"/>
                </a:cubicBezTo>
                <a:cubicBezTo>
                  <a:pt x="179" y="90"/>
                  <a:pt x="180" y="88"/>
                  <a:pt x="181" y="86"/>
                </a:cubicBezTo>
                <a:cubicBezTo>
                  <a:pt x="181" y="83"/>
                  <a:pt x="182" y="81"/>
                  <a:pt x="180" y="78"/>
                </a:cubicBezTo>
                <a:cubicBezTo>
                  <a:pt x="180" y="78"/>
                  <a:pt x="179" y="78"/>
                  <a:pt x="179" y="77"/>
                </a:cubicBezTo>
                <a:cubicBezTo>
                  <a:pt x="179" y="76"/>
                  <a:pt x="180" y="76"/>
                  <a:pt x="180" y="76"/>
                </a:cubicBezTo>
                <a:cubicBezTo>
                  <a:pt x="180" y="76"/>
                  <a:pt x="180" y="75"/>
                  <a:pt x="180" y="75"/>
                </a:cubicBezTo>
                <a:cubicBezTo>
                  <a:pt x="180" y="75"/>
                  <a:pt x="181" y="75"/>
                  <a:pt x="181" y="74"/>
                </a:cubicBezTo>
                <a:cubicBezTo>
                  <a:pt x="181" y="74"/>
                  <a:pt x="180" y="73"/>
                  <a:pt x="179" y="73"/>
                </a:cubicBezTo>
                <a:cubicBezTo>
                  <a:pt x="179" y="73"/>
                  <a:pt x="179" y="73"/>
                  <a:pt x="178" y="73"/>
                </a:cubicBezTo>
                <a:cubicBezTo>
                  <a:pt x="177" y="74"/>
                  <a:pt x="178" y="76"/>
                  <a:pt x="178" y="78"/>
                </a:cubicBezTo>
                <a:cubicBezTo>
                  <a:pt x="179" y="79"/>
                  <a:pt x="179" y="81"/>
                  <a:pt x="179" y="82"/>
                </a:cubicBezTo>
                <a:cubicBezTo>
                  <a:pt x="179" y="81"/>
                  <a:pt x="179" y="79"/>
                  <a:pt x="179" y="80"/>
                </a:cubicBezTo>
                <a:cubicBezTo>
                  <a:pt x="180" y="81"/>
                  <a:pt x="180" y="83"/>
                  <a:pt x="179" y="83"/>
                </a:cubicBezTo>
                <a:close/>
                <a:moveTo>
                  <a:pt x="88" y="85"/>
                </a:moveTo>
                <a:cubicBezTo>
                  <a:pt x="87" y="85"/>
                  <a:pt x="88" y="85"/>
                  <a:pt x="87" y="84"/>
                </a:cubicBezTo>
                <a:cubicBezTo>
                  <a:pt x="87" y="84"/>
                  <a:pt x="86" y="84"/>
                  <a:pt x="86" y="84"/>
                </a:cubicBezTo>
                <a:cubicBezTo>
                  <a:pt x="86" y="83"/>
                  <a:pt x="87" y="83"/>
                  <a:pt x="87" y="83"/>
                </a:cubicBezTo>
                <a:cubicBezTo>
                  <a:pt x="88" y="83"/>
                  <a:pt x="88" y="83"/>
                  <a:pt x="88" y="84"/>
                </a:cubicBezTo>
                <a:cubicBezTo>
                  <a:pt x="88" y="84"/>
                  <a:pt x="88" y="85"/>
                  <a:pt x="88" y="85"/>
                </a:cubicBezTo>
                <a:close/>
                <a:moveTo>
                  <a:pt x="124" y="86"/>
                </a:moveTo>
                <a:cubicBezTo>
                  <a:pt x="123" y="86"/>
                  <a:pt x="124" y="84"/>
                  <a:pt x="124" y="83"/>
                </a:cubicBezTo>
                <a:cubicBezTo>
                  <a:pt x="124" y="82"/>
                  <a:pt x="124" y="82"/>
                  <a:pt x="124" y="81"/>
                </a:cubicBezTo>
                <a:cubicBezTo>
                  <a:pt x="124" y="81"/>
                  <a:pt x="124" y="81"/>
                  <a:pt x="124" y="80"/>
                </a:cubicBezTo>
                <a:cubicBezTo>
                  <a:pt x="124" y="80"/>
                  <a:pt x="124" y="78"/>
                  <a:pt x="125" y="78"/>
                </a:cubicBezTo>
                <a:cubicBezTo>
                  <a:pt x="126" y="80"/>
                  <a:pt x="125" y="83"/>
                  <a:pt x="125" y="85"/>
                </a:cubicBezTo>
                <a:cubicBezTo>
                  <a:pt x="125" y="85"/>
                  <a:pt x="125" y="86"/>
                  <a:pt x="124" y="86"/>
                </a:cubicBezTo>
                <a:close/>
                <a:moveTo>
                  <a:pt x="172" y="86"/>
                </a:moveTo>
                <a:cubicBezTo>
                  <a:pt x="172" y="86"/>
                  <a:pt x="172" y="83"/>
                  <a:pt x="173" y="84"/>
                </a:cubicBezTo>
                <a:cubicBezTo>
                  <a:pt x="173" y="84"/>
                  <a:pt x="173" y="86"/>
                  <a:pt x="172" y="86"/>
                </a:cubicBezTo>
                <a:close/>
                <a:moveTo>
                  <a:pt x="86" y="88"/>
                </a:moveTo>
                <a:cubicBezTo>
                  <a:pt x="85" y="88"/>
                  <a:pt x="86" y="87"/>
                  <a:pt x="87" y="87"/>
                </a:cubicBezTo>
                <a:cubicBezTo>
                  <a:pt x="88" y="87"/>
                  <a:pt x="88" y="88"/>
                  <a:pt x="88" y="88"/>
                </a:cubicBezTo>
                <a:cubicBezTo>
                  <a:pt x="87" y="88"/>
                  <a:pt x="86" y="89"/>
                  <a:pt x="86" y="88"/>
                </a:cubicBezTo>
                <a:close/>
                <a:moveTo>
                  <a:pt x="183" y="86"/>
                </a:moveTo>
                <a:cubicBezTo>
                  <a:pt x="183" y="86"/>
                  <a:pt x="184" y="85"/>
                  <a:pt x="184" y="85"/>
                </a:cubicBezTo>
                <a:cubicBezTo>
                  <a:pt x="184" y="85"/>
                  <a:pt x="184" y="86"/>
                  <a:pt x="183" y="86"/>
                </a:cubicBezTo>
                <a:close/>
                <a:moveTo>
                  <a:pt x="11" y="90"/>
                </a:moveTo>
                <a:cubicBezTo>
                  <a:pt x="10" y="90"/>
                  <a:pt x="9" y="88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2" y="86"/>
                  <a:pt x="13" y="90"/>
                  <a:pt x="11" y="90"/>
                </a:cubicBezTo>
                <a:close/>
                <a:moveTo>
                  <a:pt x="3" y="90"/>
                </a:moveTo>
                <a:cubicBezTo>
                  <a:pt x="3" y="91"/>
                  <a:pt x="4" y="88"/>
                  <a:pt x="4" y="89"/>
                </a:cubicBezTo>
                <a:cubicBezTo>
                  <a:pt x="4" y="90"/>
                  <a:pt x="4" y="90"/>
                  <a:pt x="3" y="90"/>
                </a:cubicBezTo>
                <a:close/>
                <a:moveTo>
                  <a:pt x="124" y="88"/>
                </a:moveTo>
                <a:cubicBezTo>
                  <a:pt x="124" y="88"/>
                  <a:pt x="125" y="86"/>
                  <a:pt x="125" y="87"/>
                </a:cubicBezTo>
                <a:cubicBezTo>
                  <a:pt x="125" y="87"/>
                  <a:pt x="125" y="88"/>
                  <a:pt x="124" y="88"/>
                </a:cubicBezTo>
                <a:close/>
                <a:moveTo>
                  <a:pt x="195" y="88"/>
                </a:moveTo>
                <a:cubicBezTo>
                  <a:pt x="193" y="88"/>
                  <a:pt x="195" y="85"/>
                  <a:pt x="195" y="84"/>
                </a:cubicBezTo>
                <a:cubicBezTo>
                  <a:pt x="195" y="82"/>
                  <a:pt x="195" y="75"/>
                  <a:pt x="195" y="77"/>
                </a:cubicBezTo>
                <a:cubicBezTo>
                  <a:pt x="196" y="78"/>
                  <a:pt x="195" y="80"/>
                  <a:pt x="195" y="82"/>
                </a:cubicBezTo>
                <a:cubicBezTo>
                  <a:pt x="195" y="84"/>
                  <a:pt x="196" y="86"/>
                  <a:pt x="195" y="88"/>
                </a:cubicBezTo>
                <a:cubicBezTo>
                  <a:pt x="195" y="88"/>
                  <a:pt x="195" y="88"/>
                  <a:pt x="195" y="88"/>
                </a:cubicBezTo>
                <a:close/>
                <a:moveTo>
                  <a:pt x="17" y="92"/>
                </a:moveTo>
                <a:cubicBezTo>
                  <a:pt x="16" y="92"/>
                  <a:pt x="19" y="89"/>
                  <a:pt x="19" y="90"/>
                </a:cubicBezTo>
                <a:cubicBezTo>
                  <a:pt x="19" y="91"/>
                  <a:pt x="18" y="92"/>
                  <a:pt x="17" y="92"/>
                </a:cubicBezTo>
                <a:close/>
                <a:moveTo>
                  <a:pt x="19" y="92"/>
                </a:moveTo>
                <a:cubicBezTo>
                  <a:pt x="18" y="92"/>
                  <a:pt x="20" y="89"/>
                  <a:pt x="19" y="88"/>
                </a:cubicBezTo>
                <a:cubicBezTo>
                  <a:pt x="18" y="88"/>
                  <a:pt x="18" y="89"/>
                  <a:pt x="18" y="89"/>
                </a:cubicBezTo>
                <a:cubicBezTo>
                  <a:pt x="16" y="89"/>
                  <a:pt x="16" y="86"/>
                  <a:pt x="16" y="84"/>
                </a:cubicBezTo>
                <a:cubicBezTo>
                  <a:pt x="16" y="83"/>
                  <a:pt x="18" y="82"/>
                  <a:pt x="18" y="82"/>
                </a:cubicBezTo>
                <a:cubicBezTo>
                  <a:pt x="18" y="83"/>
                  <a:pt x="18" y="85"/>
                  <a:pt x="18" y="85"/>
                </a:cubicBezTo>
                <a:cubicBezTo>
                  <a:pt x="19" y="85"/>
                  <a:pt x="19" y="84"/>
                  <a:pt x="19" y="84"/>
                </a:cubicBezTo>
                <a:cubicBezTo>
                  <a:pt x="20" y="84"/>
                  <a:pt x="19" y="82"/>
                  <a:pt x="19" y="82"/>
                </a:cubicBezTo>
                <a:cubicBezTo>
                  <a:pt x="22" y="82"/>
                  <a:pt x="19" y="87"/>
                  <a:pt x="19" y="89"/>
                </a:cubicBezTo>
                <a:cubicBezTo>
                  <a:pt x="20" y="90"/>
                  <a:pt x="20" y="93"/>
                  <a:pt x="19" y="92"/>
                </a:cubicBezTo>
                <a:close/>
                <a:moveTo>
                  <a:pt x="12" y="93"/>
                </a:moveTo>
                <a:cubicBezTo>
                  <a:pt x="11" y="93"/>
                  <a:pt x="12" y="90"/>
                  <a:pt x="12" y="89"/>
                </a:cubicBezTo>
                <a:cubicBezTo>
                  <a:pt x="12" y="86"/>
                  <a:pt x="13" y="84"/>
                  <a:pt x="12" y="82"/>
                </a:cubicBezTo>
                <a:cubicBezTo>
                  <a:pt x="12" y="81"/>
                  <a:pt x="11" y="80"/>
                  <a:pt x="11" y="81"/>
                </a:cubicBezTo>
                <a:cubicBezTo>
                  <a:pt x="10" y="82"/>
                  <a:pt x="11" y="86"/>
                  <a:pt x="10" y="85"/>
                </a:cubicBezTo>
                <a:cubicBezTo>
                  <a:pt x="10" y="84"/>
                  <a:pt x="10" y="83"/>
                  <a:pt x="10" y="83"/>
                </a:cubicBezTo>
                <a:cubicBezTo>
                  <a:pt x="10" y="81"/>
                  <a:pt x="9" y="80"/>
                  <a:pt x="10" y="79"/>
                </a:cubicBezTo>
                <a:cubicBezTo>
                  <a:pt x="10" y="78"/>
                  <a:pt x="9" y="78"/>
                  <a:pt x="10" y="78"/>
                </a:cubicBezTo>
                <a:cubicBezTo>
                  <a:pt x="11" y="78"/>
                  <a:pt x="11" y="79"/>
                  <a:pt x="12" y="80"/>
                </a:cubicBezTo>
                <a:cubicBezTo>
                  <a:pt x="12" y="80"/>
                  <a:pt x="13" y="79"/>
                  <a:pt x="13" y="80"/>
                </a:cubicBezTo>
                <a:cubicBezTo>
                  <a:pt x="14" y="81"/>
                  <a:pt x="13" y="83"/>
                  <a:pt x="13" y="85"/>
                </a:cubicBezTo>
                <a:cubicBezTo>
                  <a:pt x="13" y="88"/>
                  <a:pt x="14" y="90"/>
                  <a:pt x="13" y="92"/>
                </a:cubicBezTo>
                <a:cubicBezTo>
                  <a:pt x="13" y="93"/>
                  <a:pt x="12" y="93"/>
                  <a:pt x="12" y="93"/>
                </a:cubicBezTo>
                <a:close/>
                <a:moveTo>
                  <a:pt x="22" y="95"/>
                </a:moveTo>
                <a:cubicBezTo>
                  <a:pt x="21" y="95"/>
                  <a:pt x="22" y="94"/>
                  <a:pt x="22" y="93"/>
                </a:cubicBezTo>
                <a:cubicBezTo>
                  <a:pt x="22" y="93"/>
                  <a:pt x="22" y="91"/>
                  <a:pt x="22" y="92"/>
                </a:cubicBezTo>
                <a:cubicBezTo>
                  <a:pt x="23" y="93"/>
                  <a:pt x="23" y="95"/>
                  <a:pt x="22" y="95"/>
                </a:cubicBezTo>
                <a:close/>
                <a:moveTo>
                  <a:pt x="11" y="96"/>
                </a:moveTo>
                <a:cubicBezTo>
                  <a:pt x="10" y="96"/>
                  <a:pt x="11" y="94"/>
                  <a:pt x="11" y="95"/>
                </a:cubicBezTo>
                <a:cubicBezTo>
                  <a:pt x="11" y="95"/>
                  <a:pt x="11" y="96"/>
                  <a:pt x="11" y="96"/>
                </a:cubicBezTo>
                <a:close/>
                <a:moveTo>
                  <a:pt x="103" y="95"/>
                </a:moveTo>
                <a:cubicBezTo>
                  <a:pt x="102" y="95"/>
                  <a:pt x="103" y="92"/>
                  <a:pt x="103" y="93"/>
                </a:cubicBezTo>
                <a:cubicBezTo>
                  <a:pt x="103" y="93"/>
                  <a:pt x="103" y="95"/>
                  <a:pt x="103" y="95"/>
                </a:cubicBezTo>
                <a:close/>
                <a:moveTo>
                  <a:pt x="19" y="96"/>
                </a:moveTo>
                <a:cubicBezTo>
                  <a:pt x="18" y="97"/>
                  <a:pt x="19" y="95"/>
                  <a:pt x="19" y="94"/>
                </a:cubicBezTo>
                <a:cubicBezTo>
                  <a:pt x="19" y="93"/>
                  <a:pt x="20" y="93"/>
                  <a:pt x="21" y="93"/>
                </a:cubicBezTo>
                <a:cubicBezTo>
                  <a:pt x="21" y="94"/>
                  <a:pt x="20" y="96"/>
                  <a:pt x="19" y="96"/>
                </a:cubicBezTo>
                <a:close/>
                <a:moveTo>
                  <a:pt x="194" y="94"/>
                </a:moveTo>
                <a:cubicBezTo>
                  <a:pt x="194" y="94"/>
                  <a:pt x="194" y="92"/>
                  <a:pt x="195" y="91"/>
                </a:cubicBezTo>
                <a:cubicBezTo>
                  <a:pt x="195" y="91"/>
                  <a:pt x="195" y="90"/>
                  <a:pt x="195" y="90"/>
                </a:cubicBezTo>
                <a:cubicBezTo>
                  <a:pt x="196" y="91"/>
                  <a:pt x="196" y="94"/>
                  <a:pt x="194" y="94"/>
                </a:cubicBezTo>
                <a:close/>
                <a:moveTo>
                  <a:pt x="149" y="95"/>
                </a:moveTo>
                <a:cubicBezTo>
                  <a:pt x="146" y="95"/>
                  <a:pt x="148" y="90"/>
                  <a:pt x="148" y="88"/>
                </a:cubicBezTo>
                <a:cubicBezTo>
                  <a:pt x="148" y="87"/>
                  <a:pt x="148" y="83"/>
                  <a:pt x="149" y="84"/>
                </a:cubicBezTo>
                <a:cubicBezTo>
                  <a:pt x="150" y="87"/>
                  <a:pt x="149" y="90"/>
                  <a:pt x="149" y="93"/>
                </a:cubicBezTo>
                <a:cubicBezTo>
                  <a:pt x="149" y="93"/>
                  <a:pt x="149" y="95"/>
                  <a:pt x="149" y="95"/>
                </a:cubicBezTo>
                <a:close/>
                <a:moveTo>
                  <a:pt x="172" y="95"/>
                </a:moveTo>
                <a:cubicBezTo>
                  <a:pt x="171" y="95"/>
                  <a:pt x="172" y="92"/>
                  <a:pt x="172" y="93"/>
                </a:cubicBezTo>
                <a:cubicBezTo>
                  <a:pt x="173" y="93"/>
                  <a:pt x="173" y="95"/>
                  <a:pt x="172" y="95"/>
                </a:cubicBezTo>
                <a:close/>
                <a:moveTo>
                  <a:pt x="12" y="100"/>
                </a:move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lose/>
                <a:moveTo>
                  <a:pt x="180" y="97"/>
                </a:moveTo>
                <a:cubicBezTo>
                  <a:pt x="179" y="97"/>
                  <a:pt x="180" y="95"/>
                  <a:pt x="180" y="94"/>
                </a:cubicBezTo>
                <a:cubicBezTo>
                  <a:pt x="180" y="93"/>
                  <a:pt x="181" y="93"/>
                  <a:pt x="181" y="92"/>
                </a:cubicBezTo>
                <a:cubicBezTo>
                  <a:pt x="181" y="92"/>
                  <a:pt x="181" y="91"/>
                  <a:pt x="182" y="91"/>
                </a:cubicBezTo>
                <a:cubicBezTo>
                  <a:pt x="182" y="93"/>
                  <a:pt x="181" y="94"/>
                  <a:pt x="181" y="96"/>
                </a:cubicBezTo>
                <a:cubicBezTo>
                  <a:pt x="181" y="96"/>
                  <a:pt x="181" y="97"/>
                  <a:pt x="180" y="97"/>
                </a:cubicBezTo>
                <a:close/>
                <a:moveTo>
                  <a:pt x="23" y="101"/>
                </a:moveTo>
                <a:cubicBezTo>
                  <a:pt x="22" y="101"/>
                  <a:pt x="22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179" y="98"/>
                </a:moveTo>
                <a:cubicBezTo>
                  <a:pt x="178" y="98"/>
                  <a:pt x="179" y="97"/>
                  <a:pt x="179" y="97"/>
                </a:cubicBezTo>
                <a:cubicBezTo>
                  <a:pt x="179" y="97"/>
                  <a:pt x="179" y="98"/>
                  <a:pt x="179" y="98"/>
                </a:cubicBezTo>
                <a:close/>
                <a:moveTo>
                  <a:pt x="81" y="101"/>
                </a:move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80" y="102"/>
                  <a:pt x="80" y="103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6"/>
                  <a:pt x="78" y="107"/>
                  <a:pt x="78" y="107"/>
                </a:cubicBezTo>
                <a:cubicBezTo>
                  <a:pt x="77" y="106"/>
                  <a:pt x="77" y="105"/>
                  <a:pt x="77" y="106"/>
                </a:cubicBezTo>
                <a:cubicBezTo>
                  <a:pt x="76" y="106"/>
                  <a:pt x="77" y="107"/>
                  <a:pt x="77" y="108"/>
                </a:cubicBezTo>
                <a:cubicBezTo>
                  <a:pt x="77" y="109"/>
                  <a:pt x="77" y="110"/>
                  <a:pt x="77" y="111"/>
                </a:cubicBezTo>
                <a:cubicBezTo>
                  <a:pt x="77" y="112"/>
                  <a:pt x="77" y="113"/>
                  <a:pt x="77" y="113"/>
                </a:cubicBezTo>
                <a:cubicBezTo>
                  <a:pt x="79" y="112"/>
                  <a:pt x="78" y="109"/>
                  <a:pt x="79" y="108"/>
                </a:cubicBezTo>
                <a:cubicBezTo>
                  <a:pt x="79" y="107"/>
                  <a:pt x="79" y="105"/>
                  <a:pt x="80" y="106"/>
                </a:cubicBezTo>
                <a:cubicBezTo>
                  <a:pt x="81" y="107"/>
                  <a:pt x="80" y="109"/>
                  <a:pt x="79" y="110"/>
                </a:cubicBezTo>
                <a:cubicBezTo>
                  <a:pt x="79" y="112"/>
                  <a:pt x="79" y="113"/>
                  <a:pt x="78" y="114"/>
                </a:cubicBezTo>
                <a:cubicBezTo>
                  <a:pt x="78" y="114"/>
                  <a:pt x="77" y="115"/>
                  <a:pt x="77" y="114"/>
                </a:cubicBezTo>
                <a:cubicBezTo>
                  <a:pt x="77" y="114"/>
                  <a:pt x="77" y="113"/>
                  <a:pt x="77" y="114"/>
                </a:cubicBezTo>
                <a:cubicBezTo>
                  <a:pt x="77" y="115"/>
                  <a:pt x="77" y="117"/>
                  <a:pt x="78" y="118"/>
                </a:cubicBezTo>
                <a:cubicBezTo>
                  <a:pt x="78" y="118"/>
                  <a:pt x="78" y="119"/>
                  <a:pt x="78" y="119"/>
                </a:cubicBezTo>
                <a:cubicBezTo>
                  <a:pt x="79" y="117"/>
                  <a:pt x="79" y="115"/>
                  <a:pt x="80" y="115"/>
                </a:cubicBezTo>
                <a:cubicBezTo>
                  <a:pt x="81" y="116"/>
                  <a:pt x="80" y="118"/>
                  <a:pt x="80" y="120"/>
                </a:cubicBezTo>
                <a:cubicBezTo>
                  <a:pt x="79" y="121"/>
                  <a:pt x="79" y="122"/>
                  <a:pt x="79" y="122"/>
                </a:cubicBezTo>
                <a:cubicBezTo>
                  <a:pt x="79" y="123"/>
                  <a:pt x="78" y="124"/>
                  <a:pt x="78" y="124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1" y="124"/>
                  <a:pt x="80" y="125"/>
                  <a:pt x="80" y="127"/>
                </a:cubicBezTo>
                <a:cubicBezTo>
                  <a:pt x="80" y="127"/>
                  <a:pt x="81" y="128"/>
                  <a:pt x="81" y="128"/>
                </a:cubicBezTo>
                <a:cubicBezTo>
                  <a:pt x="81" y="130"/>
                  <a:pt x="81" y="132"/>
                  <a:pt x="80" y="134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79" y="136"/>
                  <a:pt x="80" y="138"/>
                  <a:pt x="80" y="140"/>
                </a:cubicBezTo>
                <a:cubicBezTo>
                  <a:pt x="81" y="147"/>
                  <a:pt x="80" y="153"/>
                  <a:pt x="81" y="159"/>
                </a:cubicBezTo>
                <a:cubicBezTo>
                  <a:pt x="81" y="161"/>
                  <a:pt x="81" y="162"/>
                  <a:pt x="81" y="163"/>
                </a:cubicBezTo>
                <a:cubicBezTo>
                  <a:pt x="81" y="163"/>
                  <a:pt x="81" y="164"/>
                  <a:pt x="81" y="164"/>
                </a:cubicBezTo>
                <a:cubicBezTo>
                  <a:pt x="83" y="166"/>
                  <a:pt x="82" y="159"/>
                  <a:pt x="82" y="156"/>
                </a:cubicBezTo>
                <a:cubicBezTo>
                  <a:pt x="82" y="154"/>
                  <a:pt x="82" y="149"/>
                  <a:pt x="83" y="151"/>
                </a:cubicBezTo>
                <a:cubicBezTo>
                  <a:pt x="84" y="153"/>
                  <a:pt x="83" y="160"/>
                  <a:pt x="84" y="158"/>
                </a:cubicBezTo>
                <a:cubicBezTo>
                  <a:pt x="85" y="157"/>
                  <a:pt x="84" y="156"/>
                  <a:pt x="84" y="155"/>
                </a:cubicBezTo>
                <a:cubicBezTo>
                  <a:pt x="84" y="155"/>
                  <a:pt x="84" y="154"/>
                  <a:pt x="84" y="154"/>
                </a:cubicBezTo>
                <a:cubicBezTo>
                  <a:pt x="84" y="152"/>
                  <a:pt x="84" y="151"/>
                  <a:pt x="84" y="150"/>
                </a:cubicBezTo>
                <a:cubicBezTo>
                  <a:pt x="84" y="149"/>
                  <a:pt x="84" y="148"/>
                  <a:pt x="84" y="147"/>
                </a:cubicBezTo>
                <a:cubicBezTo>
                  <a:pt x="83" y="147"/>
                  <a:pt x="82" y="147"/>
                  <a:pt x="82" y="146"/>
                </a:cubicBezTo>
                <a:cubicBezTo>
                  <a:pt x="82" y="145"/>
                  <a:pt x="82" y="145"/>
                  <a:pt x="82" y="144"/>
                </a:cubicBezTo>
                <a:cubicBezTo>
                  <a:pt x="82" y="144"/>
                  <a:pt x="82" y="143"/>
                  <a:pt x="82" y="143"/>
                </a:cubicBezTo>
                <a:cubicBezTo>
                  <a:pt x="82" y="142"/>
                  <a:pt x="82" y="142"/>
                  <a:pt x="82" y="141"/>
                </a:cubicBezTo>
                <a:cubicBezTo>
                  <a:pt x="82" y="139"/>
                  <a:pt x="82" y="135"/>
                  <a:pt x="83" y="136"/>
                </a:cubicBezTo>
                <a:cubicBezTo>
                  <a:pt x="83" y="137"/>
                  <a:pt x="82" y="137"/>
                  <a:pt x="83" y="137"/>
                </a:cubicBezTo>
                <a:cubicBezTo>
                  <a:pt x="84" y="137"/>
                  <a:pt x="83" y="132"/>
                  <a:pt x="82" y="133"/>
                </a:cubicBezTo>
                <a:cubicBezTo>
                  <a:pt x="82" y="134"/>
                  <a:pt x="82" y="136"/>
                  <a:pt x="82" y="135"/>
                </a:cubicBezTo>
                <a:cubicBezTo>
                  <a:pt x="81" y="133"/>
                  <a:pt x="82" y="131"/>
                  <a:pt x="82" y="128"/>
                </a:cubicBezTo>
                <a:cubicBezTo>
                  <a:pt x="82" y="128"/>
                  <a:pt x="81" y="127"/>
                  <a:pt x="82" y="127"/>
                </a:cubicBezTo>
                <a:cubicBezTo>
                  <a:pt x="82" y="127"/>
                  <a:pt x="83" y="128"/>
                  <a:pt x="83" y="127"/>
                </a:cubicBezTo>
                <a:cubicBezTo>
                  <a:pt x="84" y="126"/>
                  <a:pt x="82" y="124"/>
                  <a:pt x="82" y="122"/>
                </a:cubicBezTo>
                <a:cubicBezTo>
                  <a:pt x="82" y="122"/>
                  <a:pt x="83" y="122"/>
                  <a:pt x="83" y="121"/>
                </a:cubicBezTo>
                <a:cubicBezTo>
                  <a:pt x="84" y="116"/>
                  <a:pt x="83" y="112"/>
                  <a:pt x="82" y="107"/>
                </a:cubicBezTo>
                <a:cubicBezTo>
                  <a:pt x="82" y="106"/>
                  <a:pt x="82" y="105"/>
                  <a:pt x="81" y="105"/>
                </a:cubicBezTo>
                <a:cubicBezTo>
                  <a:pt x="81" y="104"/>
                  <a:pt x="81" y="103"/>
                  <a:pt x="81" y="103"/>
                </a:cubicBezTo>
                <a:cubicBezTo>
                  <a:pt x="82" y="103"/>
                  <a:pt x="82" y="104"/>
                  <a:pt x="82" y="103"/>
                </a:cubicBezTo>
                <a:cubicBezTo>
                  <a:pt x="84" y="102"/>
                  <a:pt x="82" y="100"/>
                  <a:pt x="82" y="98"/>
                </a:cubicBezTo>
                <a:cubicBezTo>
                  <a:pt x="82" y="96"/>
                  <a:pt x="83" y="94"/>
                  <a:pt x="82" y="93"/>
                </a:cubicBezTo>
                <a:cubicBezTo>
                  <a:pt x="82" y="92"/>
                  <a:pt x="81" y="93"/>
                  <a:pt x="81" y="92"/>
                </a:cubicBezTo>
                <a:cubicBezTo>
                  <a:pt x="81" y="91"/>
                  <a:pt x="82" y="90"/>
                  <a:pt x="82" y="88"/>
                </a:cubicBezTo>
                <a:cubicBezTo>
                  <a:pt x="82" y="87"/>
                  <a:pt x="82" y="85"/>
                  <a:pt x="82" y="83"/>
                </a:cubicBezTo>
                <a:cubicBezTo>
                  <a:pt x="82" y="82"/>
                  <a:pt x="82" y="81"/>
                  <a:pt x="81" y="80"/>
                </a:cubicBezTo>
                <a:cubicBezTo>
                  <a:pt x="81" y="80"/>
                  <a:pt x="81" y="81"/>
                  <a:pt x="80" y="80"/>
                </a:cubicBezTo>
                <a:cubicBezTo>
                  <a:pt x="80" y="80"/>
                  <a:pt x="81" y="79"/>
                  <a:pt x="81" y="79"/>
                </a:cubicBezTo>
                <a:cubicBezTo>
                  <a:pt x="82" y="73"/>
                  <a:pt x="81" y="69"/>
                  <a:pt x="81" y="63"/>
                </a:cubicBezTo>
                <a:cubicBezTo>
                  <a:pt x="81" y="62"/>
                  <a:pt x="81" y="62"/>
                  <a:pt x="80" y="61"/>
                </a:cubicBezTo>
                <a:cubicBezTo>
                  <a:pt x="80" y="61"/>
                  <a:pt x="80" y="62"/>
                  <a:pt x="80" y="61"/>
                </a:cubicBezTo>
                <a:cubicBezTo>
                  <a:pt x="79" y="61"/>
                  <a:pt x="80" y="60"/>
                  <a:pt x="80" y="59"/>
                </a:cubicBezTo>
                <a:cubicBezTo>
                  <a:pt x="80" y="58"/>
                  <a:pt x="80" y="55"/>
                  <a:pt x="79" y="56"/>
                </a:cubicBezTo>
                <a:cubicBezTo>
                  <a:pt x="78" y="57"/>
                  <a:pt x="79" y="58"/>
                  <a:pt x="79" y="60"/>
                </a:cubicBezTo>
                <a:cubicBezTo>
                  <a:pt x="79" y="63"/>
                  <a:pt x="80" y="66"/>
                  <a:pt x="79" y="70"/>
                </a:cubicBezTo>
                <a:cubicBezTo>
                  <a:pt x="79" y="70"/>
                  <a:pt x="80" y="71"/>
                  <a:pt x="80" y="71"/>
                </a:cubicBezTo>
                <a:cubicBezTo>
                  <a:pt x="78" y="72"/>
                  <a:pt x="79" y="65"/>
                  <a:pt x="78" y="66"/>
                </a:cubicBezTo>
                <a:cubicBezTo>
                  <a:pt x="76" y="68"/>
                  <a:pt x="78" y="71"/>
                  <a:pt x="79" y="73"/>
                </a:cubicBezTo>
                <a:cubicBezTo>
                  <a:pt x="79" y="73"/>
                  <a:pt x="80" y="74"/>
                  <a:pt x="80" y="74"/>
                </a:cubicBezTo>
                <a:cubicBezTo>
                  <a:pt x="80" y="76"/>
                  <a:pt x="80" y="80"/>
                  <a:pt x="79" y="79"/>
                </a:cubicBezTo>
                <a:cubicBezTo>
                  <a:pt x="78" y="78"/>
                  <a:pt x="79" y="75"/>
                  <a:pt x="78" y="76"/>
                </a:cubicBezTo>
                <a:cubicBezTo>
                  <a:pt x="77" y="78"/>
                  <a:pt x="79" y="80"/>
                  <a:pt x="79" y="82"/>
                </a:cubicBezTo>
                <a:cubicBezTo>
                  <a:pt x="79" y="82"/>
                  <a:pt x="78" y="83"/>
                  <a:pt x="78" y="83"/>
                </a:cubicBezTo>
                <a:cubicBezTo>
                  <a:pt x="78" y="84"/>
                  <a:pt x="79" y="85"/>
                  <a:pt x="79" y="85"/>
                </a:cubicBezTo>
                <a:cubicBezTo>
                  <a:pt x="79" y="86"/>
                  <a:pt x="79" y="85"/>
                  <a:pt x="79" y="85"/>
                </a:cubicBezTo>
                <a:cubicBezTo>
                  <a:pt x="79" y="86"/>
                  <a:pt x="79" y="87"/>
                  <a:pt x="79" y="87"/>
                </a:cubicBezTo>
                <a:cubicBezTo>
                  <a:pt x="78" y="89"/>
                  <a:pt x="77" y="91"/>
                  <a:pt x="78" y="92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4"/>
                  <a:pt x="80" y="95"/>
                  <a:pt x="79" y="95"/>
                </a:cubicBezTo>
                <a:cubicBezTo>
                  <a:pt x="79" y="95"/>
                  <a:pt x="78" y="95"/>
                  <a:pt x="78" y="95"/>
                </a:cubicBezTo>
                <a:cubicBezTo>
                  <a:pt x="78" y="96"/>
                  <a:pt x="79" y="98"/>
                  <a:pt x="79" y="98"/>
                </a:cubicBezTo>
                <a:cubicBezTo>
                  <a:pt x="79" y="97"/>
                  <a:pt x="80" y="96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80" y="99"/>
                  <a:pt x="81" y="98"/>
                  <a:pt x="81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7"/>
                  <a:pt x="82" y="99"/>
                  <a:pt x="82" y="100"/>
                </a:cubicBezTo>
                <a:cubicBezTo>
                  <a:pt x="81" y="101"/>
                  <a:pt x="81" y="102"/>
                  <a:pt x="81" y="101"/>
                </a:cubicBezTo>
                <a:close/>
                <a:moveTo>
                  <a:pt x="90" y="102"/>
                </a:moveTo>
                <a:cubicBezTo>
                  <a:pt x="89" y="102"/>
                  <a:pt x="90" y="101"/>
                  <a:pt x="90" y="101"/>
                </a:cubicBezTo>
                <a:cubicBezTo>
                  <a:pt x="90" y="101"/>
                  <a:pt x="90" y="102"/>
                  <a:pt x="90" y="102"/>
                </a:cubicBezTo>
                <a:close/>
                <a:moveTo>
                  <a:pt x="109" y="102"/>
                </a:moveTo>
                <a:cubicBezTo>
                  <a:pt x="108" y="102"/>
                  <a:pt x="109" y="101"/>
                  <a:pt x="109" y="100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0" y="99"/>
                  <a:pt x="110" y="100"/>
                  <a:pt x="110" y="101"/>
                </a:cubicBezTo>
                <a:cubicBezTo>
                  <a:pt x="109" y="101"/>
                  <a:pt x="110" y="102"/>
                  <a:pt x="109" y="102"/>
                </a:cubicBezTo>
                <a:close/>
                <a:moveTo>
                  <a:pt x="18" y="104"/>
                </a:moveTo>
                <a:cubicBezTo>
                  <a:pt x="17" y="104"/>
                  <a:pt x="18" y="103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9" y="104"/>
                  <a:pt x="18" y="104"/>
                </a:cubicBezTo>
                <a:close/>
                <a:moveTo>
                  <a:pt x="194" y="101"/>
                </a:moveTo>
                <a:cubicBezTo>
                  <a:pt x="193" y="101"/>
                  <a:pt x="194" y="98"/>
                  <a:pt x="194" y="97"/>
                </a:cubicBezTo>
                <a:cubicBezTo>
                  <a:pt x="195" y="96"/>
                  <a:pt x="195" y="95"/>
                  <a:pt x="195" y="95"/>
                </a:cubicBezTo>
                <a:cubicBezTo>
                  <a:pt x="196" y="97"/>
                  <a:pt x="196" y="101"/>
                  <a:pt x="194" y="101"/>
                </a:cubicBezTo>
                <a:close/>
                <a:moveTo>
                  <a:pt x="22" y="106"/>
                </a:moveTo>
                <a:cubicBezTo>
                  <a:pt x="21" y="106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lose/>
                <a:moveTo>
                  <a:pt x="180" y="104"/>
                </a:moveTo>
                <a:cubicBezTo>
                  <a:pt x="179" y="104"/>
                  <a:pt x="180" y="102"/>
                  <a:pt x="180" y="100"/>
                </a:cubicBezTo>
                <a:cubicBezTo>
                  <a:pt x="180" y="100"/>
                  <a:pt x="180" y="100"/>
                  <a:pt x="180" y="99"/>
                </a:cubicBezTo>
                <a:cubicBezTo>
                  <a:pt x="181" y="99"/>
                  <a:pt x="181" y="99"/>
                  <a:pt x="182" y="99"/>
                </a:cubicBezTo>
                <a:cubicBezTo>
                  <a:pt x="182" y="99"/>
                  <a:pt x="182" y="98"/>
                  <a:pt x="182" y="99"/>
                </a:cubicBezTo>
                <a:cubicBezTo>
                  <a:pt x="182" y="100"/>
                  <a:pt x="182" y="103"/>
                  <a:pt x="180" y="103"/>
                </a:cubicBezTo>
                <a:cubicBezTo>
                  <a:pt x="180" y="103"/>
                  <a:pt x="180" y="104"/>
                  <a:pt x="180" y="104"/>
                </a:cubicBezTo>
                <a:close/>
                <a:moveTo>
                  <a:pt x="11" y="108"/>
                </a:moveTo>
                <a:cubicBezTo>
                  <a:pt x="10" y="108"/>
                  <a:pt x="10" y="107"/>
                  <a:pt x="10" y="106"/>
                </a:cubicBezTo>
                <a:cubicBezTo>
                  <a:pt x="10" y="105"/>
                  <a:pt x="11" y="103"/>
                  <a:pt x="12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5"/>
                  <a:pt x="13" y="104"/>
                  <a:pt x="13" y="104"/>
                </a:cubicBezTo>
                <a:cubicBezTo>
                  <a:pt x="13" y="105"/>
                  <a:pt x="13" y="105"/>
                  <a:pt x="13" y="106"/>
                </a:cubicBezTo>
                <a:cubicBezTo>
                  <a:pt x="13" y="106"/>
                  <a:pt x="13" y="108"/>
                  <a:pt x="12" y="108"/>
                </a:cubicBezTo>
                <a:cubicBezTo>
                  <a:pt x="12" y="108"/>
                  <a:pt x="12" y="107"/>
                  <a:pt x="11" y="107"/>
                </a:cubicBezTo>
                <a:cubicBezTo>
                  <a:pt x="11" y="107"/>
                  <a:pt x="11" y="108"/>
                  <a:pt x="11" y="108"/>
                </a:cubicBezTo>
                <a:close/>
                <a:moveTo>
                  <a:pt x="150" y="108"/>
                </a:moveTo>
                <a:cubicBezTo>
                  <a:pt x="149" y="108"/>
                  <a:pt x="150" y="107"/>
                  <a:pt x="150" y="107"/>
                </a:cubicBezTo>
                <a:cubicBezTo>
                  <a:pt x="150" y="107"/>
                  <a:pt x="150" y="108"/>
                  <a:pt x="150" y="108"/>
                </a:cubicBezTo>
                <a:close/>
                <a:moveTo>
                  <a:pt x="180" y="108"/>
                </a:moveTo>
                <a:cubicBezTo>
                  <a:pt x="180" y="108"/>
                  <a:pt x="181" y="107"/>
                  <a:pt x="181" y="107"/>
                </a:cubicBezTo>
                <a:cubicBezTo>
                  <a:pt x="181" y="107"/>
                  <a:pt x="180" y="108"/>
                  <a:pt x="180" y="108"/>
                </a:cubicBezTo>
                <a:close/>
                <a:moveTo>
                  <a:pt x="20" y="113"/>
                </a:moveTo>
                <a:cubicBezTo>
                  <a:pt x="19" y="113"/>
                  <a:pt x="18" y="110"/>
                  <a:pt x="19" y="110"/>
                </a:cubicBezTo>
                <a:cubicBezTo>
                  <a:pt x="20" y="110"/>
                  <a:pt x="21" y="113"/>
                  <a:pt x="20" y="113"/>
                </a:cubicBezTo>
                <a:close/>
                <a:moveTo>
                  <a:pt x="22" y="115"/>
                </a:moveTo>
                <a:cubicBezTo>
                  <a:pt x="21" y="115"/>
                  <a:pt x="22" y="113"/>
                  <a:pt x="22" y="112"/>
                </a:cubicBezTo>
                <a:cubicBezTo>
                  <a:pt x="22" y="111"/>
                  <a:pt x="22" y="110"/>
                  <a:pt x="22" y="111"/>
                </a:cubicBezTo>
                <a:cubicBezTo>
                  <a:pt x="23" y="112"/>
                  <a:pt x="23" y="114"/>
                  <a:pt x="22" y="115"/>
                </a:cubicBezTo>
                <a:cubicBezTo>
                  <a:pt x="22" y="115"/>
                  <a:pt x="22" y="115"/>
                  <a:pt x="22" y="115"/>
                </a:cubicBezTo>
                <a:close/>
                <a:moveTo>
                  <a:pt x="180" y="112"/>
                </a:moveTo>
                <a:cubicBezTo>
                  <a:pt x="179" y="111"/>
                  <a:pt x="180" y="108"/>
                  <a:pt x="181" y="109"/>
                </a:cubicBezTo>
                <a:cubicBezTo>
                  <a:pt x="182" y="110"/>
                  <a:pt x="181" y="112"/>
                  <a:pt x="180" y="112"/>
                </a:cubicBezTo>
                <a:close/>
                <a:moveTo>
                  <a:pt x="171" y="117"/>
                </a:moveTo>
                <a:cubicBezTo>
                  <a:pt x="170" y="117"/>
                  <a:pt x="171" y="113"/>
                  <a:pt x="172" y="114"/>
                </a:cubicBezTo>
                <a:cubicBezTo>
                  <a:pt x="172" y="115"/>
                  <a:pt x="173" y="117"/>
                  <a:pt x="171" y="117"/>
                </a:cubicBezTo>
                <a:close/>
                <a:moveTo>
                  <a:pt x="118" y="118"/>
                </a:moveTo>
                <a:cubicBezTo>
                  <a:pt x="118" y="118"/>
                  <a:pt x="118" y="118"/>
                  <a:pt x="118" y="117"/>
                </a:cubicBezTo>
                <a:cubicBezTo>
                  <a:pt x="118" y="117"/>
                  <a:pt x="118" y="115"/>
                  <a:pt x="119" y="115"/>
                </a:cubicBezTo>
                <a:cubicBezTo>
                  <a:pt x="119" y="116"/>
                  <a:pt x="119" y="118"/>
                  <a:pt x="118" y="118"/>
                </a:cubicBezTo>
                <a:close/>
                <a:moveTo>
                  <a:pt x="149" y="118"/>
                </a:moveTo>
                <a:cubicBezTo>
                  <a:pt x="147" y="119"/>
                  <a:pt x="149" y="116"/>
                  <a:pt x="148" y="114"/>
                </a:cubicBezTo>
                <a:cubicBezTo>
                  <a:pt x="148" y="109"/>
                  <a:pt x="148" y="104"/>
                  <a:pt x="149" y="99"/>
                </a:cubicBezTo>
                <a:cubicBezTo>
                  <a:pt x="149" y="98"/>
                  <a:pt x="148" y="96"/>
                  <a:pt x="149" y="97"/>
                </a:cubicBezTo>
                <a:cubicBezTo>
                  <a:pt x="150" y="97"/>
                  <a:pt x="149" y="99"/>
                  <a:pt x="149" y="101"/>
                </a:cubicBezTo>
                <a:cubicBezTo>
                  <a:pt x="149" y="106"/>
                  <a:pt x="151" y="111"/>
                  <a:pt x="149" y="117"/>
                </a:cubicBezTo>
                <a:cubicBezTo>
                  <a:pt x="149" y="117"/>
                  <a:pt x="149" y="118"/>
                  <a:pt x="149" y="118"/>
                </a:cubicBezTo>
                <a:close/>
                <a:moveTo>
                  <a:pt x="130" y="119"/>
                </a:moveTo>
                <a:cubicBezTo>
                  <a:pt x="128" y="119"/>
                  <a:pt x="129" y="117"/>
                  <a:pt x="129" y="115"/>
                </a:cubicBezTo>
                <a:cubicBezTo>
                  <a:pt x="130" y="115"/>
                  <a:pt x="130" y="114"/>
                  <a:pt x="130" y="114"/>
                </a:cubicBezTo>
                <a:cubicBezTo>
                  <a:pt x="131" y="115"/>
                  <a:pt x="131" y="117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lose/>
                <a:moveTo>
                  <a:pt x="183" y="119"/>
                </a:moveTo>
                <a:cubicBezTo>
                  <a:pt x="182" y="119"/>
                  <a:pt x="183" y="115"/>
                  <a:pt x="183" y="116"/>
                </a:cubicBezTo>
                <a:cubicBezTo>
                  <a:pt x="184" y="117"/>
                  <a:pt x="184" y="119"/>
                  <a:pt x="183" y="119"/>
                </a:cubicBezTo>
                <a:close/>
                <a:moveTo>
                  <a:pt x="81" y="121"/>
                </a:moveTo>
                <a:cubicBezTo>
                  <a:pt x="81" y="121"/>
                  <a:pt x="81" y="119"/>
                  <a:pt x="82" y="120"/>
                </a:cubicBezTo>
                <a:cubicBezTo>
                  <a:pt x="82" y="120"/>
                  <a:pt x="82" y="121"/>
                  <a:pt x="81" y="121"/>
                </a:cubicBezTo>
                <a:close/>
                <a:moveTo>
                  <a:pt x="180" y="121"/>
                </a:moveTo>
                <a:cubicBezTo>
                  <a:pt x="179" y="120"/>
                  <a:pt x="180" y="117"/>
                  <a:pt x="181" y="118"/>
                </a:cubicBezTo>
                <a:cubicBezTo>
                  <a:pt x="181" y="119"/>
                  <a:pt x="181" y="121"/>
                  <a:pt x="180" y="121"/>
                </a:cubicBezTo>
                <a:close/>
                <a:moveTo>
                  <a:pt x="12" y="126"/>
                </a:moveTo>
                <a:cubicBezTo>
                  <a:pt x="11" y="126"/>
                  <a:pt x="12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9" y="124"/>
                  <a:pt x="9" y="122"/>
                  <a:pt x="9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0" y="118"/>
                  <a:pt x="10" y="119"/>
                  <a:pt x="10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2" y="118"/>
                  <a:pt x="12" y="116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0" y="114"/>
                  <a:pt x="10" y="113"/>
                  <a:pt x="10" y="112"/>
                </a:cubicBezTo>
                <a:cubicBezTo>
                  <a:pt x="10" y="112"/>
                  <a:pt x="9" y="111"/>
                  <a:pt x="9" y="111"/>
                </a:cubicBezTo>
                <a:cubicBezTo>
                  <a:pt x="10" y="110"/>
                  <a:pt x="10" y="110"/>
                  <a:pt x="11" y="110"/>
                </a:cubicBezTo>
                <a:cubicBezTo>
                  <a:pt x="12" y="110"/>
                  <a:pt x="12" y="113"/>
                  <a:pt x="12" y="112"/>
                </a:cubicBezTo>
                <a:cubicBezTo>
                  <a:pt x="13" y="111"/>
                  <a:pt x="12" y="109"/>
                  <a:pt x="13" y="110"/>
                </a:cubicBezTo>
                <a:cubicBezTo>
                  <a:pt x="14" y="112"/>
                  <a:pt x="13" y="115"/>
                  <a:pt x="13" y="118"/>
                </a:cubicBezTo>
                <a:cubicBezTo>
                  <a:pt x="13" y="121"/>
                  <a:pt x="13" y="123"/>
                  <a:pt x="13" y="125"/>
                </a:cubicBezTo>
                <a:cubicBezTo>
                  <a:pt x="12" y="126"/>
                  <a:pt x="12" y="126"/>
                  <a:pt x="12" y="126"/>
                </a:cubicBezTo>
                <a:close/>
                <a:moveTo>
                  <a:pt x="177" y="123"/>
                </a:moveTo>
                <a:cubicBezTo>
                  <a:pt x="175" y="123"/>
                  <a:pt x="176" y="121"/>
                  <a:pt x="176" y="120"/>
                </a:cubicBezTo>
                <a:cubicBezTo>
                  <a:pt x="176" y="119"/>
                  <a:pt x="176" y="118"/>
                  <a:pt x="177" y="118"/>
                </a:cubicBezTo>
                <a:cubicBezTo>
                  <a:pt x="178" y="119"/>
                  <a:pt x="177" y="121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80" y="124"/>
                </a:moveTo>
                <a:cubicBezTo>
                  <a:pt x="179" y="124"/>
                  <a:pt x="180" y="122"/>
                  <a:pt x="180" y="123"/>
                </a:cubicBezTo>
                <a:cubicBezTo>
                  <a:pt x="180" y="123"/>
                  <a:pt x="180" y="124"/>
                  <a:pt x="180" y="124"/>
                </a:cubicBezTo>
                <a:close/>
                <a:moveTo>
                  <a:pt x="148" y="125"/>
                </a:moveTo>
                <a:cubicBezTo>
                  <a:pt x="147" y="124"/>
                  <a:pt x="148" y="123"/>
                  <a:pt x="148" y="122"/>
                </a:cubicBezTo>
                <a:cubicBezTo>
                  <a:pt x="148" y="121"/>
                  <a:pt x="149" y="119"/>
                  <a:pt x="149" y="120"/>
                </a:cubicBezTo>
                <a:cubicBezTo>
                  <a:pt x="150" y="121"/>
                  <a:pt x="150" y="126"/>
                  <a:pt x="148" y="125"/>
                </a:cubicBezTo>
                <a:close/>
                <a:moveTo>
                  <a:pt x="118" y="126"/>
                </a:moveTo>
                <a:cubicBezTo>
                  <a:pt x="118" y="126"/>
                  <a:pt x="118" y="123"/>
                  <a:pt x="119" y="124"/>
                </a:cubicBezTo>
                <a:cubicBezTo>
                  <a:pt x="119" y="124"/>
                  <a:pt x="119" y="126"/>
                  <a:pt x="118" y="126"/>
                </a:cubicBezTo>
                <a:close/>
                <a:moveTo>
                  <a:pt x="116" y="126"/>
                </a:moveTo>
                <a:cubicBezTo>
                  <a:pt x="116" y="126"/>
                  <a:pt x="117" y="125"/>
                  <a:pt x="117" y="125"/>
                </a:cubicBezTo>
                <a:cubicBezTo>
                  <a:pt x="117" y="125"/>
                  <a:pt x="116" y="126"/>
                  <a:pt x="116" y="126"/>
                </a:cubicBezTo>
                <a:close/>
                <a:moveTo>
                  <a:pt x="129" y="126"/>
                </a:moveTo>
                <a:cubicBezTo>
                  <a:pt x="129" y="126"/>
                  <a:pt x="130" y="125"/>
                  <a:pt x="130" y="125"/>
                </a:cubicBezTo>
                <a:cubicBezTo>
                  <a:pt x="130" y="125"/>
                  <a:pt x="130" y="126"/>
                  <a:pt x="129" y="126"/>
                </a:cubicBezTo>
                <a:close/>
                <a:moveTo>
                  <a:pt x="114" y="127"/>
                </a:moveTo>
                <a:cubicBezTo>
                  <a:pt x="113" y="127"/>
                  <a:pt x="114" y="124"/>
                  <a:pt x="115" y="125"/>
                </a:cubicBezTo>
                <a:cubicBezTo>
                  <a:pt x="115" y="125"/>
                  <a:pt x="115" y="127"/>
                  <a:pt x="114" y="127"/>
                </a:cubicBezTo>
                <a:close/>
                <a:moveTo>
                  <a:pt x="114" y="129"/>
                </a:moveTo>
                <a:cubicBezTo>
                  <a:pt x="114" y="129"/>
                  <a:pt x="115" y="128"/>
                  <a:pt x="115" y="128"/>
                </a:cubicBezTo>
                <a:cubicBezTo>
                  <a:pt x="115" y="128"/>
                  <a:pt x="115" y="129"/>
                  <a:pt x="114" y="129"/>
                </a:cubicBezTo>
                <a:close/>
                <a:moveTo>
                  <a:pt x="11" y="131"/>
                </a:moveTo>
                <a:cubicBezTo>
                  <a:pt x="10" y="131"/>
                  <a:pt x="10" y="130"/>
                  <a:pt x="11" y="129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2" y="129"/>
                  <a:pt x="12" y="131"/>
                  <a:pt x="11" y="131"/>
                </a:cubicBezTo>
                <a:close/>
                <a:moveTo>
                  <a:pt x="12" y="132"/>
                </a:moveTo>
                <a:cubicBezTo>
                  <a:pt x="11" y="132"/>
                  <a:pt x="12" y="129"/>
                  <a:pt x="13" y="129"/>
                </a:cubicBezTo>
                <a:cubicBezTo>
                  <a:pt x="13" y="130"/>
                  <a:pt x="13" y="132"/>
                  <a:pt x="12" y="132"/>
                </a:cubicBezTo>
                <a:close/>
                <a:moveTo>
                  <a:pt x="171" y="130"/>
                </a:moveTo>
                <a:cubicBezTo>
                  <a:pt x="170" y="130"/>
                  <a:pt x="171" y="128"/>
                  <a:pt x="171" y="128"/>
                </a:cubicBezTo>
                <a:cubicBezTo>
                  <a:pt x="171" y="129"/>
                  <a:pt x="171" y="130"/>
                  <a:pt x="171" y="130"/>
                </a:cubicBezTo>
                <a:close/>
                <a:moveTo>
                  <a:pt x="124" y="131"/>
                </a:moveTo>
                <a:cubicBezTo>
                  <a:pt x="123" y="131"/>
                  <a:pt x="124" y="130"/>
                  <a:pt x="123" y="129"/>
                </a:cubicBezTo>
                <a:cubicBezTo>
                  <a:pt x="122" y="127"/>
                  <a:pt x="123" y="125"/>
                  <a:pt x="123" y="122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123" y="119"/>
                  <a:pt x="124" y="116"/>
                  <a:pt x="124" y="113"/>
                </a:cubicBezTo>
                <a:cubicBezTo>
                  <a:pt x="123" y="113"/>
                  <a:pt x="124" y="113"/>
                  <a:pt x="124" y="112"/>
                </a:cubicBezTo>
                <a:cubicBezTo>
                  <a:pt x="124" y="112"/>
                  <a:pt x="123" y="112"/>
                  <a:pt x="123" y="111"/>
                </a:cubicBezTo>
                <a:cubicBezTo>
                  <a:pt x="123" y="110"/>
                  <a:pt x="124" y="109"/>
                  <a:pt x="124" y="108"/>
                </a:cubicBezTo>
                <a:cubicBezTo>
                  <a:pt x="124" y="108"/>
                  <a:pt x="123" y="107"/>
                  <a:pt x="123" y="106"/>
                </a:cubicBezTo>
                <a:cubicBezTo>
                  <a:pt x="123" y="104"/>
                  <a:pt x="123" y="102"/>
                  <a:pt x="123" y="100"/>
                </a:cubicBezTo>
                <a:cubicBezTo>
                  <a:pt x="124" y="99"/>
                  <a:pt x="123" y="99"/>
                  <a:pt x="123" y="98"/>
                </a:cubicBezTo>
                <a:cubicBezTo>
                  <a:pt x="123" y="97"/>
                  <a:pt x="124" y="97"/>
                  <a:pt x="124" y="96"/>
                </a:cubicBezTo>
                <a:cubicBezTo>
                  <a:pt x="124" y="95"/>
                  <a:pt x="124" y="93"/>
                  <a:pt x="125" y="93"/>
                </a:cubicBezTo>
                <a:cubicBezTo>
                  <a:pt x="126" y="95"/>
                  <a:pt x="125" y="98"/>
                  <a:pt x="125" y="100"/>
                </a:cubicBezTo>
                <a:cubicBezTo>
                  <a:pt x="125" y="110"/>
                  <a:pt x="126" y="119"/>
                  <a:pt x="124" y="129"/>
                </a:cubicBezTo>
                <a:cubicBezTo>
                  <a:pt x="124" y="130"/>
                  <a:pt x="124" y="131"/>
                  <a:pt x="124" y="131"/>
                </a:cubicBezTo>
                <a:close/>
                <a:moveTo>
                  <a:pt x="176" y="130"/>
                </a:moveTo>
                <a:cubicBezTo>
                  <a:pt x="175" y="130"/>
                  <a:pt x="176" y="127"/>
                  <a:pt x="177" y="128"/>
                </a:cubicBezTo>
                <a:cubicBezTo>
                  <a:pt x="177" y="128"/>
                  <a:pt x="177" y="130"/>
                  <a:pt x="176" y="130"/>
                </a:cubicBezTo>
                <a:close/>
                <a:moveTo>
                  <a:pt x="20" y="135"/>
                </a:moveTo>
                <a:cubicBezTo>
                  <a:pt x="19" y="135"/>
                  <a:pt x="20" y="133"/>
                  <a:pt x="20" y="133"/>
                </a:cubicBezTo>
                <a:cubicBezTo>
                  <a:pt x="20" y="134"/>
                  <a:pt x="21" y="135"/>
                  <a:pt x="20" y="135"/>
                </a:cubicBezTo>
                <a:close/>
                <a:moveTo>
                  <a:pt x="17" y="136"/>
                </a:moveTo>
                <a:cubicBezTo>
                  <a:pt x="16" y="136"/>
                  <a:pt x="17" y="134"/>
                  <a:pt x="17" y="135"/>
                </a:cubicBezTo>
                <a:cubicBezTo>
                  <a:pt x="17" y="135"/>
                  <a:pt x="17" y="136"/>
                  <a:pt x="17" y="136"/>
                </a:cubicBezTo>
                <a:close/>
                <a:moveTo>
                  <a:pt x="9" y="137"/>
                </a:moveTo>
                <a:cubicBezTo>
                  <a:pt x="9" y="137"/>
                  <a:pt x="10" y="135"/>
                  <a:pt x="10" y="135"/>
                </a:cubicBezTo>
                <a:cubicBezTo>
                  <a:pt x="10" y="136"/>
                  <a:pt x="10" y="137"/>
                  <a:pt x="9" y="137"/>
                </a:cubicBezTo>
                <a:close/>
                <a:moveTo>
                  <a:pt x="176" y="134"/>
                </a:moveTo>
                <a:cubicBezTo>
                  <a:pt x="175" y="134"/>
                  <a:pt x="176" y="130"/>
                  <a:pt x="177" y="131"/>
                </a:cubicBezTo>
                <a:cubicBezTo>
                  <a:pt x="177" y="132"/>
                  <a:pt x="177" y="134"/>
                  <a:pt x="176" y="134"/>
                </a:cubicBezTo>
                <a:close/>
                <a:moveTo>
                  <a:pt x="124" y="135"/>
                </a:moveTo>
                <a:cubicBezTo>
                  <a:pt x="123" y="135"/>
                  <a:pt x="124" y="132"/>
                  <a:pt x="124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148" y="136"/>
                </a:moveTo>
                <a:cubicBezTo>
                  <a:pt x="148" y="136"/>
                  <a:pt x="148" y="134"/>
                  <a:pt x="148" y="133"/>
                </a:cubicBezTo>
                <a:cubicBezTo>
                  <a:pt x="148" y="132"/>
                  <a:pt x="148" y="129"/>
                  <a:pt x="149" y="130"/>
                </a:cubicBezTo>
                <a:cubicBezTo>
                  <a:pt x="150" y="131"/>
                  <a:pt x="149" y="133"/>
                  <a:pt x="149" y="135"/>
                </a:cubicBezTo>
                <a:cubicBezTo>
                  <a:pt x="149" y="136"/>
                  <a:pt x="149" y="136"/>
                  <a:pt x="148" y="136"/>
                </a:cubicBezTo>
                <a:close/>
                <a:moveTo>
                  <a:pt x="116" y="138"/>
                </a:moveTo>
                <a:cubicBezTo>
                  <a:pt x="115" y="138"/>
                  <a:pt x="116" y="136"/>
                  <a:pt x="116" y="136"/>
                </a:cubicBezTo>
                <a:cubicBezTo>
                  <a:pt x="117" y="137"/>
                  <a:pt x="116" y="138"/>
                  <a:pt x="116" y="138"/>
                </a:cubicBezTo>
                <a:close/>
                <a:moveTo>
                  <a:pt x="12" y="140"/>
                </a:moveTo>
                <a:cubicBezTo>
                  <a:pt x="11" y="140"/>
                  <a:pt x="12" y="138"/>
                  <a:pt x="12" y="139"/>
                </a:cubicBezTo>
                <a:cubicBezTo>
                  <a:pt x="12" y="139"/>
                  <a:pt x="12" y="140"/>
                  <a:pt x="12" y="140"/>
                </a:cubicBezTo>
                <a:close/>
                <a:moveTo>
                  <a:pt x="124" y="139"/>
                </a:moveTo>
                <a:cubicBezTo>
                  <a:pt x="123" y="139"/>
                  <a:pt x="124" y="135"/>
                  <a:pt x="124" y="136"/>
                </a:cubicBezTo>
                <a:cubicBezTo>
                  <a:pt x="124" y="137"/>
                  <a:pt x="124" y="139"/>
                  <a:pt x="124" y="139"/>
                </a:cubicBezTo>
                <a:close/>
                <a:moveTo>
                  <a:pt x="171" y="139"/>
                </a:moveTo>
                <a:cubicBezTo>
                  <a:pt x="170" y="139"/>
                  <a:pt x="171" y="138"/>
                  <a:pt x="171" y="138"/>
                </a:cubicBezTo>
                <a:cubicBezTo>
                  <a:pt x="171" y="138"/>
                  <a:pt x="171" y="139"/>
                  <a:pt x="171" y="139"/>
                </a:cubicBezTo>
                <a:close/>
                <a:moveTo>
                  <a:pt x="117" y="142"/>
                </a:moveTo>
                <a:cubicBezTo>
                  <a:pt x="116" y="142"/>
                  <a:pt x="117" y="141"/>
                  <a:pt x="117" y="141"/>
                </a:cubicBezTo>
                <a:cubicBezTo>
                  <a:pt x="117" y="141"/>
                  <a:pt x="117" y="142"/>
                  <a:pt x="117" y="142"/>
                </a:cubicBezTo>
                <a:close/>
                <a:moveTo>
                  <a:pt x="89" y="144"/>
                </a:moveTo>
                <a:cubicBezTo>
                  <a:pt x="88" y="144"/>
                  <a:pt x="89" y="142"/>
                  <a:pt x="89" y="143"/>
                </a:cubicBezTo>
                <a:cubicBezTo>
                  <a:pt x="89" y="143"/>
                  <a:pt x="89" y="144"/>
                  <a:pt x="89" y="144"/>
                </a:cubicBezTo>
                <a:close/>
                <a:moveTo>
                  <a:pt x="12" y="147"/>
                </a:move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2" y="147"/>
                  <a:pt x="12" y="147"/>
                </a:cubicBezTo>
                <a:close/>
                <a:moveTo>
                  <a:pt x="179" y="146"/>
                </a:moveTo>
                <a:cubicBezTo>
                  <a:pt x="178" y="146"/>
                  <a:pt x="179" y="145"/>
                  <a:pt x="179" y="144"/>
                </a:cubicBezTo>
                <a:cubicBezTo>
                  <a:pt x="179" y="143"/>
                  <a:pt x="179" y="142"/>
                  <a:pt x="179" y="143"/>
                </a:cubicBezTo>
                <a:cubicBezTo>
                  <a:pt x="180" y="144"/>
                  <a:pt x="180" y="146"/>
                  <a:pt x="179" y="146"/>
                </a:cubicBezTo>
                <a:close/>
                <a:moveTo>
                  <a:pt x="176" y="147"/>
                </a:moveTo>
                <a:cubicBezTo>
                  <a:pt x="174" y="147"/>
                  <a:pt x="176" y="145"/>
                  <a:pt x="176" y="144"/>
                </a:cubicBezTo>
                <a:cubicBezTo>
                  <a:pt x="176" y="142"/>
                  <a:pt x="176" y="135"/>
                  <a:pt x="176" y="137"/>
                </a:cubicBezTo>
                <a:cubicBezTo>
                  <a:pt x="177" y="138"/>
                  <a:pt x="177" y="139"/>
                  <a:pt x="177" y="140"/>
                </a:cubicBezTo>
                <a:cubicBezTo>
                  <a:pt x="177" y="142"/>
                  <a:pt x="177" y="143"/>
                  <a:pt x="177" y="144"/>
                </a:cubicBezTo>
                <a:cubicBezTo>
                  <a:pt x="177" y="144"/>
                  <a:pt x="176" y="145"/>
                  <a:pt x="176" y="145"/>
                </a:cubicBezTo>
                <a:cubicBezTo>
                  <a:pt x="176" y="146"/>
                  <a:pt x="176" y="147"/>
                  <a:pt x="176" y="147"/>
                </a:cubicBezTo>
                <a:close/>
                <a:moveTo>
                  <a:pt x="114" y="149"/>
                </a:moveTo>
                <a:cubicBezTo>
                  <a:pt x="114" y="149"/>
                  <a:pt x="115" y="147"/>
                  <a:pt x="115" y="148"/>
                </a:cubicBezTo>
                <a:cubicBezTo>
                  <a:pt x="115" y="148"/>
                  <a:pt x="115" y="149"/>
                  <a:pt x="114" y="149"/>
                </a:cubicBezTo>
                <a:close/>
                <a:moveTo>
                  <a:pt x="182" y="151"/>
                </a:moveTo>
                <a:cubicBezTo>
                  <a:pt x="181" y="151"/>
                  <a:pt x="182" y="150"/>
                  <a:pt x="182" y="150"/>
                </a:cubicBezTo>
                <a:cubicBezTo>
                  <a:pt x="182" y="150"/>
                  <a:pt x="182" y="151"/>
                  <a:pt x="182" y="151"/>
                </a:cubicBezTo>
                <a:close/>
                <a:moveTo>
                  <a:pt x="181" y="153"/>
                </a:moveTo>
                <a:cubicBezTo>
                  <a:pt x="181" y="153"/>
                  <a:pt x="182" y="152"/>
                  <a:pt x="182" y="152"/>
                </a:cubicBezTo>
                <a:cubicBezTo>
                  <a:pt x="182" y="153"/>
                  <a:pt x="182" y="153"/>
                  <a:pt x="181" y="153"/>
                </a:cubicBezTo>
                <a:close/>
                <a:moveTo>
                  <a:pt x="175" y="155"/>
                </a:moveTo>
                <a:cubicBezTo>
                  <a:pt x="174" y="155"/>
                  <a:pt x="175" y="152"/>
                  <a:pt x="175" y="151"/>
                </a:cubicBezTo>
                <a:cubicBezTo>
                  <a:pt x="175" y="151"/>
                  <a:pt x="175" y="150"/>
                  <a:pt x="176" y="150"/>
                </a:cubicBezTo>
                <a:cubicBezTo>
                  <a:pt x="176" y="151"/>
                  <a:pt x="177" y="153"/>
                  <a:pt x="175" y="155"/>
                </a:cubicBezTo>
                <a:cubicBezTo>
                  <a:pt x="175" y="155"/>
                  <a:pt x="175" y="155"/>
                  <a:pt x="175" y="155"/>
                </a:cubicBezTo>
                <a:close/>
                <a:moveTo>
                  <a:pt x="148" y="155"/>
                </a:moveTo>
                <a:cubicBezTo>
                  <a:pt x="147" y="155"/>
                  <a:pt x="147" y="153"/>
                  <a:pt x="147" y="152"/>
                </a:cubicBezTo>
                <a:cubicBezTo>
                  <a:pt x="147" y="148"/>
                  <a:pt x="147" y="144"/>
                  <a:pt x="148" y="140"/>
                </a:cubicBezTo>
                <a:cubicBezTo>
                  <a:pt x="148" y="140"/>
                  <a:pt x="148" y="140"/>
                  <a:pt x="148" y="139"/>
                </a:cubicBezTo>
                <a:cubicBezTo>
                  <a:pt x="148" y="138"/>
                  <a:pt x="149" y="137"/>
                  <a:pt x="149" y="138"/>
                </a:cubicBezTo>
                <a:cubicBezTo>
                  <a:pt x="150" y="140"/>
                  <a:pt x="149" y="142"/>
                  <a:pt x="149" y="144"/>
                </a:cubicBezTo>
                <a:cubicBezTo>
                  <a:pt x="149" y="148"/>
                  <a:pt x="149" y="150"/>
                  <a:pt x="148" y="154"/>
                </a:cubicBezTo>
                <a:cubicBezTo>
                  <a:pt x="148" y="154"/>
                  <a:pt x="148" y="155"/>
                  <a:pt x="148" y="155"/>
                </a:cubicBezTo>
                <a:close/>
                <a:moveTo>
                  <a:pt x="1" y="160"/>
                </a:moveTo>
                <a:cubicBezTo>
                  <a:pt x="0" y="160"/>
                  <a:pt x="1" y="158"/>
                  <a:pt x="1" y="158"/>
                </a:cubicBezTo>
                <a:cubicBezTo>
                  <a:pt x="1" y="159"/>
                  <a:pt x="1" y="160"/>
                  <a:pt x="1" y="160"/>
                </a:cubicBezTo>
                <a:close/>
                <a:moveTo>
                  <a:pt x="21" y="160"/>
                </a:moveTo>
                <a:cubicBezTo>
                  <a:pt x="20" y="160"/>
                  <a:pt x="21" y="158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5"/>
                  <a:pt x="22" y="154"/>
                  <a:pt x="22" y="154"/>
                </a:cubicBezTo>
                <a:cubicBezTo>
                  <a:pt x="23" y="155"/>
                  <a:pt x="22" y="156"/>
                  <a:pt x="22" y="157"/>
                </a:cubicBezTo>
                <a:cubicBezTo>
                  <a:pt x="22" y="158"/>
                  <a:pt x="22" y="160"/>
                  <a:pt x="21" y="160"/>
                </a:cubicBezTo>
                <a:close/>
                <a:moveTo>
                  <a:pt x="18" y="161"/>
                </a:moveTo>
                <a:cubicBezTo>
                  <a:pt x="17" y="161"/>
                  <a:pt x="18" y="159"/>
                  <a:pt x="18" y="158"/>
                </a:cubicBezTo>
                <a:cubicBezTo>
                  <a:pt x="18" y="148"/>
                  <a:pt x="18" y="139"/>
                  <a:pt x="18" y="128"/>
                </a:cubicBezTo>
                <a:cubicBezTo>
                  <a:pt x="18" y="125"/>
                  <a:pt x="18" y="123"/>
                  <a:pt x="17" y="119"/>
                </a:cubicBezTo>
                <a:cubicBezTo>
                  <a:pt x="17" y="119"/>
                  <a:pt x="16" y="118"/>
                  <a:pt x="17" y="118"/>
                </a:cubicBezTo>
                <a:cubicBezTo>
                  <a:pt x="17" y="118"/>
                  <a:pt x="18" y="118"/>
                  <a:pt x="18" y="118"/>
                </a:cubicBezTo>
                <a:cubicBezTo>
                  <a:pt x="18" y="118"/>
                  <a:pt x="18" y="117"/>
                  <a:pt x="19" y="117"/>
                </a:cubicBezTo>
                <a:cubicBezTo>
                  <a:pt x="19" y="118"/>
                  <a:pt x="20" y="118"/>
                  <a:pt x="20" y="118"/>
                </a:cubicBezTo>
                <a:cubicBezTo>
                  <a:pt x="21" y="120"/>
                  <a:pt x="20" y="122"/>
                  <a:pt x="20" y="124"/>
                </a:cubicBezTo>
                <a:cubicBezTo>
                  <a:pt x="20" y="124"/>
                  <a:pt x="21" y="124"/>
                  <a:pt x="21" y="124"/>
                </a:cubicBezTo>
                <a:cubicBezTo>
                  <a:pt x="21" y="127"/>
                  <a:pt x="19" y="131"/>
                  <a:pt x="20" y="134"/>
                </a:cubicBezTo>
                <a:cubicBezTo>
                  <a:pt x="20" y="135"/>
                  <a:pt x="19" y="136"/>
                  <a:pt x="20" y="136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0" y="139"/>
                  <a:pt x="19" y="140"/>
                  <a:pt x="19" y="140"/>
                </a:cubicBezTo>
                <a:cubicBezTo>
                  <a:pt x="19" y="142"/>
                  <a:pt x="19" y="143"/>
                  <a:pt x="19" y="144"/>
                </a:cubicBezTo>
                <a:cubicBezTo>
                  <a:pt x="19" y="145"/>
                  <a:pt x="20" y="144"/>
                  <a:pt x="20" y="144"/>
                </a:cubicBezTo>
                <a:cubicBezTo>
                  <a:pt x="20" y="146"/>
                  <a:pt x="19" y="146"/>
                  <a:pt x="19" y="148"/>
                </a:cubicBezTo>
                <a:cubicBezTo>
                  <a:pt x="18" y="152"/>
                  <a:pt x="19" y="156"/>
                  <a:pt x="18" y="161"/>
                </a:cubicBezTo>
                <a:cubicBezTo>
                  <a:pt x="18" y="161"/>
                  <a:pt x="18" y="161"/>
                  <a:pt x="18" y="161"/>
                </a:cubicBezTo>
                <a:close/>
                <a:moveTo>
                  <a:pt x="148" y="162"/>
                </a:moveTo>
                <a:cubicBezTo>
                  <a:pt x="146" y="162"/>
                  <a:pt x="147" y="160"/>
                  <a:pt x="148" y="159"/>
                </a:cubicBezTo>
                <a:cubicBezTo>
                  <a:pt x="148" y="158"/>
                  <a:pt x="148" y="157"/>
                  <a:pt x="148" y="158"/>
                </a:cubicBezTo>
                <a:cubicBezTo>
                  <a:pt x="149" y="159"/>
                  <a:pt x="149" y="161"/>
                  <a:pt x="148" y="162"/>
                </a:cubicBezTo>
                <a:cubicBezTo>
                  <a:pt x="148" y="162"/>
                  <a:pt x="148" y="162"/>
                  <a:pt x="148" y="162"/>
                </a:cubicBezTo>
                <a:close/>
                <a:moveTo>
                  <a:pt x="128" y="163"/>
                </a:moveTo>
                <a:cubicBezTo>
                  <a:pt x="127" y="163"/>
                  <a:pt x="128" y="160"/>
                  <a:pt x="128" y="161"/>
                </a:cubicBezTo>
                <a:cubicBezTo>
                  <a:pt x="128" y="162"/>
                  <a:pt x="128" y="163"/>
                  <a:pt x="128" y="163"/>
                </a:cubicBezTo>
                <a:close/>
                <a:moveTo>
                  <a:pt x="10" y="167"/>
                </a:moveTo>
                <a:cubicBezTo>
                  <a:pt x="9" y="167"/>
                  <a:pt x="11" y="165"/>
                  <a:pt x="11" y="166"/>
                </a:cubicBezTo>
                <a:cubicBezTo>
                  <a:pt x="11" y="166"/>
                  <a:pt x="10" y="167"/>
                  <a:pt x="10" y="167"/>
                </a:cubicBezTo>
                <a:close/>
                <a:moveTo>
                  <a:pt x="10" y="170"/>
                </a:moveTo>
                <a:cubicBezTo>
                  <a:pt x="9" y="170"/>
                  <a:pt x="10" y="169"/>
                  <a:pt x="11" y="168"/>
                </a:cubicBezTo>
                <a:cubicBezTo>
                  <a:pt x="11" y="168"/>
                  <a:pt x="11" y="167"/>
                  <a:pt x="11" y="167"/>
                </a:cubicBezTo>
                <a:cubicBezTo>
                  <a:pt x="12" y="168"/>
                  <a:pt x="11" y="170"/>
                  <a:pt x="10" y="170"/>
                </a:cubicBezTo>
                <a:close/>
                <a:moveTo>
                  <a:pt x="112" y="169"/>
                </a:moveTo>
                <a:cubicBezTo>
                  <a:pt x="112" y="169"/>
                  <a:pt x="112" y="168"/>
                  <a:pt x="112" y="167"/>
                </a:cubicBezTo>
                <a:cubicBezTo>
                  <a:pt x="112" y="167"/>
                  <a:pt x="112" y="166"/>
                  <a:pt x="112" y="167"/>
                </a:cubicBezTo>
                <a:cubicBezTo>
                  <a:pt x="113" y="167"/>
                  <a:pt x="113" y="169"/>
                  <a:pt x="112" y="169"/>
                </a:cubicBezTo>
                <a:close/>
                <a:moveTo>
                  <a:pt x="122" y="169"/>
                </a:moveTo>
                <a:cubicBezTo>
                  <a:pt x="121" y="169"/>
                  <a:pt x="122" y="168"/>
                  <a:pt x="122" y="167"/>
                </a:cubicBezTo>
                <a:cubicBezTo>
                  <a:pt x="122" y="167"/>
                  <a:pt x="122" y="166"/>
                  <a:pt x="122" y="165"/>
                </a:cubicBezTo>
                <a:cubicBezTo>
                  <a:pt x="122" y="165"/>
                  <a:pt x="122" y="166"/>
                  <a:pt x="122" y="166"/>
                </a:cubicBezTo>
                <a:cubicBezTo>
                  <a:pt x="123" y="165"/>
                  <a:pt x="123" y="164"/>
                  <a:pt x="123" y="164"/>
                </a:cubicBezTo>
                <a:cubicBezTo>
                  <a:pt x="124" y="166"/>
                  <a:pt x="123" y="170"/>
                  <a:pt x="122" y="169"/>
                </a:cubicBezTo>
                <a:close/>
                <a:moveTo>
                  <a:pt x="171" y="169"/>
                </a:moveTo>
                <a:cubicBezTo>
                  <a:pt x="170" y="169"/>
                  <a:pt x="171" y="167"/>
                  <a:pt x="171" y="167"/>
                </a:cubicBezTo>
                <a:cubicBezTo>
                  <a:pt x="171" y="168"/>
                  <a:pt x="171" y="169"/>
                  <a:pt x="171" y="169"/>
                </a:cubicBezTo>
                <a:close/>
                <a:moveTo>
                  <a:pt x="127" y="170"/>
                </a:moveTo>
                <a:cubicBezTo>
                  <a:pt x="127" y="170"/>
                  <a:pt x="127" y="167"/>
                  <a:pt x="128" y="168"/>
                </a:cubicBezTo>
                <a:cubicBezTo>
                  <a:pt x="128" y="168"/>
                  <a:pt x="128" y="170"/>
                  <a:pt x="127" y="170"/>
                </a:cubicBezTo>
                <a:close/>
                <a:moveTo>
                  <a:pt x="111" y="171"/>
                </a:moveTo>
                <a:cubicBezTo>
                  <a:pt x="110" y="171"/>
                  <a:pt x="113" y="170"/>
                  <a:pt x="112" y="171"/>
                </a:cubicBezTo>
                <a:cubicBezTo>
                  <a:pt x="112" y="171"/>
                  <a:pt x="111" y="172"/>
                  <a:pt x="111" y="171"/>
                </a:cubicBezTo>
                <a:close/>
                <a:moveTo>
                  <a:pt x="10" y="175"/>
                </a:moveTo>
                <a:cubicBezTo>
                  <a:pt x="9" y="175"/>
                  <a:pt x="10" y="171"/>
                  <a:pt x="11" y="172"/>
                </a:cubicBezTo>
                <a:cubicBezTo>
                  <a:pt x="11" y="173"/>
                  <a:pt x="11" y="175"/>
                  <a:pt x="10" y="175"/>
                </a:cubicBezTo>
                <a:close/>
                <a:moveTo>
                  <a:pt x="175" y="172"/>
                </a:moveTo>
                <a:cubicBezTo>
                  <a:pt x="173" y="172"/>
                  <a:pt x="175" y="170"/>
                  <a:pt x="175" y="168"/>
                </a:cubicBezTo>
                <a:cubicBezTo>
                  <a:pt x="175" y="165"/>
                  <a:pt x="175" y="156"/>
                  <a:pt x="175" y="159"/>
                </a:cubicBezTo>
                <a:cubicBezTo>
                  <a:pt x="176" y="162"/>
                  <a:pt x="176" y="164"/>
                  <a:pt x="176" y="167"/>
                </a:cubicBezTo>
                <a:cubicBezTo>
                  <a:pt x="176" y="168"/>
                  <a:pt x="176" y="170"/>
                  <a:pt x="175" y="171"/>
                </a:cubicBezTo>
                <a:cubicBezTo>
                  <a:pt x="175" y="172"/>
                  <a:pt x="175" y="172"/>
                  <a:pt x="175" y="172"/>
                </a:cubicBezTo>
                <a:close/>
                <a:moveTo>
                  <a:pt x="115" y="174"/>
                </a:moveTo>
                <a:cubicBezTo>
                  <a:pt x="114" y="174"/>
                  <a:pt x="115" y="172"/>
                  <a:pt x="115" y="171"/>
                </a:cubicBezTo>
                <a:cubicBezTo>
                  <a:pt x="115" y="170"/>
                  <a:pt x="115" y="168"/>
                  <a:pt x="116" y="169"/>
                </a:cubicBezTo>
                <a:cubicBezTo>
                  <a:pt x="117" y="170"/>
                  <a:pt x="116" y="171"/>
                  <a:pt x="116" y="173"/>
                </a:cubicBezTo>
                <a:cubicBezTo>
                  <a:pt x="115" y="173"/>
                  <a:pt x="116" y="174"/>
                  <a:pt x="115" y="174"/>
                </a:cubicBezTo>
                <a:close/>
                <a:moveTo>
                  <a:pt x="25" y="177"/>
                </a:moveTo>
                <a:cubicBezTo>
                  <a:pt x="24" y="177"/>
                  <a:pt x="25" y="173"/>
                  <a:pt x="25" y="174"/>
                </a:cubicBezTo>
                <a:cubicBezTo>
                  <a:pt x="26" y="175"/>
                  <a:pt x="26" y="177"/>
                  <a:pt x="25" y="177"/>
                </a:cubicBezTo>
                <a:close/>
                <a:moveTo>
                  <a:pt x="17" y="180"/>
                </a:moveTo>
                <a:cubicBezTo>
                  <a:pt x="16" y="180"/>
                  <a:pt x="17" y="178"/>
                  <a:pt x="17" y="179"/>
                </a:cubicBezTo>
                <a:cubicBezTo>
                  <a:pt x="17" y="179"/>
                  <a:pt x="17" y="180"/>
                  <a:pt x="17" y="180"/>
                </a:cubicBezTo>
                <a:close/>
                <a:moveTo>
                  <a:pt x="175" y="178"/>
                </a:moveTo>
                <a:cubicBezTo>
                  <a:pt x="174" y="178"/>
                  <a:pt x="175" y="175"/>
                  <a:pt x="175" y="176"/>
                </a:cubicBezTo>
                <a:cubicBezTo>
                  <a:pt x="176" y="176"/>
                  <a:pt x="176" y="178"/>
                  <a:pt x="175" y="178"/>
                </a:cubicBezTo>
                <a:close/>
                <a:moveTo>
                  <a:pt x="10" y="183"/>
                </a:moveTo>
                <a:cubicBezTo>
                  <a:pt x="9" y="183"/>
                  <a:pt x="10" y="182"/>
                  <a:pt x="10" y="182"/>
                </a:cubicBezTo>
                <a:cubicBezTo>
                  <a:pt x="10" y="182"/>
                  <a:pt x="10" y="183"/>
                  <a:pt x="10" y="183"/>
                </a:cubicBezTo>
                <a:close/>
                <a:moveTo>
                  <a:pt x="90" y="183"/>
                </a:moveTo>
                <a:cubicBezTo>
                  <a:pt x="90" y="183"/>
                  <a:pt x="90" y="181"/>
                  <a:pt x="90" y="182"/>
                </a:cubicBezTo>
                <a:cubicBezTo>
                  <a:pt x="90" y="182"/>
                  <a:pt x="90" y="183"/>
                  <a:pt x="90" y="183"/>
                </a:cubicBezTo>
                <a:close/>
                <a:moveTo>
                  <a:pt x="22" y="185"/>
                </a:moveTo>
                <a:cubicBezTo>
                  <a:pt x="21" y="185"/>
                  <a:pt x="22" y="183"/>
                  <a:pt x="22" y="182"/>
                </a:cubicBezTo>
                <a:cubicBezTo>
                  <a:pt x="22" y="181"/>
                  <a:pt x="22" y="180"/>
                  <a:pt x="23" y="180"/>
                </a:cubicBezTo>
                <a:cubicBezTo>
                  <a:pt x="23" y="182"/>
                  <a:pt x="23" y="184"/>
                  <a:pt x="23" y="185"/>
                </a:cubicBezTo>
                <a:cubicBezTo>
                  <a:pt x="23" y="185"/>
                  <a:pt x="22" y="185"/>
                  <a:pt x="22" y="185"/>
                </a:cubicBezTo>
                <a:close/>
                <a:moveTo>
                  <a:pt x="114" y="184"/>
                </a:moveTo>
                <a:cubicBezTo>
                  <a:pt x="113" y="183"/>
                  <a:pt x="115" y="181"/>
                  <a:pt x="115" y="180"/>
                </a:cubicBezTo>
                <a:cubicBezTo>
                  <a:pt x="115" y="180"/>
                  <a:pt x="115" y="178"/>
                  <a:pt x="115" y="178"/>
                </a:cubicBezTo>
                <a:cubicBezTo>
                  <a:pt x="116" y="180"/>
                  <a:pt x="116" y="182"/>
                  <a:pt x="115" y="183"/>
                </a:cubicBezTo>
                <a:cubicBezTo>
                  <a:pt x="115" y="184"/>
                  <a:pt x="115" y="184"/>
                  <a:pt x="114" y="184"/>
                </a:cubicBezTo>
                <a:close/>
                <a:moveTo>
                  <a:pt x="81" y="184"/>
                </a:moveTo>
                <a:cubicBezTo>
                  <a:pt x="80" y="184"/>
                  <a:pt x="81" y="181"/>
                  <a:pt x="82" y="182"/>
                </a:cubicBezTo>
                <a:cubicBezTo>
                  <a:pt x="82" y="182"/>
                  <a:pt x="82" y="184"/>
                  <a:pt x="81" y="184"/>
                </a:cubicBezTo>
                <a:close/>
                <a:moveTo>
                  <a:pt x="117" y="184"/>
                </a:moveTo>
                <a:cubicBezTo>
                  <a:pt x="116" y="184"/>
                  <a:pt x="117" y="183"/>
                  <a:pt x="117" y="183"/>
                </a:cubicBezTo>
                <a:cubicBezTo>
                  <a:pt x="117" y="183"/>
                  <a:pt x="117" y="184"/>
                  <a:pt x="117" y="184"/>
                </a:cubicBezTo>
                <a:close/>
                <a:moveTo>
                  <a:pt x="20" y="187"/>
                </a:moveTo>
                <a:cubicBezTo>
                  <a:pt x="19" y="187"/>
                  <a:pt x="19" y="185"/>
                  <a:pt x="20" y="184"/>
                </a:cubicBezTo>
                <a:cubicBezTo>
                  <a:pt x="20" y="184"/>
                  <a:pt x="20" y="184"/>
                  <a:pt x="21" y="184"/>
                </a:cubicBezTo>
                <a:cubicBezTo>
                  <a:pt x="21" y="185"/>
                  <a:pt x="21" y="187"/>
                  <a:pt x="20" y="187"/>
                </a:cubicBezTo>
                <a:close/>
                <a:moveTo>
                  <a:pt x="85" y="186"/>
                </a:moveTo>
                <a:cubicBezTo>
                  <a:pt x="84" y="185"/>
                  <a:pt x="86" y="183"/>
                  <a:pt x="86" y="184"/>
                </a:cubicBezTo>
                <a:cubicBezTo>
                  <a:pt x="86" y="185"/>
                  <a:pt x="86" y="186"/>
                  <a:pt x="85" y="186"/>
                </a:cubicBezTo>
                <a:close/>
                <a:moveTo>
                  <a:pt x="146" y="185"/>
                </a:moveTo>
                <a:cubicBezTo>
                  <a:pt x="145" y="185"/>
                  <a:pt x="146" y="184"/>
                  <a:pt x="147" y="183"/>
                </a:cubicBezTo>
                <a:cubicBezTo>
                  <a:pt x="147" y="183"/>
                  <a:pt x="147" y="182"/>
                  <a:pt x="147" y="182"/>
                </a:cubicBezTo>
                <a:cubicBezTo>
                  <a:pt x="148" y="183"/>
                  <a:pt x="147" y="185"/>
                  <a:pt x="146" y="185"/>
                </a:cubicBezTo>
                <a:close/>
                <a:moveTo>
                  <a:pt x="114" y="187"/>
                </a:moveTo>
                <a:cubicBezTo>
                  <a:pt x="114" y="187"/>
                  <a:pt x="115" y="186"/>
                  <a:pt x="115" y="186"/>
                </a:cubicBezTo>
                <a:cubicBezTo>
                  <a:pt x="115" y="186"/>
                  <a:pt x="115" y="187"/>
                  <a:pt x="114" y="187"/>
                </a:cubicBezTo>
                <a:close/>
                <a:moveTo>
                  <a:pt x="86" y="189"/>
                </a:moveTo>
                <a:cubicBezTo>
                  <a:pt x="85" y="189"/>
                  <a:pt x="86" y="188"/>
                  <a:pt x="86" y="188"/>
                </a:cubicBezTo>
                <a:cubicBezTo>
                  <a:pt x="86" y="188"/>
                  <a:pt x="86" y="189"/>
                  <a:pt x="86" y="189"/>
                </a:cubicBezTo>
                <a:close/>
                <a:moveTo>
                  <a:pt x="16" y="190"/>
                </a:moveTo>
                <a:cubicBezTo>
                  <a:pt x="15" y="190"/>
                  <a:pt x="16" y="188"/>
                  <a:pt x="16" y="187"/>
                </a:cubicBezTo>
                <a:cubicBezTo>
                  <a:pt x="16" y="185"/>
                  <a:pt x="16" y="180"/>
                  <a:pt x="17" y="182"/>
                </a:cubicBezTo>
                <a:cubicBezTo>
                  <a:pt x="18" y="184"/>
                  <a:pt x="17" y="186"/>
                  <a:pt x="17" y="188"/>
                </a:cubicBezTo>
                <a:cubicBezTo>
                  <a:pt x="17" y="189"/>
                  <a:pt x="17" y="190"/>
                  <a:pt x="16" y="190"/>
                </a:cubicBezTo>
                <a:close/>
                <a:moveTo>
                  <a:pt x="36" y="190"/>
                </a:moveTo>
                <a:cubicBezTo>
                  <a:pt x="35" y="190"/>
                  <a:pt x="36" y="187"/>
                  <a:pt x="36" y="188"/>
                </a:cubicBezTo>
                <a:cubicBezTo>
                  <a:pt x="37" y="189"/>
                  <a:pt x="37" y="190"/>
                  <a:pt x="36" y="190"/>
                </a:cubicBezTo>
                <a:close/>
                <a:moveTo>
                  <a:pt x="78" y="190"/>
                </a:moveTo>
                <a:cubicBezTo>
                  <a:pt x="78" y="190"/>
                  <a:pt x="78" y="189"/>
                  <a:pt x="78" y="189"/>
                </a:cubicBezTo>
                <a:cubicBezTo>
                  <a:pt x="78" y="189"/>
                  <a:pt x="78" y="188"/>
                  <a:pt x="78" y="188"/>
                </a:cubicBezTo>
                <a:cubicBezTo>
                  <a:pt x="78" y="187"/>
                  <a:pt x="78" y="187"/>
                  <a:pt x="79" y="186"/>
                </a:cubicBezTo>
                <a:cubicBezTo>
                  <a:pt x="79" y="186"/>
                  <a:pt x="79" y="185"/>
                  <a:pt x="79" y="185"/>
                </a:cubicBezTo>
                <a:cubicBezTo>
                  <a:pt x="80" y="185"/>
                  <a:pt x="79" y="187"/>
                  <a:pt x="79" y="188"/>
                </a:cubicBezTo>
                <a:cubicBezTo>
                  <a:pt x="79" y="189"/>
                  <a:pt x="79" y="190"/>
                  <a:pt x="78" y="190"/>
                </a:cubicBezTo>
                <a:close/>
                <a:moveTo>
                  <a:pt x="146" y="189"/>
                </a:moveTo>
                <a:cubicBezTo>
                  <a:pt x="145" y="189"/>
                  <a:pt x="146" y="185"/>
                  <a:pt x="147" y="186"/>
                </a:cubicBezTo>
                <a:cubicBezTo>
                  <a:pt x="147" y="187"/>
                  <a:pt x="147" y="189"/>
                  <a:pt x="146" y="189"/>
                </a:cubicBezTo>
                <a:close/>
                <a:moveTo>
                  <a:pt x="115" y="190"/>
                </a:moveTo>
                <a:cubicBezTo>
                  <a:pt x="114" y="190"/>
                  <a:pt x="115" y="187"/>
                  <a:pt x="115" y="188"/>
                </a:cubicBezTo>
                <a:cubicBezTo>
                  <a:pt x="115" y="189"/>
                  <a:pt x="115" y="190"/>
                  <a:pt x="115" y="190"/>
                </a:cubicBezTo>
                <a:close/>
                <a:moveTo>
                  <a:pt x="83" y="192"/>
                </a:moveTo>
                <a:cubicBezTo>
                  <a:pt x="82" y="192"/>
                  <a:pt x="83" y="190"/>
                  <a:pt x="83" y="189"/>
                </a:cubicBezTo>
                <a:cubicBezTo>
                  <a:pt x="83" y="187"/>
                  <a:pt x="82" y="184"/>
                  <a:pt x="84" y="185"/>
                </a:cubicBezTo>
                <a:cubicBezTo>
                  <a:pt x="85" y="185"/>
                  <a:pt x="84" y="187"/>
                  <a:pt x="83" y="189"/>
                </a:cubicBezTo>
                <a:cubicBezTo>
                  <a:pt x="83" y="190"/>
                  <a:pt x="84" y="192"/>
                  <a:pt x="83" y="192"/>
                </a:cubicBezTo>
                <a:close/>
                <a:moveTo>
                  <a:pt x="19" y="194"/>
                </a:moveTo>
                <a:cubicBezTo>
                  <a:pt x="18" y="194"/>
                  <a:pt x="20" y="190"/>
                  <a:pt x="20" y="191"/>
                </a:cubicBezTo>
                <a:cubicBezTo>
                  <a:pt x="21" y="192"/>
                  <a:pt x="20" y="195"/>
                  <a:pt x="19" y="194"/>
                </a:cubicBezTo>
                <a:close/>
                <a:moveTo>
                  <a:pt x="121" y="194"/>
                </a:moveTo>
                <a:cubicBezTo>
                  <a:pt x="121" y="194"/>
                  <a:pt x="121" y="193"/>
                  <a:pt x="121" y="193"/>
                </a:cubicBezTo>
                <a:cubicBezTo>
                  <a:pt x="121" y="193"/>
                  <a:pt x="121" y="194"/>
                  <a:pt x="121" y="194"/>
                </a:cubicBezTo>
                <a:close/>
                <a:moveTo>
                  <a:pt x="117" y="194"/>
                </a:moveTo>
                <a:cubicBezTo>
                  <a:pt x="116" y="194"/>
                  <a:pt x="117" y="192"/>
                  <a:pt x="117" y="191"/>
                </a:cubicBezTo>
                <a:cubicBezTo>
                  <a:pt x="117" y="189"/>
                  <a:pt x="117" y="185"/>
                  <a:pt x="117" y="186"/>
                </a:cubicBezTo>
                <a:cubicBezTo>
                  <a:pt x="118" y="189"/>
                  <a:pt x="118" y="191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lose/>
                <a:moveTo>
                  <a:pt x="146" y="196"/>
                </a:moveTo>
                <a:cubicBezTo>
                  <a:pt x="145" y="196"/>
                  <a:pt x="146" y="193"/>
                  <a:pt x="146" y="194"/>
                </a:cubicBezTo>
                <a:cubicBezTo>
                  <a:pt x="147" y="194"/>
                  <a:pt x="147" y="196"/>
                  <a:pt x="146" y="196"/>
                </a:cubicBezTo>
                <a:close/>
                <a:moveTo>
                  <a:pt x="16" y="199"/>
                </a:moveTo>
                <a:cubicBezTo>
                  <a:pt x="15" y="199"/>
                  <a:pt x="16" y="198"/>
                  <a:pt x="16" y="198"/>
                </a:cubicBezTo>
                <a:cubicBezTo>
                  <a:pt x="16" y="198"/>
                  <a:pt x="16" y="199"/>
                  <a:pt x="16" y="199"/>
                </a:cubicBezTo>
                <a:close/>
                <a:moveTo>
                  <a:pt x="82" y="198"/>
                </a:moveTo>
                <a:cubicBezTo>
                  <a:pt x="82" y="198"/>
                  <a:pt x="83" y="196"/>
                  <a:pt x="83" y="197"/>
                </a:cubicBezTo>
                <a:cubicBezTo>
                  <a:pt x="83" y="197"/>
                  <a:pt x="83" y="198"/>
                  <a:pt x="82" y="198"/>
                </a:cubicBezTo>
                <a:close/>
                <a:moveTo>
                  <a:pt x="29" y="199"/>
                </a:moveTo>
                <a:cubicBezTo>
                  <a:pt x="28" y="199"/>
                  <a:pt x="29" y="195"/>
                  <a:pt x="29" y="196"/>
                </a:cubicBezTo>
                <a:cubicBezTo>
                  <a:pt x="29" y="196"/>
                  <a:pt x="29" y="196"/>
                  <a:pt x="30" y="197"/>
                </a:cubicBezTo>
                <a:cubicBezTo>
                  <a:pt x="30" y="196"/>
                  <a:pt x="30" y="195"/>
                  <a:pt x="30" y="195"/>
                </a:cubicBezTo>
                <a:cubicBezTo>
                  <a:pt x="30" y="194"/>
                  <a:pt x="30" y="194"/>
                  <a:pt x="30" y="193"/>
                </a:cubicBezTo>
                <a:cubicBezTo>
                  <a:pt x="30" y="191"/>
                  <a:pt x="31" y="189"/>
                  <a:pt x="31" y="187"/>
                </a:cubicBezTo>
                <a:cubicBezTo>
                  <a:pt x="32" y="186"/>
                  <a:pt x="31" y="186"/>
                  <a:pt x="32" y="186"/>
                </a:cubicBezTo>
                <a:cubicBezTo>
                  <a:pt x="33" y="186"/>
                  <a:pt x="32" y="189"/>
                  <a:pt x="32" y="190"/>
                </a:cubicBezTo>
                <a:cubicBezTo>
                  <a:pt x="31" y="192"/>
                  <a:pt x="32" y="195"/>
                  <a:pt x="33" y="194"/>
                </a:cubicBezTo>
                <a:cubicBezTo>
                  <a:pt x="33" y="193"/>
                  <a:pt x="33" y="193"/>
                  <a:pt x="33" y="192"/>
                </a:cubicBezTo>
                <a:cubicBezTo>
                  <a:pt x="33" y="191"/>
                  <a:pt x="33" y="191"/>
                  <a:pt x="33" y="190"/>
                </a:cubicBezTo>
                <a:cubicBezTo>
                  <a:pt x="33" y="189"/>
                  <a:pt x="33" y="187"/>
                  <a:pt x="34" y="188"/>
                </a:cubicBezTo>
                <a:cubicBezTo>
                  <a:pt x="36" y="190"/>
                  <a:pt x="32" y="198"/>
                  <a:pt x="35" y="197"/>
                </a:cubicBezTo>
                <a:cubicBezTo>
                  <a:pt x="37" y="197"/>
                  <a:pt x="35" y="192"/>
                  <a:pt x="36" y="193"/>
                </a:cubicBezTo>
                <a:cubicBezTo>
                  <a:pt x="36" y="194"/>
                  <a:pt x="36" y="195"/>
                  <a:pt x="37" y="195"/>
                </a:cubicBezTo>
                <a:cubicBezTo>
                  <a:pt x="38" y="193"/>
                  <a:pt x="37" y="191"/>
                  <a:pt x="37" y="190"/>
                </a:cubicBezTo>
                <a:cubicBezTo>
                  <a:pt x="37" y="188"/>
                  <a:pt x="37" y="187"/>
                  <a:pt x="37" y="186"/>
                </a:cubicBezTo>
                <a:cubicBezTo>
                  <a:pt x="36" y="185"/>
                  <a:pt x="35" y="186"/>
                  <a:pt x="35" y="185"/>
                </a:cubicBezTo>
                <a:cubicBezTo>
                  <a:pt x="35" y="184"/>
                  <a:pt x="37" y="185"/>
                  <a:pt x="37" y="185"/>
                </a:cubicBezTo>
                <a:cubicBezTo>
                  <a:pt x="39" y="183"/>
                  <a:pt x="38" y="180"/>
                  <a:pt x="38" y="178"/>
                </a:cubicBezTo>
                <a:cubicBezTo>
                  <a:pt x="37" y="177"/>
                  <a:pt x="37" y="176"/>
                  <a:pt x="37" y="176"/>
                </a:cubicBezTo>
                <a:cubicBezTo>
                  <a:pt x="36" y="175"/>
                  <a:pt x="36" y="177"/>
                  <a:pt x="36" y="177"/>
                </a:cubicBezTo>
                <a:cubicBezTo>
                  <a:pt x="35" y="176"/>
                  <a:pt x="35" y="173"/>
                  <a:pt x="35" y="174"/>
                </a:cubicBezTo>
                <a:cubicBezTo>
                  <a:pt x="35" y="175"/>
                  <a:pt x="35" y="176"/>
                  <a:pt x="35" y="177"/>
                </a:cubicBezTo>
                <a:cubicBezTo>
                  <a:pt x="35" y="178"/>
                  <a:pt x="34" y="179"/>
                  <a:pt x="34" y="180"/>
                </a:cubicBezTo>
                <a:cubicBezTo>
                  <a:pt x="34" y="180"/>
                  <a:pt x="35" y="180"/>
                  <a:pt x="35" y="181"/>
                </a:cubicBezTo>
                <a:cubicBezTo>
                  <a:pt x="35" y="181"/>
                  <a:pt x="34" y="182"/>
                  <a:pt x="34" y="182"/>
                </a:cubicBezTo>
                <a:cubicBezTo>
                  <a:pt x="34" y="183"/>
                  <a:pt x="34" y="184"/>
                  <a:pt x="34" y="184"/>
                </a:cubicBezTo>
                <a:cubicBezTo>
                  <a:pt x="33" y="183"/>
                  <a:pt x="33" y="183"/>
                  <a:pt x="33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1" y="181"/>
                  <a:pt x="33" y="175"/>
                  <a:pt x="32" y="177"/>
                </a:cubicBezTo>
                <a:cubicBezTo>
                  <a:pt x="31" y="178"/>
                  <a:pt x="31" y="181"/>
                  <a:pt x="31" y="180"/>
                </a:cubicBezTo>
                <a:cubicBezTo>
                  <a:pt x="30" y="178"/>
                  <a:pt x="31" y="176"/>
                  <a:pt x="31" y="174"/>
                </a:cubicBezTo>
                <a:cubicBezTo>
                  <a:pt x="31" y="173"/>
                  <a:pt x="31" y="172"/>
                  <a:pt x="31" y="171"/>
                </a:cubicBezTo>
                <a:cubicBezTo>
                  <a:pt x="31" y="171"/>
                  <a:pt x="31" y="171"/>
                  <a:pt x="31" y="170"/>
                </a:cubicBezTo>
                <a:cubicBezTo>
                  <a:pt x="33" y="164"/>
                  <a:pt x="31" y="159"/>
                  <a:pt x="32" y="154"/>
                </a:cubicBezTo>
                <a:cubicBezTo>
                  <a:pt x="32" y="150"/>
                  <a:pt x="32" y="147"/>
                  <a:pt x="31" y="143"/>
                </a:cubicBezTo>
                <a:cubicBezTo>
                  <a:pt x="31" y="140"/>
                  <a:pt x="32" y="138"/>
                  <a:pt x="32" y="13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32" y="133"/>
                  <a:pt x="31" y="134"/>
                  <a:pt x="31" y="134"/>
                </a:cubicBezTo>
                <a:cubicBezTo>
                  <a:pt x="30" y="133"/>
                  <a:pt x="31" y="132"/>
                  <a:pt x="31" y="131"/>
                </a:cubicBezTo>
                <a:cubicBezTo>
                  <a:pt x="31" y="130"/>
                  <a:pt x="31" y="129"/>
                  <a:pt x="31" y="127"/>
                </a:cubicBezTo>
                <a:cubicBezTo>
                  <a:pt x="31" y="127"/>
                  <a:pt x="31" y="126"/>
                  <a:pt x="31" y="125"/>
                </a:cubicBezTo>
                <a:cubicBezTo>
                  <a:pt x="31" y="124"/>
                  <a:pt x="32" y="123"/>
                  <a:pt x="32" y="121"/>
                </a:cubicBezTo>
                <a:cubicBezTo>
                  <a:pt x="32" y="119"/>
                  <a:pt x="32" y="118"/>
                  <a:pt x="32" y="116"/>
                </a:cubicBezTo>
                <a:cubicBezTo>
                  <a:pt x="31" y="115"/>
                  <a:pt x="30" y="114"/>
                  <a:pt x="30" y="114"/>
                </a:cubicBezTo>
                <a:cubicBezTo>
                  <a:pt x="28" y="116"/>
                  <a:pt x="30" y="119"/>
                  <a:pt x="30" y="121"/>
                </a:cubicBezTo>
                <a:cubicBezTo>
                  <a:pt x="31" y="127"/>
                  <a:pt x="30" y="132"/>
                  <a:pt x="30" y="138"/>
                </a:cubicBezTo>
                <a:cubicBezTo>
                  <a:pt x="31" y="148"/>
                  <a:pt x="29" y="157"/>
                  <a:pt x="29" y="167"/>
                </a:cubicBezTo>
                <a:cubicBezTo>
                  <a:pt x="28" y="171"/>
                  <a:pt x="29" y="174"/>
                  <a:pt x="28" y="178"/>
                </a:cubicBezTo>
                <a:cubicBezTo>
                  <a:pt x="28" y="181"/>
                  <a:pt x="27" y="182"/>
                  <a:pt x="27" y="185"/>
                </a:cubicBezTo>
                <a:cubicBezTo>
                  <a:pt x="26" y="185"/>
                  <a:pt x="26" y="187"/>
                  <a:pt x="26" y="186"/>
                </a:cubicBezTo>
                <a:cubicBezTo>
                  <a:pt x="25" y="183"/>
                  <a:pt x="26" y="180"/>
                  <a:pt x="26" y="177"/>
                </a:cubicBezTo>
                <a:cubicBezTo>
                  <a:pt x="26" y="176"/>
                  <a:pt x="26" y="174"/>
                  <a:pt x="26" y="172"/>
                </a:cubicBezTo>
                <a:cubicBezTo>
                  <a:pt x="26" y="172"/>
                  <a:pt x="25" y="172"/>
                  <a:pt x="25" y="172"/>
                </a:cubicBezTo>
                <a:cubicBezTo>
                  <a:pt x="24" y="170"/>
                  <a:pt x="25" y="165"/>
                  <a:pt x="25" y="166"/>
                </a:cubicBezTo>
                <a:cubicBezTo>
                  <a:pt x="24" y="167"/>
                  <a:pt x="25" y="170"/>
                  <a:pt x="24" y="169"/>
                </a:cubicBezTo>
                <a:cubicBezTo>
                  <a:pt x="23" y="168"/>
                  <a:pt x="24" y="166"/>
                  <a:pt x="23" y="164"/>
                </a:cubicBezTo>
                <a:cubicBezTo>
                  <a:pt x="23" y="159"/>
                  <a:pt x="23" y="146"/>
                  <a:pt x="24" y="151"/>
                </a:cubicBezTo>
                <a:cubicBezTo>
                  <a:pt x="25" y="152"/>
                  <a:pt x="24" y="155"/>
                  <a:pt x="25" y="154"/>
                </a:cubicBezTo>
                <a:cubicBezTo>
                  <a:pt x="26" y="153"/>
                  <a:pt x="25" y="151"/>
                  <a:pt x="25" y="150"/>
                </a:cubicBezTo>
                <a:cubicBezTo>
                  <a:pt x="25" y="148"/>
                  <a:pt x="25" y="143"/>
                  <a:pt x="24" y="145"/>
                </a:cubicBezTo>
                <a:cubicBezTo>
                  <a:pt x="24" y="146"/>
                  <a:pt x="24" y="147"/>
                  <a:pt x="24" y="147"/>
                </a:cubicBezTo>
                <a:cubicBezTo>
                  <a:pt x="23" y="146"/>
                  <a:pt x="23" y="143"/>
                  <a:pt x="23" y="144"/>
                </a:cubicBezTo>
                <a:cubicBezTo>
                  <a:pt x="22" y="145"/>
                  <a:pt x="22" y="148"/>
                  <a:pt x="21" y="147"/>
                </a:cubicBezTo>
                <a:cubicBezTo>
                  <a:pt x="20" y="145"/>
                  <a:pt x="22" y="143"/>
                  <a:pt x="22" y="141"/>
                </a:cubicBezTo>
                <a:cubicBezTo>
                  <a:pt x="22" y="142"/>
                  <a:pt x="23" y="141"/>
                  <a:pt x="23" y="141"/>
                </a:cubicBezTo>
                <a:cubicBezTo>
                  <a:pt x="22" y="140"/>
                  <a:pt x="22" y="141"/>
                  <a:pt x="22" y="141"/>
                </a:cubicBezTo>
                <a:cubicBezTo>
                  <a:pt x="22" y="141"/>
                  <a:pt x="22" y="141"/>
                  <a:pt x="22" y="141"/>
                </a:cubicBezTo>
                <a:cubicBezTo>
                  <a:pt x="21" y="138"/>
                  <a:pt x="21" y="136"/>
                  <a:pt x="22" y="133"/>
                </a:cubicBezTo>
                <a:cubicBezTo>
                  <a:pt x="23" y="133"/>
                  <a:pt x="23" y="132"/>
                  <a:pt x="23" y="132"/>
                </a:cubicBezTo>
                <a:cubicBezTo>
                  <a:pt x="24" y="132"/>
                  <a:pt x="24" y="131"/>
                  <a:pt x="24" y="131"/>
                </a:cubicBezTo>
                <a:cubicBezTo>
                  <a:pt x="25" y="130"/>
                  <a:pt x="25" y="129"/>
                  <a:pt x="25" y="127"/>
                </a:cubicBezTo>
                <a:cubicBezTo>
                  <a:pt x="25" y="124"/>
                  <a:pt x="24" y="122"/>
                  <a:pt x="25" y="119"/>
                </a:cubicBezTo>
                <a:cubicBezTo>
                  <a:pt x="25" y="118"/>
                  <a:pt x="25" y="116"/>
                  <a:pt x="24" y="116"/>
                </a:cubicBezTo>
                <a:cubicBezTo>
                  <a:pt x="23" y="117"/>
                  <a:pt x="23" y="119"/>
                  <a:pt x="23" y="120"/>
                </a:cubicBezTo>
                <a:cubicBezTo>
                  <a:pt x="23" y="120"/>
                  <a:pt x="24" y="120"/>
                  <a:pt x="24" y="121"/>
                </a:cubicBezTo>
                <a:cubicBezTo>
                  <a:pt x="23" y="121"/>
                  <a:pt x="23" y="121"/>
                  <a:pt x="22" y="122"/>
                </a:cubicBezTo>
                <a:cubicBezTo>
                  <a:pt x="22" y="123"/>
                  <a:pt x="24" y="124"/>
                  <a:pt x="24" y="125"/>
                </a:cubicBezTo>
                <a:cubicBezTo>
                  <a:pt x="24" y="126"/>
                  <a:pt x="23" y="127"/>
                  <a:pt x="22" y="128"/>
                </a:cubicBezTo>
                <a:cubicBezTo>
                  <a:pt x="22" y="129"/>
                  <a:pt x="22" y="131"/>
                  <a:pt x="22" y="130"/>
                </a:cubicBezTo>
                <a:cubicBezTo>
                  <a:pt x="21" y="128"/>
                  <a:pt x="22" y="125"/>
                  <a:pt x="22" y="122"/>
                </a:cubicBezTo>
                <a:cubicBezTo>
                  <a:pt x="22" y="120"/>
                  <a:pt x="22" y="118"/>
                  <a:pt x="24" y="116"/>
                </a:cubicBezTo>
                <a:cubicBezTo>
                  <a:pt x="25" y="114"/>
                  <a:pt x="24" y="112"/>
                  <a:pt x="24" y="109"/>
                </a:cubicBezTo>
                <a:cubicBezTo>
                  <a:pt x="24" y="109"/>
                  <a:pt x="23" y="108"/>
                  <a:pt x="23" y="108"/>
                </a:cubicBezTo>
                <a:cubicBezTo>
                  <a:pt x="24" y="107"/>
                  <a:pt x="25" y="109"/>
                  <a:pt x="25" y="108"/>
                </a:cubicBezTo>
                <a:cubicBezTo>
                  <a:pt x="25" y="107"/>
                  <a:pt x="24" y="107"/>
                  <a:pt x="24" y="106"/>
                </a:cubicBezTo>
                <a:cubicBezTo>
                  <a:pt x="23" y="102"/>
                  <a:pt x="24" y="98"/>
                  <a:pt x="24" y="93"/>
                </a:cubicBezTo>
                <a:cubicBezTo>
                  <a:pt x="24" y="93"/>
                  <a:pt x="24" y="92"/>
                  <a:pt x="23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2" y="93"/>
                  <a:pt x="24" y="91"/>
                  <a:pt x="24" y="90"/>
                </a:cubicBezTo>
                <a:cubicBezTo>
                  <a:pt x="24" y="90"/>
                  <a:pt x="23" y="90"/>
                  <a:pt x="23" y="90"/>
                </a:cubicBezTo>
                <a:cubicBezTo>
                  <a:pt x="23" y="89"/>
                  <a:pt x="23" y="90"/>
                  <a:pt x="23" y="90"/>
                </a:cubicBezTo>
                <a:cubicBezTo>
                  <a:pt x="22" y="89"/>
                  <a:pt x="23" y="87"/>
                  <a:pt x="22" y="87"/>
                </a:cubicBezTo>
                <a:cubicBezTo>
                  <a:pt x="22" y="88"/>
                  <a:pt x="22" y="90"/>
                  <a:pt x="22" y="89"/>
                </a:cubicBezTo>
                <a:cubicBezTo>
                  <a:pt x="21" y="88"/>
                  <a:pt x="22" y="85"/>
                  <a:pt x="22" y="84"/>
                </a:cubicBezTo>
                <a:cubicBezTo>
                  <a:pt x="22" y="81"/>
                  <a:pt x="21" y="79"/>
                  <a:pt x="22" y="77"/>
                </a:cubicBezTo>
                <a:cubicBezTo>
                  <a:pt x="22" y="76"/>
                  <a:pt x="23" y="76"/>
                  <a:pt x="24" y="75"/>
                </a:cubicBezTo>
                <a:cubicBezTo>
                  <a:pt x="24" y="74"/>
                  <a:pt x="23" y="70"/>
                  <a:pt x="23" y="71"/>
                </a:cubicBezTo>
                <a:cubicBezTo>
                  <a:pt x="22" y="72"/>
                  <a:pt x="22" y="77"/>
                  <a:pt x="22" y="75"/>
                </a:cubicBezTo>
                <a:cubicBezTo>
                  <a:pt x="20" y="72"/>
                  <a:pt x="21" y="69"/>
                  <a:pt x="21" y="65"/>
                </a:cubicBezTo>
                <a:cubicBezTo>
                  <a:pt x="21" y="64"/>
                  <a:pt x="22" y="64"/>
                  <a:pt x="22" y="63"/>
                </a:cubicBezTo>
                <a:cubicBezTo>
                  <a:pt x="22" y="62"/>
                  <a:pt x="23" y="62"/>
                  <a:pt x="23" y="61"/>
                </a:cubicBezTo>
                <a:cubicBezTo>
                  <a:pt x="23" y="60"/>
                  <a:pt x="23" y="57"/>
                  <a:pt x="22" y="58"/>
                </a:cubicBezTo>
                <a:cubicBezTo>
                  <a:pt x="22" y="59"/>
                  <a:pt x="22" y="61"/>
                  <a:pt x="21" y="61"/>
                </a:cubicBezTo>
                <a:cubicBezTo>
                  <a:pt x="20" y="58"/>
                  <a:pt x="21" y="56"/>
                  <a:pt x="21" y="54"/>
                </a:cubicBezTo>
                <a:cubicBezTo>
                  <a:pt x="20" y="51"/>
                  <a:pt x="21" y="49"/>
                  <a:pt x="20" y="46"/>
                </a:cubicBezTo>
                <a:cubicBezTo>
                  <a:pt x="20" y="43"/>
                  <a:pt x="21" y="40"/>
                  <a:pt x="20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7"/>
                  <a:pt x="19" y="38"/>
                  <a:pt x="19" y="39"/>
                </a:cubicBezTo>
                <a:cubicBezTo>
                  <a:pt x="19" y="40"/>
                  <a:pt x="19" y="41"/>
                  <a:pt x="19" y="43"/>
                </a:cubicBezTo>
                <a:cubicBezTo>
                  <a:pt x="20" y="46"/>
                  <a:pt x="20" y="49"/>
                  <a:pt x="19" y="53"/>
                </a:cubicBezTo>
                <a:cubicBezTo>
                  <a:pt x="18" y="62"/>
                  <a:pt x="21" y="86"/>
                  <a:pt x="19" y="78"/>
                </a:cubicBezTo>
                <a:cubicBezTo>
                  <a:pt x="18" y="70"/>
                  <a:pt x="19" y="63"/>
                  <a:pt x="19" y="55"/>
                </a:cubicBezTo>
                <a:cubicBezTo>
                  <a:pt x="18" y="43"/>
                  <a:pt x="18" y="33"/>
                  <a:pt x="18" y="22"/>
                </a:cubicBezTo>
                <a:cubicBezTo>
                  <a:pt x="17" y="21"/>
                  <a:pt x="17" y="19"/>
                  <a:pt x="17" y="20"/>
                </a:cubicBezTo>
                <a:cubicBezTo>
                  <a:pt x="15" y="22"/>
                  <a:pt x="17" y="25"/>
                  <a:pt x="17" y="27"/>
                </a:cubicBezTo>
                <a:cubicBezTo>
                  <a:pt x="17" y="33"/>
                  <a:pt x="17" y="38"/>
                  <a:pt x="17" y="44"/>
                </a:cubicBezTo>
                <a:cubicBezTo>
                  <a:pt x="17" y="47"/>
                  <a:pt x="17" y="50"/>
                  <a:pt x="17" y="53"/>
                </a:cubicBezTo>
                <a:cubicBezTo>
                  <a:pt x="17" y="54"/>
                  <a:pt x="17" y="56"/>
                  <a:pt x="16" y="55"/>
                </a:cubicBezTo>
                <a:cubicBezTo>
                  <a:pt x="15" y="52"/>
                  <a:pt x="16" y="50"/>
                  <a:pt x="16" y="47"/>
                </a:cubicBezTo>
                <a:cubicBezTo>
                  <a:pt x="16" y="33"/>
                  <a:pt x="15" y="20"/>
                  <a:pt x="14" y="6"/>
                </a:cubicBezTo>
                <a:cubicBezTo>
                  <a:pt x="14" y="5"/>
                  <a:pt x="14" y="3"/>
                  <a:pt x="15" y="3"/>
                </a:cubicBezTo>
                <a:cubicBezTo>
                  <a:pt x="16" y="4"/>
                  <a:pt x="16" y="9"/>
                  <a:pt x="17" y="7"/>
                </a:cubicBezTo>
                <a:cubicBezTo>
                  <a:pt x="18" y="6"/>
                  <a:pt x="16" y="2"/>
                  <a:pt x="18" y="2"/>
                </a:cubicBezTo>
                <a:cubicBezTo>
                  <a:pt x="18" y="2"/>
                  <a:pt x="19" y="3"/>
                  <a:pt x="19" y="3"/>
                </a:cubicBezTo>
                <a:cubicBezTo>
                  <a:pt x="19" y="2"/>
                  <a:pt x="19" y="1"/>
                  <a:pt x="20" y="1"/>
                </a:cubicBezTo>
                <a:cubicBezTo>
                  <a:pt x="21" y="1"/>
                  <a:pt x="22" y="2"/>
                  <a:pt x="23" y="2"/>
                </a:cubicBezTo>
                <a:cubicBezTo>
                  <a:pt x="24" y="2"/>
                  <a:pt x="25" y="2"/>
                  <a:pt x="26" y="2"/>
                </a:cubicBezTo>
                <a:cubicBezTo>
                  <a:pt x="26" y="2"/>
                  <a:pt x="27" y="2"/>
                  <a:pt x="28" y="2"/>
                </a:cubicBezTo>
                <a:cubicBezTo>
                  <a:pt x="28" y="2"/>
                  <a:pt x="28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1" y="2"/>
                  <a:pt x="31" y="1"/>
                  <a:pt x="32" y="1"/>
                </a:cubicBezTo>
                <a:cubicBezTo>
                  <a:pt x="33" y="1"/>
                  <a:pt x="34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2"/>
                  <a:pt x="37" y="2"/>
                  <a:pt x="38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2" y="1"/>
                  <a:pt x="45" y="2"/>
                  <a:pt x="48" y="2"/>
                </a:cubicBezTo>
                <a:cubicBezTo>
                  <a:pt x="49" y="2"/>
                  <a:pt x="49" y="1"/>
                  <a:pt x="50" y="1"/>
                </a:cubicBezTo>
                <a:cubicBezTo>
                  <a:pt x="51" y="1"/>
                  <a:pt x="52" y="2"/>
                  <a:pt x="53" y="2"/>
                </a:cubicBezTo>
                <a:cubicBezTo>
                  <a:pt x="55" y="2"/>
                  <a:pt x="58" y="2"/>
                  <a:pt x="60" y="2"/>
                </a:cubicBezTo>
                <a:cubicBezTo>
                  <a:pt x="61" y="2"/>
                  <a:pt x="61" y="3"/>
                  <a:pt x="62" y="3"/>
                </a:cubicBezTo>
                <a:cubicBezTo>
                  <a:pt x="62" y="3"/>
                  <a:pt x="63" y="2"/>
                  <a:pt x="63" y="2"/>
                </a:cubicBezTo>
                <a:cubicBezTo>
                  <a:pt x="64" y="2"/>
                  <a:pt x="65" y="2"/>
                  <a:pt x="66" y="2"/>
                </a:cubicBezTo>
                <a:cubicBezTo>
                  <a:pt x="68" y="2"/>
                  <a:pt x="70" y="2"/>
                  <a:pt x="72" y="2"/>
                </a:cubicBezTo>
                <a:cubicBezTo>
                  <a:pt x="72" y="2"/>
                  <a:pt x="73" y="2"/>
                  <a:pt x="74" y="2"/>
                </a:cubicBezTo>
                <a:cubicBezTo>
                  <a:pt x="74" y="2"/>
                  <a:pt x="74" y="2"/>
                  <a:pt x="75" y="2"/>
                </a:cubicBezTo>
                <a:cubicBezTo>
                  <a:pt x="79" y="2"/>
                  <a:pt x="82" y="2"/>
                  <a:pt x="86" y="2"/>
                </a:cubicBezTo>
                <a:cubicBezTo>
                  <a:pt x="87" y="2"/>
                  <a:pt x="88" y="1"/>
                  <a:pt x="89" y="1"/>
                </a:cubicBezTo>
                <a:cubicBezTo>
                  <a:pt x="90" y="1"/>
                  <a:pt x="90" y="2"/>
                  <a:pt x="91" y="2"/>
                </a:cubicBezTo>
                <a:cubicBezTo>
                  <a:pt x="91" y="1"/>
                  <a:pt x="91" y="0"/>
                  <a:pt x="92" y="1"/>
                </a:cubicBezTo>
                <a:cubicBezTo>
                  <a:pt x="93" y="1"/>
                  <a:pt x="93" y="2"/>
                  <a:pt x="94" y="2"/>
                </a:cubicBezTo>
                <a:cubicBezTo>
                  <a:pt x="94" y="2"/>
                  <a:pt x="95" y="2"/>
                  <a:pt x="96" y="2"/>
                </a:cubicBezTo>
                <a:cubicBezTo>
                  <a:pt x="98" y="2"/>
                  <a:pt x="99" y="3"/>
                  <a:pt x="101" y="2"/>
                </a:cubicBezTo>
                <a:cubicBezTo>
                  <a:pt x="102" y="2"/>
                  <a:pt x="102" y="2"/>
                  <a:pt x="103" y="1"/>
                </a:cubicBezTo>
                <a:cubicBezTo>
                  <a:pt x="103" y="1"/>
                  <a:pt x="103" y="0"/>
                  <a:pt x="104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5" y="1"/>
                  <a:pt x="106" y="1"/>
                  <a:pt x="106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8" y="1"/>
                  <a:pt x="108" y="1"/>
                  <a:pt x="109" y="1"/>
                </a:cubicBezTo>
                <a:cubicBezTo>
                  <a:pt x="110" y="1"/>
                  <a:pt x="110" y="2"/>
                  <a:pt x="112" y="2"/>
                </a:cubicBezTo>
                <a:cubicBezTo>
                  <a:pt x="112" y="2"/>
                  <a:pt x="112" y="3"/>
                  <a:pt x="113" y="3"/>
                </a:cubicBezTo>
                <a:cubicBezTo>
                  <a:pt x="113" y="3"/>
                  <a:pt x="113" y="2"/>
                  <a:pt x="113" y="2"/>
                </a:cubicBezTo>
                <a:cubicBezTo>
                  <a:pt x="114" y="2"/>
                  <a:pt x="114" y="2"/>
                  <a:pt x="114" y="2"/>
                </a:cubicBezTo>
                <a:cubicBezTo>
                  <a:pt x="115" y="2"/>
                  <a:pt x="116" y="1"/>
                  <a:pt x="116" y="2"/>
                </a:cubicBezTo>
                <a:cubicBezTo>
                  <a:pt x="117" y="2"/>
                  <a:pt x="117" y="2"/>
                  <a:pt x="117" y="3"/>
                </a:cubicBezTo>
                <a:cubicBezTo>
                  <a:pt x="118" y="3"/>
                  <a:pt x="118" y="2"/>
                  <a:pt x="118" y="2"/>
                </a:cubicBezTo>
                <a:cubicBezTo>
                  <a:pt x="119" y="3"/>
                  <a:pt x="118" y="5"/>
                  <a:pt x="119" y="4"/>
                </a:cubicBezTo>
                <a:cubicBezTo>
                  <a:pt x="120" y="3"/>
                  <a:pt x="120" y="2"/>
                  <a:pt x="121" y="1"/>
                </a:cubicBezTo>
                <a:cubicBezTo>
                  <a:pt x="122" y="1"/>
                  <a:pt x="122" y="1"/>
                  <a:pt x="123" y="1"/>
                </a:cubicBezTo>
                <a:cubicBezTo>
                  <a:pt x="124" y="1"/>
                  <a:pt x="124" y="1"/>
                  <a:pt x="125" y="2"/>
                </a:cubicBezTo>
                <a:cubicBezTo>
                  <a:pt x="125" y="3"/>
                  <a:pt x="125" y="3"/>
                  <a:pt x="125" y="4"/>
                </a:cubicBezTo>
                <a:cubicBezTo>
                  <a:pt x="125" y="5"/>
                  <a:pt x="125" y="5"/>
                  <a:pt x="126" y="5"/>
                </a:cubicBezTo>
                <a:cubicBezTo>
                  <a:pt x="126" y="9"/>
                  <a:pt x="125" y="12"/>
                  <a:pt x="126" y="15"/>
                </a:cubicBezTo>
                <a:cubicBezTo>
                  <a:pt x="126" y="17"/>
                  <a:pt x="126" y="19"/>
                  <a:pt x="126" y="21"/>
                </a:cubicBezTo>
                <a:cubicBezTo>
                  <a:pt x="126" y="24"/>
                  <a:pt x="125" y="25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5" y="35"/>
                  <a:pt x="125" y="35"/>
                  <a:pt x="124" y="36"/>
                </a:cubicBezTo>
                <a:cubicBezTo>
                  <a:pt x="123" y="38"/>
                  <a:pt x="124" y="41"/>
                  <a:pt x="124" y="44"/>
                </a:cubicBezTo>
                <a:cubicBezTo>
                  <a:pt x="124" y="48"/>
                  <a:pt x="124" y="51"/>
                  <a:pt x="125" y="55"/>
                </a:cubicBezTo>
                <a:cubicBezTo>
                  <a:pt x="125" y="59"/>
                  <a:pt x="124" y="63"/>
                  <a:pt x="124" y="68"/>
                </a:cubicBezTo>
                <a:cubicBezTo>
                  <a:pt x="125" y="70"/>
                  <a:pt x="125" y="76"/>
                  <a:pt x="124" y="74"/>
                </a:cubicBezTo>
                <a:cubicBezTo>
                  <a:pt x="123" y="69"/>
                  <a:pt x="125" y="65"/>
                  <a:pt x="123" y="60"/>
                </a:cubicBezTo>
                <a:cubicBezTo>
                  <a:pt x="123" y="60"/>
                  <a:pt x="123" y="58"/>
                  <a:pt x="122" y="59"/>
                </a:cubicBezTo>
                <a:cubicBezTo>
                  <a:pt x="121" y="60"/>
                  <a:pt x="122" y="62"/>
                  <a:pt x="122" y="63"/>
                </a:cubicBezTo>
                <a:cubicBezTo>
                  <a:pt x="121" y="66"/>
                  <a:pt x="122" y="68"/>
                  <a:pt x="122" y="71"/>
                </a:cubicBezTo>
                <a:cubicBezTo>
                  <a:pt x="122" y="71"/>
                  <a:pt x="121" y="72"/>
                  <a:pt x="121" y="72"/>
                </a:cubicBezTo>
                <a:cubicBezTo>
                  <a:pt x="119" y="70"/>
                  <a:pt x="122" y="67"/>
                  <a:pt x="121" y="65"/>
                </a:cubicBezTo>
                <a:cubicBezTo>
                  <a:pt x="121" y="64"/>
                  <a:pt x="120" y="63"/>
                  <a:pt x="120" y="61"/>
                </a:cubicBezTo>
                <a:cubicBezTo>
                  <a:pt x="120" y="61"/>
                  <a:pt x="121" y="61"/>
                  <a:pt x="121" y="61"/>
                </a:cubicBezTo>
                <a:cubicBezTo>
                  <a:pt x="121" y="60"/>
                  <a:pt x="120" y="60"/>
                  <a:pt x="119" y="59"/>
                </a:cubicBezTo>
                <a:cubicBezTo>
                  <a:pt x="119" y="59"/>
                  <a:pt x="120" y="58"/>
                  <a:pt x="119" y="58"/>
                </a:cubicBezTo>
                <a:cubicBezTo>
                  <a:pt x="118" y="58"/>
                  <a:pt x="119" y="60"/>
                  <a:pt x="119" y="61"/>
                </a:cubicBezTo>
                <a:cubicBezTo>
                  <a:pt x="119" y="65"/>
                  <a:pt x="119" y="69"/>
                  <a:pt x="119" y="73"/>
                </a:cubicBezTo>
                <a:cubicBezTo>
                  <a:pt x="119" y="75"/>
                  <a:pt x="119" y="76"/>
                  <a:pt x="119" y="78"/>
                </a:cubicBezTo>
                <a:cubicBezTo>
                  <a:pt x="119" y="79"/>
                  <a:pt x="119" y="79"/>
                  <a:pt x="119" y="80"/>
                </a:cubicBezTo>
                <a:cubicBezTo>
                  <a:pt x="119" y="81"/>
                  <a:pt x="119" y="82"/>
                  <a:pt x="119" y="83"/>
                </a:cubicBezTo>
                <a:cubicBezTo>
                  <a:pt x="120" y="84"/>
                  <a:pt x="120" y="84"/>
                  <a:pt x="120" y="85"/>
                </a:cubicBezTo>
                <a:cubicBezTo>
                  <a:pt x="119" y="87"/>
                  <a:pt x="119" y="88"/>
                  <a:pt x="119" y="89"/>
                </a:cubicBezTo>
                <a:cubicBezTo>
                  <a:pt x="119" y="90"/>
                  <a:pt x="119" y="91"/>
                  <a:pt x="119" y="91"/>
                </a:cubicBezTo>
                <a:cubicBezTo>
                  <a:pt x="120" y="93"/>
                  <a:pt x="120" y="98"/>
                  <a:pt x="120" y="96"/>
                </a:cubicBezTo>
                <a:cubicBezTo>
                  <a:pt x="121" y="93"/>
                  <a:pt x="120" y="90"/>
                  <a:pt x="121" y="87"/>
                </a:cubicBezTo>
                <a:cubicBezTo>
                  <a:pt x="121" y="84"/>
                  <a:pt x="120" y="81"/>
                  <a:pt x="120" y="78"/>
                </a:cubicBezTo>
                <a:cubicBezTo>
                  <a:pt x="120" y="77"/>
                  <a:pt x="121" y="75"/>
                  <a:pt x="121" y="76"/>
                </a:cubicBezTo>
                <a:cubicBezTo>
                  <a:pt x="123" y="78"/>
                  <a:pt x="121" y="81"/>
                  <a:pt x="121" y="84"/>
                </a:cubicBezTo>
                <a:cubicBezTo>
                  <a:pt x="122" y="91"/>
                  <a:pt x="122" y="97"/>
                  <a:pt x="121" y="104"/>
                </a:cubicBezTo>
                <a:cubicBezTo>
                  <a:pt x="121" y="112"/>
                  <a:pt x="122" y="120"/>
                  <a:pt x="120" y="129"/>
                </a:cubicBezTo>
                <a:cubicBezTo>
                  <a:pt x="120" y="131"/>
                  <a:pt x="120" y="137"/>
                  <a:pt x="120" y="135"/>
                </a:cubicBezTo>
                <a:cubicBezTo>
                  <a:pt x="118" y="131"/>
                  <a:pt x="120" y="128"/>
                  <a:pt x="120" y="124"/>
                </a:cubicBezTo>
                <a:cubicBezTo>
                  <a:pt x="120" y="120"/>
                  <a:pt x="119" y="118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8" y="112"/>
                  <a:pt x="118" y="115"/>
                  <a:pt x="117" y="114"/>
                </a:cubicBezTo>
                <a:cubicBezTo>
                  <a:pt x="116" y="113"/>
                  <a:pt x="117" y="111"/>
                  <a:pt x="117" y="110"/>
                </a:cubicBezTo>
                <a:cubicBezTo>
                  <a:pt x="117" y="109"/>
                  <a:pt x="117" y="108"/>
                  <a:pt x="117" y="107"/>
                </a:cubicBezTo>
                <a:cubicBezTo>
                  <a:pt x="117" y="102"/>
                  <a:pt x="117" y="97"/>
                  <a:pt x="117" y="92"/>
                </a:cubicBezTo>
                <a:cubicBezTo>
                  <a:pt x="117" y="91"/>
                  <a:pt x="118" y="91"/>
                  <a:pt x="118" y="90"/>
                </a:cubicBezTo>
                <a:cubicBezTo>
                  <a:pt x="118" y="89"/>
                  <a:pt x="117" y="89"/>
                  <a:pt x="117" y="88"/>
                </a:cubicBezTo>
                <a:cubicBezTo>
                  <a:pt x="117" y="87"/>
                  <a:pt x="117" y="86"/>
                  <a:pt x="117" y="85"/>
                </a:cubicBezTo>
                <a:cubicBezTo>
                  <a:pt x="117" y="85"/>
                  <a:pt x="116" y="84"/>
                  <a:pt x="116" y="84"/>
                </a:cubicBezTo>
                <a:cubicBezTo>
                  <a:pt x="117" y="84"/>
                  <a:pt x="118" y="84"/>
                  <a:pt x="118" y="83"/>
                </a:cubicBezTo>
                <a:cubicBezTo>
                  <a:pt x="118" y="83"/>
                  <a:pt x="117" y="83"/>
                  <a:pt x="118" y="83"/>
                </a:cubicBezTo>
                <a:cubicBezTo>
                  <a:pt x="118" y="82"/>
                  <a:pt x="118" y="82"/>
                  <a:pt x="118" y="81"/>
                </a:cubicBezTo>
                <a:cubicBezTo>
                  <a:pt x="119" y="81"/>
                  <a:pt x="117" y="81"/>
                  <a:pt x="116" y="80"/>
                </a:cubicBezTo>
                <a:cubicBezTo>
                  <a:pt x="116" y="79"/>
                  <a:pt x="116" y="77"/>
                  <a:pt x="117" y="7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5"/>
                  <a:pt x="118" y="76"/>
                  <a:pt x="118" y="76"/>
                </a:cubicBezTo>
                <a:cubicBezTo>
                  <a:pt x="118" y="75"/>
                  <a:pt x="118" y="74"/>
                  <a:pt x="118" y="72"/>
                </a:cubicBezTo>
                <a:cubicBezTo>
                  <a:pt x="118" y="71"/>
                  <a:pt x="117" y="70"/>
                  <a:pt x="117" y="69"/>
                </a:cubicBezTo>
                <a:cubicBezTo>
                  <a:pt x="117" y="68"/>
                  <a:pt x="118" y="68"/>
                  <a:pt x="118" y="68"/>
                </a:cubicBezTo>
                <a:cubicBezTo>
                  <a:pt x="119" y="66"/>
                  <a:pt x="118" y="65"/>
                  <a:pt x="118" y="63"/>
                </a:cubicBezTo>
                <a:cubicBezTo>
                  <a:pt x="118" y="61"/>
                  <a:pt x="117" y="59"/>
                  <a:pt x="117" y="58"/>
                </a:cubicBezTo>
                <a:cubicBezTo>
                  <a:pt x="117" y="57"/>
                  <a:pt x="117" y="58"/>
                  <a:pt x="117" y="58"/>
                </a:cubicBezTo>
                <a:cubicBezTo>
                  <a:pt x="119" y="55"/>
                  <a:pt x="117" y="52"/>
                  <a:pt x="117" y="49"/>
                </a:cubicBezTo>
                <a:cubicBezTo>
                  <a:pt x="118" y="45"/>
                  <a:pt x="118" y="41"/>
                  <a:pt x="117" y="37"/>
                </a:cubicBezTo>
                <a:cubicBezTo>
                  <a:pt x="117" y="37"/>
                  <a:pt x="117" y="36"/>
                  <a:pt x="116" y="3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7"/>
                  <a:pt x="115" y="39"/>
                  <a:pt x="115" y="39"/>
                </a:cubicBezTo>
                <a:cubicBezTo>
                  <a:pt x="114" y="36"/>
                  <a:pt x="115" y="34"/>
                  <a:pt x="115" y="31"/>
                </a:cubicBezTo>
                <a:cubicBezTo>
                  <a:pt x="115" y="27"/>
                  <a:pt x="115" y="24"/>
                  <a:pt x="115" y="21"/>
                </a:cubicBezTo>
                <a:cubicBezTo>
                  <a:pt x="115" y="19"/>
                  <a:pt x="115" y="17"/>
                  <a:pt x="114" y="16"/>
                </a:cubicBezTo>
                <a:cubicBezTo>
                  <a:pt x="114" y="16"/>
                  <a:pt x="113" y="16"/>
                  <a:pt x="113" y="15"/>
                </a:cubicBezTo>
                <a:cubicBezTo>
                  <a:pt x="113" y="14"/>
                  <a:pt x="113" y="12"/>
                  <a:pt x="113" y="13"/>
                </a:cubicBezTo>
                <a:cubicBezTo>
                  <a:pt x="111" y="14"/>
                  <a:pt x="112" y="16"/>
                  <a:pt x="112" y="17"/>
                </a:cubicBezTo>
                <a:cubicBezTo>
                  <a:pt x="112" y="19"/>
                  <a:pt x="112" y="23"/>
                  <a:pt x="111" y="21"/>
                </a:cubicBezTo>
                <a:cubicBezTo>
                  <a:pt x="111" y="21"/>
                  <a:pt x="111" y="19"/>
                  <a:pt x="111" y="20"/>
                </a:cubicBezTo>
                <a:cubicBezTo>
                  <a:pt x="110" y="21"/>
                  <a:pt x="113" y="25"/>
                  <a:pt x="112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10" y="24"/>
                  <a:pt x="110" y="28"/>
                  <a:pt x="112" y="28"/>
                </a:cubicBezTo>
                <a:cubicBezTo>
                  <a:pt x="112" y="28"/>
                  <a:pt x="112" y="26"/>
                  <a:pt x="112" y="27"/>
                </a:cubicBezTo>
                <a:cubicBezTo>
                  <a:pt x="113" y="27"/>
                  <a:pt x="112" y="28"/>
                  <a:pt x="112" y="28"/>
                </a:cubicBezTo>
                <a:cubicBezTo>
                  <a:pt x="112" y="29"/>
                  <a:pt x="111" y="28"/>
                  <a:pt x="111" y="29"/>
                </a:cubicBezTo>
                <a:cubicBezTo>
                  <a:pt x="111" y="30"/>
                  <a:pt x="112" y="30"/>
                  <a:pt x="112" y="31"/>
                </a:cubicBezTo>
                <a:cubicBezTo>
                  <a:pt x="113" y="33"/>
                  <a:pt x="113" y="34"/>
                  <a:pt x="112" y="36"/>
                </a:cubicBezTo>
                <a:cubicBezTo>
                  <a:pt x="112" y="36"/>
                  <a:pt x="112" y="37"/>
                  <a:pt x="112" y="37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8"/>
                  <a:pt x="112" y="38"/>
                  <a:pt x="112" y="39"/>
                </a:cubicBezTo>
                <a:cubicBezTo>
                  <a:pt x="112" y="40"/>
                  <a:pt x="111" y="42"/>
                  <a:pt x="111" y="41"/>
                </a:cubicBezTo>
                <a:cubicBezTo>
                  <a:pt x="110" y="41"/>
                  <a:pt x="110" y="40"/>
                  <a:pt x="110" y="40"/>
                </a:cubicBezTo>
                <a:cubicBezTo>
                  <a:pt x="110" y="41"/>
                  <a:pt x="111" y="42"/>
                  <a:pt x="111" y="43"/>
                </a:cubicBezTo>
                <a:cubicBezTo>
                  <a:pt x="111" y="45"/>
                  <a:pt x="110" y="47"/>
                  <a:pt x="110" y="49"/>
                </a:cubicBezTo>
                <a:cubicBezTo>
                  <a:pt x="110" y="51"/>
                  <a:pt x="110" y="52"/>
                  <a:pt x="111" y="53"/>
                </a:cubicBezTo>
                <a:cubicBezTo>
                  <a:pt x="111" y="54"/>
                  <a:pt x="110" y="54"/>
                  <a:pt x="111" y="54"/>
                </a:cubicBezTo>
                <a:cubicBezTo>
                  <a:pt x="111" y="55"/>
                  <a:pt x="111" y="54"/>
                  <a:pt x="112" y="54"/>
                </a:cubicBezTo>
                <a:cubicBezTo>
                  <a:pt x="112" y="55"/>
                  <a:pt x="111" y="58"/>
                  <a:pt x="112" y="57"/>
                </a:cubicBezTo>
                <a:cubicBezTo>
                  <a:pt x="113" y="57"/>
                  <a:pt x="112" y="55"/>
                  <a:pt x="113" y="55"/>
                </a:cubicBezTo>
                <a:cubicBezTo>
                  <a:pt x="114" y="54"/>
                  <a:pt x="113" y="59"/>
                  <a:pt x="113" y="61"/>
                </a:cubicBezTo>
                <a:cubicBezTo>
                  <a:pt x="113" y="63"/>
                  <a:pt x="113" y="66"/>
                  <a:pt x="114" y="65"/>
                </a:cubicBezTo>
                <a:cubicBezTo>
                  <a:pt x="115" y="65"/>
                  <a:pt x="114" y="61"/>
                  <a:pt x="115" y="62"/>
                </a:cubicBezTo>
                <a:cubicBezTo>
                  <a:pt x="116" y="62"/>
                  <a:pt x="116" y="63"/>
                  <a:pt x="116" y="64"/>
                </a:cubicBezTo>
                <a:cubicBezTo>
                  <a:pt x="116" y="70"/>
                  <a:pt x="114" y="75"/>
                  <a:pt x="115" y="80"/>
                </a:cubicBezTo>
                <a:cubicBezTo>
                  <a:pt x="116" y="83"/>
                  <a:pt x="115" y="85"/>
                  <a:pt x="115" y="88"/>
                </a:cubicBezTo>
                <a:cubicBezTo>
                  <a:pt x="115" y="91"/>
                  <a:pt x="115" y="93"/>
                  <a:pt x="115" y="95"/>
                </a:cubicBezTo>
                <a:cubicBezTo>
                  <a:pt x="115" y="98"/>
                  <a:pt x="114" y="100"/>
                  <a:pt x="114" y="103"/>
                </a:cubicBezTo>
                <a:cubicBezTo>
                  <a:pt x="114" y="105"/>
                  <a:pt x="114" y="107"/>
                  <a:pt x="114" y="110"/>
                </a:cubicBezTo>
                <a:cubicBezTo>
                  <a:pt x="114" y="114"/>
                  <a:pt x="114" y="118"/>
                  <a:pt x="114" y="123"/>
                </a:cubicBezTo>
                <a:cubicBezTo>
                  <a:pt x="114" y="129"/>
                  <a:pt x="114" y="133"/>
                  <a:pt x="113" y="139"/>
                </a:cubicBezTo>
                <a:cubicBezTo>
                  <a:pt x="113" y="140"/>
                  <a:pt x="114" y="142"/>
                  <a:pt x="114" y="144"/>
                </a:cubicBezTo>
                <a:cubicBezTo>
                  <a:pt x="113" y="146"/>
                  <a:pt x="113" y="149"/>
                  <a:pt x="114" y="151"/>
                </a:cubicBezTo>
                <a:cubicBezTo>
                  <a:pt x="114" y="151"/>
                  <a:pt x="114" y="150"/>
                  <a:pt x="115" y="151"/>
                </a:cubicBezTo>
                <a:cubicBezTo>
                  <a:pt x="115" y="151"/>
                  <a:pt x="115" y="153"/>
                  <a:pt x="116" y="153"/>
                </a:cubicBezTo>
                <a:cubicBezTo>
                  <a:pt x="117" y="152"/>
                  <a:pt x="115" y="150"/>
                  <a:pt x="116" y="148"/>
                </a:cubicBezTo>
                <a:cubicBezTo>
                  <a:pt x="116" y="148"/>
                  <a:pt x="116" y="148"/>
                  <a:pt x="117" y="147"/>
                </a:cubicBezTo>
                <a:cubicBezTo>
                  <a:pt x="117" y="147"/>
                  <a:pt x="116" y="145"/>
                  <a:pt x="117" y="145"/>
                </a:cubicBezTo>
                <a:cubicBezTo>
                  <a:pt x="117" y="145"/>
                  <a:pt x="117" y="148"/>
                  <a:pt x="118" y="147"/>
                </a:cubicBezTo>
                <a:cubicBezTo>
                  <a:pt x="119" y="146"/>
                  <a:pt x="118" y="144"/>
                  <a:pt x="118" y="143"/>
                </a:cubicBezTo>
                <a:cubicBezTo>
                  <a:pt x="119" y="143"/>
                  <a:pt x="119" y="142"/>
                  <a:pt x="119" y="142"/>
                </a:cubicBezTo>
                <a:cubicBezTo>
                  <a:pt x="120" y="142"/>
                  <a:pt x="120" y="140"/>
                  <a:pt x="120" y="140"/>
                </a:cubicBezTo>
                <a:cubicBezTo>
                  <a:pt x="122" y="141"/>
                  <a:pt x="120" y="143"/>
                  <a:pt x="120" y="145"/>
                </a:cubicBezTo>
                <a:cubicBezTo>
                  <a:pt x="120" y="149"/>
                  <a:pt x="120" y="153"/>
                  <a:pt x="120" y="157"/>
                </a:cubicBezTo>
                <a:cubicBezTo>
                  <a:pt x="120" y="163"/>
                  <a:pt x="119" y="169"/>
                  <a:pt x="119" y="175"/>
                </a:cubicBezTo>
                <a:cubicBezTo>
                  <a:pt x="118" y="177"/>
                  <a:pt x="118" y="182"/>
                  <a:pt x="117" y="180"/>
                </a:cubicBezTo>
                <a:cubicBezTo>
                  <a:pt x="116" y="176"/>
                  <a:pt x="118" y="172"/>
                  <a:pt x="117" y="168"/>
                </a:cubicBezTo>
                <a:cubicBezTo>
                  <a:pt x="117" y="168"/>
                  <a:pt x="117" y="167"/>
                  <a:pt x="116" y="167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4" y="166"/>
                  <a:pt x="115" y="164"/>
                  <a:pt x="115" y="163"/>
                </a:cubicBezTo>
                <a:cubicBezTo>
                  <a:pt x="115" y="161"/>
                  <a:pt x="115" y="159"/>
                  <a:pt x="114" y="157"/>
                </a:cubicBezTo>
                <a:cubicBezTo>
                  <a:pt x="114" y="156"/>
                  <a:pt x="114" y="153"/>
                  <a:pt x="113" y="153"/>
                </a:cubicBezTo>
                <a:cubicBezTo>
                  <a:pt x="112" y="155"/>
                  <a:pt x="113" y="156"/>
                  <a:pt x="113" y="158"/>
                </a:cubicBezTo>
                <a:cubicBezTo>
                  <a:pt x="113" y="160"/>
                  <a:pt x="113" y="165"/>
                  <a:pt x="111" y="164"/>
                </a:cubicBezTo>
                <a:cubicBezTo>
                  <a:pt x="108" y="161"/>
                  <a:pt x="113" y="151"/>
                  <a:pt x="110" y="153"/>
                </a:cubicBezTo>
                <a:cubicBezTo>
                  <a:pt x="110" y="153"/>
                  <a:pt x="110" y="153"/>
                  <a:pt x="110" y="154"/>
                </a:cubicBezTo>
                <a:cubicBezTo>
                  <a:pt x="108" y="156"/>
                  <a:pt x="109" y="159"/>
                  <a:pt x="109" y="162"/>
                </a:cubicBezTo>
                <a:cubicBezTo>
                  <a:pt x="108" y="170"/>
                  <a:pt x="109" y="176"/>
                  <a:pt x="108" y="183"/>
                </a:cubicBezTo>
                <a:cubicBezTo>
                  <a:pt x="108" y="187"/>
                  <a:pt x="108" y="190"/>
                  <a:pt x="107" y="193"/>
                </a:cubicBezTo>
                <a:cubicBezTo>
                  <a:pt x="107" y="195"/>
                  <a:pt x="107" y="201"/>
                  <a:pt x="106" y="199"/>
                </a:cubicBezTo>
                <a:cubicBezTo>
                  <a:pt x="105" y="197"/>
                  <a:pt x="106" y="195"/>
                  <a:pt x="106" y="193"/>
                </a:cubicBezTo>
                <a:cubicBezTo>
                  <a:pt x="106" y="190"/>
                  <a:pt x="107" y="187"/>
                  <a:pt x="107" y="184"/>
                </a:cubicBezTo>
                <a:cubicBezTo>
                  <a:pt x="107" y="182"/>
                  <a:pt x="107" y="178"/>
                  <a:pt x="105" y="179"/>
                </a:cubicBezTo>
                <a:cubicBezTo>
                  <a:pt x="103" y="180"/>
                  <a:pt x="105" y="182"/>
                  <a:pt x="104" y="183"/>
                </a:cubicBezTo>
                <a:cubicBezTo>
                  <a:pt x="104" y="186"/>
                  <a:pt x="104" y="192"/>
                  <a:pt x="103" y="190"/>
                </a:cubicBezTo>
                <a:cubicBezTo>
                  <a:pt x="103" y="189"/>
                  <a:pt x="104" y="185"/>
                  <a:pt x="103" y="186"/>
                </a:cubicBezTo>
                <a:cubicBezTo>
                  <a:pt x="102" y="188"/>
                  <a:pt x="103" y="191"/>
                  <a:pt x="102" y="194"/>
                </a:cubicBezTo>
                <a:cubicBezTo>
                  <a:pt x="102" y="194"/>
                  <a:pt x="102" y="196"/>
                  <a:pt x="101" y="195"/>
                </a:cubicBezTo>
                <a:cubicBezTo>
                  <a:pt x="100" y="193"/>
                  <a:pt x="103" y="187"/>
                  <a:pt x="101" y="187"/>
                </a:cubicBezTo>
                <a:cubicBezTo>
                  <a:pt x="99" y="187"/>
                  <a:pt x="101" y="191"/>
                  <a:pt x="100" y="193"/>
                </a:cubicBezTo>
                <a:cubicBezTo>
                  <a:pt x="100" y="198"/>
                  <a:pt x="99" y="202"/>
                  <a:pt x="99" y="207"/>
                </a:cubicBezTo>
                <a:cubicBezTo>
                  <a:pt x="99" y="208"/>
                  <a:pt x="99" y="209"/>
                  <a:pt x="98" y="209"/>
                </a:cubicBezTo>
                <a:cubicBezTo>
                  <a:pt x="97" y="208"/>
                  <a:pt x="98" y="205"/>
                  <a:pt x="98" y="204"/>
                </a:cubicBezTo>
                <a:cubicBezTo>
                  <a:pt x="98" y="192"/>
                  <a:pt x="98" y="183"/>
                  <a:pt x="100" y="171"/>
                </a:cubicBezTo>
                <a:cubicBezTo>
                  <a:pt x="100" y="168"/>
                  <a:pt x="100" y="164"/>
                  <a:pt x="100" y="160"/>
                </a:cubicBezTo>
                <a:cubicBezTo>
                  <a:pt x="99" y="147"/>
                  <a:pt x="99" y="135"/>
                  <a:pt x="100" y="121"/>
                </a:cubicBezTo>
                <a:cubicBezTo>
                  <a:pt x="100" y="112"/>
                  <a:pt x="99" y="105"/>
                  <a:pt x="99" y="97"/>
                </a:cubicBezTo>
                <a:cubicBezTo>
                  <a:pt x="99" y="89"/>
                  <a:pt x="99" y="81"/>
                  <a:pt x="98" y="73"/>
                </a:cubicBezTo>
                <a:cubicBezTo>
                  <a:pt x="98" y="72"/>
                  <a:pt x="97" y="70"/>
                  <a:pt x="97" y="71"/>
                </a:cubicBezTo>
                <a:cubicBezTo>
                  <a:pt x="96" y="71"/>
                  <a:pt x="97" y="72"/>
                  <a:pt x="97" y="73"/>
                </a:cubicBezTo>
                <a:cubicBezTo>
                  <a:pt x="97" y="74"/>
                  <a:pt x="97" y="75"/>
                  <a:pt x="97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8" y="77"/>
                  <a:pt x="97" y="78"/>
                  <a:pt x="97" y="79"/>
                </a:cubicBezTo>
                <a:cubicBezTo>
                  <a:pt x="97" y="86"/>
                  <a:pt x="98" y="92"/>
                  <a:pt x="97" y="98"/>
                </a:cubicBezTo>
                <a:cubicBezTo>
                  <a:pt x="97" y="115"/>
                  <a:pt x="99" y="129"/>
                  <a:pt x="98" y="145"/>
                </a:cubicBezTo>
                <a:cubicBezTo>
                  <a:pt x="98" y="150"/>
                  <a:pt x="98" y="155"/>
                  <a:pt x="98" y="161"/>
                </a:cubicBezTo>
                <a:cubicBezTo>
                  <a:pt x="97" y="163"/>
                  <a:pt x="97" y="164"/>
                  <a:pt x="97" y="167"/>
                </a:cubicBezTo>
                <a:cubicBezTo>
                  <a:pt x="97" y="170"/>
                  <a:pt x="96" y="172"/>
                  <a:pt x="95" y="175"/>
                </a:cubicBezTo>
                <a:cubicBezTo>
                  <a:pt x="95" y="176"/>
                  <a:pt x="95" y="178"/>
                  <a:pt x="95" y="179"/>
                </a:cubicBezTo>
                <a:cubicBezTo>
                  <a:pt x="94" y="183"/>
                  <a:pt x="95" y="187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2" y="192"/>
                  <a:pt x="92" y="192"/>
                  <a:pt x="91" y="192"/>
                </a:cubicBezTo>
                <a:cubicBezTo>
                  <a:pt x="91" y="192"/>
                  <a:pt x="91" y="193"/>
                  <a:pt x="91" y="193"/>
                </a:cubicBezTo>
                <a:cubicBezTo>
                  <a:pt x="90" y="191"/>
                  <a:pt x="91" y="190"/>
                  <a:pt x="91" y="188"/>
                </a:cubicBezTo>
                <a:cubicBezTo>
                  <a:pt x="91" y="184"/>
                  <a:pt x="90" y="179"/>
                  <a:pt x="90" y="174"/>
                </a:cubicBezTo>
                <a:cubicBezTo>
                  <a:pt x="91" y="171"/>
                  <a:pt x="91" y="168"/>
                  <a:pt x="91" y="165"/>
                </a:cubicBezTo>
                <a:cubicBezTo>
                  <a:pt x="91" y="154"/>
                  <a:pt x="92" y="144"/>
                  <a:pt x="91" y="133"/>
                </a:cubicBezTo>
                <a:cubicBezTo>
                  <a:pt x="90" y="132"/>
                  <a:pt x="90" y="129"/>
                  <a:pt x="89" y="130"/>
                </a:cubicBezTo>
                <a:cubicBezTo>
                  <a:pt x="88" y="132"/>
                  <a:pt x="90" y="134"/>
                  <a:pt x="89" y="135"/>
                </a:cubicBezTo>
                <a:cubicBezTo>
                  <a:pt x="89" y="136"/>
                  <a:pt x="90" y="136"/>
                  <a:pt x="89" y="136"/>
                </a:cubicBezTo>
                <a:cubicBezTo>
                  <a:pt x="89" y="137"/>
                  <a:pt x="88" y="137"/>
                  <a:pt x="88" y="137"/>
                </a:cubicBezTo>
                <a:cubicBezTo>
                  <a:pt x="88" y="139"/>
                  <a:pt x="88" y="141"/>
                  <a:pt x="88" y="143"/>
                </a:cubicBezTo>
                <a:cubicBezTo>
                  <a:pt x="88" y="146"/>
                  <a:pt x="88" y="149"/>
                  <a:pt x="88" y="152"/>
                </a:cubicBezTo>
                <a:cubicBezTo>
                  <a:pt x="87" y="154"/>
                  <a:pt x="88" y="156"/>
                  <a:pt x="88" y="159"/>
                </a:cubicBezTo>
                <a:cubicBezTo>
                  <a:pt x="88" y="161"/>
                  <a:pt x="87" y="163"/>
                  <a:pt x="87" y="165"/>
                </a:cubicBezTo>
                <a:cubicBezTo>
                  <a:pt x="87" y="168"/>
                  <a:pt x="88" y="170"/>
                  <a:pt x="87" y="173"/>
                </a:cubicBezTo>
                <a:cubicBezTo>
                  <a:pt x="87" y="175"/>
                  <a:pt x="87" y="182"/>
                  <a:pt x="86" y="179"/>
                </a:cubicBezTo>
                <a:cubicBezTo>
                  <a:pt x="84" y="177"/>
                  <a:pt x="86" y="175"/>
                  <a:pt x="86" y="172"/>
                </a:cubicBezTo>
                <a:cubicBezTo>
                  <a:pt x="86" y="167"/>
                  <a:pt x="87" y="162"/>
                  <a:pt x="86" y="157"/>
                </a:cubicBezTo>
                <a:cubicBezTo>
                  <a:pt x="86" y="147"/>
                  <a:pt x="87" y="139"/>
                  <a:pt x="87" y="129"/>
                </a:cubicBezTo>
                <a:cubicBezTo>
                  <a:pt x="87" y="128"/>
                  <a:pt x="87" y="126"/>
                  <a:pt x="86" y="127"/>
                </a:cubicBezTo>
                <a:cubicBezTo>
                  <a:pt x="85" y="127"/>
                  <a:pt x="86" y="130"/>
                  <a:pt x="86" y="131"/>
                </a:cubicBezTo>
                <a:cubicBezTo>
                  <a:pt x="86" y="141"/>
                  <a:pt x="85" y="149"/>
                  <a:pt x="85" y="158"/>
                </a:cubicBezTo>
                <a:cubicBezTo>
                  <a:pt x="86" y="164"/>
                  <a:pt x="85" y="169"/>
                  <a:pt x="84" y="175"/>
                </a:cubicBezTo>
                <a:cubicBezTo>
                  <a:pt x="84" y="175"/>
                  <a:pt x="84" y="177"/>
                  <a:pt x="84" y="177"/>
                </a:cubicBezTo>
                <a:cubicBezTo>
                  <a:pt x="83" y="175"/>
                  <a:pt x="84" y="173"/>
                  <a:pt x="83" y="173"/>
                </a:cubicBezTo>
                <a:cubicBezTo>
                  <a:pt x="83" y="173"/>
                  <a:pt x="83" y="173"/>
                  <a:pt x="82" y="173"/>
                </a:cubicBezTo>
                <a:cubicBezTo>
                  <a:pt x="81" y="174"/>
                  <a:pt x="82" y="180"/>
                  <a:pt x="82" y="178"/>
                </a:cubicBezTo>
                <a:cubicBezTo>
                  <a:pt x="81" y="176"/>
                  <a:pt x="81" y="170"/>
                  <a:pt x="81" y="172"/>
                </a:cubicBezTo>
                <a:cubicBezTo>
                  <a:pt x="81" y="173"/>
                  <a:pt x="81" y="176"/>
                  <a:pt x="81" y="175"/>
                </a:cubicBezTo>
                <a:cubicBezTo>
                  <a:pt x="80" y="173"/>
                  <a:pt x="82" y="167"/>
                  <a:pt x="80" y="168"/>
                </a:cubicBezTo>
                <a:cubicBezTo>
                  <a:pt x="80" y="169"/>
                  <a:pt x="80" y="171"/>
                  <a:pt x="79" y="170"/>
                </a:cubicBezTo>
                <a:cubicBezTo>
                  <a:pt x="79" y="170"/>
                  <a:pt x="79" y="169"/>
                  <a:pt x="79" y="169"/>
                </a:cubicBezTo>
                <a:cubicBezTo>
                  <a:pt x="78" y="171"/>
                  <a:pt x="79" y="173"/>
                  <a:pt x="79" y="175"/>
                </a:cubicBezTo>
                <a:cubicBezTo>
                  <a:pt x="79" y="175"/>
                  <a:pt x="77" y="175"/>
                  <a:pt x="78" y="176"/>
                </a:cubicBezTo>
                <a:cubicBezTo>
                  <a:pt x="78" y="177"/>
                  <a:pt x="79" y="177"/>
                  <a:pt x="79" y="178"/>
                </a:cubicBezTo>
                <a:cubicBezTo>
                  <a:pt x="80" y="179"/>
                  <a:pt x="78" y="181"/>
                  <a:pt x="78" y="180"/>
                </a:cubicBezTo>
                <a:cubicBezTo>
                  <a:pt x="77" y="179"/>
                  <a:pt x="78" y="177"/>
                  <a:pt x="77" y="177"/>
                </a:cubicBezTo>
                <a:cubicBezTo>
                  <a:pt x="76" y="178"/>
                  <a:pt x="77" y="179"/>
                  <a:pt x="77" y="180"/>
                </a:cubicBezTo>
                <a:cubicBezTo>
                  <a:pt x="76" y="183"/>
                  <a:pt x="78" y="186"/>
                  <a:pt x="77" y="189"/>
                </a:cubicBezTo>
                <a:cubicBezTo>
                  <a:pt x="77" y="190"/>
                  <a:pt x="75" y="190"/>
                  <a:pt x="75" y="191"/>
                </a:cubicBezTo>
                <a:cubicBezTo>
                  <a:pt x="74" y="192"/>
                  <a:pt x="74" y="193"/>
                  <a:pt x="74" y="193"/>
                </a:cubicBezTo>
                <a:cubicBezTo>
                  <a:pt x="72" y="191"/>
                  <a:pt x="76" y="184"/>
                  <a:pt x="73" y="185"/>
                </a:cubicBezTo>
                <a:cubicBezTo>
                  <a:pt x="72" y="186"/>
                  <a:pt x="73" y="188"/>
                  <a:pt x="73" y="189"/>
                </a:cubicBezTo>
                <a:cubicBezTo>
                  <a:pt x="72" y="191"/>
                  <a:pt x="72" y="197"/>
                  <a:pt x="72" y="195"/>
                </a:cubicBezTo>
                <a:cubicBezTo>
                  <a:pt x="72" y="192"/>
                  <a:pt x="73" y="183"/>
                  <a:pt x="72" y="186"/>
                </a:cubicBezTo>
                <a:cubicBezTo>
                  <a:pt x="70" y="189"/>
                  <a:pt x="71" y="191"/>
                  <a:pt x="70" y="194"/>
                </a:cubicBezTo>
                <a:cubicBezTo>
                  <a:pt x="69" y="197"/>
                  <a:pt x="70" y="205"/>
                  <a:pt x="69" y="203"/>
                </a:cubicBezTo>
                <a:cubicBezTo>
                  <a:pt x="67" y="200"/>
                  <a:pt x="69" y="197"/>
                  <a:pt x="69" y="194"/>
                </a:cubicBezTo>
                <a:cubicBezTo>
                  <a:pt x="69" y="192"/>
                  <a:pt x="69" y="190"/>
                  <a:pt x="69" y="188"/>
                </a:cubicBezTo>
                <a:cubicBezTo>
                  <a:pt x="69" y="188"/>
                  <a:pt x="69" y="186"/>
                  <a:pt x="68" y="186"/>
                </a:cubicBezTo>
                <a:cubicBezTo>
                  <a:pt x="66" y="188"/>
                  <a:pt x="67" y="192"/>
                  <a:pt x="67" y="195"/>
                </a:cubicBezTo>
                <a:cubicBezTo>
                  <a:pt x="66" y="199"/>
                  <a:pt x="66" y="203"/>
                  <a:pt x="66" y="208"/>
                </a:cubicBezTo>
                <a:cubicBezTo>
                  <a:pt x="65" y="216"/>
                  <a:pt x="66" y="223"/>
                  <a:pt x="64" y="231"/>
                </a:cubicBezTo>
                <a:cubicBezTo>
                  <a:pt x="64" y="234"/>
                  <a:pt x="65" y="243"/>
                  <a:pt x="63" y="240"/>
                </a:cubicBezTo>
                <a:cubicBezTo>
                  <a:pt x="63" y="239"/>
                  <a:pt x="64" y="238"/>
                  <a:pt x="64" y="236"/>
                </a:cubicBezTo>
                <a:cubicBezTo>
                  <a:pt x="64" y="234"/>
                  <a:pt x="63" y="230"/>
                  <a:pt x="63" y="232"/>
                </a:cubicBezTo>
                <a:cubicBezTo>
                  <a:pt x="62" y="235"/>
                  <a:pt x="63" y="239"/>
                  <a:pt x="61" y="243"/>
                </a:cubicBezTo>
                <a:cubicBezTo>
                  <a:pt x="61" y="243"/>
                  <a:pt x="61" y="244"/>
                  <a:pt x="61" y="244"/>
                </a:cubicBezTo>
                <a:cubicBezTo>
                  <a:pt x="60" y="243"/>
                  <a:pt x="61" y="240"/>
                  <a:pt x="59" y="240"/>
                </a:cubicBezTo>
                <a:cubicBezTo>
                  <a:pt x="59" y="240"/>
                  <a:pt x="59" y="241"/>
                  <a:pt x="58" y="241"/>
                </a:cubicBezTo>
                <a:cubicBezTo>
                  <a:pt x="57" y="239"/>
                  <a:pt x="58" y="237"/>
                  <a:pt x="58" y="234"/>
                </a:cubicBezTo>
                <a:cubicBezTo>
                  <a:pt x="58" y="232"/>
                  <a:pt x="59" y="228"/>
                  <a:pt x="58" y="229"/>
                </a:cubicBezTo>
                <a:cubicBezTo>
                  <a:pt x="56" y="231"/>
                  <a:pt x="57" y="233"/>
                  <a:pt x="57" y="235"/>
                </a:cubicBezTo>
                <a:cubicBezTo>
                  <a:pt x="57" y="243"/>
                  <a:pt x="56" y="249"/>
                  <a:pt x="56" y="256"/>
                </a:cubicBezTo>
                <a:cubicBezTo>
                  <a:pt x="56" y="259"/>
                  <a:pt x="56" y="261"/>
                  <a:pt x="55" y="263"/>
                </a:cubicBezTo>
                <a:cubicBezTo>
                  <a:pt x="55" y="263"/>
                  <a:pt x="55" y="264"/>
                  <a:pt x="55" y="264"/>
                </a:cubicBezTo>
                <a:cubicBezTo>
                  <a:pt x="53" y="264"/>
                  <a:pt x="55" y="261"/>
                  <a:pt x="55" y="260"/>
                </a:cubicBezTo>
                <a:cubicBezTo>
                  <a:pt x="55" y="257"/>
                  <a:pt x="55" y="249"/>
                  <a:pt x="54" y="252"/>
                </a:cubicBezTo>
                <a:cubicBezTo>
                  <a:pt x="54" y="252"/>
                  <a:pt x="53" y="254"/>
                  <a:pt x="53" y="253"/>
                </a:cubicBezTo>
                <a:cubicBezTo>
                  <a:pt x="52" y="253"/>
                  <a:pt x="52" y="251"/>
                  <a:pt x="53" y="250"/>
                </a:cubicBezTo>
                <a:cubicBezTo>
                  <a:pt x="53" y="250"/>
                  <a:pt x="54" y="251"/>
                  <a:pt x="54" y="250"/>
                </a:cubicBezTo>
                <a:cubicBezTo>
                  <a:pt x="56" y="249"/>
                  <a:pt x="56" y="246"/>
                  <a:pt x="56" y="244"/>
                </a:cubicBezTo>
                <a:cubicBezTo>
                  <a:pt x="56" y="236"/>
                  <a:pt x="57" y="229"/>
                  <a:pt x="56" y="221"/>
                </a:cubicBezTo>
                <a:cubicBezTo>
                  <a:pt x="56" y="220"/>
                  <a:pt x="56" y="219"/>
                  <a:pt x="56" y="218"/>
                </a:cubicBezTo>
                <a:cubicBezTo>
                  <a:pt x="56" y="218"/>
                  <a:pt x="57" y="217"/>
                  <a:pt x="57" y="217"/>
                </a:cubicBezTo>
                <a:cubicBezTo>
                  <a:pt x="57" y="216"/>
                  <a:pt x="58" y="212"/>
                  <a:pt x="57" y="213"/>
                </a:cubicBezTo>
                <a:cubicBezTo>
                  <a:pt x="57" y="213"/>
                  <a:pt x="57" y="215"/>
                  <a:pt x="56" y="214"/>
                </a:cubicBezTo>
                <a:cubicBezTo>
                  <a:pt x="55" y="213"/>
                  <a:pt x="56" y="209"/>
                  <a:pt x="57" y="210"/>
                </a:cubicBezTo>
                <a:cubicBezTo>
                  <a:pt x="57" y="211"/>
                  <a:pt x="57" y="212"/>
                  <a:pt x="58" y="211"/>
                </a:cubicBezTo>
                <a:cubicBezTo>
                  <a:pt x="58" y="211"/>
                  <a:pt x="58" y="209"/>
                  <a:pt x="58" y="208"/>
                </a:cubicBezTo>
                <a:cubicBezTo>
                  <a:pt x="58" y="207"/>
                  <a:pt x="59" y="205"/>
                  <a:pt x="59" y="206"/>
                </a:cubicBezTo>
                <a:cubicBezTo>
                  <a:pt x="60" y="206"/>
                  <a:pt x="59" y="208"/>
                  <a:pt x="59" y="209"/>
                </a:cubicBezTo>
                <a:cubicBezTo>
                  <a:pt x="59" y="212"/>
                  <a:pt x="58" y="214"/>
                  <a:pt x="59" y="216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60" y="215"/>
                  <a:pt x="60" y="212"/>
                  <a:pt x="60" y="210"/>
                </a:cubicBezTo>
                <a:cubicBezTo>
                  <a:pt x="60" y="206"/>
                  <a:pt x="61" y="203"/>
                  <a:pt x="60" y="200"/>
                </a:cubicBezTo>
                <a:cubicBezTo>
                  <a:pt x="59" y="199"/>
                  <a:pt x="59" y="199"/>
                  <a:pt x="59" y="199"/>
                </a:cubicBezTo>
                <a:cubicBezTo>
                  <a:pt x="59" y="200"/>
                  <a:pt x="59" y="201"/>
                  <a:pt x="59" y="201"/>
                </a:cubicBezTo>
                <a:cubicBezTo>
                  <a:pt x="58" y="199"/>
                  <a:pt x="58" y="198"/>
                  <a:pt x="58" y="196"/>
                </a:cubicBezTo>
                <a:cubicBezTo>
                  <a:pt x="58" y="193"/>
                  <a:pt x="58" y="190"/>
                  <a:pt x="58" y="187"/>
                </a:cubicBezTo>
                <a:cubicBezTo>
                  <a:pt x="57" y="186"/>
                  <a:pt x="57" y="185"/>
                  <a:pt x="57" y="185"/>
                </a:cubicBezTo>
                <a:cubicBezTo>
                  <a:pt x="57" y="184"/>
                  <a:pt x="58" y="184"/>
                  <a:pt x="58" y="184"/>
                </a:cubicBezTo>
                <a:cubicBezTo>
                  <a:pt x="59" y="182"/>
                  <a:pt x="59" y="180"/>
                  <a:pt x="58" y="178"/>
                </a:cubicBezTo>
                <a:cubicBezTo>
                  <a:pt x="58" y="177"/>
                  <a:pt x="59" y="176"/>
                  <a:pt x="59" y="176"/>
                </a:cubicBezTo>
                <a:cubicBezTo>
                  <a:pt x="58" y="176"/>
                  <a:pt x="58" y="176"/>
                  <a:pt x="57" y="176"/>
                </a:cubicBezTo>
                <a:cubicBezTo>
                  <a:pt x="56" y="174"/>
                  <a:pt x="58" y="172"/>
                  <a:pt x="57" y="170"/>
                </a:cubicBezTo>
                <a:cubicBezTo>
                  <a:pt x="57" y="169"/>
                  <a:pt x="57" y="167"/>
                  <a:pt x="57" y="168"/>
                </a:cubicBezTo>
                <a:cubicBezTo>
                  <a:pt x="56" y="170"/>
                  <a:pt x="56" y="173"/>
                  <a:pt x="56" y="176"/>
                </a:cubicBezTo>
                <a:cubicBezTo>
                  <a:pt x="56" y="184"/>
                  <a:pt x="57" y="190"/>
                  <a:pt x="57" y="198"/>
                </a:cubicBezTo>
                <a:cubicBezTo>
                  <a:pt x="57" y="200"/>
                  <a:pt x="56" y="204"/>
                  <a:pt x="56" y="202"/>
                </a:cubicBezTo>
                <a:cubicBezTo>
                  <a:pt x="55" y="201"/>
                  <a:pt x="56" y="198"/>
                  <a:pt x="55" y="198"/>
                </a:cubicBezTo>
                <a:cubicBezTo>
                  <a:pt x="54" y="200"/>
                  <a:pt x="56" y="205"/>
                  <a:pt x="54" y="204"/>
                </a:cubicBezTo>
                <a:cubicBezTo>
                  <a:pt x="53" y="203"/>
                  <a:pt x="53" y="202"/>
                  <a:pt x="53" y="201"/>
                </a:cubicBezTo>
                <a:cubicBezTo>
                  <a:pt x="54" y="199"/>
                  <a:pt x="54" y="198"/>
                  <a:pt x="54" y="197"/>
                </a:cubicBezTo>
                <a:cubicBezTo>
                  <a:pt x="54" y="194"/>
                  <a:pt x="55" y="191"/>
                  <a:pt x="55" y="187"/>
                </a:cubicBezTo>
                <a:cubicBezTo>
                  <a:pt x="55" y="180"/>
                  <a:pt x="56" y="157"/>
                  <a:pt x="54" y="165"/>
                </a:cubicBezTo>
                <a:cubicBezTo>
                  <a:pt x="53" y="168"/>
                  <a:pt x="54" y="172"/>
                  <a:pt x="53" y="175"/>
                </a:cubicBezTo>
                <a:cubicBezTo>
                  <a:pt x="53" y="176"/>
                  <a:pt x="52" y="176"/>
                  <a:pt x="52" y="177"/>
                </a:cubicBezTo>
                <a:cubicBezTo>
                  <a:pt x="51" y="177"/>
                  <a:pt x="52" y="178"/>
                  <a:pt x="52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80"/>
                  <a:pt x="52" y="181"/>
                  <a:pt x="52" y="181"/>
                </a:cubicBezTo>
                <a:cubicBezTo>
                  <a:pt x="52" y="184"/>
                  <a:pt x="53" y="186"/>
                  <a:pt x="52" y="188"/>
                </a:cubicBezTo>
                <a:cubicBezTo>
                  <a:pt x="52" y="189"/>
                  <a:pt x="50" y="190"/>
                  <a:pt x="51" y="191"/>
                </a:cubicBezTo>
                <a:cubicBezTo>
                  <a:pt x="51" y="192"/>
                  <a:pt x="51" y="194"/>
                  <a:pt x="52" y="193"/>
                </a:cubicBezTo>
                <a:cubicBezTo>
                  <a:pt x="52" y="192"/>
                  <a:pt x="52" y="188"/>
                  <a:pt x="53" y="189"/>
                </a:cubicBezTo>
                <a:cubicBezTo>
                  <a:pt x="54" y="192"/>
                  <a:pt x="52" y="195"/>
                  <a:pt x="52" y="199"/>
                </a:cubicBezTo>
                <a:cubicBezTo>
                  <a:pt x="52" y="201"/>
                  <a:pt x="52" y="207"/>
                  <a:pt x="51" y="205"/>
                </a:cubicBezTo>
                <a:cubicBezTo>
                  <a:pt x="51" y="203"/>
                  <a:pt x="51" y="197"/>
                  <a:pt x="50" y="199"/>
                </a:cubicBezTo>
                <a:cubicBezTo>
                  <a:pt x="50" y="199"/>
                  <a:pt x="51" y="200"/>
                  <a:pt x="51" y="201"/>
                </a:cubicBezTo>
                <a:cubicBezTo>
                  <a:pt x="51" y="203"/>
                  <a:pt x="50" y="206"/>
                  <a:pt x="50" y="209"/>
                </a:cubicBezTo>
                <a:cubicBezTo>
                  <a:pt x="50" y="213"/>
                  <a:pt x="49" y="217"/>
                  <a:pt x="49" y="221"/>
                </a:cubicBezTo>
                <a:cubicBezTo>
                  <a:pt x="49" y="222"/>
                  <a:pt x="49" y="224"/>
                  <a:pt x="50" y="223"/>
                </a:cubicBezTo>
                <a:cubicBezTo>
                  <a:pt x="50" y="223"/>
                  <a:pt x="50" y="221"/>
                  <a:pt x="51" y="222"/>
                </a:cubicBezTo>
                <a:cubicBezTo>
                  <a:pt x="51" y="222"/>
                  <a:pt x="51" y="223"/>
                  <a:pt x="51" y="223"/>
                </a:cubicBezTo>
                <a:cubicBezTo>
                  <a:pt x="52" y="225"/>
                  <a:pt x="51" y="228"/>
                  <a:pt x="51" y="230"/>
                </a:cubicBezTo>
                <a:cubicBezTo>
                  <a:pt x="50" y="231"/>
                  <a:pt x="50" y="232"/>
                  <a:pt x="49" y="232"/>
                </a:cubicBezTo>
                <a:cubicBezTo>
                  <a:pt x="49" y="232"/>
                  <a:pt x="49" y="230"/>
                  <a:pt x="49" y="231"/>
                </a:cubicBezTo>
                <a:cubicBezTo>
                  <a:pt x="48" y="232"/>
                  <a:pt x="48" y="238"/>
                  <a:pt x="47" y="236"/>
                </a:cubicBezTo>
                <a:cubicBezTo>
                  <a:pt x="47" y="235"/>
                  <a:pt x="47" y="232"/>
                  <a:pt x="47" y="233"/>
                </a:cubicBezTo>
                <a:cubicBezTo>
                  <a:pt x="46" y="235"/>
                  <a:pt x="46" y="239"/>
                  <a:pt x="45" y="237"/>
                </a:cubicBezTo>
                <a:cubicBezTo>
                  <a:pt x="44" y="235"/>
                  <a:pt x="45" y="233"/>
                  <a:pt x="45" y="230"/>
                </a:cubicBezTo>
                <a:cubicBezTo>
                  <a:pt x="45" y="229"/>
                  <a:pt x="45" y="228"/>
                  <a:pt x="45" y="228"/>
                </a:cubicBezTo>
                <a:cubicBezTo>
                  <a:pt x="44" y="227"/>
                  <a:pt x="44" y="226"/>
                  <a:pt x="44" y="226"/>
                </a:cubicBezTo>
                <a:cubicBezTo>
                  <a:pt x="42" y="227"/>
                  <a:pt x="44" y="229"/>
                  <a:pt x="43" y="231"/>
                </a:cubicBezTo>
                <a:cubicBezTo>
                  <a:pt x="43" y="232"/>
                  <a:pt x="43" y="234"/>
                  <a:pt x="43" y="233"/>
                </a:cubicBezTo>
                <a:cubicBezTo>
                  <a:pt x="42" y="232"/>
                  <a:pt x="43" y="230"/>
                  <a:pt x="43" y="229"/>
                </a:cubicBezTo>
                <a:cubicBezTo>
                  <a:pt x="43" y="226"/>
                  <a:pt x="43" y="224"/>
                  <a:pt x="42" y="221"/>
                </a:cubicBezTo>
                <a:cubicBezTo>
                  <a:pt x="42" y="215"/>
                  <a:pt x="43" y="210"/>
                  <a:pt x="43" y="205"/>
                </a:cubicBezTo>
                <a:cubicBezTo>
                  <a:pt x="43" y="204"/>
                  <a:pt x="43" y="203"/>
                  <a:pt x="43" y="203"/>
                </a:cubicBezTo>
                <a:cubicBezTo>
                  <a:pt x="42" y="203"/>
                  <a:pt x="42" y="204"/>
                  <a:pt x="41" y="205"/>
                </a:cubicBezTo>
                <a:cubicBezTo>
                  <a:pt x="41" y="205"/>
                  <a:pt x="41" y="207"/>
                  <a:pt x="40" y="207"/>
                </a:cubicBezTo>
                <a:cubicBezTo>
                  <a:pt x="39" y="205"/>
                  <a:pt x="40" y="203"/>
                  <a:pt x="40" y="201"/>
                </a:cubicBezTo>
                <a:cubicBezTo>
                  <a:pt x="40" y="198"/>
                  <a:pt x="41" y="195"/>
                  <a:pt x="41" y="191"/>
                </a:cubicBezTo>
                <a:cubicBezTo>
                  <a:pt x="41" y="191"/>
                  <a:pt x="40" y="190"/>
                  <a:pt x="40" y="189"/>
                </a:cubicBezTo>
                <a:cubicBezTo>
                  <a:pt x="38" y="185"/>
                  <a:pt x="40" y="181"/>
                  <a:pt x="40" y="177"/>
                </a:cubicBezTo>
                <a:cubicBezTo>
                  <a:pt x="40" y="176"/>
                  <a:pt x="39" y="175"/>
                  <a:pt x="39" y="175"/>
                </a:cubicBezTo>
                <a:cubicBezTo>
                  <a:pt x="38" y="177"/>
                  <a:pt x="39" y="178"/>
                  <a:pt x="39" y="180"/>
                </a:cubicBezTo>
                <a:cubicBezTo>
                  <a:pt x="38" y="186"/>
                  <a:pt x="38" y="191"/>
                  <a:pt x="39" y="196"/>
                </a:cubicBezTo>
                <a:cubicBezTo>
                  <a:pt x="39" y="199"/>
                  <a:pt x="39" y="202"/>
                  <a:pt x="38" y="204"/>
                </a:cubicBezTo>
                <a:cubicBezTo>
                  <a:pt x="37" y="210"/>
                  <a:pt x="37" y="215"/>
                  <a:pt x="37" y="221"/>
                </a:cubicBezTo>
                <a:cubicBezTo>
                  <a:pt x="36" y="222"/>
                  <a:pt x="37" y="224"/>
                  <a:pt x="37" y="225"/>
                </a:cubicBezTo>
                <a:cubicBezTo>
                  <a:pt x="37" y="225"/>
                  <a:pt x="36" y="226"/>
                  <a:pt x="36" y="226"/>
                </a:cubicBezTo>
                <a:cubicBezTo>
                  <a:pt x="34" y="224"/>
                  <a:pt x="36" y="221"/>
                  <a:pt x="36" y="219"/>
                </a:cubicBezTo>
                <a:cubicBezTo>
                  <a:pt x="36" y="216"/>
                  <a:pt x="37" y="208"/>
                  <a:pt x="35" y="210"/>
                </a:cubicBezTo>
                <a:cubicBezTo>
                  <a:pt x="35" y="212"/>
                  <a:pt x="35" y="218"/>
                  <a:pt x="34" y="216"/>
                </a:cubicBezTo>
                <a:cubicBezTo>
                  <a:pt x="34" y="215"/>
                  <a:pt x="34" y="215"/>
                  <a:pt x="34" y="214"/>
                </a:cubicBezTo>
                <a:cubicBezTo>
                  <a:pt x="34" y="213"/>
                  <a:pt x="34" y="210"/>
                  <a:pt x="33" y="211"/>
                </a:cubicBezTo>
                <a:cubicBezTo>
                  <a:pt x="33" y="211"/>
                  <a:pt x="33" y="212"/>
                  <a:pt x="33" y="212"/>
                </a:cubicBezTo>
                <a:cubicBezTo>
                  <a:pt x="32" y="215"/>
                  <a:pt x="32" y="218"/>
                  <a:pt x="32" y="222"/>
                </a:cubicBezTo>
                <a:cubicBezTo>
                  <a:pt x="32" y="224"/>
                  <a:pt x="34" y="228"/>
                  <a:pt x="31" y="229"/>
                </a:cubicBezTo>
                <a:cubicBezTo>
                  <a:pt x="29" y="230"/>
                  <a:pt x="32" y="222"/>
                  <a:pt x="30" y="222"/>
                </a:cubicBezTo>
                <a:cubicBezTo>
                  <a:pt x="30" y="223"/>
                  <a:pt x="30" y="224"/>
                  <a:pt x="29" y="223"/>
                </a:cubicBezTo>
                <a:cubicBezTo>
                  <a:pt x="29" y="223"/>
                  <a:pt x="29" y="222"/>
                  <a:pt x="29" y="221"/>
                </a:cubicBezTo>
                <a:cubicBezTo>
                  <a:pt x="29" y="221"/>
                  <a:pt x="29" y="220"/>
                  <a:pt x="29" y="220"/>
                </a:cubicBezTo>
                <a:cubicBezTo>
                  <a:pt x="30" y="216"/>
                  <a:pt x="30" y="214"/>
                  <a:pt x="30" y="211"/>
                </a:cubicBezTo>
                <a:cubicBezTo>
                  <a:pt x="30" y="210"/>
                  <a:pt x="30" y="210"/>
                  <a:pt x="30" y="209"/>
                </a:cubicBezTo>
                <a:cubicBezTo>
                  <a:pt x="30" y="208"/>
                  <a:pt x="31" y="206"/>
                  <a:pt x="30" y="206"/>
                </a:cubicBezTo>
                <a:cubicBezTo>
                  <a:pt x="29" y="206"/>
                  <a:pt x="30" y="208"/>
                  <a:pt x="29" y="208"/>
                </a:cubicBezTo>
                <a:cubicBezTo>
                  <a:pt x="29" y="206"/>
                  <a:pt x="29" y="205"/>
                  <a:pt x="29" y="204"/>
                </a:cubicBezTo>
                <a:cubicBezTo>
                  <a:pt x="29" y="202"/>
                  <a:pt x="29" y="200"/>
                  <a:pt x="29" y="198"/>
                </a:cubicBezTo>
                <a:cubicBezTo>
                  <a:pt x="29" y="199"/>
                  <a:pt x="29" y="199"/>
                  <a:pt x="29" y="199"/>
                </a:cubicBezTo>
                <a:close/>
                <a:moveTo>
                  <a:pt x="121" y="198"/>
                </a:moveTo>
                <a:cubicBezTo>
                  <a:pt x="121" y="198"/>
                  <a:pt x="122" y="197"/>
                  <a:pt x="122" y="197"/>
                </a:cubicBezTo>
                <a:cubicBezTo>
                  <a:pt x="122" y="197"/>
                  <a:pt x="121" y="198"/>
                  <a:pt x="121" y="198"/>
                </a:cubicBezTo>
                <a:close/>
                <a:moveTo>
                  <a:pt x="109" y="198"/>
                </a:moveTo>
                <a:cubicBezTo>
                  <a:pt x="108" y="198"/>
                  <a:pt x="109" y="196"/>
                  <a:pt x="109" y="195"/>
                </a:cubicBezTo>
                <a:cubicBezTo>
                  <a:pt x="109" y="194"/>
                  <a:pt x="109" y="193"/>
                  <a:pt x="109" y="192"/>
                </a:cubicBezTo>
                <a:cubicBezTo>
                  <a:pt x="110" y="188"/>
                  <a:pt x="110" y="185"/>
                  <a:pt x="110" y="181"/>
                </a:cubicBezTo>
                <a:cubicBezTo>
                  <a:pt x="110" y="179"/>
                  <a:pt x="110" y="178"/>
                  <a:pt x="110" y="176"/>
                </a:cubicBezTo>
                <a:cubicBezTo>
                  <a:pt x="110" y="175"/>
                  <a:pt x="110" y="175"/>
                  <a:pt x="111" y="174"/>
                </a:cubicBezTo>
                <a:cubicBezTo>
                  <a:pt x="111" y="174"/>
                  <a:pt x="111" y="173"/>
                  <a:pt x="111" y="174"/>
                </a:cubicBezTo>
                <a:cubicBezTo>
                  <a:pt x="112" y="175"/>
                  <a:pt x="110" y="180"/>
                  <a:pt x="112" y="179"/>
                </a:cubicBezTo>
                <a:cubicBezTo>
                  <a:pt x="112" y="178"/>
                  <a:pt x="112" y="176"/>
                  <a:pt x="112" y="176"/>
                </a:cubicBezTo>
                <a:cubicBezTo>
                  <a:pt x="114" y="178"/>
                  <a:pt x="113" y="180"/>
                  <a:pt x="112" y="181"/>
                </a:cubicBezTo>
                <a:cubicBezTo>
                  <a:pt x="112" y="183"/>
                  <a:pt x="112" y="188"/>
                  <a:pt x="112" y="186"/>
                </a:cubicBezTo>
                <a:cubicBezTo>
                  <a:pt x="111" y="186"/>
                  <a:pt x="112" y="184"/>
                  <a:pt x="111" y="184"/>
                </a:cubicBezTo>
                <a:cubicBezTo>
                  <a:pt x="110" y="185"/>
                  <a:pt x="111" y="187"/>
                  <a:pt x="111" y="188"/>
                </a:cubicBezTo>
                <a:cubicBezTo>
                  <a:pt x="110" y="191"/>
                  <a:pt x="111" y="194"/>
                  <a:pt x="110" y="197"/>
                </a:cubicBezTo>
                <a:cubicBezTo>
                  <a:pt x="110" y="198"/>
                  <a:pt x="110" y="198"/>
                  <a:pt x="109" y="198"/>
                </a:cubicBezTo>
                <a:close/>
                <a:moveTo>
                  <a:pt x="85" y="199"/>
                </a:moveTo>
                <a:cubicBezTo>
                  <a:pt x="84" y="198"/>
                  <a:pt x="85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7" y="195"/>
                  <a:pt x="86" y="196"/>
                  <a:pt x="86" y="198"/>
                </a:cubicBezTo>
                <a:cubicBezTo>
                  <a:pt x="86" y="198"/>
                  <a:pt x="85" y="199"/>
                  <a:pt x="85" y="199"/>
                </a:cubicBezTo>
                <a:close/>
                <a:moveTo>
                  <a:pt x="81" y="199"/>
                </a:moveTo>
                <a:cubicBezTo>
                  <a:pt x="79" y="199"/>
                  <a:pt x="81" y="197"/>
                  <a:pt x="80" y="195"/>
                </a:cubicBezTo>
                <a:cubicBezTo>
                  <a:pt x="80" y="193"/>
                  <a:pt x="80" y="190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cubicBezTo>
                  <a:pt x="83" y="187"/>
                  <a:pt x="81" y="189"/>
                  <a:pt x="81" y="191"/>
                </a:cubicBezTo>
                <a:cubicBezTo>
                  <a:pt x="81" y="193"/>
                  <a:pt x="82" y="195"/>
                  <a:pt x="81" y="197"/>
                </a:cubicBezTo>
                <a:cubicBezTo>
                  <a:pt x="81" y="198"/>
                  <a:pt x="81" y="199"/>
                  <a:pt x="81" y="199"/>
                </a:cubicBezTo>
                <a:close/>
                <a:moveTo>
                  <a:pt x="16" y="202"/>
                </a:moveTo>
                <a:cubicBezTo>
                  <a:pt x="15" y="202"/>
                  <a:pt x="16" y="199"/>
                  <a:pt x="16" y="200"/>
                </a:cubicBezTo>
                <a:cubicBezTo>
                  <a:pt x="16" y="200"/>
                  <a:pt x="16" y="202"/>
                  <a:pt x="16" y="202"/>
                </a:cubicBezTo>
                <a:close/>
                <a:moveTo>
                  <a:pt x="25" y="205"/>
                </a:moveTo>
                <a:cubicBezTo>
                  <a:pt x="24" y="205"/>
                  <a:pt x="25" y="200"/>
                  <a:pt x="24" y="201"/>
                </a:cubicBezTo>
                <a:cubicBezTo>
                  <a:pt x="24" y="202"/>
                  <a:pt x="24" y="204"/>
                  <a:pt x="24" y="203"/>
                </a:cubicBezTo>
                <a:cubicBezTo>
                  <a:pt x="23" y="202"/>
                  <a:pt x="23" y="199"/>
                  <a:pt x="23" y="200"/>
                </a:cubicBezTo>
                <a:cubicBezTo>
                  <a:pt x="23" y="201"/>
                  <a:pt x="23" y="203"/>
                  <a:pt x="22" y="203"/>
                </a:cubicBezTo>
                <a:cubicBezTo>
                  <a:pt x="21" y="203"/>
                  <a:pt x="22" y="201"/>
                  <a:pt x="22" y="200"/>
                </a:cubicBezTo>
                <a:cubicBezTo>
                  <a:pt x="23" y="196"/>
                  <a:pt x="21" y="193"/>
                  <a:pt x="22" y="190"/>
                </a:cubicBezTo>
                <a:cubicBezTo>
                  <a:pt x="22" y="189"/>
                  <a:pt x="22" y="185"/>
                  <a:pt x="22" y="187"/>
                </a:cubicBezTo>
                <a:cubicBezTo>
                  <a:pt x="23" y="188"/>
                  <a:pt x="22" y="190"/>
                  <a:pt x="23" y="190"/>
                </a:cubicBezTo>
                <a:cubicBezTo>
                  <a:pt x="27" y="189"/>
                  <a:pt x="23" y="183"/>
                  <a:pt x="24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7" y="183"/>
                  <a:pt x="23" y="193"/>
                  <a:pt x="25" y="190"/>
                </a:cubicBezTo>
                <a:cubicBezTo>
                  <a:pt x="26" y="189"/>
                  <a:pt x="26" y="187"/>
                  <a:pt x="26" y="188"/>
                </a:cubicBezTo>
                <a:cubicBezTo>
                  <a:pt x="26" y="188"/>
                  <a:pt x="26" y="189"/>
                  <a:pt x="27" y="190"/>
                </a:cubicBezTo>
                <a:cubicBezTo>
                  <a:pt x="28" y="193"/>
                  <a:pt x="27" y="197"/>
                  <a:pt x="26" y="201"/>
                </a:cubicBezTo>
                <a:cubicBezTo>
                  <a:pt x="26" y="202"/>
                  <a:pt x="26" y="204"/>
                  <a:pt x="25" y="205"/>
                </a:cubicBezTo>
                <a:cubicBezTo>
                  <a:pt x="25" y="205"/>
                  <a:pt x="25" y="205"/>
                  <a:pt x="25" y="205"/>
                </a:cubicBezTo>
                <a:close/>
                <a:moveTo>
                  <a:pt x="114" y="204"/>
                </a:moveTo>
                <a:cubicBezTo>
                  <a:pt x="113" y="204"/>
                  <a:pt x="113" y="201"/>
                  <a:pt x="114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15" y="203"/>
                  <a:pt x="114" y="204"/>
                  <a:pt x="114" y="204"/>
                </a:cubicBezTo>
                <a:close/>
                <a:moveTo>
                  <a:pt x="22" y="206"/>
                </a:moveTo>
                <a:cubicBezTo>
                  <a:pt x="22" y="206"/>
                  <a:pt x="23" y="205"/>
                  <a:pt x="23" y="205"/>
                </a:cubicBezTo>
                <a:cubicBezTo>
                  <a:pt x="23" y="205"/>
                  <a:pt x="23" y="206"/>
                  <a:pt x="22" y="206"/>
                </a:cubicBezTo>
                <a:close/>
                <a:moveTo>
                  <a:pt x="116" y="205"/>
                </a:moveTo>
                <a:cubicBezTo>
                  <a:pt x="115" y="205"/>
                  <a:pt x="116" y="203"/>
                  <a:pt x="116" y="201"/>
                </a:cubicBezTo>
                <a:cubicBezTo>
                  <a:pt x="116" y="199"/>
                  <a:pt x="117" y="194"/>
                  <a:pt x="118" y="196"/>
                </a:cubicBezTo>
                <a:cubicBezTo>
                  <a:pt x="118" y="198"/>
                  <a:pt x="116" y="200"/>
                  <a:pt x="117" y="202"/>
                </a:cubicBezTo>
                <a:cubicBezTo>
                  <a:pt x="117" y="203"/>
                  <a:pt x="117" y="203"/>
                  <a:pt x="117" y="204"/>
                </a:cubicBezTo>
                <a:cubicBezTo>
                  <a:pt x="117" y="205"/>
                  <a:pt x="116" y="205"/>
                  <a:pt x="116" y="205"/>
                </a:cubicBezTo>
                <a:close/>
                <a:moveTo>
                  <a:pt x="109" y="207"/>
                </a:moveTo>
                <a:cubicBezTo>
                  <a:pt x="107" y="206"/>
                  <a:pt x="110" y="202"/>
                  <a:pt x="110" y="203"/>
                </a:cubicBezTo>
                <a:cubicBezTo>
                  <a:pt x="110" y="204"/>
                  <a:pt x="110" y="205"/>
                  <a:pt x="110" y="206"/>
                </a:cubicBezTo>
                <a:cubicBezTo>
                  <a:pt x="109" y="207"/>
                  <a:pt x="109" y="207"/>
                  <a:pt x="109" y="207"/>
                </a:cubicBezTo>
                <a:close/>
                <a:moveTo>
                  <a:pt x="69" y="208"/>
                </a:moveTo>
                <a:cubicBezTo>
                  <a:pt x="68" y="208"/>
                  <a:pt x="69" y="206"/>
                  <a:pt x="69" y="205"/>
                </a:cubicBezTo>
                <a:cubicBezTo>
                  <a:pt x="70" y="205"/>
                  <a:pt x="70" y="205"/>
                  <a:pt x="70" y="205"/>
                </a:cubicBezTo>
                <a:cubicBezTo>
                  <a:pt x="70" y="205"/>
                  <a:pt x="70" y="205"/>
                  <a:pt x="70" y="206"/>
                </a:cubicBezTo>
                <a:cubicBezTo>
                  <a:pt x="70" y="206"/>
                  <a:pt x="69" y="208"/>
                  <a:pt x="69" y="208"/>
                </a:cubicBezTo>
                <a:close/>
                <a:moveTo>
                  <a:pt x="15" y="209"/>
                </a:moveTo>
                <a:cubicBezTo>
                  <a:pt x="14" y="209"/>
                  <a:pt x="15" y="207"/>
                  <a:pt x="15" y="206"/>
                </a:cubicBezTo>
                <a:cubicBezTo>
                  <a:pt x="15" y="205"/>
                  <a:pt x="15" y="204"/>
                  <a:pt x="16" y="204"/>
                </a:cubicBezTo>
                <a:cubicBezTo>
                  <a:pt x="16" y="206"/>
                  <a:pt x="17" y="208"/>
                  <a:pt x="16" y="209"/>
                </a:cubicBezTo>
                <a:cubicBezTo>
                  <a:pt x="16" y="209"/>
                  <a:pt x="16" y="209"/>
                  <a:pt x="15" y="209"/>
                </a:cubicBezTo>
                <a:close/>
                <a:moveTo>
                  <a:pt x="85" y="208"/>
                </a:moveTo>
                <a:cubicBezTo>
                  <a:pt x="83" y="208"/>
                  <a:pt x="85" y="202"/>
                  <a:pt x="86" y="203"/>
                </a:cubicBezTo>
                <a:cubicBezTo>
                  <a:pt x="86" y="204"/>
                  <a:pt x="86" y="205"/>
                  <a:pt x="85" y="207"/>
                </a:cubicBezTo>
                <a:cubicBezTo>
                  <a:pt x="85" y="207"/>
                  <a:pt x="85" y="208"/>
                  <a:pt x="85" y="208"/>
                </a:cubicBezTo>
                <a:close/>
                <a:moveTo>
                  <a:pt x="81" y="210"/>
                </a:moveTo>
                <a:cubicBezTo>
                  <a:pt x="80" y="210"/>
                  <a:pt x="81" y="208"/>
                  <a:pt x="81" y="206"/>
                </a:cubicBezTo>
                <a:cubicBezTo>
                  <a:pt x="81" y="206"/>
                  <a:pt x="82" y="204"/>
                  <a:pt x="82" y="204"/>
                </a:cubicBezTo>
                <a:cubicBezTo>
                  <a:pt x="83" y="206"/>
                  <a:pt x="82" y="207"/>
                  <a:pt x="82" y="208"/>
                </a:cubicBezTo>
                <a:cubicBezTo>
                  <a:pt x="82" y="209"/>
                  <a:pt x="82" y="210"/>
                  <a:pt x="81" y="210"/>
                </a:cubicBezTo>
                <a:close/>
                <a:moveTo>
                  <a:pt x="76" y="210"/>
                </a:moveTo>
                <a:cubicBezTo>
                  <a:pt x="76" y="210"/>
                  <a:pt x="77" y="209"/>
                  <a:pt x="77" y="209"/>
                </a:cubicBezTo>
                <a:cubicBezTo>
                  <a:pt x="77" y="209"/>
                  <a:pt x="77" y="210"/>
                  <a:pt x="76" y="210"/>
                </a:cubicBezTo>
                <a:close/>
                <a:moveTo>
                  <a:pt x="25" y="212"/>
                </a:moveTo>
                <a:cubicBezTo>
                  <a:pt x="23" y="212"/>
                  <a:pt x="25" y="210"/>
                  <a:pt x="25" y="208"/>
                </a:cubicBezTo>
                <a:cubicBezTo>
                  <a:pt x="25" y="208"/>
                  <a:pt x="25" y="205"/>
                  <a:pt x="26" y="206"/>
                </a:cubicBezTo>
                <a:cubicBezTo>
                  <a:pt x="26" y="207"/>
                  <a:pt x="25" y="208"/>
                  <a:pt x="25" y="209"/>
                </a:cubicBezTo>
                <a:cubicBezTo>
                  <a:pt x="25" y="210"/>
                  <a:pt x="26" y="212"/>
                  <a:pt x="25" y="212"/>
                </a:cubicBezTo>
                <a:close/>
                <a:moveTo>
                  <a:pt x="108" y="211"/>
                </a:moveTo>
                <a:cubicBezTo>
                  <a:pt x="107" y="211"/>
                  <a:pt x="109" y="207"/>
                  <a:pt x="109" y="208"/>
                </a:cubicBezTo>
                <a:cubicBezTo>
                  <a:pt x="109" y="209"/>
                  <a:pt x="109" y="210"/>
                  <a:pt x="109" y="211"/>
                </a:cubicBezTo>
                <a:cubicBezTo>
                  <a:pt x="109" y="211"/>
                  <a:pt x="108" y="211"/>
                  <a:pt x="108" y="211"/>
                </a:cubicBezTo>
                <a:close/>
                <a:moveTo>
                  <a:pt x="73" y="212"/>
                </a:moveTo>
                <a:cubicBezTo>
                  <a:pt x="72" y="212"/>
                  <a:pt x="73" y="209"/>
                  <a:pt x="73" y="210"/>
                </a:cubicBezTo>
                <a:cubicBezTo>
                  <a:pt x="73" y="211"/>
                  <a:pt x="73" y="212"/>
                  <a:pt x="73" y="212"/>
                </a:cubicBezTo>
                <a:close/>
                <a:moveTo>
                  <a:pt x="15" y="213"/>
                </a:moveTo>
                <a:cubicBezTo>
                  <a:pt x="14" y="213"/>
                  <a:pt x="15" y="211"/>
                  <a:pt x="15" y="211"/>
                </a:cubicBezTo>
                <a:cubicBezTo>
                  <a:pt x="16" y="212"/>
                  <a:pt x="16" y="213"/>
                  <a:pt x="15" y="213"/>
                </a:cubicBezTo>
                <a:close/>
                <a:moveTo>
                  <a:pt x="84" y="212"/>
                </a:moveTo>
                <a:cubicBezTo>
                  <a:pt x="84" y="212"/>
                  <a:pt x="84" y="211"/>
                  <a:pt x="84" y="210"/>
                </a:cubicBezTo>
                <a:cubicBezTo>
                  <a:pt x="85" y="210"/>
                  <a:pt x="84" y="209"/>
                  <a:pt x="84" y="209"/>
                </a:cubicBezTo>
                <a:cubicBezTo>
                  <a:pt x="85" y="208"/>
                  <a:pt x="85" y="209"/>
                  <a:pt x="85" y="210"/>
                </a:cubicBezTo>
                <a:cubicBezTo>
                  <a:pt x="86" y="211"/>
                  <a:pt x="85" y="212"/>
                  <a:pt x="84" y="212"/>
                </a:cubicBezTo>
                <a:close/>
                <a:moveTo>
                  <a:pt x="51" y="213"/>
                </a:moveTo>
                <a:cubicBezTo>
                  <a:pt x="51" y="213"/>
                  <a:pt x="52" y="211"/>
                  <a:pt x="52" y="211"/>
                </a:cubicBezTo>
                <a:cubicBezTo>
                  <a:pt x="52" y="212"/>
                  <a:pt x="52" y="213"/>
                  <a:pt x="51" y="213"/>
                </a:cubicBezTo>
                <a:close/>
                <a:moveTo>
                  <a:pt x="38" y="213"/>
                </a:moveTo>
                <a:cubicBezTo>
                  <a:pt x="37" y="213"/>
                  <a:pt x="39" y="211"/>
                  <a:pt x="39" y="211"/>
                </a:cubicBezTo>
                <a:cubicBezTo>
                  <a:pt x="39" y="212"/>
                  <a:pt x="39" y="213"/>
                  <a:pt x="38" y="213"/>
                </a:cubicBezTo>
                <a:close/>
                <a:moveTo>
                  <a:pt x="106" y="213"/>
                </a:moveTo>
                <a:cubicBezTo>
                  <a:pt x="105" y="213"/>
                  <a:pt x="106" y="211"/>
                  <a:pt x="106" y="212"/>
                </a:cubicBezTo>
                <a:cubicBezTo>
                  <a:pt x="106" y="212"/>
                  <a:pt x="106" y="213"/>
                  <a:pt x="106" y="213"/>
                </a:cubicBezTo>
                <a:close/>
                <a:moveTo>
                  <a:pt x="74" y="214"/>
                </a:moveTo>
                <a:cubicBezTo>
                  <a:pt x="73" y="214"/>
                  <a:pt x="74" y="210"/>
                  <a:pt x="74" y="211"/>
                </a:cubicBezTo>
                <a:cubicBezTo>
                  <a:pt x="75" y="212"/>
                  <a:pt x="75" y="214"/>
                  <a:pt x="74" y="214"/>
                </a:cubicBezTo>
                <a:close/>
                <a:moveTo>
                  <a:pt x="69" y="215"/>
                </a:moveTo>
                <a:cubicBezTo>
                  <a:pt x="69" y="215"/>
                  <a:pt x="69" y="215"/>
                  <a:pt x="69" y="214"/>
                </a:cubicBezTo>
                <a:cubicBezTo>
                  <a:pt x="69" y="215"/>
                  <a:pt x="68" y="216"/>
                  <a:pt x="68" y="216"/>
                </a:cubicBezTo>
                <a:cubicBezTo>
                  <a:pt x="69" y="217"/>
                  <a:pt x="69" y="217"/>
                  <a:pt x="69" y="218"/>
                </a:cubicBezTo>
                <a:cubicBezTo>
                  <a:pt x="70" y="221"/>
                  <a:pt x="69" y="223"/>
                  <a:pt x="68" y="226"/>
                </a:cubicBezTo>
                <a:cubicBezTo>
                  <a:pt x="68" y="226"/>
                  <a:pt x="68" y="227"/>
                  <a:pt x="68" y="227"/>
                </a:cubicBezTo>
                <a:cubicBezTo>
                  <a:pt x="66" y="227"/>
                  <a:pt x="67" y="223"/>
                  <a:pt x="68" y="221"/>
                </a:cubicBezTo>
                <a:cubicBezTo>
                  <a:pt x="68" y="218"/>
                  <a:pt x="68" y="209"/>
                  <a:pt x="69" y="212"/>
                </a:cubicBezTo>
                <a:cubicBezTo>
                  <a:pt x="69" y="213"/>
                  <a:pt x="69" y="213"/>
                  <a:pt x="69" y="214"/>
                </a:cubicBezTo>
                <a:cubicBezTo>
                  <a:pt x="69" y="213"/>
                  <a:pt x="69" y="213"/>
                  <a:pt x="69" y="212"/>
                </a:cubicBezTo>
                <a:cubicBezTo>
                  <a:pt x="69" y="211"/>
                  <a:pt x="69" y="209"/>
                  <a:pt x="70" y="210"/>
                </a:cubicBezTo>
                <a:cubicBezTo>
                  <a:pt x="71" y="211"/>
                  <a:pt x="70" y="213"/>
                  <a:pt x="70" y="214"/>
                </a:cubicBezTo>
                <a:cubicBezTo>
                  <a:pt x="70" y="215"/>
                  <a:pt x="70" y="215"/>
                  <a:pt x="69" y="215"/>
                </a:cubicBezTo>
                <a:close/>
                <a:moveTo>
                  <a:pt x="79" y="216"/>
                </a:moveTo>
                <a:cubicBezTo>
                  <a:pt x="78" y="216"/>
                  <a:pt x="79" y="214"/>
                  <a:pt x="79" y="212"/>
                </a:cubicBezTo>
                <a:cubicBezTo>
                  <a:pt x="79" y="212"/>
                  <a:pt x="80" y="211"/>
                  <a:pt x="80" y="211"/>
                </a:cubicBezTo>
                <a:cubicBezTo>
                  <a:pt x="81" y="213"/>
                  <a:pt x="81" y="215"/>
                  <a:pt x="80" y="216"/>
                </a:cubicBezTo>
                <a:cubicBezTo>
                  <a:pt x="80" y="216"/>
                  <a:pt x="80" y="216"/>
                  <a:pt x="79" y="216"/>
                </a:cubicBezTo>
                <a:close/>
                <a:moveTo>
                  <a:pt x="38" y="217"/>
                </a:moveTo>
                <a:cubicBezTo>
                  <a:pt x="37" y="217"/>
                  <a:pt x="38" y="214"/>
                  <a:pt x="38" y="215"/>
                </a:cubicBezTo>
                <a:cubicBezTo>
                  <a:pt x="39" y="215"/>
                  <a:pt x="39" y="217"/>
                  <a:pt x="38" y="217"/>
                </a:cubicBezTo>
                <a:close/>
                <a:moveTo>
                  <a:pt x="105" y="218"/>
                </a:moveTo>
                <a:cubicBezTo>
                  <a:pt x="104" y="218"/>
                  <a:pt x="106" y="217"/>
                  <a:pt x="106" y="217"/>
                </a:cubicBezTo>
                <a:cubicBezTo>
                  <a:pt x="106" y="218"/>
                  <a:pt x="105" y="218"/>
                  <a:pt x="105" y="218"/>
                </a:cubicBezTo>
                <a:close/>
                <a:moveTo>
                  <a:pt x="79" y="221"/>
                </a:moveTo>
                <a:cubicBezTo>
                  <a:pt x="78" y="221"/>
                  <a:pt x="79" y="217"/>
                  <a:pt x="80" y="218"/>
                </a:cubicBezTo>
                <a:cubicBezTo>
                  <a:pt x="80" y="219"/>
                  <a:pt x="80" y="221"/>
                  <a:pt x="79" y="221"/>
                </a:cubicBezTo>
                <a:close/>
                <a:moveTo>
                  <a:pt x="66" y="223"/>
                </a:moveTo>
                <a:cubicBezTo>
                  <a:pt x="65" y="223"/>
                  <a:pt x="66" y="220"/>
                  <a:pt x="66" y="221"/>
                </a:cubicBezTo>
                <a:cubicBezTo>
                  <a:pt x="67" y="222"/>
                  <a:pt x="67" y="223"/>
                  <a:pt x="66" y="223"/>
                </a:cubicBezTo>
                <a:close/>
                <a:moveTo>
                  <a:pt x="105" y="223"/>
                </a:moveTo>
                <a:cubicBezTo>
                  <a:pt x="104" y="223"/>
                  <a:pt x="105" y="219"/>
                  <a:pt x="105" y="220"/>
                </a:cubicBezTo>
                <a:cubicBezTo>
                  <a:pt x="106" y="221"/>
                  <a:pt x="106" y="222"/>
                  <a:pt x="105" y="223"/>
                </a:cubicBezTo>
                <a:cubicBezTo>
                  <a:pt x="105" y="223"/>
                  <a:pt x="105" y="223"/>
                  <a:pt x="105" y="223"/>
                </a:cubicBezTo>
                <a:close/>
                <a:moveTo>
                  <a:pt x="18" y="225"/>
                </a:moveTo>
                <a:cubicBezTo>
                  <a:pt x="17" y="225"/>
                  <a:pt x="18" y="223"/>
                  <a:pt x="18" y="223"/>
                </a:cubicBezTo>
                <a:cubicBezTo>
                  <a:pt x="19" y="224"/>
                  <a:pt x="18" y="225"/>
                  <a:pt x="18" y="225"/>
                </a:cubicBezTo>
                <a:close/>
                <a:moveTo>
                  <a:pt x="39" y="225"/>
                </a:moveTo>
                <a:cubicBezTo>
                  <a:pt x="38" y="225"/>
                  <a:pt x="39" y="223"/>
                  <a:pt x="39" y="222"/>
                </a:cubicBezTo>
                <a:cubicBezTo>
                  <a:pt x="39" y="219"/>
                  <a:pt x="39" y="217"/>
                  <a:pt x="39" y="214"/>
                </a:cubicBezTo>
                <a:cubicBezTo>
                  <a:pt x="39" y="212"/>
                  <a:pt x="40" y="206"/>
                  <a:pt x="41" y="208"/>
                </a:cubicBezTo>
                <a:cubicBezTo>
                  <a:pt x="43" y="210"/>
                  <a:pt x="41" y="212"/>
                  <a:pt x="41" y="214"/>
                </a:cubicBezTo>
                <a:cubicBezTo>
                  <a:pt x="41" y="218"/>
                  <a:pt x="42" y="222"/>
                  <a:pt x="40" y="225"/>
                </a:cubicBezTo>
                <a:cubicBezTo>
                  <a:pt x="39" y="225"/>
                  <a:pt x="39" y="225"/>
                  <a:pt x="39" y="225"/>
                </a:cubicBezTo>
                <a:close/>
                <a:moveTo>
                  <a:pt x="28" y="226"/>
                </a:moveTo>
                <a:cubicBezTo>
                  <a:pt x="28" y="226"/>
                  <a:pt x="29" y="224"/>
                  <a:pt x="29" y="224"/>
                </a:cubicBezTo>
                <a:cubicBezTo>
                  <a:pt x="30" y="225"/>
                  <a:pt x="30" y="225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5"/>
                  <a:pt x="29" y="226"/>
                  <a:pt x="28" y="226"/>
                </a:cubicBezTo>
                <a:close/>
                <a:moveTo>
                  <a:pt x="79" y="226"/>
                </a:moveTo>
                <a:cubicBezTo>
                  <a:pt x="78" y="226"/>
                  <a:pt x="79" y="225"/>
                  <a:pt x="79" y="225"/>
                </a:cubicBezTo>
                <a:cubicBezTo>
                  <a:pt x="79" y="225"/>
                  <a:pt x="79" y="226"/>
                  <a:pt x="79" y="226"/>
                </a:cubicBezTo>
                <a:close/>
                <a:moveTo>
                  <a:pt x="35" y="227"/>
                </a:moveTo>
                <a:cubicBezTo>
                  <a:pt x="35" y="227"/>
                  <a:pt x="36" y="226"/>
                  <a:pt x="36" y="226"/>
                </a:cubicBezTo>
                <a:cubicBezTo>
                  <a:pt x="36" y="226"/>
                  <a:pt x="36" y="227"/>
                  <a:pt x="35" y="227"/>
                </a:cubicBezTo>
                <a:close/>
                <a:moveTo>
                  <a:pt x="97" y="227"/>
                </a:moveTo>
                <a:cubicBezTo>
                  <a:pt x="97" y="227"/>
                  <a:pt x="98" y="225"/>
                  <a:pt x="98" y="225"/>
                </a:cubicBezTo>
                <a:cubicBezTo>
                  <a:pt x="98" y="226"/>
                  <a:pt x="98" y="227"/>
                  <a:pt x="97" y="227"/>
                </a:cubicBezTo>
                <a:close/>
                <a:moveTo>
                  <a:pt x="14" y="231"/>
                </a:moveTo>
                <a:cubicBezTo>
                  <a:pt x="14" y="231"/>
                  <a:pt x="14" y="230"/>
                  <a:pt x="14" y="230"/>
                </a:cubicBezTo>
                <a:cubicBezTo>
                  <a:pt x="14" y="230"/>
                  <a:pt x="14" y="231"/>
                  <a:pt x="14" y="231"/>
                </a:cubicBezTo>
                <a:close/>
                <a:moveTo>
                  <a:pt x="39" y="233"/>
                </a:moveTo>
                <a:cubicBezTo>
                  <a:pt x="38" y="233"/>
                  <a:pt x="39" y="231"/>
                  <a:pt x="39" y="232"/>
                </a:cubicBezTo>
                <a:cubicBezTo>
                  <a:pt x="39" y="232"/>
                  <a:pt x="39" y="233"/>
                  <a:pt x="39" y="233"/>
                </a:cubicBezTo>
                <a:close/>
                <a:moveTo>
                  <a:pt x="52" y="233"/>
                </a:moveTo>
                <a:cubicBezTo>
                  <a:pt x="51" y="233"/>
                  <a:pt x="52" y="231"/>
                  <a:pt x="52" y="230"/>
                </a:cubicBezTo>
                <a:cubicBezTo>
                  <a:pt x="52" y="226"/>
                  <a:pt x="52" y="223"/>
                  <a:pt x="53" y="220"/>
                </a:cubicBezTo>
                <a:cubicBezTo>
                  <a:pt x="53" y="218"/>
                  <a:pt x="54" y="215"/>
                  <a:pt x="54" y="216"/>
                </a:cubicBezTo>
                <a:cubicBezTo>
                  <a:pt x="55" y="217"/>
                  <a:pt x="55" y="218"/>
                  <a:pt x="55" y="219"/>
                </a:cubicBezTo>
                <a:cubicBezTo>
                  <a:pt x="55" y="222"/>
                  <a:pt x="57" y="226"/>
                  <a:pt x="55" y="228"/>
                </a:cubicBezTo>
                <a:cubicBezTo>
                  <a:pt x="55" y="228"/>
                  <a:pt x="54" y="229"/>
                  <a:pt x="54" y="229"/>
                </a:cubicBezTo>
                <a:cubicBezTo>
                  <a:pt x="53" y="227"/>
                  <a:pt x="55" y="226"/>
                  <a:pt x="54" y="225"/>
                </a:cubicBezTo>
                <a:cubicBezTo>
                  <a:pt x="54" y="224"/>
                  <a:pt x="54" y="223"/>
                  <a:pt x="54" y="224"/>
                </a:cubicBezTo>
                <a:cubicBezTo>
                  <a:pt x="53" y="225"/>
                  <a:pt x="53" y="227"/>
                  <a:pt x="53" y="229"/>
                </a:cubicBezTo>
                <a:cubicBezTo>
                  <a:pt x="53" y="230"/>
                  <a:pt x="53" y="232"/>
                  <a:pt x="53" y="233"/>
                </a:cubicBezTo>
                <a:cubicBezTo>
                  <a:pt x="52" y="233"/>
                  <a:pt x="52" y="233"/>
                  <a:pt x="52" y="233"/>
                </a:cubicBezTo>
                <a:close/>
                <a:moveTo>
                  <a:pt x="54" y="234"/>
                </a:moveTo>
                <a:cubicBezTo>
                  <a:pt x="54" y="234"/>
                  <a:pt x="54" y="233"/>
                  <a:pt x="55" y="233"/>
                </a:cubicBezTo>
                <a:cubicBezTo>
                  <a:pt x="55" y="233"/>
                  <a:pt x="55" y="234"/>
                  <a:pt x="54" y="234"/>
                </a:cubicBezTo>
                <a:close/>
                <a:moveTo>
                  <a:pt x="35" y="235"/>
                </a:moveTo>
                <a:cubicBezTo>
                  <a:pt x="34" y="235"/>
                  <a:pt x="35" y="232"/>
                  <a:pt x="35" y="231"/>
                </a:cubicBezTo>
                <a:cubicBezTo>
                  <a:pt x="35" y="231"/>
                  <a:pt x="36" y="231"/>
                  <a:pt x="36" y="231"/>
                </a:cubicBezTo>
                <a:cubicBezTo>
                  <a:pt x="37" y="232"/>
                  <a:pt x="36" y="234"/>
                  <a:pt x="35" y="235"/>
                </a:cubicBezTo>
                <a:cubicBezTo>
                  <a:pt x="35" y="235"/>
                  <a:pt x="35" y="235"/>
                  <a:pt x="35" y="235"/>
                </a:cubicBezTo>
                <a:close/>
                <a:moveTo>
                  <a:pt x="114" y="234"/>
                </a:moveTo>
                <a:cubicBezTo>
                  <a:pt x="113" y="235"/>
                  <a:pt x="114" y="231"/>
                  <a:pt x="114" y="232"/>
                </a:cubicBezTo>
                <a:cubicBezTo>
                  <a:pt x="115" y="233"/>
                  <a:pt x="115" y="234"/>
                  <a:pt x="114" y="234"/>
                </a:cubicBezTo>
                <a:close/>
                <a:moveTo>
                  <a:pt x="49" y="236"/>
                </a:moveTo>
                <a:cubicBezTo>
                  <a:pt x="48" y="236"/>
                  <a:pt x="50" y="234"/>
                  <a:pt x="50" y="234"/>
                </a:cubicBezTo>
                <a:cubicBezTo>
                  <a:pt x="51" y="235"/>
                  <a:pt x="50" y="236"/>
                  <a:pt x="49" y="236"/>
                </a:cubicBezTo>
                <a:close/>
                <a:moveTo>
                  <a:pt x="66" y="240"/>
                </a:moveTo>
                <a:cubicBezTo>
                  <a:pt x="66" y="240"/>
                  <a:pt x="66" y="237"/>
                  <a:pt x="67" y="238"/>
                </a:cubicBezTo>
                <a:cubicBezTo>
                  <a:pt x="67" y="239"/>
                  <a:pt x="67" y="240"/>
                  <a:pt x="66" y="240"/>
                </a:cubicBezTo>
                <a:close/>
                <a:moveTo>
                  <a:pt x="112" y="239"/>
                </a:moveTo>
                <a:cubicBezTo>
                  <a:pt x="110" y="239"/>
                  <a:pt x="111" y="235"/>
                  <a:pt x="112" y="233"/>
                </a:cubicBezTo>
                <a:cubicBezTo>
                  <a:pt x="112" y="232"/>
                  <a:pt x="112" y="230"/>
                  <a:pt x="113" y="231"/>
                </a:cubicBezTo>
                <a:cubicBezTo>
                  <a:pt x="114" y="232"/>
                  <a:pt x="112" y="234"/>
                  <a:pt x="112" y="236"/>
                </a:cubicBezTo>
                <a:cubicBezTo>
                  <a:pt x="112" y="238"/>
                  <a:pt x="113" y="239"/>
                  <a:pt x="112" y="239"/>
                </a:cubicBezTo>
                <a:close/>
                <a:moveTo>
                  <a:pt x="78" y="240"/>
                </a:moveTo>
                <a:cubicBezTo>
                  <a:pt x="77" y="240"/>
                  <a:pt x="78" y="239"/>
                  <a:pt x="78" y="239"/>
                </a:cubicBezTo>
                <a:cubicBezTo>
                  <a:pt x="78" y="239"/>
                  <a:pt x="78" y="240"/>
                  <a:pt x="78" y="240"/>
                </a:cubicBezTo>
                <a:close/>
                <a:moveTo>
                  <a:pt x="114" y="240"/>
                </a:moveTo>
                <a:cubicBezTo>
                  <a:pt x="113" y="240"/>
                  <a:pt x="114" y="237"/>
                  <a:pt x="115" y="238"/>
                </a:cubicBezTo>
                <a:cubicBezTo>
                  <a:pt x="115" y="238"/>
                  <a:pt x="115" y="239"/>
                  <a:pt x="114" y="240"/>
                </a:cubicBezTo>
                <a:cubicBezTo>
                  <a:pt x="114" y="240"/>
                  <a:pt x="114" y="240"/>
                  <a:pt x="114" y="240"/>
                </a:cubicBezTo>
                <a:close/>
                <a:moveTo>
                  <a:pt x="34" y="251"/>
                </a:moveTo>
                <a:cubicBezTo>
                  <a:pt x="33" y="251"/>
                  <a:pt x="34" y="249"/>
                  <a:pt x="34" y="248"/>
                </a:cubicBezTo>
                <a:cubicBezTo>
                  <a:pt x="34" y="248"/>
                  <a:pt x="35" y="247"/>
                  <a:pt x="35" y="247"/>
                </a:cubicBezTo>
                <a:cubicBezTo>
                  <a:pt x="35" y="249"/>
                  <a:pt x="36" y="251"/>
                  <a:pt x="34" y="251"/>
                </a:cubicBezTo>
                <a:close/>
                <a:moveTo>
                  <a:pt x="77" y="251"/>
                </a:moveTo>
                <a:cubicBezTo>
                  <a:pt x="76" y="251"/>
                  <a:pt x="78" y="250"/>
                  <a:pt x="78" y="250"/>
                </a:cubicBezTo>
                <a:cubicBezTo>
                  <a:pt x="78" y="250"/>
                  <a:pt x="77" y="251"/>
                  <a:pt x="77" y="251"/>
                </a:cubicBezTo>
                <a:close/>
                <a:moveTo>
                  <a:pt x="51" y="253"/>
                </a:moveTo>
                <a:cubicBezTo>
                  <a:pt x="50" y="253"/>
                  <a:pt x="51" y="251"/>
                  <a:pt x="51" y="252"/>
                </a:cubicBezTo>
                <a:cubicBezTo>
                  <a:pt x="51" y="253"/>
                  <a:pt x="52" y="253"/>
                  <a:pt x="51" y="253"/>
                </a:cubicBezTo>
                <a:close/>
                <a:moveTo>
                  <a:pt x="53" y="256"/>
                </a:moveTo>
                <a:cubicBezTo>
                  <a:pt x="53" y="256"/>
                  <a:pt x="53" y="255"/>
                  <a:pt x="53" y="255"/>
                </a:cubicBezTo>
                <a:cubicBezTo>
                  <a:pt x="53" y="255"/>
                  <a:pt x="53" y="256"/>
                  <a:pt x="53" y="256"/>
                </a:cubicBezTo>
                <a:close/>
                <a:moveTo>
                  <a:pt x="57" y="259"/>
                </a:moveTo>
                <a:cubicBezTo>
                  <a:pt x="56" y="259"/>
                  <a:pt x="57" y="255"/>
                  <a:pt x="57" y="256"/>
                </a:cubicBezTo>
                <a:cubicBezTo>
                  <a:pt x="58" y="257"/>
                  <a:pt x="58" y="259"/>
                  <a:pt x="57" y="259"/>
                </a:cubicBezTo>
                <a:close/>
                <a:moveTo>
                  <a:pt x="57" y="264"/>
                </a:moveTo>
                <a:cubicBezTo>
                  <a:pt x="56" y="264"/>
                  <a:pt x="57" y="260"/>
                  <a:pt x="58" y="261"/>
                </a:cubicBezTo>
                <a:cubicBezTo>
                  <a:pt x="58" y="262"/>
                  <a:pt x="58" y="264"/>
                  <a:pt x="57" y="264"/>
                </a:cubicBezTo>
                <a:close/>
                <a:moveTo>
                  <a:pt x="59" y="237"/>
                </a:moveTo>
                <a:cubicBezTo>
                  <a:pt x="59" y="238"/>
                  <a:pt x="60" y="236"/>
                  <a:pt x="59" y="236"/>
                </a:cubicBezTo>
                <a:cubicBezTo>
                  <a:pt x="59" y="237"/>
                  <a:pt x="59" y="237"/>
                  <a:pt x="59" y="237"/>
                </a:cubicBezTo>
                <a:close/>
                <a:moveTo>
                  <a:pt x="123" y="12"/>
                </a:moveTo>
                <a:cubicBezTo>
                  <a:pt x="123" y="12"/>
                  <a:pt x="124" y="12"/>
                  <a:pt x="124" y="11"/>
                </a:cubicBezTo>
                <a:cubicBezTo>
                  <a:pt x="124" y="11"/>
                  <a:pt x="124" y="10"/>
                  <a:pt x="124" y="10"/>
                </a:cubicBezTo>
                <a:cubicBezTo>
                  <a:pt x="123" y="11"/>
                  <a:pt x="123" y="11"/>
                  <a:pt x="123" y="12"/>
                </a:cubicBezTo>
                <a:close/>
                <a:moveTo>
                  <a:pt x="16" y="15"/>
                </a:moveTo>
                <a:cubicBezTo>
                  <a:pt x="17" y="16"/>
                  <a:pt x="18" y="13"/>
                  <a:pt x="17" y="12"/>
                </a:cubicBezTo>
                <a:cubicBezTo>
                  <a:pt x="16" y="12"/>
                  <a:pt x="16" y="14"/>
                  <a:pt x="16" y="15"/>
                </a:cubicBezTo>
                <a:close/>
                <a:moveTo>
                  <a:pt x="123" y="14"/>
                </a:moveTo>
                <a:cubicBezTo>
                  <a:pt x="123" y="14"/>
                  <a:pt x="124" y="13"/>
                  <a:pt x="124" y="13"/>
                </a:cubicBezTo>
                <a:cubicBezTo>
                  <a:pt x="123" y="13"/>
                  <a:pt x="123" y="13"/>
                  <a:pt x="123" y="14"/>
                </a:cubicBezTo>
                <a:close/>
                <a:moveTo>
                  <a:pt x="119" y="15"/>
                </a:moveTo>
                <a:cubicBezTo>
                  <a:pt x="119" y="15"/>
                  <a:pt x="119" y="15"/>
                  <a:pt x="119" y="15"/>
                </a:cubicBezTo>
                <a:cubicBezTo>
                  <a:pt x="119" y="14"/>
                  <a:pt x="119" y="15"/>
                  <a:pt x="119" y="15"/>
                </a:cubicBezTo>
                <a:close/>
                <a:moveTo>
                  <a:pt x="118" y="21"/>
                </a:moveTo>
                <a:cubicBezTo>
                  <a:pt x="118" y="20"/>
                  <a:pt x="118" y="20"/>
                  <a:pt x="118" y="20"/>
                </a:cubicBezTo>
                <a:cubicBezTo>
                  <a:pt x="118" y="20"/>
                  <a:pt x="118" y="21"/>
                  <a:pt x="118" y="21"/>
                </a:cubicBezTo>
                <a:close/>
                <a:moveTo>
                  <a:pt x="118" y="23"/>
                </a:moveTo>
                <a:cubicBezTo>
                  <a:pt x="118" y="23"/>
                  <a:pt x="118" y="21"/>
                  <a:pt x="118" y="22"/>
                </a:cubicBezTo>
                <a:cubicBezTo>
                  <a:pt x="117" y="22"/>
                  <a:pt x="118" y="23"/>
                  <a:pt x="118" y="23"/>
                </a:cubicBezTo>
                <a:close/>
                <a:moveTo>
                  <a:pt x="120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5"/>
                  <a:pt x="120" y="24"/>
                </a:cubicBezTo>
                <a:close/>
                <a:moveTo>
                  <a:pt x="116" y="26"/>
                </a:moveTo>
                <a:cubicBezTo>
                  <a:pt x="117" y="27"/>
                  <a:pt x="117" y="20"/>
                  <a:pt x="116" y="22"/>
                </a:cubicBezTo>
                <a:cubicBezTo>
                  <a:pt x="116" y="23"/>
                  <a:pt x="116" y="25"/>
                  <a:pt x="116" y="26"/>
                </a:cubicBezTo>
                <a:close/>
                <a:moveTo>
                  <a:pt x="118" y="29"/>
                </a:moveTo>
                <a:cubicBezTo>
                  <a:pt x="118" y="30"/>
                  <a:pt x="118" y="28"/>
                  <a:pt x="118" y="28"/>
                </a:cubicBezTo>
                <a:cubicBezTo>
                  <a:pt x="118" y="29"/>
                  <a:pt x="118" y="29"/>
                  <a:pt x="118" y="29"/>
                </a:cubicBezTo>
                <a:close/>
                <a:moveTo>
                  <a:pt x="121" y="30"/>
                </a:moveTo>
                <a:cubicBezTo>
                  <a:pt x="121" y="30"/>
                  <a:pt x="121" y="26"/>
                  <a:pt x="120" y="27"/>
                </a:cubicBezTo>
                <a:cubicBezTo>
                  <a:pt x="120" y="27"/>
                  <a:pt x="120" y="28"/>
                  <a:pt x="120" y="29"/>
                </a:cubicBezTo>
                <a:cubicBezTo>
                  <a:pt x="120" y="29"/>
                  <a:pt x="120" y="30"/>
                  <a:pt x="121" y="30"/>
                </a:cubicBezTo>
                <a:close/>
                <a:moveTo>
                  <a:pt x="19" y="35"/>
                </a:moveTo>
                <a:cubicBezTo>
                  <a:pt x="21" y="37"/>
                  <a:pt x="19" y="24"/>
                  <a:pt x="19" y="27"/>
                </a:cubicBezTo>
                <a:cubicBezTo>
                  <a:pt x="18" y="28"/>
                  <a:pt x="19" y="30"/>
                  <a:pt x="19" y="31"/>
                </a:cubicBezTo>
                <a:cubicBezTo>
                  <a:pt x="19" y="32"/>
                  <a:pt x="18" y="34"/>
                  <a:pt x="19" y="35"/>
                </a:cubicBezTo>
                <a:close/>
                <a:moveTo>
                  <a:pt x="124" y="33"/>
                </a:moveTo>
                <a:cubicBezTo>
                  <a:pt x="124" y="34"/>
                  <a:pt x="125" y="31"/>
                  <a:pt x="125" y="30"/>
                </a:cubicBezTo>
                <a:cubicBezTo>
                  <a:pt x="125" y="28"/>
                  <a:pt x="124" y="22"/>
                  <a:pt x="124" y="24"/>
                </a:cubicBezTo>
                <a:cubicBezTo>
                  <a:pt x="123" y="27"/>
                  <a:pt x="124" y="29"/>
                  <a:pt x="124" y="31"/>
                </a:cubicBezTo>
                <a:cubicBezTo>
                  <a:pt x="124" y="32"/>
                  <a:pt x="123" y="33"/>
                  <a:pt x="124" y="33"/>
                </a:cubicBezTo>
                <a:close/>
                <a:moveTo>
                  <a:pt x="111" y="33"/>
                </a:moveTo>
                <a:cubicBezTo>
                  <a:pt x="112" y="34"/>
                  <a:pt x="112" y="30"/>
                  <a:pt x="111" y="30"/>
                </a:cubicBezTo>
                <a:cubicBezTo>
                  <a:pt x="111" y="31"/>
                  <a:pt x="111" y="31"/>
                  <a:pt x="110" y="31"/>
                </a:cubicBezTo>
                <a:cubicBezTo>
                  <a:pt x="110" y="32"/>
                  <a:pt x="110" y="33"/>
                  <a:pt x="111" y="33"/>
                </a:cubicBezTo>
                <a:close/>
                <a:moveTo>
                  <a:pt x="122" y="35"/>
                </a:moveTo>
                <a:cubicBezTo>
                  <a:pt x="122" y="34"/>
                  <a:pt x="122" y="34"/>
                  <a:pt x="122" y="34"/>
                </a:cubicBezTo>
                <a:cubicBezTo>
                  <a:pt x="122" y="34"/>
                  <a:pt x="122" y="35"/>
                  <a:pt x="122" y="35"/>
                </a:cubicBezTo>
                <a:close/>
                <a:moveTo>
                  <a:pt x="121" y="35"/>
                </a:moveTo>
                <a:cubicBezTo>
                  <a:pt x="122" y="36"/>
                  <a:pt x="121" y="31"/>
                  <a:pt x="120" y="32"/>
                </a:cubicBezTo>
                <a:cubicBezTo>
                  <a:pt x="119" y="33"/>
                  <a:pt x="120" y="34"/>
                  <a:pt x="121" y="35"/>
                </a:cubicBezTo>
                <a:close/>
                <a:moveTo>
                  <a:pt x="100" y="37"/>
                </a:moveTo>
                <a:cubicBezTo>
                  <a:pt x="101" y="37"/>
                  <a:pt x="101" y="33"/>
                  <a:pt x="100" y="34"/>
                </a:cubicBezTo>
                <a:cubicBezTo>
                  <a:pt x="100" y="35"/>
                  <a:pt x="100" y="36"/>
                  <a:pt x="100" y="37"/>
                </a:cubicBezTo>
                <a:close/>
                <a:moveTo>
                  <a:pt x="87" y="38"/>
                </a:moveTo>
                <a:cubicBezTo>
                  <a:pt x="87" y="38"/>
                  <a:pt x="87" y="37"/>
                  <a:pt x="87" y="37"/>
                </a:cubicBezTo>
                <a:cubicBezTo>
                  <a:pt x="87" y="37"/>
                  <a:pt x="87" y="38"/>
                  <a:pt x="87" y="38"/>
                </a:cubicBezTo>
                <a:close/>
                <a:moveTo>
                  <a:pt x="100" y="39"/>
                </a:moveTo>
                <a:cubicBezTo>
                  <a:pt x="101" y="39"/>
                  <a:pt x="101" y="38"/>
                  <a:pt x="101" y="38"/>
                </a:cubicBezTo>
                <a:cubicBezTo>
                  <a:pt x="100" y="38"/>
                  <a:pt x="100" y="39"/>
                  <a:pt x="100" y="39"/>
                </a:cubicBezTo>
                <a:close/>
                <a:moveTo>
                  <a:pt x="122" y="39"/>
                </a:moveTo>
                <a:cubicBezTo>
                  <a:pt x="122" y="40"/>
                  <a:pt x="123" y="36"/>
                  <a:pt x="122" y="36"/>
                </a:cubicBezTo>
                <a:cubicBezTo>
                  <a:pt x="121" y="37"/>
                  <a:pt x="122" y="38"/>
                  <a:pt x="122" y="39"/>
                </a:cubicBezTo>
                <a:close/>
                <a:moveTo>
                  <a:pt x="30" y="45"/>
                </a:moveTo>
                <a:cubicBezTo>
                  <a:pt x="30" y="47"/>
                  <a:pt x="30" y="39"/>
                  <a:pt x="30" y="41"/>
                </a:cubicBezTo>
                <a:cubicBezTo>
                  <a:pt x="29" y="42"/>
                  <a:pt x="29" y="44"/>
                  <a:pt x="30" y="45"/>
                </a:cubicBezTo>
                <a:close/>
                <a:moveTo>
                  <a:pt x="108" y="51"/>
                </a:moveTo>
                <a:cubicBezTo>
                  <a:pt x="108" y="52"/>
                  <a:pt x="108" y="48"/>
                  <a:pt x="108" y="49"/>
                </a:cubicBezTo>
                <a:cubicBezTo>
                  <a:pt x="108" y="50"/>
                  <a:pt x="108" y="50"/>
                  <a:pt x="108" y="51"/>
                </a:cubicBezTo>
                <a:close/>
                <a:moveTo>
                  <a:pt x="30" y="53"/>
                </a:moveTo>
                <a:cubicBezTo>
                  <a:pt x="31" y="54"/>
                  <a:pt x="30" y="46"/>
                  <a:pt x="30" y="48"/>
                </a:cubicBezTo>
                <a:cubicBezTo>
                  <a:pt x="29" y="49"/>
                  <a:pt x="29" y="51"/>
                  <a:pt x="30" y="53"/>
                </a:cubicBezTo>
                <a:close/>
                <a:moveTo>
                  <a:pt x="120" y="54"/>
                </a:moveTo>
                <a:cubicBezTo>
                  <a:pt x="120" y="54"/>
                  <a:pt x="121" y="53"/>
                  <a:pt x="121" y="52"/>
                </a:cubicBezTo>
                <a:cubicBezTo>
                  <a:pt x="121" y="52"/>
                  <a:pt x="120" y="52"/>
                  <a:pt x="120" y="51"/>
                </a:cubicBezTo>
                <a:cubicBezTo>
                  <a:pt x="119" y="50"/>
                  <a:pt x="121" y="47"/>
                  <a:pt x="122" y="48"/>
                </a:cubicBezTo>
                <a:cubicBezTo>
                  <a:pt x="122" y="50"/>
                  <a:pt x="122" y="51"/>
                  <a:pt x="122" y="52"/>
                </a:cubicBezTo>
                <a:cubicBezTo>
                  <a:pt x="122" y="53"/>
                  <a:pt x="122" y="54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5" y="50"/>
                  <a:pt x="123" y="47"/>
                  <a:pt x="123" y="44"/>
                </a:cubicBezTo>
                <a:cubicBezTo>
                  <a:pt x="124" y="42"/>
                  <a:pt x="124" y="39"/>
                  <a:pt x="123" y="39"/>
                </a:cubicBezTo>
                <a:cubicBezTo>
                  <a:pt x="122" y="40"/>
                  <a:pt x="122" y="42"/>
                  <a:pt x="121" y="41"/>
                </a:cubicBezTo>
                <a:cubicBezTo>
                  <a:pt x="121" y="40"/>
                  <a:pt x="121" y="39"/>
                  <a:pt x="120" y="37"/>
                </a:cubicBezTo>
                <a:cubicBezTo>
                  <a:pt x="120" y="37"/>
                  <a:pt x="120" y="38"/>
                  <a:pt x="119" y="38"/>
                </a:cubicBezTo>
                <a:cubicBezTo>
                  <a:pt x="118" y="36"/>
                  <a:pt x="120" y="30"/>
                  <a:pt x="118" y="32"/>
                </a:cubicBezTo>
                <a:cubicBezTo>
                  <a:pt x="117" y="33"/>
                  <a:pt x="118" y="34"/>
                  <a:pt x="118" y="35"/>
                </a:cubicBezTo>
                <a:cubicBezTo>
                  <a:pt x="119" y="40"/>
                  <a:pt x="118" y="43"/>
                  <a:pt x="119" y="47"/>
                </a:cubicBezTo>
                <a:cubicBezTo>
                  <a:pt x="119" y="49"/>
                  <a:pt x="119" y="51"/>
                  <a:pt x="120" y="53"/>
                </a:cubicBezTo>
                <a:cubicBezTo>
                  <a:pt x="120" y="53"/>
                  <a:pt x="120" y="54"/>
                  <a:pt x="120" y="54"/>
                </a:cubicBezTo>
                <a:close/>
                <a:moveTo>
                  <a:pt x="79" y="55"/>
                </a:moveTo>
                <a:cubicBezTo>
                  <a:pt x="80" y="56"/>
                  <a:pt x="80" y="51"/>
                  <a:pt x="79" y="52"/>
                </a:cubicBezTo>
                <a:cubicBezTo>
                  <a:pt x="79" y="53"/>
                  <a:pt x="79" y="54"/>
                  <a:pt x="79" y="55"/>
                </a:cubicBezTo>
                <a:close/>
                <a:moveTo>
                  <a:pt x="123" y="55"/>
                </a:moveTo>
                <a:cubicBezTo>
                  <a:pt x="123" y="54"/>
                  <a:pt x="123" y="54"/>
                  <a:pt x="123" y="54"/>
                </a:cubicBezTo>
                <a:cubicBezTo>
                  <a:pt x="123" y="54"/>
                  <a:pt x="123" y="55"/>
                  <a:pt x="123" y="55"/>
                </a:cubicBezTo>
                <a:close/>
                <a:moveTo>
                  <a:pt x="108" y="55"/>
                </a:moveTo>
                <a:cubicBezTo>
                  <a:pt x="108" y="55"/>
                  <a:pt x="109" y="54"/>
                  <a:pt x="109" y="54"/>
                </a:cubicBezTo>
                <a:cubicBezTo>
                  <a:pt x="108" y="53"/>
                  <a:pt x="108" y="55"/>
                  <a:pt x="108" y="55"/>
                </a:cubicBezTo>
                <a:close/>
                <a:moveTo>
                  <a:pt x="30" y="57"/>
                </a:moveTo>
                <a:cubicBezTo>
                  <a:pt x="30" y="58"/>
                  <a:pt x="31" y="56"/>
                  <a:pt x="31" y="55"/>
                </a:cubicBezTo>
                <a:cubicBezTo>
                  <a:pt x="31" y="55"/>
                  <a:pt x="30" y="55"/>
                  <a:pt x="30" y="55"/>
                </a:cubicBezTo>
                <a:cubicBezTo>
                  <a:pt x="30" y="56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88" y="56"/>
                </a:moveTo>
                <a:cubicBezTo>
                  <a:pt x="90" y="58"/>
                  <a:pt x="88" y="51"/>
                  <a:pt x="88" y="48"/>
                </a:cubicBezTo>
                <a:cubicBezTo>
                  <a:pt x="88" y="45"/>
                  <a:pt x="89" y="42"/>
                  <a:pt x="87" y="40"/>
                </a:cubicBezTo>
                <a:cubicBezTo>
                  <a:pt x="85" y="38"/>
                  <a:pt x="87" y="46"/>
                  <a:pt x="87" y="49"/>
                </a:cubicBezTo>
                <a:cubicBezTo>
                  <a:pt x="87" y="51"/>
                  <a:pt x="87" y="53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8" y="56"/>
                  <a:pt x="88" y="56"/>
                </a:cubicBezTo>
                <a:close/>
                <a:moveTo>
                  <a:pt x="101" y="60"/>
                </a:moveTo>
                <a:cubicBezTo>
                  <a:pt x="103" y="65"/>
                  <a:pt x="102" y="50"/>
                  <a:pt x="102" y="45"/>
                </a:cubicBezTo>
                <a:cubicBezTo>
                  <a:pt x="101" y="44"/>
                  <a:pt x="101" y="42"/>
                  <a:pt x="100" y="43"/>
                </a:cubicBezTo>
                <a:cubicBezTo>
                  <a:pt x="99" y="44"/>
                  <a:pt x="101" y="45"/>
                  <a:pt x="101" y="47"/>
                </a:cubicBezTo>
                <a:cubicBezTo>
                  <a:pt x="101" y="51"/>
                  <a:pt x="100" y="55"/>
                  <a:pt x="101" y="59"/>
                </a:cubicBezTo>
                <a:cubicBezTo>
                  <a:pt x="101" y="60"/>
                  <a:pt x="101" y="60"/>
                  <a:pt x="101" y="60"/>
                </a:cubicBezTo>
                <a:close/>
                <a:moveTo>
                  <a:pt x="107" y="67"/>
                </a:moveTo>
                <a:cubicBezTo>
                  <a:pt x="109" y="71"/>
                  <a:pt x="107" y="57"/>
                  <a:pt x="108" y="52"/>
                </a:cubicBezTo>
                <a:cubicBezTo>
                  <a:pt x="108" y="49"/>
                  <a:pt x="107" y="46"/>
                  <a:pt x="107" y="42"/>
                </a:cubicBezTo>
                <a:cubicBezTo>
                  <a:pt x="107" y="42"/>
                  <a:pt x="107" y="40"/>
                  <a:pt x="106" y="40"/>
                </a:cubicBezTo>
                <a:cubicBezTo>
                  <a:pt x="105" y="41"/>
                  <a:pt x="106" y="42"/>
                  <a:pt x="106" y="44"/>
                </a:cubicBezTo>
                <a:cubicBezTo>
                  <a:pt x="106" y="49"/>
                  <a:pt x="107" y="54"/>
                  <a:pt x="107" y="60"/>
                </a:cubicBezTo>
                <a:cubicBezTo>
                  <a:pt x="107" y="62"/>
                  <a:pt x="106" y="64"/>
                  <a:pt x="107" y="67"/>
                </a:cubicBezTo>
                <a:close/>
                <a:moveTo>
                  <a:pt x="22" y="69"/>
                </a:moveTo>
                <a:cubicBezTo>
                  <a:pt x="23" y="70"/>
                  <a:pt x="23" y="64"/>
                  <a:pt x="22" y="65"/>
                </a:cubicBezTo>
                <a:cubicBezTo>
                  <a:pt x="21" y="66"/>
                  <a:pt x="22" y="68"/>
                  <a:pt x="22" y="69"/>
                </a:cubicBezTo>
                <a:close/>
                <a:moveTo>
                  <a:pt x="102" y="67"/>
                </a:moveTo>
                <a:cubicBezTo>
                  <a:pt x="102" y="69"/>
                  <a:pt x="103" y="64"/>
                  <a:pt x="102" y="62"/>
                </a:cubicBezTo>
                <a:cubicBezTo>
                  <a:pt x="102" y="62"/>
                  <a:pt x="102" y="61"/>
                  <a:pt x="101" y="61"/>
                </a:cubicBezTo>
                <a:cubicBezTo>
                  <a:pt x="100" y="63"/>
                  <a:pt x="101" y="64"/>
                  <a:pt x="101" y="66"/>
                </a:cubicBezTo>
                <a:cubicBezTo>
                  <a:pt x="102" y="67"/>
                  <a:pt x="101" y="67"/>
                  <a:pt x="102" y="67"/>
                </a:cubicBezTo>
                <a:close/>
                <a:moveTo>
                  <a:pt x="112" y="69"/>
                </a:moveTo>
                <a:cubicBezTo>
                  <a:pt x="113" y="72"/>
                  <a:pt x="113" y="64"/>
                  <a:pt x="113" y="61"/>
                </a:cubicBezTo>
                <a:cubicBezTo>
                  <a:pt x="113" y="60"/>
                  <a:pt x="113" y="58"/>
                  <a:pt x="112" y="59"/>
                </a:cubicBezTo>
                <a:cubicBezTo>
                  <a:pt x="110" y="61"/>
                  <a:pt x="112" y="64"/>
                  <a:pt x="112" y="67"/>
                </a:cubicBezTo>
                <a:cubicBezTo>
                  <a:pt x="112" y="68"/>
                  <a:pt x="112" y="68"/>
                  <a:pt x="112" y="69"/>
                </a:cubicBezTo>
                <a:close/>
                <a:moveTo>
                  <a:pt x="107" y="69"/>
                </a:moveTo>
                <a:cubicBezTo>
                  <a:pt x="107" y="69"/>
                  <a:pt x="107" y="68"/>
                  <a:pt x="107" y="68"/>
                </a:cubicBezTo>
                <a:cubicBezTo>
                  <a:pt x="107" y="68"/>
                  <a:pt x="107" y="69"/>
                  <a:pt x="107" y="69"/>
                </a:cubicBezTo>
                <a:close/>
                <a:moveTo>
                  <a:pt x="97" y="70"/>
                </a:moveTo>
                <a:cubicBezTo>
                  <a:pt x="97" y="70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lose/>
                <a:moveTo>
                  <a:pt x="113" y="72"/>
                </a:moveTo>
                <a:cubicBezTo>
                  <a:pt x="114" y="73"/>
                  <a:pt x="114" y="69"/>
                  <a:pt x="113" y="69"/>
                </a:cubicBezTo>
                <a:cubicBezTo>
                  <a:pt x="113" y="70"/>
                  <a:pt x="113" y="71"/>
                  <a:pt x="113" y="72"/>
                </a:cubicBezTo>
                <a:close/>
                <a:moveTo>
                  <a:pt x="78" y="74"/>
                </a:moveTo>
                <a:cubicBezTo>
                  <a:pt x="78" y="75"/>
                  <a:pt x="78" y="72"/>
                  <a:pt x="78" y="73"/>
                </a:cubicBezTo>
                <a:cubicBezTo>
                  <a:pt x="78" y="73"/>
                  <a:pt x="78" y="74"/>
                  <a:pt x="78" y="74"/>
                </a:cubicBezTo>
                <a:close/>
                <a:moveTo>
                  <a:pt x="29" y="75"/>
                </a:moveTo>
                <a:cubicBezTo>
                  <a:pt x="30" y="76"/>
                  <a:pt x="30" y="73"/>
                  <a:pt x="29" y="73"/>
                </a:cubicBezTo>
                <a:cubicBezTo>
                  <a:pt x="29" y="74"/>
                  <a:pt x="29" y="75"/>
                  <a:pt x="29" y="75"/>
                </a:cubicBezTo>
                <a:close/>
                <a:moveTo>
                  <a:pt x="112" y="74"/>
                </a:moveTo>
                <a:cubicBezTo>
                  <a:pt x="113" y="75"/>
                  <a:pt x="113" y="72"/>
                  <a:pt x="113" y="71"/>
                </a:cubicBezTo>
                <a:cubicBezTo>
                  <a:pt x="112" y="71"/>
                  <a:pt x="112" y="70"/>
                  <a:pt x="112" y="70"/>
                </a:cubicBezTo>
                <a:cubicBezTo>
                  <a:pt x="111" y="71"/>
                  <a:pt x="111" y="73"/>
                  <a:pt x="112" y="74"/>
                </a:cubicBezTo>
                <a:close/>
                <a:moveTo>
                  <a:pt x="113" y="78"/>
                </a:moveTo>
                <a:cubicBezTo>
                  <a:pt x="114" y="79"/>
                  <a:pt x="114" y="73"/>
                  <a:pt x="113" y="74"/>
                </a:cubicBezTo>
                <a:cubicBezTo>
                  <a:pt x="113" y="75"/>
                  <a:pt x="113" y="77"/>
                  <a:pt x="113" y="78"/>
                </a:cubicBezTo>
                <a:close/>
                <a:moveTo>
                  <a:pt x="107" y="79"/>
                </a:moveTo>
                <a:cubicBezTo>
                  <a:pt x="107" y="80"/>
                  <a:pt x="108" y="79"/>
                  <a:pt x="108" y="79"/>
                </a:cubicBezTo>
                <a:cubicBezTo>
                  <a:pt x="109" y="77"/>
                  <a:pt x="108" y="73"/>
                  <a:pt x="107" y="74"/>
                </a:cubicBezTo>
                <a:cubicBezTo>
                  <a:pt x="107" y="75"/>
                  <a:pt x="107" y="76"/>
                  <a:pt x="107" y="76"/>
                </a:cubicBezTo>
                <a:cubicBezTo>
                  <a:pt x="107" y="77"/>
                  <a:pt x="106" y="79"/>
                  <a:pt x="107" y="79"/>
                </a:cubicBezTo>
                <a:close/>
                <a:moveTo>
                  <a:pt x="117" y="80"/>
                </a:moveTo>
                <a:cubicBezTo>
                  <a:pt x="117" y="80"/>
                  <a:pt x="117" y="78"/>
                  <a:pt x="117" y="79"/>
                </a:cubicBezTo>
                <a:cubicBezTo>
                  <a:pt x="117" y="79"/>
                  <a:pt x="117" y="79"/>
                  <a:pt x="117" y="80"/>
                </a:cubicBezTo>
                <a:close/>
                <a:moveTo>
                  <a:pt x="31" y="82"/>
                </a:moveTo>
                <a:cubicBezTo>
                  <a:pt x="32" y="86"/>
                  <a:pt x="32" y="75"/>
                  <a:pt x="31" y="71"/>
                </a:cubicBezTo>
                <a:cubicBezTo>
                  <a:pt x="31" y="70"/>
                  <a:pt x="30" y="70"/>
                  <a:pt x="30" y="70"/>
                </a:cubicBezTo>
                <a:cubicBezTo>
                  <a:pt x="29" y="73"/>
                  <a:pt x="30" y="75"/>
                  <a:pt x="30" y="78"/>
                </a:cubicBezTo>
                <a:cubicBezTo>
                  <a:pt x="31" y="80"/>
                  <a:pt x="30" y="81"/>
                  <a:pt x="31" y="82"/>
                </a:cubicBezTo>
                <a:close/>
                <a:moveTo>
                  <a:pt x="30" y="82"/>
                </a:moveTo>
                <a:cubicBezTo>
                  <a:pt x="30" y="83"/>
                  <a:pt x="30" y="80"/>
                  <a:pt x="30" y="81"/>
                </a:cubicBezTo>
                <a:cubicBezTo>
                  <a:pt x="29" y="81"/>
                  <a:pt x="29" y="82"/>
                  <a:pt x="30" y="82"/>
                </a:cubicBezTo>
                <a:close/>
                <a:moveTo>
                  <a:pt x="109" y="81"/>
                </a:moveTo>
                <a:cubicBezTo>
                  <a:pt x="110" y="82"/>
                  <a:pt x="109" y="78"/>
                  <a:pt x="109" y="79"/>
                </a:cubicBezTo>
                <a:cubicBezTo>
                  <a:pt x="108" y="80"/>
                  <a:pt x="109" y="81"/>
                  <a:pt x="109" y="81"/>
                </a:cubicBezTo>
                <a:close/>
                <a:moveTo>
                  <a:pt x="23" y="84"/>
                </a:moveTo>
                <a:cubicBezTo>
                  <a:pt x="24" y="85"/>
                  <a:pt x="24" y="81"/>
                  <a:pt x="23" y="79"/>
                </a:cubicBezTo>
                <a:cubicBezTo>
                  <a:pt x="23" y="79"/>
                  <a:pt x="24" y="78"/>
                  <a:pt x="23" y="78"/>
                </a:cubicBezTo>
                <a:cubicBezTo>
                  <a:pt x="21" y="78"/>
                  <a:pt x="22" y="82"/>
                  <a:pt x="23" y="84"/>
                </a:cubicBezTo>
                <a:close/>
                <a:moveTo>
                  <a:pt x="113" y="83"/>
                </a:moveTo>
                <a:cubicBezTo>
                  <a:pt x="114" y="84"/>
                  <a:pt x="113" y="80"/>
                  <a:pt x="113" y="78"/>
                </a:cubicBezTo>
                <a:cubicBezTo>
                  <a:pt x="112" y="78"/>
                  <a:pt x="112" y="77"/>
                  <a:pt x="112" y="77"/>
                </a:cubicBezTo>
                <a:cubicBezTo>
                  <a:pt x="111" y="79"/>
                  <a:pt x="111" y="81"/>
                  <a:pt x="112" y="83"/>
                </a:cubicBezTo>
                <a:cubicBezTo>
                  <a:pt x="112" y="83"/>
                  <a:pt x="112" y="83"/>
                  <a:pt x="113" y="83"/>
                </a:cubicBezTo>
                <a:close/>
                <a:moveTo>
                  <a:pt x="22" y="85"/>
                </a:moveTo>
                <a:cubicBezTo>
                  <a:pt x="23" y="86"/>
                  <a:pt x="23" y="83"/>
                  <a:pt x="23" y="83"/>
                </a:cubicBezTo>
                <a:cubicBezTo>
                  <a:pt x="22" y="83"/>
                  <a:pt x="22" y="85"/>
                  <a:pt x="22" y="85"/>
                </a:cubicBezTo>
                <a:close/>
                <a:moveTo>
                  <a:pt x="109" y="84"/>
                </a:moveTo>
                <a:cubicBezTo>
                  <a:pt x="109" y="84"/>
                  <a:pt x="109" y="83"/>
                  <a:pt x="109" y="83"/>
                </a:cubicBezTo>
                <a:cubicBezTo>
                  <a:pt x="109" y="83"/>
                  <a:pt x="109" y="84"/>
                  <a:pt x="109" y="84"/>
                </a:cubicBezTo>
                <a:close/>
                <a:moveTo>
                  <a:pt x="30" y="86"/>
                </a:moveTo>
                <a:cubicBezTo>
                  <a:pt x="31" y="86"/>
                  <a:pt x="32" y="83"/>
                  <a:pt x="31" y="83"/>
                </a:cubicBezTo>
                <a:cubicBezTo>
                  <a:pt x="30" y="83"/>
                  <a:pt x="30" y="85"/>
                  <a:pt x="30" y="86"/>
                </a:cubicBezTo>
                <a:cubicBezTo>
                  <a:pt x="30" y="86"/>
                  <a:pt x="30" y="86"/>
                  <a:pt x="30" y="86"/>
                </a:cubicBezTo>
                <a:close/>
                <a:moveTo>
                  <a:pt x="30" y="91"/>
                </a:moveTo>
                <a:cubicBezTo>
                  <a:pt x="30" y="92"/>
                  <a:pt x="30" y="88"/>
                  <a:pt x="30" y="89"/>
                </a:cubicBezTo>
                <a:cubicBezTo>
                  <a:pt x="29" y="90"/>
                  <a:pt x="30" y="90"/>
                  <a:pt x="30" y="91"/>
                </a:cubicBezTo>
                <a:close/>
                <a:moveTo>
                  <a:pt x="112" y="90"/>
                </a:moveTo>
                <a:cubicBezTo>
                  <a:pt x="112" y="90"/>
                  <a:pt x="113" y="90"/>
                  <a:pt x="113" y="89"/>
                </a:cubicBezTo>
                <a:cubicBezTo>
                  <a:pt x="114" y="88"/>
                  <a:pt x="113" y="85"/>
                  <a:pt x="112" y="86"/>
                </a:cubicBezTo>
                <a:cubicBezTo>
                  <a:pt x="112" y="87"/>
                  <a:pt x="112" y="88"/>
                  <a:pt x="112" y="90"/>
                </a:cubicBezTo>
                <a:close/>
                <a:moveTo>
                  <a:pt x="30" y="95"/>
                </a:moveTo>
                <a:cubicBezTo>
                  <a:pt x="30" y="95"/>
                  <a:pt x="30" y="93"/>
                  <a:pt x="30" y="94"/>
                </a:cubicBezTo>
                <a:cubicBezTo>
                  <a:pt x="30" y="94"/>
                  <a:pt x="30" y="94"/>
                  <a:pt x="30" y="95"/>
                </a:cubicBezTo>
                <a:close/>
                <a:moveTo>
                  <a:pt x="83" y="94"/>
                </a:moveTo>
                <a:cubicBezTo>
                  <a:pt x="83" y="95"/>
                  <a:pt x="83" y="90"/>
                  <a:pt x="83" y="91"/>
                </a:cubicBezTo>
                <a:cubicBezTo>
                  <a:pt x="83" y="92"/>
                  <a:pt x="83" y="93"/>
                  <a:pt x="83" y="94"/>
                </a:cubicBezTo>
                <a:close/>
                <a:moveTo>
                  <a:pt x="31" y="96"/>
                </a:moveTo>
                <a:cubicBezTo>
                  <a:pt x="31" y="97"/>
                  <a:pt x="31" y="90"/>
                  <a:pt x="31" y="92"/>
                </a:cubicBezTo>
                <a:cubicBezTo>
                  <a:pt x="30" y="93"/>
                  <a:pt x="30" y="94"/>
                  <a:pt x="31" y="96"/>
                </a:cubicBezTo>
                <a:close/>
                <a:moveTo>
                  <a:pt x="112" y="94"/>
                </a:moveTo>
                <a:cubicBezTo>
                  <a:pt x="112" y="95"/>
                  <a:pt x="113" y="94"/>
                  <a:pt x="113" y="93"/>
                </a:cubicBezTo>
                <a:cubicBezTo>
                  <a:pt x="113" y="93"/>
                  <a:pt x="112" y="94"/>
                  <a:pt x="112" y="94"/>
                </a:cubicBezTo>
                <a:close/>
                <a:moveTo>
                  <a:pt x="30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lose/>
                <a:moveTo>
                  <a:pt x="103" y="97"/>
                </a:moveTo>
                <a:cubicBezTo>
                  <a:pt x="105" y="98"/>
                  <a:pt x="104" y="93"/>
                  <a:pt x="104" y="91"/>
                </a:cubicBezTo>
                <a:cubicBezTo>
                  <a:pt x="103" y="89"/>
                  <a:pt x="104" y="87"/>
                  <a:pt x="104" y="85"/>
                </a:cubicBezTo>
                <a:cubicBezTo>
                  <a:pt x="104" y="85"/>
                  <a:pt x="103" y="85"/>
                  <a:pt x="103" y="84"/>
                </a:cubicBezTo>
                <a:cubicBezTo>
                  <a:pt x="103" y="84"/>
                  <a:pt x="102" y="85"/>
                  <a:pt x="102" y="84"/>
                </a:cubicBezTo>
                <a:cubicBezTo>
                  <a:pt x="102" y="83"/>
                  <a:pt x="103" y="82"/>
                  <a:pt x="103" y="81"/>
                </a:cubicBezTo>
                <a:cubicBezTo>
                  <a:pt x="103" y="80"/>
                  <a:pt x="104" y="81"/>
                  <a:pt x="104" y="80"/>
                </a:cubicBezTo>
                <a:cubicBezTo>
                  <a:pt x="104" y="80"/>
                  <a:pt x="103" y="79"/>
                  <a:pt x="103" y="79"/>
                </a:cubicBezTo>
                <a:cubicBezTo>
                  <a:pt x="102" y="77"/>
                  <a:pt x="103" y="75"/>
                  <a:pt x="102" y="73"/>
                </a:cubicBezTo>
                <a:cubicBezTo>
                  <a:pt x="102" y="72"/>
                  <a:pt x="102" y="71"/>
                  <a:pt x="101" y="71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3"/>
                  <a:pt x="100" y="74"/>
                  <a:pt x="101" y="75"/>
                </a:cubicBezTo>
                <a:cubicBezTo>
                  <a:pt x="101" y="75"/>
                  <a:pt x="101" y="74"/>
                  <a:pt x="101" y="74"/>
                </a:cubicBezTo>
                <a:cubicBezTo>
                  <a:pt x="103" y="76"/>
                  <a:pt x="98" y="83"/>
                  <a:pt x="101" y="82"/>
                </a:cubicBezTo>
                <a:cubicBezTo>
                  <a:pt x="101" y="82"/>
                  <a:pt x="102" y="80"/>
                  <a:pt x="102" y="80"/>
                </a:cubicBezTo>
                <a:cubicBezTo>
                  <a:pt x="102" y="81"/>
                  <a:pt x="102" y="82"/>
                  <a:pt x="102" y="82"/>
                </a:cubicBezTo>
                <a:cubicBezTo>
                  <a:pt x="102" y="84"/>
                  <a:pt x="101" y="85"/>
                  <a:pt x="101" y="86"/>
                </a:cubicBezTo>
                <a:cubicBezTo>
                  <a:pt x="101" y="86"/>
                  <a:pt x="102" y="86"/>
                  <a:pt x="102" y="86"/>
                </a:cubicBezTo>
                <a:cubicBezTo>
                  <a:pt x="103" y="87"/>
                  <a:pt x="100" y="88"/>
                  <a:pt x="101" y="90"/>
                </a:cubicBezTo>
                <a:cubicBezTo>
                  <a:pt x="101" y="90"/>
                  <a:pt x="101" y="91"/>
                  <a:pt x="101" y="91"/>
                </a:cubicBezTo>
                <a:cubicBezTo>
                  <a:pt x="101" y="93"/>
                  <a:pt x="100" y="94"/>
                  <a:pt x="101" y="95"/>
                </a:cubicBezTo>
                <a:cubicBezTo>
                  <a:pt x="101" y="96"/>
                  <a:pt x="102" y="97"/>
                  <a:pt x="103" y="97"/>
                </a:cubicBezTo>
                <a:close/>
                <a:moveTo>
                  <a:pt x="86" y="98"/>
                </a:moveTo>
                <a:cubicBezTo>
                  <a:pt x="86" y="98"/>
                  <a:pt x="87" y="97"/>
                  <a:pt x="87" y="97"/>
                </a:cubicBezTo>
                <a:cubicBezTo>
                  <a:pt x="86" y="97"/>
                  <a:pt x="86" y="98"/>
                  <a:pt x="86" y="98"/>
                </a:cubicBezTo>
                <a:close/>
                <a:moveTo>
                  <a:pt x="119" y="98"/>
                </a:moveTo>
                <a:cubicBezTo>
                  <a:pt x="119" y="99"/>
                  <a:pt x="121" y="98"/>
                  <a:pt x="120" y="97"/>
                </a:cubicBezTo>
                <a:cubicBezTo>
                  <a:pt x="120" y="97"/>
                  <a:pt x="119" y="98"/>
                  <a:pt x="119" y="98"/>
                </a:cubicBezTo>
                <a:close/>
                <a:moveTo>
                  <a:pt x="112" y="99"/>
                </a:moveTo>
                <a:cubicBezTo>
                  <a:pt x="113" y="100"/>
                  <a:pt x="116" y="95"/>
                  <a:pt x="114" y="95"/>
                </a:cubicBezTo>
                <a:cubicBezTo>
                  <a:pt x="113" y="95"/>
                  <a:pt x="114" y="98"/>
                  <a:pt x="113" y="97"/>
                </a:cubicBezTo>
                <a:cubicBezTo>
                  <a:pt x="113" y="97"/>
                  <a:pt x="113" y="96"/>
                  <a:pt x="112" y="96"/>
                </a:cubicBezTo>
                <a:cubicBezTo>
                  <a:pt x="112" y="97"/>
                  <a:pt x="112" y="98"/>
                  <a:pt x="112" y="99"/>
                </a:cubicBezTo>
                <a:close/>
                <a:moveTo>
                  <a:pt x="55" y="102"/>
                </a:move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2"/>
                  <a:pt x="55" y="102"/>
                </a:cubicBezTo>
                <a:close/>
                <a:moveTo>
                  <a:pt x="113" y="103"/>
                </a:moveTo>
                <a:cubicBezTo>
                  <a:pt x="113" y="104"/>
                  <a:pt x="113" y="101"/>
                  <a:pt x="113" y="102"/>
                </a:cubicBezTo>
                <a:cubicBezTo>
                  <a:pt x="112" y="102"/>
                  <a:pt x="112" y="103"/>
                  <a:pt x="113" y="103"/>
                </a:cubicBezTo>
                <a:close/>
                <a:moveTo>
                  <a:pt x="119" y="105"/>
                </a:moveTo>
                <a:cubicBezTo>
                  <a:pt x="120" y="107"/>
                  <a:pt x="120" y="100"/>
                  <a:pt x="119" y="101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02" y="106"/>
                </a:moveTo>
                <a:cubicBezTo>
                  <a:pt x="102" y="106"/>
                  <a:pt x="102" y="106"/>
                  <a:pt x="102" y="105"/>
                </a:cubicBezTo>
                <a:cubicBezTo>
                  <a:pt x="102" y="104"/>
                  <a:pt x="101" y="102"/>
                  <a:pt x="101" y="103"/>
                </a:cubicBezTo>
                <a:cubicBezTo>
                  <a:pt x="100" y="104"/>
                  <a:pt x="101" y="106"/>
                  <a:pt x="102" y="106"/>
                </a:cubicBezTo>
                <a:close/>
                <a:moveTo>
                  <a:pt x="118" y="107"/>
                </a:moveTo>
                <a:cubicBezTo>
                  <a:pt x="118" y="107"/>
                  <a:pt x="118" y="106"/>
                  <a:pt x="118" y="106"/>
                </a:cubicBezTo>
                <a:cubicBezTo>
                  <a:pt x="118" y="106"/>
                  <a:pt x="118" y="107"/>
                  <a:pt x="118" y="107"/>
                </a:cubicBezTo>
                <a:close/>
                <a:moveTo>
                  <a:pt x="119" y="107"/>
                </a:moveTo>
                <a:cubicBezTo>
                  <a:pt x="119" y="108"/>
                  <a:pt x="120" y="107"/>
                  <a:pt x="120" y="107"/>
                </a:cubicBezTo>
                <a:cubicBezTo>
                  <a:pt x="120" y="107"/>
                  <a:pt x="119" y="107"/>
                  <a:pt x="119" y="107"/>
                </a:cubicBezTo>
                <a:close/>
                <a:moveTo>
                  <a:pt x="31" y="109"/>
                </a:moveTo>
                <a:cubicBezTo>
                  <a:pt x="33" y="110"/>
                  <a:pt x="31" y="107"/>
                  <a:pt x="31" y="105"/>
                </a:cubicBezTo>
                <a:cubicBezTo>
                  <a:pt x="31" y="103"/>
                  <a:pt x="34" y="97"/>
                  <a:pt x="31" y="98"/>
                </a:cubicBezTo>
                <a:cubicBezTo>
                  <a:pt x="29" y="99"/>
                  <a:pt x="30" y="104"/>
                  <a:pt x="30" y="107"/>
                </a:cubicBezTo>
                <a:cubicBezTo>
                  <a:pt x="30" y="108"/>
                  <a:pt x="30" y="109"/>
                  <a:pt x="30" y="109"/>
                </a:cubicBezTo>
                <a:cubicBezTo>
                  <a:pt x="31" y="110"/>
                  <a:pt x="31" y="109"/>
                  <a:pt x="31" y="109"/>
                </a:cubicBezTo>
                <a:close/>
                <a:moveTo>
                  <a:pt x="106" y="110"/>
                </a:moveTo>
                <a:cubicBezTo>
                  <a:pt x="107" y="111"/>
                  <a:pt x="106" y="107"/>
                  <a:pt x="106" y="106"/>
                </a:cubicBezTo>
                <a:cubicBezTo>
                  <a:pt x="106" y="105"/>
                  <a:pt x="106" y="104"/>
                  <a:pt x="105" y="104"/>
                </a:cubicBezTo>
                <a:cubicBezTo>
                  <a:pt x="104" y="105"/>
                  <a:pt x="105" y="107"/>
                  <a:pt x="105" y="109"/>
                </a:cubicBezTo>
                <a:cubicBezTo>
                  <a:pt x="106" y="109"/>
                  <a:pt x="106" y="109"/>
                  <a:pt x="106" y="110"/>
                </a:cubicBezTo>
                <a:close/>
                <a:moveTo>
                  <a:pt x="56" y="111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11"/>
                  <a:pt x="56" y="111"/>
                  <a:pt x="56" y="111"/>
                </a:cubicBezTo>
                <a:close/>
                <a:moveTo>
                  <a:pt x="33" y="112"/>
                </a:moveTo>
                <a:cubicBezTo>
                  <a:pt x="33" y="113"/>
                  <a:pt x="33" y="108"/>
                  <a:pt x="33" y="109"/>
                </a:cubicBezTo>
                <a:cubicBezTo>
                  <a:pt x="32" y="110"/>
                  <a:pt x="32" y="111"/>
                  <a:pt x="33" y="112"/>
                </a:cubicBezTo>
                <a:close/>
                <a:moveTo>
                  <a:pt x="119" y="111"/>
                </a:moveTo>
                <a:cubicBezTo>
                  <a:pt x="120" y="112"/>
                  <a:pt x="121" y="109"/>
                  <a:pt x="120" y="109"/>
                </a:cubicBezTo>
                <a:cubicBezTo>
                  <a:pt x="119" y="108"/>
                  <a:pt x="119" y="110"/>
                  <a:pt x="119" y="111"/>
                </a:cubicBezTo>
                <a:close/>
                <a:moveTo>
                  <a:pt x="31" y="113"/>
                </a:moveTo>
                <a:cubicBezTo>
                  <a:pt x="32" y="114"/>
                  <a:pt x="31" y="110"/>
                  <a:pt x="30" y="110"/>
                </a:cubicBezTo>
                <a:cubicBezTo>
                  <a:pt x="29" y="111"/>
                  <a:pt x="30" y="113"/>
                  <a:pt x="31" y="113"/>
                </a:cubicBezTo>
                <a:close/>
                <a:moveTo>
                  <a:pt x="105" y="113"/>
                </a:moveTo>
                <a:cubicBezTo>
                  <a:pt x="105" y="113"/>
                  <a:pt x="106" y="112"/>
                  <a:pt x="105" y="112"/>
                </a:cubicBezTo>
                <a:cubicBezTo>
                  <a:pt x="105" y="112"/>
                  <a:pt x="105" y="113"/>
                  <a:pt x="105" y="113"/>
                </a:cubicBezTo>
                <a:close/>
                <a:moveTo>
                  <a:pt x="101" y="113"/>
                </a:moveTo>
                <a:cubicBezTo>
                  <a:pt x="101" y="114"/>
                  <a:pt x="101" y="113"/>
                  <a:pt x="102" y="113"/>
                </a:cubicBezTo>
                <a:cubicBezTo>
                  <a:pt x="102" y="112"/>
                  <a:pt x="102" y="112"/>
                  <a:pt x="102" y="111"/>
                </a:cubicBezTo>
                <a:cubicBezTo>
                  <a:pt x="102" y="110"/>
                  <a:pt x="102" y="107"/>
                  <a:pt x="101" y="108"/>
                </a:cubicBezTo>
                <a:cubicBezTo>
                  <a:pt x="100" y="109"/>
                  <a:pt x="101" y="111"/>
                  <a:pt x="101" y="112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55" y="117"/>
                </a:moveTo>
                <a:cubicBezTo>
                  <a:pt x="55" y="117"/>
                  <a:pt x="56" y="117"/>
                  <a:pt x="56" y="117"/>
                </a:cubicBezTo>
                <a:cubicBezTo>
                  <a:pt x="56" y="117"/>
                  <a:pt x="56" y="116"/>
                  <a:pt x="56" y="116"/>
                </a:cubicBezTo>
                <a:cubicBezTo>
                  <a:pt x="55" y="116"/>
                  <a:pt x="55" y="117"/>
                  <a:pt x="55" y="117"/>
                </a:cubicBezTo>
                <a:close/>
                <a:moveTo>
                  <a:pt x="109" y="119"/>
                </a:moveTo>
                <a:cubicBezTo>
                  <a:pt x="109" y="120"/>
                  <a:pt x="110" y="118"/>
                  <a:pt x="110" y="117"/>
                </a:cubicBezTo>
                <a:cubicBezTo>
                  <a:pt x="111" y="117"/>
                  <a:pt x="110" y="115"/>
                  <a:pt x="111" y="115"/>
                </a:cubicBezTo>
                <a:cubicBezTo>
                  <a:pt x="111" y="115"/>
                  <a:pt x="111" y="116"/>
                  <a:pt x="112" y="116"/>
                </a:cubicBezTo>
                <a:cubicBezTo>
                  <a:pt x="113" y="115"/>
                  <a:pt x="112" y="113"/>
                  <a:pt x="110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09" y="113"/>
                  <a:pt x="110" y="115"/>
                  <a:pt x="109" y="117"/>
                </a:cubicBezTo>
                <a:cubicBezTo>
                  <a:pt x="109" y="117"/>
                  <a:pt x="109" y="118"/>
                  <a:pt x="109" y="119"/>
                </a:cubicBezTo>
                <a:close/>
                <a:moveTo>
                  <a:pt x="55" y="120"/>
                </a:moveTo>
                <a:cubicBezTo>
                  <a:pt x="55" y="121"/>
                  <a:pt x="57" y="120"/>
                  <a:pt x="56" y="119"/>
                </a:cubicBezTo>
                <a:cubicBezTo>
                  <a:pt x="56" y="119"/>
                  <a:pt x="55" y="120"/>
                  <a:pt x="55" y="120"/>
                </a:cubicBezTo>
                <a:close/>
                <a:moveTo>
                  <a:pt x="32" y="121"/>
                </a:moveTo>
                <a:cubicBezTo>
                  <a:pt x="33" y="121"/>
                  <a:pt x="33" y="121"/>
                  <a:pt x="33" y="120"/>
                </a:cubicBezTo>
                <a:cubicBezTo>
                  <a:pt x="33" y="120"/>
                  <a:pt x="33" y="119"/>
                  <a:pt x="32" y="120"/>
                </a:cubicBezTo>
                <a:cubicBezTo>
                  <a:pt x="32" y="120"/>
                  <a:pt x="32" y="120"/>
                  <a:pt x="32" y="121"/>
                </a:cubicBezTo>
                <a:close/>
                <a:moveTo>
                  <a:pt x="101" y="122"/>
                </a:moveTo>
                <a:cubicBezTo>
                  <a:pt x="102" y="123"/>
                  <a:pt x="102" y="116"/>
                  <a:pt x="101" y="117"/>
                </a:cubicBezTo>
                <a:cubicBezTo>
                  <a:pt x="100" y="119"/>
                  <a:pt x="100" y="120"/>
                  <a:pt x="101" y="122"/>
                </a:cubicBezTo>
                <a:cubicBezTo>
                  <a:pt x="101" y="122"/>
                  <a:pt x="101" y="122"/>
                  <a:pt x="101" y="122"/>
                </a:cubicBezTo>
                <a:close/>
                <a:moveTo>
                  <a:pt x="111" y="124"/>
                </a:moveTo>
                <a:cubicBezTo>
                  <a:pt x="111" y="124"/>
                  <a:pt x="111" y="121"/>
                  <a:pt x="111" y="122"/>
                </a:cubicBezTo>
                <a:cubicBezTo>
                  <a:pt x="110" y="122"/>
                  <a:pt x="110" y="123"/>
                  <a:pt x="111" y="124"/>
                </a:cubicBezTo>
                <a:close/>
                <a:moveTo>
                  <a:pt x="35" y="126"/>
                </a:moveTo>
                <a:cubicBezTo>
                  <a:pt x="35" y="126"/>
                  <a:pt x="36" y="125"/>
                  <a:pt x="36" y="125"/>
                </a:cubicBezTo>
                <a:cubicBezTo>
                  <a:pt x="36" y="124"/>
                  <a:pt x="35" y="125"/>
                  <a:pt x="35" y="126"/>
                </a:cubicBezTo>
                <a:close/>
                <a:moveTo>
                  <a:pt x="55" y="126"/>
                </a:moveTo>
                <a:cubicBezTo>
                  <a:pt x="55" y="126"/>
                  <a:pt x="55" y="126"/>
                  <a:pt x="55" y="126"/>
                </a:cubicBezTo>
                <a:cubicBezTo>
                  <a:pt x="56" y="126"/>
                  <a:pt x="55" y="127"/>
                  <a:pt x="55" y="126"/>
                </a:cubicBezTo>
                <a:close/>
                <a:moveTo>
                  <a:pt x="110" y="127"/>
                </a:moveTo>
                <a:cubicBezTo>
                  <a:pt x="110" y="127"/>
                  <a:pt x="110" y="125"/>
                  <a:pt x="110" y="125"/>
                </a:cubicBezTo>
                <a:cubicBezTo>
                  <a:pt x="110" y="126"/>
                  <a:pt x="110" y="126"/>
                  <a:pt x="110" y="127"/>
                </a:cubicBezTo>
                <a:close/>
                <a:moveTo>
                  <a:pt x="33" y="128"/>
                </a:moveTo>
                <a:cubicBezTo>
                  <a:pt x="33" y="129"/>
                  <a:pt x="34" y="124"/>
                  <a:pt x="33" y="125"/>
                </a:cubicBezTo>
                <a:cubicBezTo>
                  <a:pt x="32" y="126"/>
                  <a:pt x="32" y="127"/>
                  <a:pt x="33" y="128"/>
                </a:cubicBezTo>
                <a:close/>
                <a:moveTo>
                  <a:pt x="106" y="128"/>
                </a:moveTo>
                <a:cubicBezTo>
                  <a:pt x="106" y="128"/>
                  <a:pt x="106" y="126"/>
                  <a:pt x="106" y="127"/>
                </a:cubicBezTo>
                <a:cubicBezTo>
                  <a:pt x="106" y="127"/>
                  <a:pt x="106" y="127"/>
                  <a:pt x="106" y="128"/>
                </a:cubicBezTo>
                <a:close/>
                <a:moveTo>
                  <a:pt x="90" y="129"/>
                </a:moveTo>
                <a:cubicBezTo>
                  <a:pt x="92" y="130"/>
                  <a:pt x="91" y="124"/>
                  <a:pt x="91" y="121"/>
                </a:cubicBezTo>
                <a:cubicBezTo>
                  <a:pt x="91" y="117"/>
                  <a:pt x="91" y="113"/>
                  <a:pt x="91" y="108"/>
                </a:cubicBezTo>
                <a:cubicBezTo>
                  <a:pt x="91" y="107"/>
                  <a:pt x="91" y="105"/>
                  <a:pt x="91" y="103"/>
                </a:cubicBezTo>
                <a:cubicBezTo>
                  <a:pt x="91" y="101"/>
                  <a:pt x="91" y="100"/>
                  <a:pt x="91" y="98"/>
                </a:cubicBezTo>
                <a:cubicBezTo>
                  <a:pt x="90" y="98"/>
                  <a:pt x="90" y="98"/>
                  <a:pt x="90" y="97"/>
                </a:cubicBezTo>
                <a:cubicBezTo>
                  <a:pt x="89" y="97"/>
                  <a:pt x="90" y="96"/>
                  <a:pt x="91" y="95"/>
                </a:cubicBezTo>
                <a:cubicBezTo>
                  <a:pt x="91" y="94"/>
                  <a:pt x="90" y="93"/>
                  <a:pt x="90" y="92"/>
                </a:cubicBezTo>
                <a:cubicBezTo>
                  <a:pt x="90" y="85"/>
                  <a:pt x="90" y="80"/>
                  <a:pt x="89" y="73"/>
                </a:cubicBezTo>
                <a:cubicBezTo>
                  <a:pt x="88" y="68"/>
                  <a:pt x="89" y="64"/>
                  <a:pt x="88" y="59"/>
                </a:cubicBezTo>
                <a:cubicBezTo>
                  <a:pt x="88" y="59"/>
                  <a:pt x="88" y="58"/>
                  <a:pt x="87" y="58"/>
                </a:cubicBezTo>
                <a:cubicBezTo>
                  <a:pt x="87" y="58"/>
                  <a:pt x="86" y="58"/>
                  <a:pt x="86" y="58"/>
                </a:cubicBezTo>
                <a:cubicBezTo>
                  <a:pt x="85" y="59"/>
                  <a:pt x="86" y="60"/>
                  <a:pt x="86" y="60"/>
                </a:cubicBezTo>
                <a:cubicBezTo>
                  <a:pt x="85" y="60"/>
                  <a:pt x="84" y="58"/>
                  <a:pt x="84" y="59"/>
                </a:cubicBezTo>
                <a:cubicBezTo>
                  <a:pt x="84" y="60"/>
                  <a:pt x="84" y="61"/>
                  <a:pt x="85" y="61"/>
                </a:cubicBezTo>
                <a:cubicBezTo>
                  <a:pt x="85" y="62"/>
                  <a:pt x="86" y="62"/>
                  <a:pt x="86" y="62"/>
                </a:cubicBezTo>
                <a:cubicBezTo>
                  <a:pt x="86" y="62"/>
                  <a:pt x="85" y="63"/>
                  <a:pt x="85" y="63"/>
                </a:cubicBezTo>
                <a:cubicBezTo>
                  <a:pt x="85" y="63"/>
                  <a:pt x="84" y="63"/>
                  <a:pt x="84" y="64"/>
                </a:cubicBezTo>
                <a:cubicBezTo>
                  <a:pt x="83" y="66"/>
                  <a:pt x="84" y="69"/>
                  <a:pt x="84" y="72"/>
                </a:cubicBezTo>
                <a:cubicBezTo>
                  <a:pt x="84" y="74"/>
                  <a:pt x="84" y="76"/>
                  <a:pt x="84" y="79"/>
                </a:cubicBezTo>
                <a:cubicBezTo>
                  <a:pt x="85" y="81"/>
                  <a:pt x="85" y="83"/>
                  <a:pt x="84" y="86"/>
                </a:cubicBezTo>
                <a:cubicBezTo>
                  <a:pt x="84" y="86"/>
                  <a:pt x="85" y="87"/>
                  <a:pt x="84" y="87"/>
                </a:cubicBezTo>
                <a:cubicBezTo>
                  <a:pt x="84" y="87"/>
                  <a:pt x="83" y="86"/>
                  <a:pt x="83" y="86"/>
                </a:cubicBezTo>
                <a:cubicBezTo>
                  <a:pt x="82" y="87"/>
                  <a:pt x="83" y="88"/>
                  <a:pt x="83" y="89"/>
                </a:cubicBezTo>
                <a:cubicBezTo>
                  <a:pt x="84" y="90"/>
                  <a:pt x="83" y="90"/>
                  <a:pt x="83" y="90"/>
                </a:cubicBezTo>
                <a:cubicBezTo>
                  <a:pt x="84" y="91"/>
                  <a:pt x="84" y="91"/>
                  <a:pt x="85" y="92"/>
                </a:cubicBezTo>
                <a:cubicBezTo>
                  <a:pt x="85" y="93"/>
                  <a:pt x="84" y="94"/>
                  <a:pt x="85" y="95"/>
                </a:cubicBezTo>
                <a:cubicBezTo>
                  <a:pt x="85" y="96"/>
                  <a:pt x="84" y="98"/>
                  <a:pt x="85" y="100"/>
                </a:cubicBezTo>
                <a:cubicBezTo>
                  <a:pt x="85" y="100"/>
                  <a:pt x="86" y="100"/>
                  <a:pt x="86" y="100"/>
                </a:cubicBezTo>
                <a:cubicBezTo>
                  <a:pt x="87" y="99"/>
                  <a:pt x="86" y="98"/>
                  <a:pt x="86" y="97"/>
                </a:cubicBezTo>
                <a:cubicBezTo>
                  <a:pt x="85" y="95"/>
                  <a:pt x="86" y="93"/>
                  <a:pt x="88" y="92"/>
                </a:cubicBezTo>
                <a:cubicBezTo>
                  <a:pt x="88" y="91"/>
                  <a:pt x="88" y="90"/>
                  <a:pt x="88" y="91"/>
                </a:cubicBezTo>
                <a:cubicBezTo>
                  <a:pt x="88" y="91"/>
                  <a:pt x="88" y="92"/>
                  <a:pt x="88" y="93"/>
                </a:cubicBezTo>
                <a:cubicBezTo>
                  <a:pt x="87" y="100"/>
                  <a:pt x="89" y="105"/>
                  <a:pt x="89" y="112"/>
                </a:cubicBezTo>
                <a:cubicBezTo>
                  <a:pt x="89" y="115"/>
                  <a:pt x="89" y="118"/>
                  <a:pt x="88" y="121"/>
                </a:cubicBezTo>
                <a:cubicBezTo>
                  <a:pt x="88" y="121"/>
                  <a:pt x="88" y="122"/>
                  <a:pt x="88" y="122"/>
                </a:cubicBezTo>
                <a:cubicBezTo>
                  <a:pt x="87" y="122"/>
                  <a:pt x="87" y="120"/>
                  <a:pt x="87" y="119"/>
                </a:cubicBezTo>
                <a:cubicBezTo>
                  <a:pt x="87" y="116"/>
                  <a:pt x="87" y="113"/>
                  <a:pt x="87" y="111"/>
                </a:cubicBezTo>
                <a:cubicBezTo>
                  <a:pt x="86" y="110"/>
                  <a:pt x="86" y="109"/>
                  <a:pt x="86" y="108"/>
                </a:cubicBezTo>
                <a:cubicBezTo>
                  <a:pt x="86" y="106"/>
                  <a:pt x="87" y="99"/>
                  <a:pt x="85" y="101"/>
                </a:cubicBezTo>
                <a:cubicBezTo>
                  <a:pt x="84" y="102"/>
                  <a:pt x="85" y="103"/>
                  <a:pt x="85" y="104"/>
                </a:cubicBezTo>
                <a:cubicBezTo>
                  <a:pt x="85" y="108"/>
                  <a:pt x="85" y="111"/>
                  <a:pt x="85" y="115"/>
                </a:cubicBezTo>
                <a:cubicBezTo>
                  <a:pt x="85" y="116"/>
                  <a:pt x="86" y="120"/>
                  <a:pt x="85" y="119"/>
                </a:cubicBezTo>
                <a:cubicBezTo>
                  <a:pt x="84" y="118"/>
                  <a:pt x="85" y="116"/>
                  <a:pt x="84" y="117"/>
                </a:cubicBezTo>
                <a:cubicBezTo>
                  <a:pt x="83" y="117"/>
                  <a:pt x="84" y="119"/>
                  <a:pt x="84" y="121"/>
                </a:cubicBezTo>
                <a:cubicBezTo>
                  <a:pt x="84" y="121"/>
                  <a:pt x="85" y="121"/>
                  <a:pt x="85" y="121"/>
                </a:cubicBezTo>
                <a:cubicBezTo>
                  <a:pt x="85" y="123"/>
                  <a:pt x="83" y="126"/>
                  <a:pt x="85" y="126"/>
                </a:cubicBezTo>
                <a:cubicBezTo>
                  <a:pt x="85" y="125"/>
                  <a:pt x="85" y="124"/>
                  <a:pt x="86" y="124"/>
                </a:cubicBezTo>
                <a:cubicBezTo>
                  <a:pt x="86" y="125"/>
                  <a:pt x="86" y="126"/>
                  <a:pt x="87" y="126"/>
                </a:cubicBezTo>
                <a:cubicBezTo>
                  <a:pt x="87" y="125"/>
                  <a:pt x="87" y="124"/>
                  <a:pt x="88" y="124"/>
                </a:cubicBezTo>
                <a:cubicBezTo>
                  <a:pt x="88" y="123"/>
                  <a:pt x="88" y="123"/>
                  <a:pt x="89" y="123"/>
                </a:cubicBezTo>
                <a:cubicBezTo>
                  <a:pt x="90" y="125"/>
                  <a:pt x="88" y="127"/>
                  <a:pt x="90" y="129"/>
                </a:cubicBezTo>
                <a:close/>
                <a:moveTo>
                  <a:pt x="35" y="131"/>
                </a:moveTo>
                <a:cubicBezTo>
                  <a:pt x="35" y="131"/>
                  <a:pt x="35" y="130"/>
                  <a:pt x="35" y="130"/>
                </a:cubicBezTo>
                <a:cubicBezTo>
                  <a:pt x="35" y="130"/>
                  <a:pt x="35" y="131"/>
                  <a:pt x="35" y="131"/>
                </a:cubicBezTo>
                <a:close/>
                <a:moveTo>
                  <a:pt x="84" y="134"/>
                </a:moveTo>
                <a:cubicBezTo>
                  <a:pt x="84" y="134"/>
                  <a:pt x="84" y="132"/>
                  <a:pt x="84" y="132"/>
                </a:cubicBezTo>
                <a:cubicBezTo>
                  <a:pt x="84" y="133"/>
                  <a:pt x="84" y="133"/>
                  <a:pt x="84" y="134"/>
                </a:cubicBezTo>
                <a:close/>
                <a:moveTo>
                  <a:pt x="22" y="137"/>
                </a:moveTo>
                <a:cubicBezTo>
                  <a:pt x="22" y="137"/>
                  <a:pt x="22" y="137"/>
                  <a:pt x="22" y="136"/>
                </a:cubicBezTo>
                <a:cubicBezTo>
                  <a:pt x="22" y="136"/>
                  <a:pt x="22" y="137"/>
                  <a:pt x="22" y="137"/>
                </a:cubicBezTo>
                <a:close/>
                <a:moveTo>
                  <a:pt x="23" y="137"/>
                </a:moveTo>
                <a:cubicBezTo>
                  <a:pt x="23" y="138"/>
                  <a:pt x="23" y="136"/>
                  <a:pt x="23" y="136"/>
                </a:cubicBezTo>
                <a:cubicBezTo>
                  <a:pt x="23" y="137"/>
                  <a:pt x="23" y="137"/>
                  <a:pt x="23" y="137"/>
                </a:cubicBezTo>
                <a:close/>
                <a:moveTo>
                  <a:pt x="106" y="137"/>
                </a:moveTo>
                <a:cubicBezTo>
                  <a:pt x="106" y="137"/>
                  <a:pt x="107" y="135"/>
                  <a:pt x="106" y="135"/>
                </a:cubicBezTo>
                <a:cubicBezTo>
                  <a:pt x="105" y="135"/>
                  <a:pt x="105" y="136"/>
                  <a:pt x="106" y="137"/>
                </a:cubicBezTo>
                <a:close/>
                <a:moveTo>
                  <a:pt x="69" y="138"/>
                </a:moveTo>
                <a:cubicBezTo>
                  <a:pt x="69" y="139"/>
                  <a:pt x="70" y="137"/>
                  <a:pt x="70" y="137"/>
                </a:cubicBezTo>
                <a:cubicBezTo>
                  <a:pt x="70" y="136"/>
                  <a:pt x="69" y="136"/>
                  <a:pt x="69" y="136"/>
                </a:cubicBezTo>
                <a:cubicBezTo>
                  <a:pt x="68" y="137"/>
                  <a:pt x="68" y="138"/>
                  <a:pt x="69" y="138"/>
                </a:cubicBezTo>
                <a:close/>
                <a:moveTo>
                  <a:pt x="77" y="139"/>
                </a:moveTo>
                <a:cubicBezTo>
                  <a:pt x="77" y="140"/>
                  <a:pt x="77" y="136"/>
                  <a:pt x="77" y="137"/>
                </a:cubicBezTo>
                <a:cubicBezTo>
                  <a:pt x="76" y="137"/>
                  <a:pt x="76" y="138"/>
                  <a:pt x="77" y="139"/>
                </a:cubicBezTo>
                <a:close/>
                <a:moveTo>
                  <a:pt x="108" y="139"/>
                </a:moveTo>
                <a:cubicBezTo>
                  <a:pt x="110" y="142"/>
                  <a:pt x="108" y="133"/>
                  <a:pt x="108" y="130"/>
                </a:cubicBezTo>
                <a:cubicBezTo>
                  <a:pt x="108" y="123"/>
                  <a:pt x="109" y="117"/>
                  <a:pt x="109" y="110"/>
                </a:cubicBezTo>
                <a:cubicBezTo>
                  <a:pt x="109" y="109"/>
                  <a:pt x="109" y="106"/>
                  <a:pt x="109" y="107"/>
                </a:cubicBezTo>
                <a:cubicBezTo>
                  <a:pt x="110" y="108"/>
                  <a:pt x="109" y="111"/>
                  <a:pt x="110" y="111"/>
                </a:cubicBezTo>
                <a:cubicBezTo>
                  <a:pt x="112" y="109"/>
                  <a:pt x="111" y="106"/>
                  <a:pt x="111" y="103"/>
                </a:cubicBezTo>
                <a:cubicBezTo>
                  <a:pt x="111" y="101"/>
                  <a:pt x="112" y="98"/>
                  <a:pt x="110" y="96"/>
                </a:cubicBezTo>
                <a:cubicBezTo>
                  <a:pt x="110" y="95"/>
                  <a:pt x="111" y="94"/>
                  <a:pt x="110" y="94"/>
                </a:cubicBezTo>
                <a:cubicBezTo>
                  <a:pt x="110" y="94"/>
                  <a:pt x="110" y="96"/>
                  <a:pt x="109" y="96"/>
                </a:cubicBezTo>
                <a:cubicBezTo>
                  <a:pt x="108" y="95"/>
                  <a:pt x="108" y="93"/>
                  <a:pt x="108" y="92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0" y="92"/>
                  <a:pt x="110" y="94"/>
                  <a:pt x="111" y="94"/>
                </a:cubicBezTo>
                <a:cubicBezTo>
                  <a:pt x="112" y="93"/>
                  <a:pt x="110" y="91"/>
                  <a:pt x="110" y="90"/>
                </a:cubicBezTo>
                <a:cubicBezTo>
                  <a:pt x="110" y="89"/>
                  <a:pt x="110" y="86"/>
                  <a:pt x="109" y="86"/>
                </a:cubicBezTo>
                <a:cubicBezTo>
                  <a:pt x="109" y="87"/>
                  <a:pt x="109" y="88"/>
                  <a:pt x="109" y="88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4"/>
                  <a:pt x="108" y="80"/>
                  <a:pt x="107" y="82"/>
                </a:cubicBezTo>
                <a:cubicBezTo>
                  <a:pt x="106" y="83"/>
                  <a:pt x="107" y="85"/>
                  <a:pt x="107" y="87"/>
                </a:cubicBezTo>
                <a:cubicBezTo>
                  <a:pt x="108" y="98"/>
                  <a:pt x="107" y="108"/>
                  <a:pt x="108" y="119"/>
                </a:cubicBezTo>
                <a:cubicBezTo>
                  <a:pt x="108" y="125"/>
                  <a:pt x="108" y="131"/>
                  <a:pt x="108" y="137"/>
                </a:cubicBezTo>
                <a:cubicBezTo>
                  <a:pt x="108" y="138"/>
                  <a:pt x="107" y="139"/>
                  <a:pt x="108" y="139"/>
                </a:cubicBezTo>
                <a:close/>
                <a:moveTo>
                  <a:pt x="106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1"/>
                  <a:pt x="106" y="140"/>
                </a:cubicBezTo>
                <a:close/>
                <a:moveTo>
                  <a:pt x="84" y="141"/>
                </a:moveTo>
                <a:cubicBezTo>
                  <a:pt x="85" y="143"/>
                  <a:pt x="85" y="135"/>
                  <a:pt x="84" y="136"/>
                </a:cubicBezTo>
                <a:cubicBezTo>
                  <a:pt x="84" y="138"/>
                  <a:pt x="84" y="139"/>
                  <a:pt x="84" y="140"/>
                </a:cubicBezTo>
                <a:cubicBezTo>
                  <a:pt x="84" y="141"/>
                  <a:pt x="84" y="141"/>
                  <a:pt x="84" y="141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1"/>
                </a:cubicBezTo>
                <a:cubicBezTo>
                  <a:pt x="108" y="141"/>
                  <a:pt x="108" y="142"/>
                  <a:pt x="108" y="142"/>
                </a:cubicBezTo>
                <a:close/>
                <a:moveTo>
                  <a:pt x="77" y="143"/>
                </a:moveTo>
                <a:cubicBezTo>
                  <a:pt x="77" y="144"/>
                  <a:pt x="79" y="141"/>
                  <a:pt x="79" y="139"/>
                </a:cubicBezTo>
                <a:cubicBezTo>
                  <a:pt x="79" y="138"/>
                  <a:pt x="79" y="135"/>
                  <a:pt x="78" y="135"/>
                </a:cubicBezTo>
                <a:cubicBezTo>
                  <a:pt x="77" y="136"/>
                  <a:pt x="78" y="138"/>
                  <a:pt x="78" y="140"/>
                </a:cubicBezTo>
                <a:cubicBezTo>
                  <a:pt x="78" y="140"/>
                  <a:pt x="77" y="141"/>
                  <a:pt x="77" y="142"/>
                </a:cubicBezTo>
                <a:cubicBezTo>
                  <a:pt x="77" y="142"/>
                  <a:pt x="77" y="142"/>
                  <a:pt x="77" y="143"/>
                </a:cubicBezTo>
                <a:close/>
                <a:moveTo>
                  <a:pt x="75" y="145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5" y="145"/>
                  <a:pt x="75" y="145"/>
                </a:cubicBezTo>
                <a:close/>
                <a:moveTo>
                  <a:pt x="69" y="145"/>
                </a:moveTo>
                <a:cubicBezTo>
                  <a:pt x="71" y="146"/>
                  <a:pt x="70" y="138"/>
                  <a:pt x="69" y="140"/>
                </a:cubicBezTo>
                <a:cubicBezTo>
                  <a:pt x="68" y="141"/>
                  <a:pt x="68" y="142"/>
                  <a:pt x="69" y="143"/>
                </a:cubicBezTo>
                <a:cubicBezTo>
                  <a:pt x="69" y="144"/>
                  <a:pt x="69" y="145"/>
                  <a:pt x="69" y="145"/>
                </a:cubicBezTo>
                <a:close/>
                <a:moveTo>
                  <a:pt x="110" y="145"/>
                </a:moveTo>
                <a:cubicBezTo>
                  <a:pt x="112" y="148"/>
                  <a:pt x="111" y="137"/>
                  <a:pt x="111" y="133"/>
                </a:cubicBezTo>
                <a:cubicBezTo>
                  <a:pt x="111" y="132"/>
                  <a:pt x="111" y="129"/>
                  <a:pt x="110" y="130"/>
                </a:cubicBezTo>
                <a:cubicBezTo>
                  <a:pt x="109" y="133"/>
                  <a:pt x="110" y="135"/>
                  <a:pt x="110" y="138"/>
                </a:cubicBezTo>
                <a:cubicBezTo>
                  <a:pt x="110" y="140"/>
                  <a:pt x="109" y="142"/>
                  <a:pt x="110" y="144"/>
                </a:cubicBezTo>
                <a:cubicBezTo>
                  <a:pt x="110" y="144"/>
                  <a:pt x="109" y="145"/>
                  <a:pt x="110" y="145"/>
                </a:cubicBezTo>
                <a:close/>
                <a:moveTo>
                  <a:pt x="84" y="146"/>
                </a:moveTo>
                <a:cubicBezTo>
                  <a:pt x="84" y="147"/>
                  <a:pt x="85" y="144"/>
                  <a:pt x="84" y="144"/>
                </a:cubicBezTo>
                <a:cubicBezTo>
                  <a:pt x="83" y="144"/>
                  <a:pt x="83" y="146"/>
                  <a:pt x="84" y="146"/>
                </a:cubicBezTo>
                <a:close/>
                <a:moveTo>
                  <a:pt x="108" y="147"/>
                </a:moveTo>
                <a:cubicBezTo>
                  <a:pt x="108" y="148"/>
                  <a:pt x="108" y="143"/>
                  <a:pt x="108" y="144"/>
                </a:cubicBezTo>
                <a:cubicBezTo>
                  <a:pt x="107" y="145"/>
                  <a:pt x="107" y="146"/>
                  <a:pt x="108" y="147"/>
                </a:cubicBezTo>
                <a:close/>
                <a:moveTo>
                  <a:pt x="77" y="148"/>
                </a:moveTo>
                <a:cubicBezTo>
                  <a:pt x="78" y="148"/>
                  <a:pt x="78" y="146"/>
                  <a:pt x="77" y="146"/>
                </a:cubicBezTo>
                <a:cubicBezTo>
                  <a:pt x="76" y="146"/>
                  <a:pt x="76" y="148"/>
                  <a:pt x="77" y="148"/>
                </a:cubicBezTo>
                <a:close/>
                <a:moveTo>
                  <a:pt x="110" y="150"/>
                </a:moveTo>
                <a:cubicBezTo>
                  <a:pt x="110" y="151"/>
                  <a:pt x="112" y="146"/>
                  <a:pt x="110" y="146"/>
                </a:cubicBezTo>
                <a:cubicBezTo>
                  <a:pt x="109" y="145"/>
                  <a:pt x="109" y="148"/>
                  <a:pt x="110" y="150"/>
                </a:cubicBezTo>
                <a:close/>
                <a:moveTo>
                  <a:pt x="78" y="150"/>
                </a:moveTo>
                <a:cubicBezTo>
                  <a:pt x="78" y="151"/>
                  <a:pt x="79" y="150"/>
                  <a:pt x="79" y="149"/>
                </a:cubicBezTo>
                <a:cubicBezTo>
                  <a:pt x="80" y="148"/>
                  <a:pt x="79" y="148"/>
                  <a:pt x="79" y="147"/>
                </a:cubicBezTo>
                <a:cubicBezTo>
                  <a:pt x="79" y="146"/>
                  <a:pt x="79" y="142"/>
                  <a:pt x="78" y="143"/>
                </a:cubicBezTo>
                <a:cubicBezTo>
                  <a:pt x="78" y="145"/>
                  <a:pt x="78" y="147"/>
                  <a:pt x="78" y="149"/>
                </a:cubicBezTo>
                <a:cubicBezTo>
                  <a:pt x="78" y="149"/>
                  <a:pt x="78" y="150"/>
                  <a:pt x="78" y="150"/>
                </a:cubicBezTo>
                <a:close/>
                <a:moveTo>
                  <a:pt x="79" y="155"/>
                </a:moveTo>
                <a:cubicBezTo>
                  <a:pt x="79" y="155"/>
                  <a:pt x="79" y="151"/>
                  <a:pt x="79" y="152"/>
                </a:cubicBezTo>
                <a:cubicBezTo>
                  <a:pt x="78" y="153"/>
                  <a:pt x="78" y="154"/>
                  <a:pt x="79" y="155"/>
                </a:cubicBezTo>
                <a:close/>
                <a:moveTo>
                  <a:pt x="54" y="156"/>
                </a:moveTo>
                <a:cubicBezTo>
                  <a:pt x="54" y="156"/>
                  <a:pt x="55" y="155"/>
                  <a:pt x="55" y="155"/>
                </a:cubicBezTo>
                <a:cubicBezTo>
                  <a:pt x="55" y="154"/>
                  <a:pt x="55" y="152"/>
                  <a:pt x="55" y="153"/>
                </a:cubicBezTo>
                <a:cubicBezTo>
                  <a:pt x="54" y="154"/>
                  <a:pt x="54" y="155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115" y="157"/>
                </a:moveTo>
                <a:cubicBezTo>
                  <a:pt x="115" y="158"/>
                  <a:pt x="116" y="156"/>
                  <a:pt x="115" y="156"/>
                </a:cubicBezTo>
                <a:cubicBezTo>
                  <a:pt x="115" y="156"/>
                  <a:pt x="115" y="157"/>
                  <a:pt x="115" y="157"/>
                </a:cubicBezTo>
                <a:close/>
                <a:moveTo>
                  <a:pt x="54" y="162"/>
                </a:moveTo>
                <a:cubicBezTo>
                  <a:pt x="55" y="163"/>
                  <a:pt x="55" y="158"/>
                  <a:pt x="55" y="159"/>
                </a:cubicBezTo>
                <a:cubicBezTo>
                  <a:pt x="54" y="159"/>
                  <a:pt x="54" y="161"/>
                  <a:pt x="54" y="162"/>
                </a:cubicBezTo>
                <a:close/>
                <a:moveTo>
                  <a:pt x="36" y="164"/>
                </a:moveTo>
                <a:cubicBezTo>
                  <a:pt x="36" y="165"/>
                  <a:pt x="36" y="162"/>
                  <a:pt x="36" y="163"/>
                </a:cubicBezTo>
                <a:cubicBezTo>
                  <a:pt x="36" y="163"/>
                  <a:pt x="36" y="164"/>
                  <a:pt x="36" y="164"/>
                </a:cubicBezTo>
                <a:close/>
                <a:moveTo>
                  <a:pt x="26" y="167"/>
                </a:moveTo>
                <a:cubicBezTo>
                  <a:pt x="26" y="166"/>
                  <a:pt x="26" y="166"/>
                  <a:pt x="26" y="166"/>
                </a:cubicBezTo>
                <a:cubicBezTo>
                  <a:pt x="26" y="166"/>
                  <a:pt x="26" y="167"/>
                  <a:pt x="26" y="167"/>
                </a:cubicBezTo>
                <a:close/>
                <a:moveTo>
                  <a:pt x="80" y="167"/>
                </a:moveTo>
                <a:cubicBezTo>
                  <a:pt x="81" y="168"/>
                  <a:pt x="81" y="165"/>
                  <a:pt x="80" y="165"/>
                </a:cubicBezTo>
                <a:cubicBezTo>
                  <a:pt x="80" y="166"/>
                  <a:pt x="80" y="167"/>
                  <a:pt x="80" y="167"/>
                </a:cubicBezTo>
                <a:close/>
                <a:moveTo>
                  <a:pt x="39" y="168"/>
                </a:moveTo>
                <a:cubicBezTo>
                  <a:pt x="39" y="169"/>
                  <a:pt x="39" y="167"/>
                  <a:pt x="39" y="167"/>
                </a:cubicBezTo>
                <a:cubicBezTo>
                  <a:pt x="39" y="168"/>
                  <a:pt x="39" y="168"/>
                  <a:pt x="39" y="168"/>
                </a:cubicBezTo>
                <a:close/>
                <a:moveTo>
                  <a:pt x="95" y="169"/>
                </a:moveTo>
                <a:cubicBezTo>
                  <a:pt x="96" y="171"/>
                  <a:pt x="96" y="158"/>
                  <a:pt x="95" y="161"/>
                </a:cubicBezTo>
                <a:cubicBezTo>
                  <a:pt x="94" y="163"/>
                  <a:pt x="94" y="165"/>
                  <a:pt x="94" y="167"/>
                </a:cubicBezTo>
                <a:cubicBezTo>
                  <a:pt x="95" y="168"/>
                  <a:pt x="94" y="169"/>
                  <a:pt x="95" y="169"/>
                </a:cubicBezTo>
                <a:close/>
                <a:moveTo>
                  <a:pt x="40" y="170"/>
                </a:moveTo>
                <a:cubicBezTo>
                  <a:pt x="41" y="171"/>
                  <a:pt x="41" y="169"/>
                  <a:pt x="41" y="169"/>
                </a:cubicBezTo>
                <a:cubicBezTo>
                  <a:pt x="40" y="169"/>
                  <a:pt x="40" y="169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lose/>
                <a:moveTo>
                  <a:pt x="36" y="171"/>
                </a:moveTo>
                <a:cubicBezTo>
                  <a:pt x="36" y="172"/>
                  <a:pt x="37" y="169"/>
                  <a:pt x="36" y="169"/>
                </a:cubicBezTo>
                <a:cubicBezTo>
                  <a:pt x="35" y="170"/>
                  <a:pt x="35" y="171"/>
                  <a:pt x="36" y="171"/>
                </a:cubicBezTo>
                <a:close/>
                <a:moveTo>
                  <a:pt x="95" y="170"/>
                </a:moveTo>
                <a:cubicBezTo>
                  <a:pt x="94" y="171"/>
                  <a:pt x="96" y="170"/>
                  <a:pt x="96" y="170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72" y="173"/>
                </a:moveTo>
                <a:cubicBezTo>
                  <a:pt x="72" y="174"/>
                  <a:pt x="72" y="172"/>
                  <a:pt x="72" y="172"/>
                </a:cubicBezTo>
                <a:cubicBezTo>
                  <a:pt x="72" y="173"/>
                  <a:pt x="72" y="173"/>
                  <a:pt x="72" y="173"/>
                </a:cubicBezTo>
                <a:close/>
                <a:moveTo>
                  <a:pt x="52" y="174"/>
                </a:moveTo>
                <a:cubicBezTo>
                  <a:pt x="52" y="174"/>
                  <a:pt x="53" y="174"/>
                  <a:pt x="53" y="173"/>
                </a:cubicBezTo>
                <a:cubicBezTo>
                  <a:pt x="54" y="172"/>
                  <a:pt x="53" y="167"/>
                  <a:pt x="52" y="168"/>
                </a:cubicBezTo>
                <a:cubicBezTo>
                  <a:pt x="52" y="170"/>
                  <a:pt x="51" y="171"/>
                  <a:pt x="52" y="173"/>
                </a:cubicBezTo>
                <a:cubicBezTo>
                  <a:pt x="52" y="173"/>
                  <a:pt x="51" y="174"/>
                  <a:pt x="52" y="174"/>
                </a:cubicBezTo>
                <a:close/>
                <a:moveTo>
                  <a:pt x="39" y="174"/>
                </a:moveTo>
                <a:cubicBezTo>
                  <a:pt x="40" y="175"/>
                  <a:pt x="40" y="170"/>
                  <a:pt x="39" y="171"/>
                </a:cubicBezTo>
                <a:cubicBezTo>
                  <a:pt x="38" y="172"/>
                  <a:pt x="39" y="173"/>
                  <a:pt x="39" y="174"/>
                </a:cubicBezTo>
                <a:close/>
                <a:moveTo>
                  <a:pt x="41" y="180"/>
                </a:moveTo>
                <a:cubicBezTo>
                  <a:pt x="41" y="181"/>
                  <a:pt x="41" y="173"/>
                  <a:pt x="40" y="175"/>
                </a:cubicBezTo>
                <a:cubicBezTo>
                  <a:pt x="40" y="176"/>
                  <a:pt x="40" y="178"/>
                  <a:pt x="41" y="180"/>
                </a:cubicBezTo>
                <a:close/>
                <a:moveTo>
                  <a:pt x="103" y="180"/>
                </a:moveTo>
                <a:cubicBezTo>
                  <a:pt x="103" y="180"/>
                  <a:pt x="103" y="178"/>
                  <a:pt x="103" y="179"/>
                </a:cubicBezTo>
                <a:cubicBezTo>
                  <a:pt x="102" y="179"/>
                  <a:pt x="103" y="179"/>
                  <a:pt x="103" y="180"/>
                </a:cubicBezTo>
                <a:close/>
                <a:moveTo>
                  <a:pt x="40" y="181"/>
                </a:moveTo>
                <a:cubicBezTo>
                  <a:pt x="40" y="182"/>
                  <a:pt x="41" y="182"/>
                  <a:pt x="41" y="181"/>
                </a:cubicBezTo>
                <a:cubicBezTo>
                  <a:pt x="41" y="181"/>
                  <a:pt x="40" y="181"/>
                  <a:pt x="40" y="181"/>
                </a:cubicBezTo>
                <a:cubicBezTo>
                  <a:pt x="40" y="181"/>
                  <a:pt x="40" y="181"/>
                  <a:pt x="40" y="181"/>
                </a:cubicBezTo>
                <a:close/>
                <a:moveTo>
                  <a:pt x="102" y="181"/>
                </a:moveTo>
                <a:cubicBezTo>
                  <a:pt x="103" y="181"/>
                  <a:pt x="102" y="177"/>
                  <a:pt x="103" y="176"/>
                </a:cubicBezTo>
                <a:cubicBezTo>
                  <a:pt x="104" y="175"/>
                  <a:pt x="104" y="177"/>
                  <a:pt x="104" y="178"/>
                </a:cubicBezTo>
                <a:cubicBezTo>
                  <a:pt x="105" y="178"/>
                  <a:pt x="105" y="177"/>
                  <a:pt x="105" y="177"/>
                </a:cubicBezTo>
                <a:cubicBezTo>
                  <a:pt x="106" y="177"/>
                  <a:pt x="107" y="178"/>
                  <a:pt x="107" y="177"/>
                </a:cubicBezTo>
                <a:cubicBezTo>
                  <a:pt x="107" y="176"/>
                  <a:pt x="107" y="175"/>
                  <a:pt x="107" y="173"/>
                </a:cubicBezTo>
                <a:cubicBezTo>
                  <a:pt x="107" y="171"/>
                  <a:pt x="108" y="169"/>
                  <a:pt x="107" y="167"/>
                </a:cubicBezTo>
                <a:cubicBezTo>
                  <a:pt x="107" y="167"/>
                  <a:pt x="106" y="166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4"/>
                  <a:pt x="108" y="163"/>
                  <a:pt x="108" y="161"/>
                </a:cubicBezTo>
                <a:cubicBezTo>
                  <a:pt x="107" y="160"/>
                  <a:pt x="107" y="159"/>
                  <a:pt x="106" y="158"/>
                </a:cubicBezTo>
                <a:cubicBezTo>
                  <a:pt x="106" y="157"/>
                  <a:pt x="107" y="157"/>
                  <a:pt x="107" y="157"/>
                </a:cubicBezTo>
                <a:cubicBezTo>
                  <a:pt x="107" y="156"/>
                  <a:pt x="106" y="158"/>
                  <a:pt x="105" y="157"/>
                </a:cubicBezTo>
                <a:cubicBezTo>
                  <a:pt x="105" y="157"/>
                  <a:pt x="104" y="155"/>
                  <a:pt x="104" y="156"/>
                </a:cubicBezTo>
                <a:cubicBezTo>
                  <a:pt x="103" y="156"/>
                  <a:pt x="105" y="159"/>
                  <a:pt x="103" y="159"/>
                </a:cubicBezTo>
                <a:cubicBezTo>
                  <a:pt x="101" y="159"/>
                  <a:pt x="103" y="156"/>
                  <a:pt x="103" y="154"/>
                </a:cubicBezTo>
                <a:cubicBezTo>
                  <a:pt x="104" y="152"/>
                  <a:pt x="104" y="150"/>
                  <a:pt x="104" y="148"/>
                </a:cubicBezTo>
                <a:cubicBezTo>
                  <a:pt x="104" y="148"/>
                  <a:pt x="105" y="147"/>
                  <a:pt x="105" y="147"/>
                </a:cubicBezTo>
                <a:cubicBezTo>
                  <a:pt x="106" y="147"/>
                  <a:pt x="105" y="146"/>
                  <a:pt x="105" y="146"/>
                </a:cubicBezTo>
                <a:cubicBezTo>
                  <a:pt x="107" y="146"/>
                  <a:pt x="105" y="149"/>
                  <a:pt x="107" y="149"/>
                </a:cubicBezTo>
                <a:cubicBezTo>
                  <a:pt x="107" y="149"/>
                  <a:pt x="107" y="148"/>
                  <a:pt x="107" y="147"/>
                </a:cubicBezTo>
                <a:cubicBezTo>
                  <a:pt x="108" y="146"/>
                  <a:pt x="107" y="146"/>
                  <a:pt x="107" y="145"/>
                </a:cubicBezTo>
                <a:cubicBezTo>
                  <a:pt x="107" y="144"/>
                  <a:pt x="107" y="142"/>
                  <a:pt x="106" y="142"/>
                </a:cubicBezTo>
                <a:cubicBezTo>
                  <a:pt x="106" y="142"/>
                  <a:pt x="106" y="143"/>
                  <a:pt x="106" y="143"/>
                </a:cubicBezTo>
                <a:cubicBezTo>
                  <a:pt x="105" y="143"/>
                  <a:pt x="106" y="144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4"/>
                  <a:pt x="104" y="143"/>
                  <a:pt x="104" y="143"/>
                </a:cubicBezTo>
                <a:cubicBezTo>
                  <a:pt x="103" y="144"/>
                  <a:pt x="104" y="148"/>
                  <a:pt x="103" y="147"/>
                </a:cubicBezTo>
                <a:cubicBezTo>
                  <a:pt x="102" y="145"/>
                  <a:pt x="104" y="143"/>
                  <a:pt x="104" y="141"/>
                </a:cubicBezTo>
                <a:cubicBezTo>
                  <a:pt x="103" y="127"/>
                  <a:pt x="105" y="115"/>
                  <a:pt x="104" y="101"/>
                </a:cubicBezTo>
                <a:cubicBezTo>
                  <a:pt x="104" y="101"/>
                  <a:pt x="103" y="99"/>
                  <a:pt x="103" y="99"/>
                </a:cubicBezTo>
                <a:cubicBezTo>
                  <a:pt x="102" y="100"/>
                  <a:pt x="103" y="102"/>
                  <a:pt x="103" y="103"/>
                </a:cubicBezTo>
                <a:cubicBezTo>
                  <a:pt x="103" y="103"/>
                  <a:pt x="103" y="104"/>
                  <a:pt x="103" y="104"/>
                </a:cubicBezTo>
                <a:cubicBezTo>
                  <a:pt x="102" y="116"/>
                  <a:pt x="104" y="127"/>
                  <a:pt x="103" y="139"/>
                </a:cubicBezTo>
                <a:cubicBezTo>
                  <a:pt x="102" y="142"/>
                  <a:pt x="102" y="145"/>
                  <a:pt x="102" y="148"/>
                </a:cubicBezTo>
                <a:cubicBezTo>
                  <a:pt x="103" y="152"/>
                  <a:pt x="103" y="155"/>
                  <a:pt x="102" y="158"/>
                </a:cubicBezTo>
                <a:cubicBezTo>
                  <a:pt x="101" y="162"/>
                  <a:pt x="101" y="166"/>
                  <a:pt x="101" y="170"/>
                </a:cubicBezTo>
                <a:cubicBezTo>
                  <a:pt x="101" y="173"/>
                  <a:pt x="101" y="175"/>
                  <a:pt x="101" y="178"/>
                </a:cubicBezTo>
                <a:cubicBezTo>
                  <a:pt x="101" y="178"/>
                  <a:pt x="100" y="179"/>
                  <a:pt x="101" y="180"/>
                </a:cubicBezTo>
                <a:cubicBezTo>
                  <a:pt x="101" y="180"/>
                  <a:pt x="101" y="180"/>
                  <a:pt x="101" y="181"/>
                </a:cubicBezTo>
                <a:cubicBezTo>
                  <a:pt x="101" y="181"/>
                  <a:pt x="101" y="181"/>
                  <a:pt x="102" y="181"/>
                </a:cubicBezTo>
                <a:close/>
                <a:moveTo>
                  <a:pt x="103" y="184"/>
                </a:moveTo>
                <a:cubicBezTo>
                  <a:pt x="103" y="185"/>
                  <a:pt x="103" y="182"/>
                  <a:pt x="103" y="182"/>
                </a:cubicBezTo>
                <a:cubicBezTo>
                  <a:pt x="103" y="183"/>
                  <a:pt x="103" y="184"/>
                  <a:pt x="103" y="184"/>
                </a:cubicBezTo>
                <a:close/>
                <a:moveTo>
                  <a:pt x="100" y="185"/>
                </a:moveTo>
                <a:cubicBezTo>
                  <a:pt x="101" y="185"/>
                  <a:pt x="102" y="184"/>
                  <a:pt x="102" y="184"/>
                </a:cubicBezTo>
                <a:cubicBezTo>
                  <a:pt x="102" y="183"/>
                  <a:pt x="101" y="183"/>
                  <a:pt x="100" y="183"/>
                </a:cubicBezTo>
                <a:cubicBezTo>
                  <a:pt x="100" y="184"/>
                  <a:pt x="100" y="184"/>
                  <a:pt x="100" y="185"/>
                </a:cubicBezTo>
                <a:close/>
                <a:moveTo>
                  <a:pt x="101" y="186"/>
                </a:moveTo>
                <a:cubicBezTo>
                  <a:pt x="101" y="186"/>
                  <a:pt x="102" y="186"/>
                  <a:pt x="101" y="186"/>
                </a:cubicBezTo>
                <a:cubicBezTo>
                  <a:pt x="101" y="186"/>
                  <a:pt x="101" y="187"/>
                  <a:pt x="101" y="186"/>
                </a:cubicBezTo>
                <a:close/>
                <a:moveTo>
                  <a:pt x="75" y="188"/>
                </a:moveTo>
                <a:cubicBezTo>
                  <a:pt x="75" y="188"/>
                  <a:pt x="75" y="186"/>
                  <a:pt x="75" y="186"/>
                </a:cubicBezTo>
                <a:cubicBezTo>
                  <a:pt x="75" y="186"/>
                  <a:pt x="75" y="187"/>
                  <a:pt x="75" y="188"/>
                </a:cubicBezTo>
                <a:close/>
                <a:moveTo>
                  <a:pt x="51" y="196"/>
                </a:moveTo>
                <a:cubicBezTo>
                  <a:pt x="51" y="196"/>
                  <a:pt x="52" y="194"/>
                  <a:pt x="51" y="194"/>
                </a:cubicBezTo>
                <a:cubicBezTo>
                  <a:pt x="50" y="194"/>
                  <a:pt x="50" y="195"/>
                  <a:pt x="51" y="196"/>
                </a:cubicBezTo>
                <a:close/>
                <a:moveTo>
                  <a:pt x="56" y="196"/>
                </a:moveTo>
                <a:cubicBezTo>
                  <a:pt x="56" y="197"/>
                  <a:pt x="56" y="195"/>
                  <a:pt x="56" y="195"/>
                </a:cubicBezTo>
                <a:cubicBezTo>
                  <a:pt x="55" y="196"/>
                  <a:pt x="56" y="196"/>
                  <a:pt x="56" y="196"/>
                </a:cubicBezTo>
                <a:close/>
                <a:moveTo>
                  <a:pt x="41" y="199"/>
                </a:moveTo>
                <a:cubicBezTo>
                  <a:pt x="41" y="199"/>
                  <a:pt x="40" y="199"/>
                  <a:pt x="41" y="199"/>
                </a:cubicBezTo>
                <a:cubicBezTo>
                  <a:pt x="41" y="198"/>
                  <a:pt x="41" y="199"/>
                  <a:pt x="41" y="199"/>
                </a:cubicBezTo>
                <a:close/>
                <a:moveTo>
                  <a:pt x="42" y="202"/>
                </a:moveTo>
                <a:cubicBezTo>
                  <a:pt x="42" y="203"/>
                  <a:pt x="43" y="201"/>
                  <a:pt x="42" y="200"/>
                </a:cubicBezTo>
                <a:cubicBezTo>
                  <a:pt x="42" y="200"/>
                  <a:pt x="41" y="202"/>
                  <a:pt x="42" y="202"/>
                </a:cubicBezTo>
                <a:close/>
                <a:moveTo>
                  <a:pt x="61" y="206"/>
                </a:moveTo>
                <a:cubicBezTo>
                  <a:pt x="61" y="206"/>
                  <a:pt x="62" y="204"/>
                  <a:pt x="61" y="204"/>
                </a:cubicBezTo>
                <a:cubicBezTo>
                  <a:pt x="61" y="204"/>
                  <a:pt x="61" y="205"/>
                  <a:pt x="61" y="206"/>
                </a:cubicBezTo>
                <a:close/>
                <a:moveTo>
                  <a:pt x="48" y="208"/>
                </a:moveTo>
                <a:cubicBezTo>
                  <a:pt x="49" y="209"/>
                  <a:pt x="49" y="203"/>
                  <a:pt x="48" y="204"/>
                </a:cubicBezTo>
                <a:cubicBezTo>
                  <a:pt x="48" y="205"/>
                  <a:pt x="48" y="206"/>
                  <a:pt x="48" y="207"/>
                </a:cubicBezTo>
                <a:cubicBezTo>
                  <a:pt x="48" y="208"/>
                  <a:pt x="48" y="208"/>
                  <a:pt x="48" y="208"/>
                </a:cubicBezTo>
                <a:close/>
                <a:moveTo>
                  <a:pt x="35" y="208"/>
                </a:moveTo>
                <a:cubicBezTo>
                  <a:pt x="37" y="210"/>
                  <a:pt x="37" y="204"/>
                  <a:pt x="36" y="203"/>
                </a:cubicBezTo>
                <a:cubicBezTo>
                  <a:pt x="36" y="202"/>
                  <a:pt x="35" y="203"/>
                  <a:pt x="35" y="203"/>
                </a:cubicBezTo>
                <a:cubicBezTo>
                  <a:pt x="35" y="203"/>
                  <a:pt x="35" y="202"/>
                  <a:pt x="35" y="202"/>
                </a:cubicBezTo>
                <a:cubicBezTo>
                  <a:pt x="33" y="202"/>
                  <a:pt x="34" y="205"/>
                  <a:pt x="34" y="207"/>
                </a:cubicBezTo>
                <a:cubicBezTo>
                  <a:pt x="34" y="207"/>
                  <a:pt x="35" y="207"/>
                  <a:pt x="35" y="207"/>
                </a:cubicBezTo>
                <a:cubicBezTo>
                  <a:pt x="36" y="208"/>
                  <a:pt x="35" y="208"/>
                  <a:pt x="35" y="208"/>
                </a:cubicBezTo>
                <a:close/>
                <a:moveTo>
                  <a:pt x="45" y="209"/>
                </a:moveTo>
                <a:cubicBezTo>
                  <a:pt x="45" y="209"/>
                  <a:pt x="45" y="208"/>
                  <a:pt x="45" y="208"/>
                </a:cubicBezTo>
                <a:cubicBezTo>
                  <a:pt x="45" y="208"/>
                  <a:pt x="45" y="209"/>
                  <a:pt x="45" y="209"/>
                </a:cubicBezTo>
                <a:close/>
                <a:moveTo>
                  <a:pt x="43" y="210"/>
                </a:moveTo>
                <a:cubicBezTo>
                  <a:pt x="43" y="210"/>
                  <a:pt x="43" y="210"/>
                  <a:pt x="43" y="210"/>
                </a:cubicBezTo>
                <a:cubicBezTo>
                  <a:pt x="43" y="210"/>
                  <a:pt x="43" y="210"/>
                  <a:pt x="43" y="210"/>
                </a:cubicBezTo>
                <a:close/>
                <a:moveTo>
                  <a:pt x="32" y="211"/>
                </a:moveTo>
                <a:cubicBezTo>
                  <a:pt x="32" y="212"/>
                  <a:pt x="32" y="210"/>
                  <a:pt x="32" y="210"/>
                </a:cubicBezTo>
                <a:cubicBezTo>
                  <a:pt x="31" y="211"/>
                  <a:pt x="32" y="211"/>
                  <a:pt x="32" y="211"/>
                </a:cubicBezTo>
                <a:close/>
                <a:moveTo>
                  <a:pt x="61" y="213"/>
                </a:moveTo>
                <a:cubicBezTo>
                  <a:pt x="61" y="213"/>
                  <a:pt x="61" y="211"/>
                  <a:pt x="61" y="211"/>
                </a:cubicBezTo>
                <a:cubicBezTo>
                  <a:pt x="61" y="212"/>
                  <a:pt x="61" y="212"/>
                  <a:pt x="61" y="213"/>
                </a:cubicBezTo>
                <a:close/>
                <a:moveTo>
                  <a:pt x="64" y="214"/>
                </a:moveTo>
                <a:cubicBezTo>
                  <a:pt x="66" y="216"/>
                  <a:pt x="65" y="208"/>
                  <a:pt x="65" y="205"/>
                </a:cubicBezTo>
                <a:cubicBezTo>
                  <a:pt x="65" y="204"/>
                  <a:pt x="65" y="202"/>
                  <a:pt x="64" y="202"/>
                </a:cubicBezTo>
                <a:cubicBezTo>
                  <a:pt x="64" y="204"/>
                  <a:pt x="64" y="205"/>
                  <a:pt x="64" y="206"/>
                </a:cubicBezTo>
                <a:cubicBezTo>
                  <a:pt x="64" y="208"/>
                  <a:pt x="63" y="210"/>
                  <a:pt x="64" y="212"/>
                </a:cubicBezTo>
                <a:cubicBezTo>
                  <a:pt x="64" y="213"/>
                  <a:pt x="64" y="213"/>
                  <a:pt x="64" y="214"/>
                </a:cubicBezTo>
                <a:close/>
                <a:moveTo>
                  <a:pt x="64" y="218"/>
                </a:moveTo>
                <a:cubicBezTo>
                  <a:pt x="64" y="219"/>
                  <a:pt x="64" y="214"/>
                  <a:pt x="64" y="215"/>
                </a:cubicBezTo>
                <a:cubicBezTo>
                  <a:pt x="63" y="216"/>
                  <a:pt x="63" y="217"/>
                  <a:pt x="64" y="218"/>
                </a:cubicBezTo>
                <a:close/>
                <a:moveTo>
                  <a:pt x="30" y="221"/>
                </a:moveTo>
                <a:cubicBezTo>
                  <a:pt x="31" y="223"/>
                  <a:pt x="32" y="218"/>
                  <a:pt x="32" y="216"/>
                </a:cubicBezTo>
                <a:cubicBezTo>
                  <a:pt x="32" y="216"/>
                  <a:pt x="32" y="214"/>
                  <a:pt x="31" y="215"/>
                </a:cubicBezTo>
                <a:cubicBezTo>
                  <a:pt x="30" y="216"/>
                  <a:pt x="30" y="219"/>
                  <a:pt x="30" y="221"/>
                </a:cubicBezTo>
                <a:cubicBezTo>
                  <a:pt x="30" y="221"/>
                  <a:pt x="30" y="221"/>
                  <a:pt x="30" y="221"/>
                </a:cubicBezTo>
                <a:close/>
                <a:moveTo>
                  <a:pt x="49" y="229"/>
                </a:moveTo>
                <a:cubicBezTo>
                  <a:pt x="49" y="229"/>
                  <a:pt x="49" y="226"/>
                  <a:pt x="49" y="227"/>
                </a:cubicBezTo>
                <a:cubicBezTo>
                  <a:pt x="49" y="227"/>
                  <a:pt x="49" y="228"/>
                  <a:pt x="49" y="229"/>
                </a:cubicBezTo>
                <a:close/>
                <a:moveTo>
                  <a:pt x="60" y="229"/>
                </a:moveTo>
                <a:cubicBezTo>
                  <a:pt x="60" y="230"/>
                  <a:pt x="60" y="228"/>
                  <a:pt x="60" y="228"/>
                </a:cubicBezTo>
                <a:cubicBezTo>
                  <a:pt x="60" y="229"/>
                  <a:pt x="60" y="229"/>
                  <a:pt x="60" y="229"/>
                </a:cubicBezTo>
                <a:close/>
                <a:moveTo>
                  <a:pt x="63" y="230"/>
                </a:moveTo>
                <a:cubicBezTo>
                  <a:pt x="64" y="231"/>
                  <a:pt x="64" y="226"/>
                  <a:pt x="63" y="227"/>
                </a:cubicBezTo>
                <a:cubicBezTo>
                  <a:pt x="63" y="228"/>
                  <a:pt x="63" y="229"/>
                  <a:pt x="63" y="230"/>
                </a:cubicBezTo>
                <a:close/>
                <a:moveTo>
                  <a:pt x="60" y="232"/>
                </a:moveTo>
                <a:cubicBezTo>
                  <a:pt x="60" y="232"/>
                  <a:pt x="60" y="231"/>
                  <a:pt x="60" y="231"/>
                </a:cubicBezTo>
                <a:cubicBezTo>
                  <a:pt x="60" y="231"/>
                  <a:pt x="60" y="232"/>
                  <a:pt x="60" y="232"/>
                </a:cubicBezTo>
                <a:close/>
              </a:path>
            </a:pathLst>
          </a:custGeom>
          <a:solidFill>
            <a:srgbClr val="A061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436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CF5400-3CAC-4FF3-A5C5-BD4967AF89E9}"/>
              </a:ext>
            </a:extLst>
          </p:cNvPr>
          <p:cNvSpPr/>
          <p:nvPr/>
        </p:nvSpPr>
        <p:spPr>
          <a:xfrm>
            <a:off x="564737" y="23371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64A"/>
                </a:solidFill>
                <a:effectLst/>
                <a:uLnTx/>
                <a:uFillTx/>
                <a:cs typeface="+mn-ea"/>
                <a:sym typeface="+mn-lt"/>
              </a:rPr>
              <a:t>产品培训</a:t>
            </a:r>
          </a:p>
        </p:txBody>
      </p:sp>
      <p:sp>
        <p:nvSpPr>
          <p:cNvPr id="293" name="任意多边形: 形状 292">
            <a:extLst>
              <a:ext uri="{FF2B5EF4-FFF2-40B4-BE49-F238E27FC236}">
                <a16:creationId xmlns:a16="http://schemas.microsoft.com/office/drawing/2014/main" id="{8191627F-E549-4D7D-BE49-B302DAE11A9D}"/>
              </a:ext>
            </a:extLst>
          </p:cNvPr>
          <p:cNvSpPr>
            <a:spLocks/>
          </p:cNvSpPr>
          <p:nvPr/>
        </p:nvSpPr>
        <p:spPr bwMode="auto">
          <a:xfrm>
            <a:off x="0" y="6509403"/>
            <a:ext cx="12192000" cy="417057"/>
          </a:xfrm>
          <a:custGeom>
            <a:avLst/>
            <a:gdLst>
              <a:gd name="T0" fmla="*/ 1050 w 1098"/>
              <a:gd name="T1" fmla="*/ 103 h 147"/>
              <a:gd name="T2" fmla="*/ 1026 w 1098"/>
              <a:gd name="T3" fmla="*/ 97 h 147"/>
              <a:gd name="T4" fmla="*/ 1014 w 1098"/>
              <a:gd name="T5" fmla="*/ 75 h 147"/>
              <a:gd name="T6" fmla="*/ 992 w 1098"/>
              <a:gd name="T7" fmla="*/ 74 h 147"/>
              <a:gd name="T8" fmla="*/ 992 w 1098"/>
              <a:gd name="T9" fmla="*/ 104 h 147"/>
              <a:gd name="T10" fmla="*/ 962 w 1098"/>
              <a:gd name="T11" fmla="*/ 79 h 147"/>
              <a:gd name="T12" fmla="*/ 931 w 1098"/>
              <a:gd name="T13" fmla="*/ 64 h 147"/>
              <a:gd name="T14" fmla="*/ 909 w 1098"/>
              <a:gd name="T15" fmla="*/ 51 h 147"/>
              <a:gd name="T16" fmla="*/ 874 w 1098"/>
              <a:gd name="T17" fmla="*/ 55 h 147"/>
              <a:gd name="T18" fmla="*/ 853 w 1098"/>
              <a:gd name="T19" fmla="*/ 48 h 147"/>
              <a:gd name="T20" fmla="*/ 826 w 1098"/>
              <a:gd name="T21" fmla="*/ 47 h 147"/>
              <a:gd name="T22" fmla="*/ 788 w 1098"/>
              <a:gd name="T23" fmla="*/ 38 h 147"/>
              <a:gd name="T24" fmla="*/ 765 w 1098"/>
              <a:gd name="T25" fmla="*/ 36 h 147"/>
              <a:gd name="T26" fmla="*/ 759 w 1098"/>
              <a:gd name="T27" fmla="*/ 58 h 147"/>
              <a:gd name="T28" fmla="*/ 729 w 1098"/>
              <a:gd name="T29" fmla="*/ 46 h 147"/>
              <a:gd name="T30" fmla="*/ 696 w 1098"/>
              <a:gd name="T31" fmla="*/ 38 h 147"/>
              <a:gd name="T32" fmla="*/ 665 w 1098"/>
              <a:gd name="T33" fmla="*/ 37 h 147"/>
              <a:gd name="T34" fmla="*/ 637 w 1098"/>
              <a:gd name="T35" fmla="*/ 21 h 147"/>
              <a:gd name="T36" fmla="*/ 613 w 1098"/>
              <a:gd name="T37" fmla="*/ 35 h 147"/>
              <a:gd name="T38" fmla="*/ 629 w 1098"/>
              <a:gd name="T39" fmla="*/ 57 h 147"/>
              <a:gd name="T40" fmla="*/ 603 w 1098"/>
              <a:gd name="T41" fmla="*/ 50 h 147"/>
              <a:gd name="T42" fmla="*/ 600 w 1098"/>
              <a:gd name="T43" fmla="*/ 35 h 147"/>
              <a:gd name="T44" fmla="*/ 601 w 1098"/>
              <a:gd name="T45" fmla="*/ 17 h 147"/>
              <a:gd name="T46" fmla="*/ 605 w 1098"/>
              <a:gd name="T47" fmla="*/ 3 h 147"/>
              <a:gd name="T48" fmla="*/ 567 w 1098"/>
              <a:gd name="T49" fmla="*/ 30 h 147"/>
              <a:gd name="T50" fmla="*/ 522 w 1098"/>
              <a:gd name="T51" fmla="*/ 30 h 147"/>
              <a:gd name="T52" fmla="*/ 504 w 1098"/>
              <a:gd name="T53" fmla="*/ 40 h 147"/>
              <a:gd name="T54" fmla="*/ 475 w 1098"/>
              <a:gd name="T55" fmla="*/ 34 h 147"/>
              <a:gd name="T56" fmla="*/ 456 w 1098"/>
              <a:gd name="T57" fmla="*/ 48 h 147"/>
              <a:gd name="T58" fmla="*/ 448 w 1098"/>
              <a:gd name="T59" fmla="*/ 48 h 147"/>
              <a:gd name="T60" fmla="*/ 413 w 1098"/>
              <a:gd name="T61" fmla="*/ 56 h 147"/>
              <a:gd name="T62" fmla="*/ 386 w 1098"/>
              <a:gd name="T63" fmla="*/ 44 h 147"/>
              <a:gd name="T64" fmla="*/ 384 w 1098"/>
              <a:gd name="T65" fmla="*/ 35 h 147"/>
              <a:gd name="T66" fmla="*/ 367 w 1098"/>
              <a:gd name="T67" fmla="*/ 39 h 147"/>
              <a:gd name="T68" fmla="*/ 334 w 1098"/>
              <a:gd name="T69" fmla="*/ 54 h 147"/>
              <a:gd name="T70" fmla="*/ 311 w 1098"/>
              <a:gd name="T71" fmla="*/ 43 h 147"/>
              <a:gd name="T72" fmla="*/ 297 w 1098"/>
              <a:gd name="T73" fmla="*/ 48 h 147"/>
              <a:gd name="T74" fmla="*/ 254 w 1098"/>
              <a:gd name="T75" fmla="*/ 43 h 147"/>
              <a:gd name="T76" fmla="*/ 240 w 1098"/>
              <a:gd name="T77" fmla="*/ 48 h 147"/>
              <a:gd name="T78" fmla="*/ 200 w 1098"/>
              <a:gd name="T79" fmla="*/ 39 h 147"/>
              <a:gd name="T80" fmla="*/ 179 w 1098"/>
              <a:gd name="T81" fmla="*/ 34 h 147"/>
              <a:gd name="T82" fmla="*/ 168 w 1098"/>
              <a:gd name="T83" fmla="*/ 54 h 147"/>
              <a:gd name="T84" fmla="*/ 144 w 1098"/>
              <a:gd name="T85" fmla="*/ 57 h 147"/>
              <a:gd name="T86" fmla="*/ 103 w 1098"/>
              <a:gd name="T87" fmla="*/ 62 h 147"/>
              <a:gd name="T88" fmla="*/ 89 w 1098"/>
              <a:gd name="T89" fmla="*/ 56 h 147"/>
              <a:gd name="T90" fmla="*/ 67 w 1098"/>
              <a:gd name="T91" fmla="*/ 64 h 147"/>
              <a:gd name="T92" fmla="*/ 54 w 1098"/>
              <a:gd name="T93" fmla="*/ 86 h 147"/>
              <a:gd name="T94" fmla="*/ 50 w 1098"/>
              <a:gd name="T95" fmla="*/ 103 h 147"/>
              <a:gd name="T96" fmla="*/ 24 w 1098"/>
              <a:gd name="T97" fmla="*/ 95 h 147"/>
              <a:gd name="T98" fmla="*/ 5 w 1098"/>
              <a:gd name="T99" fmla="*/ 136 h 147"/>
              <a:gd name="T100" fmla="*/ 44 w 1098"/>
              <a:gd name="T101" fmla="*/ 136 h 147"/>
              <a:gd name="T102" fmla="*/ 129 w 1098"/>
              <a:gd name="T103" fmla="*/ 142 h 147"/>
              <a:gd name="T104" fmla="*/ 218 w 1098"/>
              <a:gd name="T105" fmla="*/ 143 h 147"/>
              <a:gd name="T106" fmla="*/ 327 w 1098"/>
              <a:gd name="T107" fmla="*/ 143 h 147"/>
              <a:gd name="T108" fmla="*/ 430 w 1098"/>
              <a:gd name="T109" fmla="*/ 140 h 147"/>
              <a:gd name="T110" fmla="*/ 499 w 1098"/>
              <a:gd name="T111" fmla="*/ 139 h 147"/>
              <a:gd name="T112" fmla="*/ 569 w 1098"/>
              <a:gd name="T113" fmla="*/ 140 h 147"/>
              <a:gd name="T114" fmla="*/ 641 w 1098"/>
              <a:gd name="T115" fmla="*/ 139 h 147"/>
              <a:gd name="T116" fmla="*/ 696 w 1098"/>
              <a:gd name="T117" fmla="*/ 140 h 147"/>
              <a:gd name="T118" fmla="*/ 859 w 1098"/>
              <a:gd name="T119" fmla="*/ 141 h 147"/>
              <a:gd name="T120" fmla="*/ 1002 w 1098"/>
              <a:gd name="T121" fmla="*/ 141 h 147"/>
              <a:gd name="T122" fmla="*/ 1047 w 1098"/>
              <a:gd name="T123" fmla="*/ 139 h 147"/>
              <a:gd name="T124" fmla="*/ 1083 w 1098"/>
              <a:gd name="T125" fmla="*/ 12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98" h="147">
                <a:moveTo>
                  <a:pt x="1097" y="117"/>
                </a:moveTo>
                <a:cubicBezTo>
                  <a:pt x="1096" y="118"/>
                  <a:pt x="1094" y="117"/>
                  <a:pt x="1094" y="118"/>
                </a:cubicBezTo>
                <a:cubicBezTo>
                  <a:pt x="1095" y="118"/>
                  <a:pt x="1095" y="119"/>
                  <a:pt x="1094" y="119"/>
                </a:cubicBezTo>
                <a:cubicBezTo>
                  <a:pt x="1094" y="119"/>
                  <a:pt x="1093" y="119"/>
                  <a:pt x="1092" y="118"/>
                </a:cubicBezTo>
                <a:cubicBezTo>
                  <a:pt x="1092" y="118"/>
                  <a:pt x="1093" y="118"/>
                  <a:pt x="1094" y="117"/>
                </a:cubicBezTo>
                <a:cubicBezTo>
                  <a:pt x="1092" y="117"/>
                  <a:pt x="1093" y="116"/>
                  <a:pt x="1091" y="116"/>
                </a:cubicBezTo>
                <a:cubicBezTo>
                  <a:pt x="1090" y="117"/>
                  <a:pt x="1089" y="117"/>
                  <a:pt x="1089" y="119"/>
                </a:cubicBezTo>
                <a:cubicBezTo>
                  <a:pt x="1090" y="120"/>
                  <a:pt x="1093" y="119"/>
                  <a:pt x="1092" y="120"/>
                </a:cubicBezTo>
                <a:cubicBezTo>
                  <a:pt x="1091" y="121"/>
                  <a:pt x="1089" y="120"/>
                  <a:pt x="1087" y="120"/>
                </a:cubicBezTo>
                <a:cubicBezTo>
                  <a:pt x="1086" y="120"/>
                  <a:pt x="1084" y="122"/>
                  <a:pt x="1083" y="120"/>
                </a:cubicBezTo>
                <a:cubicBezTo>
                  <a:pt x="1084" y="120"/>
                  <a:pt x="1084" y="120"/>
                  <a:pt x="1084" y="119"/>
                </a:cubicBezTo>
                <a:cubicBezTo>
                  <a:pt x="1082" y="119"/>
                  <a:pt x="1082" y="118"/>
                  <a:pt x="1079" y="118"/>
                </a:cubicBezTo>
                <a:cubicBezTo>
                  <a:pt x="1080" y="116"/>
                  <a:pt x="1077" y="117"/>
                  <a:pt x="1078" y="116"/>
                </a:cubicBezTo>
                <a:cubicBezTo>
                  <a:pt x="1078" y="116"/>
                  <a:pt x="1078" y="115"/>
                  <a:pt x="1079" y="115"/>
                </a:cubicBezTo>
                <a:cubicBezTo>
                  <a:pt x="1080" y="116"/>
                  <a:pt x="1080" y="117"/>
                  <a:pt x="1082" y="117"/>
                </a:cubicBezTo>
                <a:cubicBezTo>
                  <a:pt x="1083" y="117"/>
                  <a:pt x="1083" y="116"/>
                  <a:pt x="1084" y="116"/>
                </a:cubicBezTo>
                <a:cubicBezTo>
                  <a:pt x="1086" y="115"/>
                  <a:pt x="1084" y="116"/>
                  <a:pt x="1084" y="114"/>
                </a:cubicBezTo>
                <a:cubicBezTo>
                  <a:pt x="1086" y="114"/>
                  <a:pt x="1086" y="113"/>
                  <a:pt x="1087" y="114"/>
                </a:cubicBezTo>
                <a:cubicBezTo>
                  <a:pt x="1088" y="114"/>
                  <a:pt x="1088" y="115"/>
                  <a:pt x="1089" y="115"/>
                </a:cubicBezTo>
                <a:cubicBezTo>
                  <a:pt x="1090" y="113"/>
                  <a:pt x="1093" y="115"/>
                  <a:pt x="1095" y="115"/>
                </a:cubicBezTo>
                <a:cubicBezTo>
                  <a:pt x="1095" y="113"/>
                  <a:pt x="1093" y="114"/>
                  <a:pt x="1093" y="112"/>
                </a:cubicBezTo>
                <a:cubicBezTo>
                  <a:pt x="1092" y="112"/>
                  <a:pt x="1088" y="112"/>
                  <a:pt x="1086" y="111"/>
                </a:cubicBezTo>
                <a:cubicBezTo>
                  <a:pt x="1085" y="111"/>
                  <a:pt x="1085" y="111"/>
                  <a:pt x="1084" y="111"/>
                </a:cubicBezTo>
                <a:cubicBezTo>
                  <a:pt x="1082" y="111"/>
                  <a:pt x="1079" y="112"/>
                  <a:pt x="1081" y="113"/>
                </a:cubicBezTo>
                <a:cubicBezTo>
                  <a:pt x="1078" y="113"/>
                  <a:pt x="1079" y="115"/>
                  <a:pt x="1078" y="115"/>
                </a:cubicBezTo>
                <a:cubicBezTo>
                  <a:pt x="1077" y="114"/>
                  <a:pt x="1080" y="113"/>
                  <a:pt x="1078" y="111"/>
                </a:cubicBezTo>
                <a:cubicBezTo>
                  <a:pt x="1073" y="111"/>
                  <a:pt x="1067" y="111"/>
                  <a:pt x="1064" y="109"/>
                </a:cubicBezTo>
                <a:cubicBezTo>
                  <a:pt x="1064" y="109"/>
                  <a:pt x="1064" y="109"/>
                  <a:pt x="1065" y="108"/>
                </a:cubicBezTo>
                <a:cubicBezTo>
                  <a:pt x="1066" y="108"/>
                  <a:pt x="1066" y="110"/>
                  <a:pt x="1067" y="110"/>
                </a:cubicBezTo>
                <a:cubicBezTo>
                  <a:pt x="1068" y="109"/>
                  <a:pt x="1067" y="107"/>
                  <a:pt x="1069" y="107"/>
                </a:cubicBezTo>
                <a:cubicBezTo>
                  <a:pt x="1066" y="105"/>
                  <a:pt x="1064" y="109"/>
                  <a:pt x="1061" y="107"/>
                </a:cubicBezTo>
                <a:cubicBezTo>
                  <a:pt x="1062" y="106"/>
                  <a:pt x="1061" y="106"/>
                  <a:pt x="1061" y="104"/>
                </a:cubicBezTo>
                <a:cubicBezTo>
                  <a:pt x="1057" y="104"/>
                  <a:pt x="1054" y="104"/>
                  <a:pt x="1050" y="103"/>
                </a:cubicBezTo>
                <a:cubicBezTo>
                  <a:pt x="1051" y="103"/>
                  <a:pt x="1051" y="103"/>
                  <a:pt x="1050" y="102"/>
                </a:cubicBezTo>
                <a:cubicBezTo>
                  <a:pt x="1050" y="103"/>
                  <a:pt x="1050" y="106"/>
                  <a:pt x="1048" y="106"/>
                </a:cubicBezTo>
                <a:cubicBezTo>
                  <a:pt x="1048" y="107"/>
                  <a:pt x="1047" y="108"/>
                  <a:pt x="1046" y="109"/>
                </a:cubicBezTo>
                <a:cubicBezTo>
                  <a:pt x="1046" y="109"/>
                  <a:pt x="1042" y="110"/>
                  <a:pt x="1042" y="109"/>
                </a:cubicBezTo>
                <a:cubicBezTo>
                  <a:pt x="1042" y="107"/>
                  <a:pt x="1042" y="107"/>
                  <a:pt x="1042" y="107"/>
                </a:cubicBezTo>
                <a:cubicBezTo>
                  <a:pt x="1044" y="107"/>
                  <a:pt x="1046" y="107"/>
                  <a:pt x="1047" y="106"/>
                </a:cubicBezTo>
                <a:cubicBezTo>
                  <a:pt x="1045" y="106"/>
                  <a:pt x="1042" y="106"/>
                  <a:pt x="1040" y="107"/>
                </a:cubicBezTo>
                <a:cubicBezTo>
                  <a:pt x="1040" y="107"/>
                  <a:pt x="1040" y="108"/>
                  <a:pt x="1040" y="108"/>
                </a:cubicBezTo>
                <a:cubicBezTo>
                  <a:pt x="1038" y="108"/>
                  <a:pt x="1036" y="108"/>
                  <a:pt x="1035" y="107"/>
                </a:cubicBezTo>
                <a:cubicBezTo>
                  <a:pt x="1035" y="107"/>
                  <a:pt x="1035" y="107"/>
                  <a:pt x="1035" y="107"/>
                </a:cubicBezTo>
                <a:cubicBezTo>
                  <a:pt x="1035" y="106"/>
                  <a:pt x="1033" y="107"/>
                  <a:pt x="1033" y="106"/>
                </a:cubicBezTo>
                <a:cubicBezTo>
                  <a:pt x="1033" y="105"/>
                  <a:pt x="1033" y="105"/>
                  <a:pt x="1033" y="105"/>
                </a:cubicBezTo>
                <a:cubicBezTo>
                  <a:pt x="1036" y="104"/>
                  <a:pt x="1037" y="105"/>
                  <a:pt x="1040" y="104"/>
                </a:cubicBezTo>
                <a:cubicBezTo>
                  <a:pt x="1041" y="102"/>
                  <a:pt x="1039" y="103"/>
                  <a:pt x="1039" y="102"/>
                </a:cubicBezTo>
                <a:cubicBezTo>
                  <a:pt x="1037" y="102"/>
                  <a:pt x="1038" y="104"/>
                  <a:pt x="1036" y="103"/>
                </a:cubicBezTo>
                <a:cubicBezTo>
                  <a:pt x="1036" y="101"/>
                  <a:pt x="1035" y="105"/>
                  <a:pt x="1034" y="102"/>
                </a:cubicBezTo>
                <a:cubicBezTo>
                  <a:pt x="1035" y="101"/>
                  <a:pt x="1036" y="101"/>
                  <a:pt x="1037" y="102"/>
                </a:cubicBezTo>
                <a:cubicBezTo>
                  <a:pt x="1037" y="99"/>
                  <a:pt x="1033" y="100"/>
                  <a:pt x="1032" y="98"/>
                </a:cubicBezTo>
                <a:cubicBezTo>
                  <a:pt x="1035" y="98"/>
                  <a:pt x="1040" y="98"/>
                  <a:pt x="1044" y="97"/>
                </a:cubicBezTo>
                <a:cubicBezTo>
                  <a:pt x="1043" y="96"/>
                  <a:pt x="1040" y="97"/>
                  <a:pt x="1041" y="95"/>
                </a:cubicBezTo>
                <a:cubicBezTo>
                  <a:pt x="1041" y="94"/>
                  <a:pt x="1043" y="94"/>
                  <a:pt x="1043" y="95"/>
                </a:cubicBezTo>
                <a:cubicBezTo>
                  <a:pt x="1044" y="94"/>
                  <a:pt x="1044" y="93"/>
                  <a:pt x="1046" y="93"/>
                </a:cubicBezTo>
                <a:cubicBezTo>
                  <a:pt x="1048" y="93"/>
                  <a:pt x="1051" y="94"/>
                  <a:pt x="1053" y="94"/>
                </a:cubicBezTo>
                <a:cubicBezTo>
                  <a:pt x="1053" y="92"/>
                  <a:pt x="1051" y="94"/>
                  <a:pt x="1051" y="93"/>
                </a:cubicBezTo>
                <a:cubicBezTo>
                  <a:pt x="1049" y="93"/>
                  <a:pt x="1045" y="92"/>
                  <a:pt x="1042" y="91"/>
                </a:cubicBezTo>
                <a:cubicBezTo>
                  <a:pt x="1042" y="92"/>
                  <a:pt x="1042" y="93"/>
                  <a:pt x="1041" y="93"/>
                </a:cubicBezTo>
                <a:cubicBezTo>
                  <a:pt x="1041" y="93"/>
                  <a:pt x="1041" y="92"/>
                  <a:pt x="1040" y="92"/>
                </a:cubicBezTo>
                <a:cubicBezTo>
                  <a:pt x="1039" y="92"/>
                  <a:pt x="1039" y="93"/>
                  <a:pt x="1037" y="93"/>
                </a:cubicBezTo>
                <a:cubicBezTo>
                  <a:pt x="1035" y="93"/>
                  <a:pt x="1034" y="95"/>
                  <a:pt x="1031" y="95"/>
                </a:cubicBezTo>
                <a:cubicBezTo>
                  <a:pt x="1030" y="94"/>
                  <a:pt x="1029" y="93"/>
                  <a:pt x="1027" y="93"/>
                </a:cubicBezTo>
                <a:cubicBezTo>
                  <a:pt x="1028" y="95"/>
                  <a:pt x="1026" y="94"/>
                  <a:pt x="1026" y="95"/>
                </a:cubicBezTo>
                <a:cubicBezTo>
                  <a:pt x="1027" y="95"/>
                  <a:pt x="1028" y="95"/>
                  <a:pt x="1028" y="97"/>
                </a:cubicBezTo>
                <a:cubicBezTo>
                  <a:pt x="1027" y="97"/>
                  <a:pt x="1027" y="97"/>
                  <a:pt x="1026" y="97"/>
                </a:cubicBezTo>
                <a:cubicBezTo>
                  <a:pt x="1027" y="95"/>
                  <a:pt x="1025" y="95"/>
                  <a:pt x="1024" y="95"/>
                </a:cubicBezTo>
                <a:cubicBezTo>
                  <a:pt x="1024" y="95"/>
                  <a:pt x="1021" y="96"/>
                  <a:pt x="1020" y="95"/>
                </a:cubicBezTo>
                <a:cubicBezTo>
                  <a:pt x="1022" y="93"/>
                  <a:pt x="1026" y="94"/>
                  <a:pt x="1027" y="93"/>
                </a:cubicBezTo>
                <a:cubicBezTo>
                  <a:pt x="1024" y="93"/>
                  <a:pt x="1024" y="93"/>
                  <a:pt x="1024" y="93"/>
                </a:cubicBezTo>
                <a:cubicBezTo>
                  <a:pt x="1024" y="91"/>
                  <a:pt x="1023" y="91"/>
                  <a:pt x="1024" y="90"/>
                </a:cubicBezTo>
                <a:cubicBezTo>
                  <a:pt x="1025" y="91"/>
                  <a:pt x="1027" y="91"/>
                  <a:pt x="1027" y="89"/>
                </a:cubicBezTo>
                <a:cubicBezTo>
                  <a:pt x="1026" y="89"/>
                  <a:pt x="1023" y="90"/>
                  <a:pt x="1023" y="89"/>
                </a:cubicBezTo>
                <a:cubicBezTo>
                  <a:pt x="1024" y="88"/>
                  <a:pt x="1023" y="88"/>
                  <a:pt x="1023" y="87"/>
                </a:cubicBezTo>
                <a:cubicBezTo>
                  <a:pt x="1024" y="86"/>
                  <a:pt x="1027" y="87"/>
                  <a:pt x="1028" y="85"/>
                </a:cubicBezTo>
                <a:cubicBezTo>
                  <a:pt x="1027" y="85"/>
                  <a:pt x="1027" y="84"/>
                  <a:pt x="1027" y="84"/>
                </a:cubicBezTo>
                <a:cubicBezTo>
                  <a:pt x="1025" y="84"/>
                  <a:pt x="1024" y="85"/>
                  <a:pt x="1022" y="84"/>
                </a:cubicBezTo>
                <a:cubicBezTo>
                  <a:pt x="1022" y="86"/>
                  <a:pt x="1021" y="85"/>
                  <a:pt x="1021" y="87"/>
                </a:cubicBezTo>
                <a:cubicBezTo>
                  <a:pt x="1021" y="88"/>
                  <a:pt x="1022" y="88"/>
                  <a:pt x="1022" y="90"/>
                </a:cubicBezTo>
                <a:cubicBezTo>
                  <a:pt x="1019" y="88"/>
                  <a:pt x="1015" y="88"/>
                  <a:pt x="1011" y="87"/>
                </a:cubicBezTo>
                <a:cubicBezTo>
                  <a:pt x="1010" y="88"/>
                  <a:pt x="1008" y="90"/>
                  <a:pt x="1008" y="88"/>
                </a:cubicBezTo>
                <a:cubicBezTo>
                  <a:pt x="1009" y="87"/>
                  <a:pt x="1009" y="86"/>
                  <a:pt x="1010" y="85"/>
                </a:cubicBezTo>
                <a:cubicBezTo>
                  <a:pt x="1012" y="86"/>
                  <a:pt x="1014" y="85"/>
                  <a:pt x="1014" y="84"/>
                </a:cubicBezTo>
                <a:cubicBezTo>
                  <a:pt x="1015" y="84"/>
                  <a:pt x="1016" y="84"/>
                  <a:pt x="1016" y="83"/>
                </a:cubicBezTo>
                <a:cubicBezTo>
                  <a:pt x="1014" y="83"/>
                  <a:pt x="1013" y="82"/>
                  <a:pt x="1012" y="80"/>
                </a:cubicBezTo>
                <a:cubicBezTo>
                  <a:pt x="1014" y="81"/>
                  <a:pt x="1016" y="81"/>
                  <a:pt x="1017" y="80"/>
                </a:cubicBezTo>
                <a:cubicBezTo>
                  <a:pt x="1017" y="80"/>
                  <a:pt x="1017" y="79"/>
                  <a:pt x="1017" y="79"/>
                </a:cubicBezTo>
                <a:cubicBezTo>
                  <a:pt x="1015" y="78"/>
                  <a:pt x="1012" y="79"/>
                  <a:pt x="1012" y="79"/>
                </a:cubicBezTo>
                <a:cubicBezTo>
                  <a:pt x="1012" y="78"/>
                  <a:pt x="1012" y="78"/>
                  <a:pt x="1012" y="78"/>
                </a:cubicBezTo>
                <a:cubicBezTo>
                  <a:pt x="1015" y="77"/>
                  <a:pt x="1018" y="77"/>
                  <a:pt x="1018" y="80"/>
                </a:cubicBezTo>
                <a:cubicBezTo>
                  <a:pt x="1020" y="80"/>
                  <a:pt x="1021" y="78"/>
                  <a:pt x="1020" y="77"/>
                </a:cubicBezTo>
                <a:cubicBezTo>
                  <a:pt x="1018" y="77"/>
                  <a:pt x="1018" y="77"/>
                  <a:pt x="1017" y="77"/>
                </a:cubicBezTo>
                <a:cubicBezTo>
                  <a:pt x="1016" y="76"/>
                  <a:pt x="1017" y="75"/>
                  <a:pt x="1018" y="74"/>
                </a:cubicBezTo>
                <a:cubicBezTo>
                  <a:pt x="1018" y="74"/>
                  <a:pt x="1019" y="75"/>
                  <a:pt x="1019" y="75"/>
                </a:cubicBezTo>
                <a:cubicBezTo>
                  <a:pt x="1019" y="72"/>
                  <a:pt x="1022" y="73"/>
                  <a:pt x="1022" y="71"/>
                </a:cubicBezTo>
                <a:cubicBezTo>
                  <a:pt x="1021" y="71"/>
                  <a:pt x="1021" y="71"/>
                  <a:pt x="1020" y="70"/>
                </a:cubicBezTo>
                <a:cubicBezTo>
                  <a:pt x="1020" y="71"/>
                  <a:pt x="1018" y="72"/>
                  <a:pt x="1018" y="73"/>
                </a:cubicBezTo>
                <a:cubicBezTo>
                  <a:pt x="1016" y="73"/>
                  <a:pt x="1015" y="72"/>
                  <a:pt x="1014" y="72"/>
                </a:cubicBezTo>
                <a:cubicBezTo>
                  <a:pt x="1013" y="74"/>
                  <a:pt x="1013" y="74"/>
                  <a:pt x="1014" y="75"/>
                </a:cubicBezTo>
                <a:cubicBezTo>
                  <a:pt x="1011" y="76"/>
                  <a:pt x="1012" y="74"/>
                  <a:pt x="1011" y="74"/>
                </a:cubicBezTo>
                <a:cubicBezTo>
                  <a:pt x="1009" y="73"/>
                  <a:pt x="1011" y="76"/>
                  <a:pt x="1010" y="76"/>
                </a:cubicBezTo>
                <a:cubicBezTo>
                  <a:pt x="1009" y="75"/>
                  <a:pt x="1006" y="75"/>
                  <a:pt x="1006" y="76"/>
                </a:cubicBezTo>
                <a:cubicBezTo>
                  <a:pt x="1007" y="77"/>
                  <a:pt x="1011" y="76"/>
                  <a:pt x="1011" y="78"/>
                </a:cubicBezTo>
                <a:cubicBezTo>
                  <a:pt x="1011" y="79"/>
                  <a:pt x="1010" y="78"/>
                  <a:pt x="1010" y="79"/>
                </a:cubicBezTo>
                <a:cubicBezTo>
                  <a:pt x="1012" y="79"/>
                  <a:pt x="1010" y="80"/>
                  <a:pt x="1010" y="81"/>
                </a:cubicBezTo>
                <a:cubicBezTo>
                  <a:pt x="1011" y="81"/>
                  <a:pt x="1011" y="83"/>
                  <a:pt x="1012" y="84"/>
                </a:cubicBezTo>
                <a:cubicBezTo>
                  <a:pt x="1011" y="83"/>
                  <a:pt x="1009" y="83"/>
                  <a:pt x="1010" y="81"/>
                </a:cubicBezTo>
                <a:cubicBezTo>
                  <a:pt x="1009" y="80"/>
                  <a:pt x="1008" y="81"/>
                  <a:pt x="1006" y="80"/>
                </a:cubicBezTo>
                <a:cubicBezTo>
                  <a:pt x="1007" y="84"/>
                  <a:pt x="1004" y="81"/>
                  <a:pt x="1003" y="82"/>
                </a:cubicBezTo>
                <a:cubicBezTo>
                  <a:pt x="1003" y="83"/>
                  <a:pt x="1003" y="84"/>
                  <a:pt x="1004" y="84"/>
                </a:cubicBezTo>
                <a:cubicBezTo>
                  <a:pt x="1006" y="83"/>
                  <a:pt x="1008" y="85"/>
                  <a:pt x="1008" y="87"/>
                </a:cubicBezTo>
                <a:cubicBezTo>
                  <a:pt x="1006" y="87"/>
                  <a:pt x="1004" y="86"/>
                  <a:pt x="1003" y="85"/>
                </a:cubicBezTo>
                <a:cubicBezTo>
                  <a:pt x="1003" y="87"/>
                  <a:pt x="1002" y="88"/>
                  <a:pt x="1000" y="87"/>
                </a:cubicBezTo>
                <a:cubicBezTo>
                  <a:pt x="1001" y="86"/>
                  <a:pt x="1000" y="86"/>
                  <a:pt x="1000" y="85"/>
                </a:cubicBezTo>
                <a:cubicBezTo>
                  <a:pt x="1001" y="85"/>
                  <a:pt x="1001" y="84"/>
                  <a:pt x="1001" y="84"/>
                </a:cubicBezTo>
                <a:cubicBezTo>
                  <a:pt x="1000" y="83"/>
                  <a:pt x="998" y="83"/>
                  <a:pt x="999" y="81"/>
                </a:cubicBezTo>
                <a:cubicBezTo>
                  <a:pt x="999" y="81"/>
                  <a:pt x="1001" y="83"/>
                  <a:pt x="1001" y="81"/>
                </a:cubicBezTo>
                <a:cubicBezTo>
                  <a:pt x="999" y="81"/>
                  <a:pt x="997" y="80"/>
                  <a:pt x="997" y="78"/>
                </a:cubicBezTo>
                <a:cubicBezTo>
                  <a:pt x="997" y="77"/>
                  <a:pt x="998" y="75"/>
                  <a:pt x="999" y="76"/>
                </a:cubicBezTo>
                <a:cubicBezTo>
                  <a:pt x="999" y="75"/>
                  <a:pt x="999" y="75"/>
                  <a:pt x="999" y="74"/>
                </a:cubicBezTo>
                <a:cubicBezTo>
                  <a:pt x="997" y="73"/>
                  <a:pt x="997" y="76"/>
                  <a:pt x="996" y="76"/>
                </a:cubicBezTo>
                <a:cubicBezTo>
                  <a:pt x="995" y="76"/>
                  <a:pt x="994" y="76"/>
                  <a:pt x="993" y="75"/>
                </a:cubicBezTo>
                <a:cubicBezTo>
                  <a:pt x="994" y="74"/>
                  <a:pt x="993" y="73"/>
                  <a:pt x="994" y="72"/>
                </a:cubicBezTo>
                <a:cubicBezTo>
                  <a:pt x="993" y="71"/>
                  <a:pt x="993" y="71"/>
                  <a:pt x="991" y="71"/>
                </a:cubicBezTo>
                <a:cubicBezTo>
                  <a:pt x="990" y="70"/>
                  <a:pt x="987" y="70"/>
                  <a:pt x="985" y="69"/>
                </a:cubicBezTo>
                <a:cubicBezTo>
                  <a:pt x="984" y="70"/>
                  <a:pt x="983" y="71"/>
                  <a:pt x="983" y="72"/>
                </a:cubicBezTo>
                <a:cubicBezTo>
                  <a:pt x="983" y="70"/>
                  <a:pt x="980" y="70"/>
                  <a:pt x="978" y="70"/>
                </a:cubicBezTo>
                <a:cubicBezTo>
                  <a:pt x="978" y="72"/>
                  <a:pt x="981" y="73"/>
                  <a:pt x="979" y="74"/>
                </a:cubicBezTo>
                <a:cubicBezTo>
                  <a:pt x="981" y="74"/>
                  <a:pt x="980" y="77"/>
                  <a:pt x="983" y="77"/>
                </a:cubicBezTo>
                <a:cubicBezTo>
                  <a:pt x="985" y="76"/>
                  <a:pt x="983" y="75"/>
                  <a:pt x="984" y="74"/>
                </a:cubicBezTo>
                <a:cubicBezTo>
                  <a:pt x="985" y="74"/>
                  <a:pt x="985" y="75"/>
                  <a:pt x="986" y="75"/>
                </a:cubicBezTo>
                <a:cubicBezTo>
                  <a:pt x="986" y="72"/>
                  <a:pt x="991" y="71"/>
                  <a:pt x="992" y="74"/>
                </a:cubicBezTo>
                <a:cubicBezTo>
                  <a:pt x="989" y="74"/>
                  <a:pt x="989" y="74"/>
                  <a:pt x="989" y="74"/>
                </a:cubicBezTo>
                <a:cubicBezTo>
                  <a:pt x="989" y="76"/>
                  <a:pt x="987" y="77"/>
                  <a:pt x="987" y="78"/>
                </a:cubicBezTo>
                <a:cubicBezTo>
                  <a:pt x="987" y="78"/>
                  <a:pt x="987" y="76"/>
                  <a:pt x="985" y="77"/>
                </a:cubicBezTo>
                <a:cubicBezTo>
                  <a:pt x="985" y="79"/>
                  <a:pt x="987" y="78"/>
                  <a:pt x="986" y="80"/>
                </a:cubicBezTo>
                <a:cubicBezTo>
                  <a:pt x="988" y="80"/>
                  <a:pt x="989" y="79"/>
                  <a:pt x="990" y="79"/>
                </a:cubicBezTo>
                <a:cubicBezTo>
                  <a:pt x="990" y="79"/>
                  <a:pt x="991" y="81"/>
                  <a:pt x="990" y="81"/>
                </a:cubicBezTo>
                <a:cubicBezTo>
                  <a:pt x="988" y="80"/>
                  <a:pt x="985" y="83"/>
                  <a:pt x="986" y="85"/>
                </a:cubicBezTo>
                <a:cubicBezTo>
                  <a:pt x="987" y="83"/>
                  <a:pt x="988" y="85"/>
                  <a:pt x="988" y="87"/>
                </a:cubicBezTo>
                <a:cubicBezTo>
                  <a:pt x="988" y="87"/>
                  <a:pt x="990" y="87"/>
                  <a:pt x="990" y="88"/>
                </a:cubicBezTo>
                <a:cubicBezTo>
                  <a:pt x="991" y="88"/>
                  <a:pt x="992" y="88"/>
                  <a:pt x="993" y="89"/>
                </a:cubicBezTo>
                <a:cubicBezTo>
                  <a:pt x="992" y="90"/>
                  <a:pt x="990" y="89"/>
                  <a:pt x="988" y="89"/>
                </a:cubicBezTo>
                <a:cubicBezTo>
                  <a:pt x="988" y="88"/>
                  <a:pt x="988" y="88"/>
                  <a:pt x="988" y="88"/>
                </a:cubicBezTo>
                <a:cubicBezTo>
                  <a:pt x="986" y="88"/>
                  <a:pt x="986" y="88"/>
                  <a:pt x="986" y="88"/>
                </a:cubicBezTo>
                <a:cubicBezTo>
                  <a:pt x="986" y="89"/>
                  <a:pt x="987" y="89"/>
                  <a:pt x="987" y="91"/>
                </a:cubicBezTo>
                <a:cubicBezTo>
                  <a:pt x="989" y="90"/>
                  <a:pt x="991" y="92"/>
                  <a:pt x="992" y="94"/>
                </a:cubicBezTo>
                <a:cubicBezTo>
                  <a:pt x="993" y="95"/>
                  <a:pt x="992" y="94"/>
                  <a:pt x="993" y="93"/>
                </a:cubicBezTo>
                <a:cubicBezTo>
                  <a:pt x="994" y="93"/>
                  <a:pt x="995" y="94"/>
                  <a:pt x="995" y="93"/>
                </a:cubicBezTo>
                <a:cubicBezTo>
                  <a:pt x="996" y="93"/>
                  <a:pt x="996" y="92"/>
                  <a:pt x="998" y="93"/>
                </a:cubicBezTo>
                <a:cubicBezTo>
                  <a:pt x="998" y="95"/>
                  <a:pt x="997" y="94"/>
                  <a:pt x="997" y="96"/>
                </a:cubicBezTo>
                <a:cubicBezTo>
                  <a:pt x="996" y="96"/>
                  <a:pt x="996" y="96"/>
                  <a:pt x="996" y="96"/>
                </a:cubicBezTo>
                <a:cubicBezTo>
                  <a:pt x="995" y="98"/>
                  <a:pt x="999" y="99"/>
                  <a:pt x="997" y="101"/>
                </a:cubicBezTo>
                <a:cubicBezTo>
                  <a:pt x="997" y="100"/>
                  <a:pt x="995" y="100"/>
                  <a:pt x="995" y="99"/>
                </a:cubicBezTo>
                <a:cubicBezTo>
                  <a:pt x="995" y="98"/>
                  <a:pt x="995" y="97"/>
                  <a:pt x="995" y="96"/>
                </a:cubicBezTo>
                <a:cubicBezTo>
                  <a:pt x="993" y="96"/>
                  <a:pt x="991" y="96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8" y="93"/>
                  <a:pt x="987" y="92"/>
                  <a:pt x="986" y="91"/>
                </a:cubicBezTo>
                <a:cubicBezTo>
                  <a:pt x="986" y="93"/>
                  <a:pt x="987" y="93"/>
                  <a:pt x="985" y="94"/>
                </a:cubicBezTo>
                <a:cubicBezTo>
                  <a:pt x="986" y="95"/>
                  <a:pt x="988" y="95"/>
                  <a:pt x="986" y="97"/>
                </a:cubicBezTo>
                <a:cubicBezTo>
                  <a:pt x="988" y="97"/>
                  <a:pt x="988" y="96"/>
                  <a:pt x="989" y="96"/>
                </a:cubicBezTo>
                <a:cubicBezTo>
                  <a:pt x="989" y="99"/>
                  <a:pt x="992" y="99"/>
                  <a:pt x="993" y="102"/>
                </a:cubicBezTo>
                <a:cubicBezTo>
                  <a:pt x="994" y="102"/>
                  <a:pt x="995" y="101"/>
                  <a:pt x="995" y="102"/>
                </a:cubicBezTo>
                <a:cubicBezTo>
                  <a:pt x="994" y="102"/>
                  <a:pt x="995" y="104"/>
                  <a:pt x="994" y="104"/>
                </a:cubicBezTo>
                <a:cubicBezTo>
                  <a:pt x="992" y="104"/>
                  <a:pt x="992" y="104"/>
                  <a:pt x="992" y="104"/>
                </a:cubicBezTo>
                <a:cubicBezTo>
                  <a:pt x="991" y="102"/>
                  <a:pt x="990" y="100"/>
                  <a:pt x="989" y="98"/>
                </a:cubicBezTo>
                <a:cubicBezTo>
                  <a:pt x="987" y="98"/>
                  <a:pt x="986" y="98"/>
                  <a:pt x="985" y="100"/>
                </a:cubicBezTo>
                <a:cubicBezTo>
                  <a:pt x="986" y="101"/>
                  <a:pt x="987" y="98"/>
                  <a:pt x="988" y="100"/>
                </a:cubicBezTo>
                <a:cubicBezTo>
                  <a:pt x="986" y="101"/>
                  <a:pt x="983" y="101"/>
                  <a:pt x="980" y="102"/>
                </a:cubicBezTo>
                <a:cubicBezTo>
                  <a:pt x="980" y="101"/>
                  <a:pt x="980" y="98"/>
                  <a:pt x="979" y="98"/>
                </a:cubicBezTo>
                <a:cubicBezTo>
                  <a:pt x="978" y="99"/>
                  <a:pt x="979" y="102"/>
                  <a:pt x="978" y="102"/>
                </a:cubicBezTo>
                <a:cubicBezTo>
                  <a:pt x="976" y="103"/>
                  <a:pt x="976" y="101"/>
                  <a:pt x="975" y="100"/>
                </a:cubicBezTo>
                <a:cubicBezTo>
                  <a:pt x="976" y="100"/>
                  <a:pt x="978" y="101"/>
                  <a:pt x="978" y="100"/>
                </a:cubicBezTo>
                <a:cubicBezTo>
                  <a:pt x="976" y="100"/>
                  <a:pt x="977" y="99"/>
                  <a:pt x="976" y="98"/>
                </a:cubicBezTo>
                <a:cubicBezTo>
                  <a:pt x="976" y="99"/>
                  <a:pt x="975" y="99"/>
                  <a:pt x="974" y="99"/>
                </a:cubicBezTo>
                <a:cubicBezTo>
                  <a:pt x="974" y="100"/>
                  <a:pt x="975" y="102"/>
                  <a:pt x="973" y="102"/>
                </a:cubicBezTo>
                <a:cubicBezTo>
                  <a:pt x="974" y="99"/>
                  <a:pt x="972" y="99"/>
                  <a:pt x="972" y="98"/>
                </a:cubicBezTo>
                <a:cubicBezTo>
                  <a:pt x="972" y="98"/>
                  <a:pt x="974" y="98"/>
                  <a:pt x="973" y="97"/>
                </a:cubicBezTo>
                <a:cubicBezTo>
                  <a:pt x="972" y="96"/>
                  <a:pt x="971" y="97"/>
                  <a:pt x="969" y="97"/>
                </a:cubicBezTo>
                <a:cubicBezTo>
                  <a:pt x="970" y="97"/>
                  <a:pt x="968" y="99"/>
                  <a:pt x="968" y="98"/>
                </a:cubicBezTo>
                <a:cubicBezTo>
                  <a:pt x="971" y="96"/>
                  <a:pt x="967" y="94"/>
                  <a:pt x="967" y="92"/>
                </a:cubicBezTo>
                <a:cubicBezTo>
                  <a:pt x="969" y="92"/>
                  <a:pt x="970" y="93"/>
                  <a:pt x="971" y="92"/>
                </a:cubicBezTo>
                <a:cubicBezTo>
                  <a:pt x="969" y="90"/>
                  <a:pt x="967" y="92"/>
                  <a:pt x="965" y="92"/>
                </a:cubicBezTo>
                <a:cubicBezTo>
                  <a:pt x="964" y="92"/>
                  <a:pt x="966" y="94"/>
                  <a:pt x="965" y="94"/>
                </a:cubicBezTo>
                <a:cubicBezTo>
                  <a:pt x="964" y="94"/>
                  <a:pt x="963" y="93"/>
                  <a:pt x="963" y="91"/>
                </a:cubicBezTo>
                <a:cubicBezTo>
                  <a:pt x="964" y="90"/>
                  <a:pt x="965" y="90"/>
                  <a:pt x="965" y="89"/>
                </a:cubicBezTo>
                <a:cubicBezTo>
                  <a:pt x="964" y="89"/>
                  <a:pt x="964" y="88"/>
                  <a:pt x="964" y="87"/>
                </a:cubicBezTo>
                <a:cubicBezTo>
                  <a:pt x="965" y="87"/>
                  <a:pt x="965" y="87"/>
                  <a:pt x="965" y="87"/>
                </a:cubicBezTo>
                <a:cubicBezTo>
                  <a:pt x="965" y="86"/>
                  <a:pt x="963" y="85"/>
                  <a:pt x="964" y="84"/>
                </a:cubicBezTo>
                <a:cubicBezTo>
                  <a:pt x="965" y="84"/>
                  <a:pt x="965" y="85"/>
                  <a:pt x="966" y="85"/>
                </a:cubicBezTo>
                <a:cubicBezTo>
                  <a:pt x="966" y="85"/>
                  <a:pt x="966" y="84"/>
                  <a:pt x="967" y="84"/>
                </a:cubicBezTo>
                <a:cubicBezTo>
                  <a:pt x="967" y="82"/>
                  <a:pt x="966" y="83"/>
                  <a:pt x="965" y="81"/>
                </a:cubicBezTo>
                <a:cubicBezTo>
                  <a:pt x="967" y="81"/>
                  <a:pt x="967" y="81"/>
                  <a:pt x="967" y="81"/>
                </a:cubicBezTo>
                <a:cubicBezTo>
                  <a:pt x="966" y="78"/>
                  <a:pt x="963" y="82"/>
                  <a:pt x="961" y="80"/>
                </a:cubicBezTo>
                <a:cubicBezTo>
                  <a:pt x="961" y="80"/>
                  <a:pt x="961" y="81"/>
                  <a:pt x="961" y="81"/>
                </a:cubicBezTo>
                <a:cubicBezTo>
                  <a:pt x="961" y="79"/>
                  <a:pt x="956" y="79"/>
                  <a:pt x="957" y="77"/>
                </a:cubicBezTo>
                <a:cubicBezTo>
                  <a:pt x="958" y="77"/>
                  <a:pt x="958" y="79"/>
                  <a:pt x="959" y="79"/>
                </a:cubicBezTo>
                <a:cubicBezTo>
                  <a:pt x="959" y="78"/>
                  <a:pt x="961" y="79"/>
                  <a:pt x="962" y="79"/>
                </a:cubicBezTo>
                <a:cubicBezTo>
                  <a:pt x="962" y="78"/>
                  <a:pt x="962" y="77"/>
                  <a:pt x="961" y="77"/>
                </a:cubicBezTo>
                <a:cubicBezTo>
                  <a:pt x="963" y="76"/>
                  <a:pt x="965" y="75"/>
                  <a:pt x="967" y="75"/>
                </a:cubicBezTo>
                <a:cubicBezTo>
                  <a:pt x="967" y="75"/>
                  <a:pt x="967" y="75"/>
                  <a:pt x="967" y="75"/>
                </a:cubicBezTo>
                <a:cubicBezTo>
                  <a:pt x="967" y="73"/>
                  <a:pt x="965" y="73"/>
                  <a:pt x="966" y="71"/>
                </a:cubicBezTo>
                <a:cubicBezTo>
                  <a:pt x="968" y="71"/>
                  <a:pt x="968" y="69"/>
                  <a:pt x="968" y="67"/>
                </a:cubicBezTo>
                <a:cubicBezTo>
                  <a:pt x="965" y="67"/>
                  <a:pt x="965" y="70"/>
                  <a:pt x="962" y="71"/>
                </a:cubicBezTo>
                <a:cubicBezTo>
                  <a:pt x="961" y="72"/>
                  <a:pt x="962" y="72"/>
                  <a:pt x="960" y="72"/>
                </a:cubicBezTo>
                <a:cubicBezTo>
                  <a:pt x="959" y="72"/>
                  <a:pt x="958" y="69"/>
                  <a:pt x="956" y="70"/>
                </a:cubicBezTo>
                <a:cubicBezTo>
                  <a:pt x="955" y="72"/>
                  <a:pt x="958" y="70"/>
                  <a:pt x="958" y="72"/>
                </a:cubicBezTo>
                <a:cubicBezTo>
                  <a:pt x="958" y="73"/>
                  <a:pt x="958" y="74"/>
                  <a:pt x="957" y="75"/>
                </a:cubicBezTo>
                <a:cubicBezTo>
                  <a:pt x="956" y="75"/>
                  <a:pt x="955" y="75"/>
                  <a:pt x="955" y="73"/>
                </a:cubicBezTo>
                <a:cubicBezTo>
                  <a:pt x="956" y="73"/>
                  <a:pt x="956" y="74"/>
                  <a:pt x="957" y="74"/>
                </a:cubicBezTo>
                <a:cubicBezTo>
                  <a:pt x="958" y="71"/>
                  <a:pt x="955" y="73"/>
                  <a:pt x="954" y="72"/>
                </a:cubicBezTo>
                <a:cubicBezTo>
                  <a:pt x="954" y="72"/>
                  <a:pt x="954" y="71"/>
                  <a:pt x="953" y="71"/>
                </a:cubicBezTo>
                <a:cubicBezTo>
                  <a:pt x="953" y="72"/>
                  <a:pt x="953" y="73"/>
                  <a:pt x="953" y="73"/>
                </a:cubicBezTo>
                <a:cubicBezTo>
                  <a:pt x="952" y="72"/>
                  <a:pt x="952" y="70"/>
                  <a:pt x="950" y="70"/>
                </a:cubicBezTo>
                <a:cubicBezTo>
                  <a:pt x="950" y="71"/>
                  <a:pt x="952" y="72"/>
                  <a:pt x="951" y="73"/>
                </a:cubicBezTo>
                <a:cubicBezTo>
                  <a:pt x="950" y="71"/>
                  <a:pt x="948" y="71"/>
                  <a:pt x="948" y="69"/>
                </a:cubicBezTo>
                <a:cubicBezTo>
                  <a:pt x="949" y="68"/>
                  <a:pt x="950" y="67"/>
                  <a:pt x="952" y="66"/>
                </a:cubicBezTo>
                <a:cubicBezTo>
                  <a:pt x="951" y="66"/>
                  <a:pt x="950" y="66"/>
                  <a:pt x="950" y="66"/>
                </a:cubicBezTo>
                <a:cubicBezTo>
                  <a:pt x="951" y="64"/>
                  <a:pt x="950" y="63"/>
                  <a:pt x="951" y="62"/>
                </a:cubicBezTo>
                <a:cubicBezTo>
                  <a:pt x="949" y="62"/>
                  <a:pt x="948" y="61"/>
                  <a:pt x="948" y="60"/>
                </a:cubicBezTo>
                <a:cubicBezTo>
                  <a:pt x="948" y="62"/>
                  <a:pt x="945" y="61"/>
                  <a:pt x="945" y="63"/>
                </a:cubicBezTo>
                <a:cubicBezTo>
                  <a:pt x="946" y="64"/>
                  <a:pt x="950" y="65"/>
                  <a:pt x="948" y="67"/>
                </a:cubicBezTo>
                <a:cubicBezTo>
                  <a:pt x="945" y="66"/>
                  <a:pt x="943" y="64"/>
                  <a:pt x="941" y="61"/>
                </a:cubicBezTo>
                <a:cubicBezTo>
                  <a:pt x="940" y="61"/>
                  <a:pt x="939" y="61"/>
                  <a:pt x="939" y="62"/>
                </a:cubicBezTo>
                <a:cubicBezTo>
                  <a:pt x="938" y="61"/>
                  <a:pt x="939" y="61"/>
                  <a:pt x="938" y="60"/>
                </a:cubicBezTo>
                <a:cubicBezTo>
                  <a:pt x="937" y="60"/>
                  <a:pt x="936" y="59"/>
                  <a:pt x="935" y="58"/>
                </a:cubicBezTo>
                <a:cubicBezTo>
                  <a:pt x="933" y="57"/>
                  <a:pt x="932" y="54"/>
                  <a:pt x="930" y="55"/>
                </a:cubicBezTo>
                <a:cubicBezTo>
                  <a:pt x="933" y="56"/>
                  <a:pt x="931" y="57"/>
                  <a:pt x="933" y="58"/>
                </a:cubicBezTo>
                <a:cubicBezTo>
                  <a:pt x="932" y="59"/>
                  <a:pt x="932" y="61"/>
                  <a:pt x="930" y="61"/>
                </a:cubicBezTo>
                <a:cubicBezTo>
                  <a:pt x="930" y="61"/>
                  <a:pt x="930" y="61"/>
                  <a:pt x="929" y="61"/>
                </a:cubicBezTo>
                <a:cubicBezTo>
                  <a:pt x="930" y="61"/>
                  <a:pt x="931" y="62"/>
                  <a:pt x="931" y="64"/>
                </a:cubicBezTo>
                <a:cubicBezTo>
                  <a:pt x="933" y="63"/>
                  <a:pt x="935" y="64"/>
                  <a:pt x="937" y="63"/>
                </a:cubicBezTo>
                <a:cubicBezTo>
                  <a:pt x="937" y="64"/>
                  <a:pt x="939" y="64"/>
                  <a:pt x="938" y="65"/>
                </a:cubicBezTo>
                <a:cubicBezTo>
                  <a:pt x="937" y="64"/>
                  <a:pt x="937" y="64"/>
                  <a:pt x="936" y="64"/>
                </a:cubicBezTo>
                <a:cubicBezTo>
                  <a:pt x="935" y="66"/>
                  <a:pt x="938" y="65"/>
                  <a:pt x="938" y="66"/>
                </a:cubicBezTo>
                <a:cubicBezTo>
                  <a:pt x="938" y="67"/>
                  <a:pt x="937" y="68"/>
                  <a:pt x="936" y="69"/>
                </a:cubicBezTo>
                <a:cubicBezTo>
                  <a:pt x="936" y="68"/>
                  <a:pt x="935" y="68"/>
                  <a:pt x="935" y="67"/>
                </a:cubicBezTo>
                <a:cubicBezTo>
                  <a:pt x="936" y="67"/>
                  <a:pt x="937" y="68"/>
                  <a:pt x="937" y="67"/>
                </a:cubicBezTo>
                <a:cubicBezTo>
                  <a:pt x="936" y="66"/>
                  <a:pt x="935" y="66"/>
                  <a:pt x="935" y="67"/>
                </a:cubicBezTo>
                <a:cubicBezTo>
                  <a:pt x="935" y="65"/>
                  <a:pt x="933" y="66"/>
                  <a:pt x="933" y="65"/>
                </a:cubicBezTo>
                <a:cubicBezTo>
                  <a:pt x="931" y="65"/>
                  <a:pt x="928" y="64"/>
                  <a:pt x="929" y="62"/>
                </a:cubicBezTo>
                <a:cubicBezTo>
                  <a:pt x="928" y="62"/>
                  <a:pt x="927" y="62"/>
                  <a:pt x="926" y="62"/>
                </a:cubicBezTo>
                <a:cubicBezTo>
                  <a:pt x="927" y="64"/>
                  <a:pt x="923" y="63"/>
                  <a:pt x="923" y="62"/>
                </a:cubicBezTo>
                <a:cubicBezTo>
                  <a:pt x="925" y="61"/>
                  <a:pt x="927" y="63"/>
                  <a:pt x="927" y="61"/>
                </a:cubicBezTo>
                <a:cubicBezTo>
                  <a:pt x="924" y="62"/>
                  <a:pt x="922" y="60"/>
                  <a:pt x="920" y="59"/>
                </a:cubicBezTo>
                <a:cubicBezTo>
                  <a:pt x="919" y="60"/>
                  <a:pt x="919" y="61"/>
                  <a:pt x="918" y="61"/>
                </a:cubicBezTo>
                <a:cubicBezTo>
                  <a:pt x="919" y="58"/>
                  <a:pt x="917" y="57"/>
                  <a:pt x="914" y="57"/>
                </a:cubicBezTo>
                <a:cubicBezTo>
                  <a:pt x="914" y="56"/>
                  <a:pt x="913" y="56"/>
                  <a:pt x="913" y="55"/>
                </a:cubicBezTo>
                <a:cubicBezTo>
                  <a:pt x="915" y="55"/>
                  <a:pt x="916" y="55"/>
                  <a:pt x="918" y="55"/>
                </a:cubicBezTo>
                <a:cubicBezTo>
                  <a:pt x="919" y="56"/>
                  <a:pt x="919" y="57"/>
                  <a:pt x="919" y="58"/>
                </a:cubicBezTo>
                <a:cubicBezTo>
                  <a:pt x="921" y="58"/>
                  <a:pt x="921" y="57"/>
                  <a:pt x="922" y="57"/>
                </a:cubicBezTo>
                <a:cubicBezTo>
                  <a:pt x="922" y="59"/>
                  <a:pt x="923" y="59"/>
                  <a:pt x="924" y="59"/>
                </a:cubicBezTo>
                <a:cubicBezTo>
                  <a:pt x="923" y="58"/>
                  <a:pt x="925" y="58"/>
                  <a:pt x="924" y="57"/>
                </a:cubicBezTo>
                <a:cubicBezTo>
                  <a:pt x="924" y="58"/>
                  <a:pt x="922" y="56"/>
                  <a:pt x="923" y="55"/>
                </a:cubicBezTo>
                <a:cubicBezTo>
                  <a:pt x="924" y="56"/>
                  <a:pt x="924" y="57"/>
                  <a:pt x="925" y="57"/>
                </a:cubicBezTo>
                <a:cubicBezTo>
                  <a:pt x="926" y="56"/>
                  <a:pt x="929" y="57"/>
                  <a:pt x="930" y="56"/>
                </a:cubicBezTo>
                <a:cubicBezTo>
                  <a:pt x="928" y="55"/>
                  <a:pt x="928" y="56"/>
                  <a:pt x="926" y="56"/>
                </a:cubicBezTo>
                <a:cubicBezTo>
                  <a:pt x="926" y="55"/>
                  <a:pt x="926" y="55"/>
                  <a:pt x="926" y="54"/>
                </a:cubicBezTo>
                <a:cubicBezTo>
                  <a:pt x="924" y="54"/>
                  <a:pt x="922" y="52"/>
                  <a:pt x="920" y="53"/>
                </a:cubicBezTo>
                <a:cubicBezTo>
                  <a:pt x="921" y="54"/>
                  <a:pt x="922" y="54"/>
                  <a:pt x="922" y="55"/>
                </a:cubicBezTo>
                <a:cubicBezTo>
                  <a:pt x="919" y="55"/>
                  <a:pt x="917" y="53"/>
                  <a:pt x="914" y="54"/>
                </a:cubicBezTo>
                <a:cubicBezTo>
                  <a:pt x="913" y="54"/>
                  <a:pt x="912" y="55"/>
                  <a:pt x="911" y="55"/>
                </a:cubicBezTo>
                <a:cubicBezTo>
                  <a:pt x="910" y="55"/>
                  <a:pt x="909" y="54"/>
                  <a:pt x="908" y="53"/>
                </a:cubicBezTo>
                <a:cubicBezTo>
                  <a:pt x="909" y="53"/>
                  <a:pt x="908" y="51"/>
                  <a:pt x="909" y="51"/>
                </a:cubicBezTo>
                <a:cubicBezTo>
                  <a:pt x="912" y="50"/>
                  <a:pt x="912" y="53"/>
                  <a:pt x="916" y="53"/>
                </a:cubicBezTo>
                <a:cubicBezTo>
                  <a:pt x="915" y="51"/>
                  <a:pt x="916" y="52"/>
                  <a:pt x="916" y="50"/>
                </a:cubicBezTo>
                <a:cubicBezTo>
                  <a:pt x="914" y="50"/>
                  <a:pt x="914" y="49"/>
                  <a:pt x="911" y="49"/>
                </a:cubicBezTo>
                <a:cubicBezTo>
                  <a:pt x="912" y="47"/>
                  <a:pt x="909" y="47"/>
                  <a:pt x="909" y="46"/>
                </a:cubicBezTo>
                <a:cubicBezTo>
                  <a:pt x="911" y="45"/>
                  <a:pt x="908" y="45"/>
                  <a:pt x="908" y="44"/>
                </a:cubicBezTo>
                <a:cubicBezTo>
                  <a:pt x="909" y="42"/>
                  <a:pt x="911" y="44"/>
                  <a:pt x="913" y="44"/>
                </a:cubicBezTo>
                <a:cubicBezTo>
                  <a:pt x="913" y="42"/>
                  <a:pt x="915" y="43"/>
                  <a:pt x="916" y="42"/>
                </a:cubicBezTo>
                <a:cubicBezTo>
                  <a:pt x="914" y="41"/>
                  <a:pt x="910" y="42"/>
                  <a:pt x="907" y="42"/>
                </a:cubicBezTo>
                <a:cubicBezTo>
                  <a:pt x="908" y="41"/>
                  <a:pt x="907" y="41"/>
                  <a:pt x="907" y="39"/>
                </a:cubicBezTo>
                <a:cubicBezTo>
                  <a:pt x="905" y="39"/>
                  <a:pt x="906" y="42"/>
                  <a:pt x="904" y="41"/>
                </a:cubicBezTo>
                <a:cubicBezTo>
                  <a:pt x="903" y="42"/>
                  <a:pt x="904" y="40"/>
                  <a:pt x="903" y="40"/>
                </a:cubicBezTo>
                <a:cubicBezTo>
                  <a:pt x="902" y="43"/>
                  <a:pt x="900" y="44"/>
                  <a:pt x="900" y="45"/>
                </a:cubicBezTo>
                <a:cubicBezTo>
                  <a:pt x="900" y="44"/>
                  <a:pt x="899" y="44"/>
                  <a:pt x="899" y="43"/>
                </a:cubicBezTo>
                <a:cubicBezTo>
                  <a:pt x="897" y="43"/>
                  <a:pt x="895" y="43"/>
                  <a:pt x="895" y="44"/>
                </a:cubicBezTo>
                <a:cubicBezTo>
                  <a:pt x="894" y="41"/>
                  <a:pt x="890" y="45"/>
                  <a:pt x="888" y="45"/>
                </a:cubicBezTo>
                <a:cubicBezTo>
                  <a:pt x="888" y="46"/>
                  <a:pt x="888" y="47"/>
                  <a:pt x="887" y="47"/>
                </a:cubicBezTo>
                <a:cubicBezTo>
                  <a:pt x="887" y="46"/>
                  <a:pt x="887" y="45"/>
                  <a:pt x="886" y="44"/>
                </a:cubicBezTo>
                <a:cubicBezTo>
                  <a:pt x="885" y="45"/>
                  <a:pt x="883" y="46"/>
                  <a:pt x="881" y="46"/>
                </a:cubicBezTo>
                <a:cubicBezTo>
                  <a:pt x="881" y="44"/>
                  <a:pt x="880" y="43"/>
                  <a:pt x="878" y="42"/>
                </a:cubicBezTo>
                <a:cubicBezTo>
                  <a:pt x="878" y="39"/>
                  <a:pt x="878" y="39"/>
                  <a:pt x="878" y="39"/>
                </a:cubicBezTo>
                <a:cubicBezTo>
                  <a:pt x="879" y="39"/>
                  <a:pt x="880" y="39"/>
                  <a:pt x="880" y="38"/>
                </a:cubicBezTo>
                <a:cubicBezTo>
                  <a:pt x="880" y="37"/>
                  <a:pt x="878" y="37"/>
                  <a:pt x="878" y="37"/>
                </a:cubicBezTo>
                <a:cubicBezTo>
                  <a:pt x="877" y="36"/>
                  <a:pt x="876" y="36"/>
                  <a:pt x="876" y="35"/>
                </a:cubicBezTo>
                <a:cubicBezTo>
                  <a:pt x="876" y="34"/>
                  <a:pt x="875" y="34"/>
                  <a:pt x="874" y="34"/>
                </a:cubicBezTo>
                <a:cubicBezTo>
                  <a:pt x="874" y="33"/>
                  <a:pt x="874" y="33"/>
                  <a:pt x="873" y="33"/>
                </a:cubicBezTo>
                <a:cubicBezTo>
                  <a:pt x="873" y="34"/>
                  <a:pt x="871" y="36"/>
                  <a:pt x="871" y="36"/>
                </a:cubicBezTo>
                <a:cubicBezTo>
                  <a:pt x="872" y="35"/>
                  <a:pt x="872" y="37"/>
                  <a:pt x="872" y="38"/>
                </a:cubicBezTo>
                <a:cubicBezTo>
                  <a:pt x="874" y="38"/>
                  <a:pt x="874" y="37"/>
                  <a:pt x="876" y="37"/>
                </a:cubicBezTo>
                <a:cubicBezTo>
                  <a:pt x="876" y="39"/>
                  <a:pt x="876" y="39"/>
                  <a:pt x="876" y="39"/>
                </a:cubicBezTo>
                <a:cubicBezTo>
                  <a:pt x="874" y="39"/>
                  <a:pt x="874" y="42"/>
                  <a:pt x="872" y="42"/>
                </a:cubicBezTo>
                <a:cubicBezTo>
                  <a:pt x="873" y="44"/>
                  <a:pt x="876" y="44"/>
                  <a:pt x="878" y="44"/>
                </a:cubicBezTo>
                <a:cubicBezTo>
                  <a:pt x="879" y="47"/>
                  <a:pt x="877" y="50"/>
                  <a:pt x="875" y="51"/>
                </a:cubicBezTo>
                <a:cubicBezTo>
                  <a:pt x="875" y="52"/>
                  <a:pt x="876" y="54"/>
                  <a:pt x="874" y="55"/>
                </a:cubicBezTo>
                <a:cubicBezTo>
                  <a:pt x="873" y="53"/>
                  <a:pt x="871" y="55"/>
                  <a:pt x="868" y="55"/>
                </a:cubicBezTo>
                <a:cubicBezTo>
                  <a:pt x="868" y="53"/>
                  <a:pt x="868" y="53"/>
                  <a:pt x="868" y="53"/>
                </a:cubicBezTo>
                <a:cubicBezTo>
                  <a:pt x="870" y="54"/>
                  <a:pt x="871" y="53"/>
                  <a:pt x="872" y="52"/>
                </a:cubicBezTo>
                <a:cubicBezTo>
                  <a:pt x="871" y="51"/>
                  <a:pt x="871" y="50"/>
                  <a:pt x="871" y="49"/>
                </a:cubicBezTo>
                <a:cubicBezTo>
                  <a:pt x="871" y="47"/>
                  <a:pt x="871" y="47"/>
                  <a:pt x="871" y="45"/>
                </a:cubicBezTo>
                <a:cubicBezTo>
                  <a:pt x="870" y="45"/>
                  <a:pt x="870" y="46"/>
                  <a:pt x="869" y="46"/>
                </a:cubicBezTo>
                <a:cubicBezTo>
                  <a:pt x="869" y="49"/>
                  <a:pt x="869" y="49"/>
                  <a:pt x="869" y="49"/>
                </a:cubicBezTo>
                <a:cubicBezTo>
                  <a:pt x="868" y="50"/>
                  <a:pt x="867" y="50"/>
                  <a:pt x="866" y="50"/>
                </a:cubicBezTo>
                <a:cubicBezTo>
                  <a:pt x="866" y="53"/>
                  <a:pt x="866" y="53"/>
                  <a:pt x="866" y="53"/>
                </a:cubicBezTo>
                <a:cubicBezTo>
                  <a:pt x="865" y="54"/>
                  <a:pt x="865" y="54"/>
                  <a:pt x="865" y="54"/>
                </a:cubicBezTo>
                <a:cubicBezTo>
                  <a:pt x="864" y="55"/>
                  <a:pt x="862" y="55"/>
                  <a:pt x="861" y="55"/>
                </a:cubicBezTo>
                <a:cubicBezTo>
                  <a:pt x="861" y="55"/>
                  <a:pt x="862" y="56"/>
                  <a:pt x="861" y="56"/>
                </a:cubicBezTo>
                <a:cubicBezTo>
                  <a:pt x="860" y="56"/>
                  <a:pt x="860" y="55"/>
                  <a:pt x="859" y="56"/>
                </a:cubicBezTo>
                <a:cubicBezTo>
                  <a:pt x="859" y="57"/>
                  <a:pt x="857" y="58"/>
                  <a:pt x="856" y="57"/>
                </a:cubicBezTo>
                <a:cubicBezTo>
                  <a:pt x="857" y="57"/>
                  <a:pt x="858" y="56"/>
                  <a:pt x="859" y="56"/>
                </a:cubicBezTo>
                <a:cubicBezTo>
                  <a:pt x="859" y="54"/>
                  <a:pt x="857" y="56"/>
                  <a:pt x="857" y="54"/>
                </a:cubicBezTo>
                <a:cubicBezTo>
                  <a:pt x="859" y="55"/>
                  <a:pt x="860" y="53"/>
                  <a:pt x="861" y="53"/>
                </a:cubicBezTo>
                <a:cubicBezTo>
                  <a:pt x="861" y="55"/>
                  <a:pt x="864" y="53"/>
                  <a:pt x="864" y="53"/>
                </a:cubicBezTo>
                <a:cubicBezTo>
                  <a:pt x="863" y="52"/>
                  <a:pt x="861" y="53"/>
                  <a:pt x="861" y="50"/>
                </a:cubicBezTo>
                <a:cubicBezTo>
                  <a:pt x="863" y="50"/>
                  <a:pt x="863" y="49"/>
                  <a:pt x="865" y="49"/>
                </a:cubicBezTo>
                <a:cubicBezTo>
                  <a:pt x="864" y="47"/>
                  <a:pt x="865" y="47"/>
                  <a:pt x="866" y="46"/>
                </a:cubicBezTo>
                <a:cubicBezTo>
                  <a:pt x="866" y="44"/>
                  <a:pt x="867" y="43"/>
                  <a:pt x="867" y="40"/>
                </a:cubicBezTo>
                <a:cubicBezTo>
                  <a:pt x="865" y="41"/>
                  <a:pt x="866" y="39"/>
                  <a:pt x="864" y="39"/>
                </a:cubicBezTo>
                <a:cubicBezTo>
                  <a:pt x="863" y="39"/>
                  <a:pt x="863" y="41"/>
                  <a:pt x="862" y="42"/>
                </a:cubicBezTo>
                <a:cubicBezTo>
                  <a:pt x="864" y="42"/>
                  <a:pt x="865" y="43"/>
                  <a:pt x="865" y="45"/>
                </a:cubicBezTo>
                <a:cubicBezTo>
                  <a:pt x="864" y="45"/>
                  <a:pt x="863" y="44"/>
                  <a:pt x="862" y="44"/>
                </a:cubicBezTo>
                <a:cubicBezTo>
                  <a:pt x="861" y="47"/>
                  <a:pt x="855" y="43"/>
                  <a:pt x="855" y="45"/>
                </a:cubicBezTo>
                <a:cubicBezTo>
                  <a:pt x="856" y="46"/>
                  <a:pt x="857" y="45"/>
                  <a:pt x="858" y="46"/>
                </a:cubicBezTo>
                <a:cubicBezTo>
                  <a:pt x="858" y="46"/>
                  <a:pt x="858" y="47"/>
                  <a:pt x="858" y="47"/>
                </a:cubicBezTo>
                <a:cubicBezTo>
                  <a:pt x="858" y="47"/>
                  <a:pt x="860" y="46"/>
                  <a:pt x="860" y="48"/>
                </a:cubicBezTo>
                <a:cubicBezTo>
                  <a:pt x="859" y="49"/>
                  <a:pt x="858" y="50"/>
                  <a:pt x="855" y="50"/>
                </a:cubicBezTo>
                <a:cubicBezTo>
                  <a:pt x="855" y="50"/>
                  <a:pt x="855" y="49"/>
                  <a:pt x="855" y="48"/>
                </a:cubicBezTo>
                <a:cubicBezTo>
                  <a:pt x="853" y="48"/>
                  <a:pt x="853" y="48"/>
                  <a:pt x="853" y="48"/>
                </a:cubicBezTo>
                <a:cubicBezTo>
                  <a:pt x="851" y="50"/>
                  <a:pt x="852" y="51"/>
                  <a:pt x="853" y="53"/>
                </a:cubicBezTo>
                <a:cubicBezTo>
                  <a:pt x="853" y="54"/>
                  <a:pt x="852" y="55"/>
                  <a:pt x="851" y="55"/>
                </a:cubicBezTo>
                <a:cubicBezTo>
                  <a:pt x="851" y="55"/>
                  <a:pt x="850" y="54"/>
                  <a:pt x="850" y="54"/>
                </a:cubicBezTo>
                <a:cubicBezTo>
                  <a:pt x="850" y="55"/>
                  <a:pt x="848" y="55"/>
                  <a:pt x="847" y="55"/>
                </a:cubicBezTo>
                <a:cubicBezTo>
                  <a:pt x="848" y="52"/>
                  <a:pt x="847" y="49"/>
                  <a:pt x="852" y="49"/>
                </a:cubicBezTo>
                <a:cubicBezTo>
                  <a:pt x="852" y="47"/>
                  <a:pt x="854" y="44"/>
                  <a:pt x="851" y="44"/>
                </a:cubicBezTo>
                <a:cubicBezTo>
                  <a:pt x="850" y="44"/>
                  <a:pt x="849" y="45"/>
                  <a:pt x="848" y="46"/>
                </a:cubicBezTo>
                <a:cubicBezTo>
                  <a:pt x="848" y="47"/>
                  <a:pt x="849" y="47"/>
                  <a:pt x="849" y="48"/>
                </a:cubicBezTo>
                <a:cubicBezTo>
                  <a:pt x="846" y="48"/>
                  <a:pt x="848" y="50"/>
                  <a:pt x="847" y="50"/>
                </a:cubicBezTo>
                <a:cubicBezTo>
                  <a:pt x="846" y="50"/>
                  <a:pt x="846" y="48"/>
                  <a:pt x="844" y="48"/>
                </a:cubicBezTo>
                <a:cubicBezTo>
                  <a:pt x="843" y="49"/>
                  <a:pt x="846" y="50"/>
                  <a:pt x="845" y="51"/>
                </a:cubicBezTo>
                <a:cubicBezTo>
                  <a:pt x="843" y="50"/>
                  <a:pt x="843" y="48"/>
                  <a:pt x="842" y="47"/>
                </a:cubicBezTo>
                <a:cubicBezTo>
                  <a:pt x="843" y="47"/>
                  <a:pt x="844" y="48"/>
                  <a:pt x="845" y="48"/>
                </a:cubicBezTo>
                <a:cubicBezTo>
                  <a:pt x="845" y="45"/>
                  <a:pt x="847" y="46"/>
                  <a:pt x="847" y="44"/>
                </a:cubicBezTo>
                <a:cubicBezTo>
                  <a:pt x="846" y="44"/>
                  <a:pt x="846" y="46"/>
                  <a:pt x="845" y="45"/>
                </a:cubicBezTo>
                <a:cubicBezTo>
                  <a:pt x="844" y="43"/>
                  <a:pt x="844" y="41"/>
                  <a:pt x="842" y="40"/>
                </a:cubicBezTo>
                <a:cubicBezTo>
                  <a:pt x="842" y="41"/>
                  <a:pt x="841" y="40"/>
                  <a:pt x="840" y="40"/>
                </a:cubicBezTo>
                <a:cubicBezTo>
                  <a:pt x="840" y="43"/>
                  <a:pt x="840" y="44"/>
                  <a:pt x="838" y="44"/>
                </a:cubicBezTo>
                <a:cubicBezTo>
                  <a:pt x="841" y="44"/>
                  <a:pt x="841" y="44"/>
                  <a:pt x="841" y="44"/>
                </a:cubicBezTo>
                <a:cubicBezTo>
                  <a:pt x="839" y="45"/>
                  <a:pt x="841" y="47"/>
                  <a:pt x="841" y="48"/>
                </a:cubicBezTo>
                <a:cubicBezTo>
                  <a:pt x="841" y="50"/>
                  <a:pt x="841" y="52"/>
                  <a:pt x="839" y="52"/>
                </a:cubicBezTo>
                <a:cubicBezTo>
                  <a:pt x="838" y="52"/>
                  <a:pt x="839" y="51"/>
                  <a:pt x="838" y="51"/>
                </a:cubicBezTo>
                <a:cubicBezTo>
                  <a:pt x="837" y="52"/>
                  <a:pt x="837" y="53"/>
                  <a:pt x="835" y="53"/>
                </a:cubicBezTo>
                <a:cubicBezTo>
                  <a:pt x="837" y="51"/>
                  <a:pt x="836" y="52"/>
                  <a:pt x="835" y="51"/>
                </a:cubicBezTo>
                <a:cubicBezTo>
                  <a:pt x="835" y="49"/>
                  <a:pt x="836" y="49"/>
                  <a:pt x="836" y="47"/>
                </a:cubicBezTo>
                <a:cubicBezTo>
                  <a:pt x="835" y="46"/>
                  <a:pt x="834" y="48"/>
                  <a:pt x="834" y="47"/>
                </a:cubicBezTo>
                <a:cubicBezTo>
                  <a:pt x="834" y="44"/>
                  <a:pt x="834" y="45"/>
                  <a:pt x="833" y="45"/>
                </a:cubicBezTo>
                <a:cubicBezTo>
                  <a:pt x="832" y="44"/>
                  <a:pt x="831" y="42"/>
                  <a:pt x="828" y="42"/>
                </a:cubicBezTo>
                <a:cubicBezTo>
                  <a:pt x="827" y="44"/>
                  <a:pt x="825" y="45"/>
                  <a:pt x="823" y="44"/>
                </a:cubicBezTo>
                <a:cubicBezTo>
                  <a:pt x="822" y="45"/>
                  <a:pt x="820" y="48"/>
                  <a:pt x="822" y="49"/>
                </a:cubicBezTo>
                <a:cubicBezTo>
                  <a:pt x="823" y="48"/>
                  <a:pt x="826" y="49"/>
                  <a:pt x="827" y="49"/>
                </a:cubicBezTo>
                <a:cubicBezTo>
                  <a:pt x="827" y="49"/>
                  <a:pt x="827" y="48"/>
                  <a:pt x="828" y="48"/>
                </a:cubicBezTo>
                <a:cubicBezTo>
                  <a:pt x="827" y="48"/>
                  <a:pt x="826" y="48"/>
                  <a:pt x="826" y="47"/>
                </a:cubicBezTo>
                <a:cubicBezTo>
                  <a:pt x="826" y="46"/>
                  <a:pt x="826" y="45"/>
                  <a:pt x="828" y="46"/>
                </a:cubicBezTo>
                <a:cubicBezTo>
                  <a:pt x="826" y="49"/>
                  <a:pt x="830" y="47"/>
                  <a:pt x="831" y="48"/>
                </a:cubicBezTo>
                <a:cubicBezTo>
                  <a:pt x="829" y="50"/>
                  <a:pt x="828" y="51"/>
                  <a:pt x="827" y="53"/>
                </a:cubicBezTo>
                <a:cubicBezTo>
                  <a:pt x="826" y="52"/>
                  <a:pt x="825" y="52"/>
                  <a:pt x="824" y="52"/>
                </a:cubicBezTo>
                <a:cubicBezTo>
                  <a:pt x="823" y="53"/>
                  <a:pt x="822" y="55"/>
                  <a:pt x="821" y="56"/>
                </a:cubicBezTo>
                <a:cubicBezTo>
                  <a:pt x="820" y="56"/>
                  <a:pt x="820" y="54"/>
                  <a:pt x="820" y="53"/>
                </a:cubicBezTo>
                <a:cubicBezTo>
                  <a:pt x="818" y="53"/>
                  <a:pt x="819" y="57"/>
                  <a:pt x="818" y="57"/>
                </a:cubicBezTo>
                <a:cubicBezTo>
                  <a:pt x="818" y="57"/>
                  <a:pt x="817" y="56"/>
                  <a:pt x="817" y="56"/>
                </a:cubicBezTo>
                <a:cubicBezTo>
                  <a:pt x="818" y="54"/>
                  <a:pt x="819" y="52"/>
                  <a:pt x="818" y="50"/>
                </a:cubicBezTo>
                <a:cubicBezTo>
                  <a:pt x="819" y="50"/>
                  <a:pt x="819" y="50"/>
                  <a:pt x="819" y="49"/>
                </a:cubicBezTo>
                <a:cubicBezTo>
                  <a:pt x="818" y="49"/>
                  <a:pt x="818" y="50"/>
                  <a:pt x="817" y="50"/>
                </a:cubicBezTo>
                <a:cubicBezTo>
                  <a:pt x="817" y="52"/>
                  <a:pt x="816" y="53"/>
                  <a:pt x="815" y="54"/>
                </a:cubicBezTo>
                <a:cubicBezTo>
                  <a:pt x="815" y="54"/>
                  <a:pt x="813" y="54"/>
                  <a:pt x="813" y="53"/>
                </a:cubicBezTo>
                <a:cubicBezTo>
                  <a:pt x="813" y="52"/>
                  <a:pt x="815" y="52"/>
                  <a:pt x="815" y="50"/>
                </a:cubicBezTo>
                <a:cubicBezTo>
                  <a:pt x="813" y="50"/>
                  <a:pt x="813" y="51"/>
                  <a:pt x="813" y="49"/>
                </a:cubicBezTo>
                <a:cubicBezTo>
                  <a:pt x="810" y="50"/>
                  <a:pt x="810" y="47"/>
                  <a:pt x="807" y="47"/>
                </a:cubicBezTo>
                <a:cubicBezTo>
                  <a:pt x="806" y="47"/>
                  <a:pt x="807" y="48"/>
                  <a:pt x="806" y="48"/>
                </a:cubicBezTo>
                <a:cubicBezTo>
                  <a:pt x="805" y="47"/>
                  <a:pt x="804" y="45"/>
                  <a:pt x="806" y="44"/>
                </a:cubicBezTo>
                <a:cubicBezTo>
                  <a:pt x="806" y="46"/>
                  <a:pt x="808" y="46"/>
                  <a:pt x="808" y="44"/>
                </a:cubicBezTo>
                <a:cubicBezTo>
                  <a:pt x="807" y="44"/>
                  <a:pt x="805" y="44"/>
                  <a:pt x="804" y="44"/>
                </a:cubicBezTo>
                <a:cubicBezTo>
                  <a:pt x="804" y="44"/>
                  <a:pt x="805" y="43"/>
                  <a:pt x="804" y="43"/>
                </a:cubicBezTo>
                <a:cubicBezTo>
                  <a:pt x="803" y="42"/>
                  <a:pt x="802" y="44"/>
                  <a:pt x="802" y="44"/>
                </a:cubicBezTo>
                <a:cubicBezTo>
                  <a:pt x="802" y="44"/>
                  <a:pt x="801" y="43"/>
                  <a:pt x="800" y="43"/>
                </a:cubicBezTo>
                <a:cubicBezTo>
                  <a:pt x="800" y="43"/>
                  <a:pt x="799" y="44"/>
                  <a:pt x="798" y="44"/>
                </a:cubicBezTo>
                <a:cubicBezTo>
                  <a:pt x="798" y="42"/>
                  <a:pt x="796" y="41"/>
                  <a:pt x="797" y="39"/>
                </a:cubicBezTo>
                <a:cubicBezTo>
                  <a:pt x="796" y="39"/>
                  <a:pt x="796" y="40"/>
                  <a:pt x="795" y="40"/>
                </a:cubicBezTo>
                <a:cubicBezTo>
                  <a:pt x="795" y="40"/>
                  <a:pt x="792" y="38"/>
                  <a:pt x="792" y="39"/>
                </a:cubicBezTo>
                <a:cubicBezTo>
                  <a:pt x="794" y="40"/>
                  <a:pt x="792" y="42"/>
                  <a:pt x="791" y="43"/>
                </a:cubicBezTo>
                <a:cubicBezTo>
                  <a:pt x="792" y="43"/>
                  <a:pt x="793" y="43"/>
                  <a:pt x="792" y="44"/>
                </a:cubicBezTo>
                <a:cubicBezTo>
                  <a:pt x="791" y="44"/>
                  <a:pt x="790" y="44"/>
                  <a:pt x="790" y="43"/>
                </a:cubicBezTo>
                <a:cubicBezTo>
                  <a:pt x="790" y="42"/>
                  <a:pt x="791" y="42"/>
                  <a:pt x="790" y="41"/>
                </a:cubicBezTo>
                <a:cubicBezTo>
                  <a:pt x="789" y="40"/>
                  <a:pt x="789" y="42"/>
                  <a:pt x="788" y="42"/>
                </a:cubicBezTo>
                <a:cubicBezTo>
                  <a:pt x="788" y="41"/>
                  <a:pt x="787" y="38"/>
                  <a:pt x="788" y="38"/>
                </a:cubicBezTo>
                <a:cubicBezTo>
                  <a:pt x="790" y="37"/>
                  <a:pt x="790" y="39"/>
                  <a:pt x="791" y="38"/>
                </a:cubicBezTo>
                <a:cubicBezTo>
                  <a:pt x="792" y="36"/>
                  <a:pt x="789" y="37"/>
                  <a:pt x="790" y="35"/>
                </a:cubicBezTo>
                <a:cubicBezTo>
                  <a:pt x="791" y="34"/>
                  <a:pt x="793" y="33"/>
                  <a:pt x="794" y="32"/>
                </a:cubicBezTo>
                <a:cubicBezTo>
                  <a:pt x="795" y="32"/>
                  <a:pt x="795" y="33"/>
                  <a:pt x="796" y="34"/>
                </a:cubicBezTo>
                <a:cubicBezTo>
                  <a:pt x="797" y="34"/>
                  <a:pt x="798" y="35"/>
                  <a:pt x="799" y="36"/>
                </a:cubicBezTo>
                <a:cubicBezTo>
                  <a:pt x="798" y="38"/>
                  <a:pt x="800" y="44"/>
                  <a:pt x="802" y="42"/>
                </a:cubicBezTo>
                <a:cubicBezTo>
                  <a:pt x="802" y="41"/>
                  <a:pt x="801" y="42"/>
                  <a:pt x="801" y="40"/>
                </a:cubicBezTo>
                <a:cubicBezTo>
                  <a:pt x="801" y="40"/>
                  <a:pt x="801" y="40"/>
                  <a:pt x="802" y="39"/>
                </a:cubicBezTo>
                <a:cubicBezTo>
                  <a:pt x="803" y="39"/>
                  <a:pt x="805" y="41"/>
                  <a:pt x="806" y="39"/>
                </a:cubicBezTo>
                <a:cubicBezTo>
                  <a:pt x="804" y="39"/>
                  <a:pt x="804" y="37"/>
                  <a:pt x="803" y="36"/>
                </a:cubicBezTo>
                <a:cubicBezTo>
                  <a:pt x="803" y="36"/>
                  <a:pt x="803" y="36"/>
                  <a:pt x="803" y="35"/>
                </a:cubicBezTo>
                <a:cubicBezTo>
                  <a:pt x="802" y="35"/>
                  <a:pt x="803" y="34"/>
                  <a:pt x="803" y="34"/>
                </a:cubicBezTo>
                <a:cubicBezTo>
                  <a:pt x="801" y="34"/>
                  <a:pt x="800" y="33"/>
                  <a:pt x="800" y="33"/>
                </a:cubicBezTo>
                <a:cubicBezTo>
                  <a:pt x="800" y="31"/>
                  <a:pt x="799" y="31"/>
                  <a:pt x="799" y="30"/>
                </a:cubicBezTo>
                <a:cubicBezTo>
                  <a:pt x="798" y="30"/>
                  <a:pt x="797" y="29"/>
                  <a:pt x="796" y="29"/>
                </a:cubicBezTo>
                <a:cubicBezTo>
                  <a:pt x="797" y="27"/>
                  <a:pt x="798" y="27"/>
                  <a:pt x="798" y="25"/>
                </a:cubicBezTo>
                <a:cubicBezTo>
                  <a:pt x="798" y="24"/>
                  <a:pt x="797" y="24"/>
                  <a:pt x="796" y="23"/>
                </a:cubicBezTo>
                <a:cubicBezTo>
                  <a:pt x="796" y="24"/>
                  <a:pt x="797" y="25"/>
                  <a:pt x="797" y="26"/>
                </a:cubicBezTo>
                <a:cubicBezTo>
                  <a:pt x="795" y="27"/>
                  <a:pt x="793" y="27"/>
                  <a:pt x="792" y="28"/>
                </a:cubicBezTo>
                <a:cubicBezTo>
                  <a:pt x="792" y="28"/>
                  <a:pt x="790" y="27"/>
                  <a:pt x="790" y="28"/>
                </a:cubicBezTo>
                <a:cubicBezTo>
                  <a:pt x="791" y="28"/>
                  <a:pt x="790" y="28"/>
                  <a:pt x="790" y="29"/>
                </a:cubicBezTo>
                <a:cubicBezTo>
                  <a:pt x="789" y="31"/>
                  <a:pt x="789" y="34"/>
                  <a:pt x="788" y="35"/>
                </a:cubicBezTo>
                <a:cubicBezTo>
                  <a:pt x="786" y="36"/>
                  <a:pt x="785" y="35"/>
                  <a:pt x="784" y="35"/>
                </a:cubicBezTo>
                <a:cubicBezTo>
                  <a:pt x="783" y="34"/>
                  <a:pt x="784" y="33"/>
                  <a:pt x="783" y="34"/>
                </a:cubicBezTo>
                <a:cubicBezTo>
                  <a:pt x="782" y="35"/>
                  <a:pt x="783" y="35"/>
                  <a:pt x="783" y="36"/>
                </a:cubicBezTo>
                <a:cubicBezTo>
                  <a:pt x="782" y="37"/>
                  <a:pt x="782" y="39"/>
                  <a:pt x="780" y="40"/>
                </a:cubicBezTo>
                <a:cubicBezTo>
                  <a:pt x="779" y="40"/>
                  <a:pt x="779" y="39"/>
                  <a:pt x="779" y="39"/>
                </a:cubicBezTo>
                <a:cubicBezTo>
                  <a:pt x="778" y="38"/>
                  <a:pt x="777" y="39"/>
                  <a:pt x="776" y="38"/>
                </a:cubicBezTo>
                <a:cubicBezTo>
                  <a:pt x="776" y="37"/>
                  <a:pt x="777" y="37"/>
                  <a:pt x="777" y="37"/>
                </a:cubicBezTo>
                <a:cubicBezTo>
                  <a:pt x="776" y="36"/>
                  <a:pt x="775" y="37"/>
                  <a:pt x="775" y="36"/>
                </a:cubicBezTo>
                <a:cubicBezTo>
                  <a:pt x="775" y="35"/>
                  <a:pt x="775" y="35"/>
                  <a:pt x="775" y="35"/>
                </a:cubicBezTo>
                <a:cubicBezTo>
                  <a:pt x="774" y="34"/>
                  <a:pt x="774" y="34"/>
                  <a:pt x="773" y="34"/>
                </a:cubicBezTo>
                <a:cubicBezTo>
                  <a:pt x="771" y="36"/>
                  <a:pt x="768" y="38"/>
                  <a:pt x="765" y="36"/>
                </a:cubicBezTo>
                <a:cubicBezTo>
                  <a:pt x="765" y="38"/>
                  <a:pt x="769" y="37"/>
                  <a:pt x="769" y="39"/>
                </a:cubicBezTo>
                <a:cubicBezTo>
                  <a:pt x="770" y="38"/>
                  <a:pt x="771" y="38"/>
                  <a:pt x="772" y="38"/>
                </a:cubicBezTo>
                <a:cubicBezTo>
                  <a:pt x="771" y="37"/>
                  <a:pt x="772" y="36"/>
                  <a:pt x="773" y="37"/>
                </a:cubicBezTo>
                <a:cubicBezTo>
                  <a:pt x="773" y="39"/>
                  <a:pt x="775" y="40"/>
                  <a:pt x="772" y="42"/>
                </a:cubicBezTo>
                <a:cubicBezTo>
                  <a:pt x="771" y="41"/>
                  <a:pt x="770" y="42"/>
                  <a:pt x="770" y="43"/>
                </a:cubicBezTo>
                <a:cubicBezTo>
                  <a:pt x="770" y="44"/>
                  <a:pt x="770" y="45"/>
                  <a:pt x="770" y="46"/>
                </a:cubicBezTo>
                <a:cubicBezTo>
                  <a:pt x="770" y="46"/>
                  <a:pt x="773" y="47"/>
                  <a:pt x="772" y="48"/>
                </a:cubicBezTo>
                <a:cubicBezTo>
                  <a:pt x="775" y="49"/>
                  <a:pt x="778" y="49"/>
                  <a:pt x="778" y="51"/>
                </a:cubicBezTo>
                <a:cubicBezTo>
                  <a:pt x="778" y="51"/>
                  <a:pt x="777" y="51"/>
                  <a:pt x="777" y="52"/>
                </a:cubicBezTo>
                <a:cubicBezTo>
                  <a:pt x="776" y="51"/>
                  <a:pt x="776" y="49"/>
                  <a:pt x="774" y="49"/>
                </a:cubicBezTo>
                <a:cubicBezTo>
                  <a:pt x="774" y="51"/>
                  <a:pt x="772" y="52"/>
                  <a:pt x="771" y="53"/>
                </a:cubicBezTo>
                <a:cubicBezTo>
                  <a:pt x="771" y="54"/>
                  <a:pt x="771" y="55"/>
                  <a:pt x="770" y="55"/>
                </a:cubicBezTo>
                <a:cubicBezTo>
                  <a:pt x="769" y="55"/>
                  <a:pt x="768" y="55"/>
                  <a:pt x="768" y="54"/>
                </a:cubicBezTo>
                <a:cubicBezTo>
                  <a:pt x="768" y="52"/>
                  <a:pt x="769" y="51"/>
                  <a:pt x="771" y="52"/>
                </a:cubicBezTo>
                <a:cubicBezTo>
                  <a:pt x="771" y="51"/>
                  <a:pt x="770" y="50"/>
                  <a:pt x="770" y="48"/>
                </a:cubicBezTo>
                <a:cubicBezTo>
                  <a:pt x="768" y="48"/>
                  <a:pt x="768" y="50"/>
                  <a:pt x="768" y="51"/>
                </a:cubicBezTo>
                <a:cubicBezTo>
                  <a:pt x="766" y="51"/>
                  <a:pt x="766" y="52"/>
                  <a:pt x="765" y="53"/>
                </a:cubicBezTo>
                <a:cubicBezTo>
                  <a:pt x="764" y="51"/>
                  <a:pt x="763" y="49"/>
                  <a:pt x="760" y="50"/>
                </a:cubicBezTo>
                <a:cubicBezTo>
                  <a:pt x="759" y="50"/>
                  <a:pt x="762" y="49"/>
                  <a:pt x="760" y="48"/>
                </a:cubicBezTo>
                <a:cubicBezTo>
                  <a:pt x="759" y="48"/>
                  <a:pt x="759" y="48"/>
                  <a:pt x="759" y="48"/>
                </a:cubicBezTo>
                <a:cubicBezTo>
                  <a:pt x="760" y="50"/>
                  <a:pt x="758" y="50"/>
                  <a:pt x="757" y="49"/>
                </a:cubicBezTo>
                <a:cubicBezTo>
                  <a:pt x="757" y="52"/>
                  <a:pt x="761" y="50"/>
                  <a:pt x="762" y="52"/>
                </a:cubicBezTo>
                <a:cubicBezTo>
                  <a:pt x="761" y="53"/>
                  <a:pt x="760" y="54"/>
                  <a:pt x="760" y="56"/>
                </a:cubicBezTo>
                <a:cubicBezTo>
                  <a:pt x="762" y="56"/>
                  <a:pt x="764" y="56"/>
                  <a:pt x="766" y="56"/>
                </a:cubicBezTo>
                <a:cubicBezTo>
                  <a:pt x="766" y="57"/>
                  <a:pt x="767" y="57"/>
                  <a:pt x="766" y="58"/>
                </a:cubicBezTo>
                <a:cubicBezTo>
                  <a:pt x="765" y="58"/>
                  <a:pt x="764" y="59"/>
                  <a:pt x="763" y="58"/>
                </a:cubicBezTo>
                <a:cubicBezTo>
                  <a:pt x="761" y="60"/>
                  <a:pt x="763" y="61"/>
                  <a:pt x="762" y="63"/>
                </a:cubicBezTo>
                <a:cubicBezTo>
                  <a:pt x="761" y="63"/>
                  <a:pt x="761" y="62"/>
                  <a:pt x="760" y="62"/>
                </a:cubicBezTo>
                <a:cubicBezTo>
                  <a:pt x="760" y="63"/>
                  <a:pt x="760" y="64"/>
                  <a:pt x="759" y="64"/>
                </a:cubicBezTo>
                <a:cubicBezTo>
                  <a:pt x="757" y="63"/>
                  <a:pt x="754" y="64"/>
                  <a:pt x="752" y="62"/>
                </a:cubicBezTo>
                <a:cubicBezTo>
                  <a:pt x="753" y="62"/>
                  <a:pt x="754" y="62"/>
                  <a:pt x="755" y="62"/>
                </a:cubicBezTo>
                <a:cubicBezTo>
                  <a:pt x="755" y="61"/>
                  <a:pt x="757" y="60"/>
                  <a:pt x="757" y="58"/>
                </a:cubicBezTo>
                <a:cubicBezTo>
                  <a:pt x="758" y="58"/>
                  <a:pt x="758" y="59"/>
                  <a:pt x="759" y="58"/>
                </a:cubicBezTo>
                <a:cubicBezTo>
                  <a:pt x="760" y="57"/>
                  <a:pt x="757" y="58"/>
                  <a:pt x="757" y="57"/>
                </a:cubicBezTo>
                <a:cubicBezTo>
                  <a:pt x="758" y="55"/>
                  <a:pt x="756" y="54"/>
                  <a:pt x="755" y="54"/>
                </a:cubicBezTo>
                <a:cubicBezTo>
                  <a:pt x="756" y="53"/>
                  <a:pt x="758" y="53"/>
                  <a:pt x="757" y="52"/>
                </a:cubicBezTo>
                <a:cubicBezTo>
                  <a:pt x="755" y="52"/>
                  <a:pt x="755" y="53"/>
                  <a:pt x="754" y="53"/>
                </a:cubicBezTo>
                <a:cubicBezTo>
                  <a:pt x="753" y="52"/>
                  <a:pt x="751" y="54"/>
                  <a:pt x="749" y="53"/>
                </a:cubicBezTo>
                <a:cubicBezTo>
                  <a:pt x="749" y="55"/>
                  <a:pt x="754" y="53"/>
                  <a:pt x="752" y="56"/>
                </a:cubicBezTo>
                <a:cubicBezTo>
                  <a:pt x="753" y="56"/>
                  <a:pt x="753" y="54"/>
                  <a:pt x="754" y="55"/>
                </a:cubicBezTo>
                <a:cubicBezTo>
                  <a:pt x="754" y="56"/>
                  <a:pt x="753" y="57"/>
                  <a:pt x="752" y="57"/>
                </a:cubicBezTo>
                <a:cubicBezTo>
                  <a:pt x="752" y="59"/>
                  <a:pt x="751" y="59"/>
                  <a:pt x="752" y="60"/>
                </a:cubicBezTo>
                <a:cubicBezTo>
                  <a:pt x="751" y="60"/>
                  <a:pt x="750" y="61"/>
                  <a:pt x="749" y="61"/>
                </a:cubicBezTo>
                <a:cubicBezTo>
                  <a:pt x="749" y="59"/>
                  <a:pt x="749" y="58"/>
                  <a:pt x="750" y="57"/>
                </a:cubicBezTo>
                <a:cubicBezTo>
                  <a:pt x="748" y="57"/>
                  <a:pt x="750" y="56"/>
                  <a:pt x="750" y="54"/>
                </a:cubicBezTo>
                <a:cubicBezTo>
                  <a:pt x="746" y="56"/>
                  <a:pt x="747" y="52"/>
                  <a:pt x="743" y="52"/>
                </a:cubicBezTo>
                <a:cubicBezTo>
                  <a:pt x="743" y="49"/>
                  <a:pt x="748" y="51"/>
                  <a:pt x="750" y="51"/>
                </a:cubicBezTo>
                <a:cubicBezTo>
                  <a:pt x="751" y="51"/>
                  <a:pt x="750" y="53"/>
                  <a:pt x="752" y="53"/>
                </a:cubicBezTo>
                <a:cubicBezTo>
                  <a:pt x="751" y="51"/>
                  <a:pt x="752" y="51"/>
                  <a:pt x="752" y="50"/>
                </a:cubicBezTo>
                <a:cubicBezTo>
                  <a:pt x="748" y="50"/>
                  <a:pt x="750" y="47"/>
                  <a:pt x="748" y="46"/>
                </a:cubicBezTo>
                <a:cubicBezTo>
                  <a:pt x="748" y="47"/>
                  <a:pt x="749" y="48"/>
                  <a:pt x="748" y="48"/>
                </a:cubicBezTo>
                <a:cubicBezTo>
                  <a:pt x="748" y="48"/>
                  <a:pt x="748" y="49"/>
                  <a:pt x="747" y="49"/>
                </a:cubicBezTo>
                <a:cubicBezTo>
                  <a:pt x="747" y="48"/>
                  <a:pt x="747" y="46"/>
                  <a:pt x="745" y="47"/>
                </a:cubicBezTo>
                <a:cubicBezTo>
                  <a:pt x="745" y="46"/>
                  <a:pt x="746" y="44"/>
                  <a:pt x="745" y="44"/>
                </a:cubicBezTo>
                <a:cubicBezTo>
                  <a:pt x="744" y="46"/>
                  <a:pt x="741" y="46"/>
                  <a:pt x="740" y="45"/>
                </a:cubicBezTo>
                <a:cubicBezTo>
                  <a:pt x="739" y="46"/>
                  <a:pt x="738" y="46"/>
                  <a:pt x="737" y="46"/>
                </a:cubicBezTo>
                <a:cubicBezTo>
                  <a:pt x="736" y="45"/>
                  <a:pt x="736" y="43"/>
                  <a:pt x="737" y="42"/>
                </a:cubicBezTo>
                <a:cubicBezTo>
                  <a:pt x="736" y="42"/>
                  <a:pt x="735" y="41"/>
                  <a:pt x="735" y="40"/>
                </a:cubicBezTo>
                <a:cubicBezTo>
                  <a:pt x="734" y="40"/>
                  <a:pt x="732" y="40"/>
                  <a:pt x="732" y="41"/>
                </a:cubicBezTo>
                <a:cubicBezTo>
                  <a:pt x="734" y="41"/>
                  <a:pt x="734" y="42"/>
                  <a:pt x="735" y="43"/>
                </a:cubicBezTo>
                <a:cubicBezTo>
                  <a:pt x="735" y="43"/>
                  <a:pt x="735" y="44"/>
                  <a:pt x="734" y="44"/>
                </a:cubicBezTo>
                <a:cubicBezTo>
                  <a:pt x="734" y="44"/>
                  <a:pt x="733" y="44"/>
                  <a:pt x="733" y="44"/>
                </a:cubicBezTo>
                <a:cubicBezTo>
                  <a:pt x="733" y="46"/>
                  <a:pt x="731" y="45"/>
                  <a:pt x="731" y="46"/>
                </a:cubicBezTo>
                <a:cubicBezTo>
                  <a:pt x="731" y="47"/>
                  <a:pt x="733" y="47"/>
                  <a:pt x="732" y="48"/>
                </a:cubicBezTo>
                <a:cubicBezTo>
                  <a:pt x="729" y="46"/>
                  <a:pt x="732" y="45"/>
                  <a:pt x="732" y="42"/>
                </a:cubicBezTo>
                <a:cubicBezTo>
                  <a:pt x="730" y="43"/>
                  <a:pt x="729" y="45"/>
                  <a:pt x="729" y="46"/>
                </a:cubicBezTo>
                <a:cubicBezTo>
                  <a:pt x="729" y="45"/>
                  <a:pt x="728" y="46"/>
                  <a:pt x="728" y="45"/>
                </a:cubicBezTo>
                <a:cubicBezTo>
                  <a:pt x="728" y="44"/>
                  <a:pt x="728" y="44"/>
                  <a:pt x="728" y="44"/>
                </a:cubicBezTo>
                <a:cubicBezTo>
                  <a:pt x="726" y="44"/>
                  <a:pt x="727" y="42"/>
                  <a:pt x="727" y="42"/>
                </a:cubicBezTo>
                <a:cubicBezTo>
                  <a:pt x="727" y="42"/>
                  <a:pt x="726" y="42"/>
                  <a:pt x="726" y="42"/>
                </a:cubicBezTo>
                <a:cubicBezTo>
                  <a:pt x="726" y="41"/>
                  <a:pt x="726" y="41"/>
                  <a:pt x="726" y="40"/>
                </a:cubicBezTo>
                <a:cubicBezTo>
                  <a:pt x="725" y="40"/>
                  <a:pt x="724" y="40"/>
                  <a:pt x="724" y="40"/>
                </a:cubicBezTo>
                <a:cubicBezTo>
                  <a:pt x="723" y="40"/>
                  <a:pt x="724" y="39"/>
                  <a:pt x="724" y="38"/>
                </a:cubicBezTo>
                <a:cubicBezTo>
                  <a:pt x="722" y="38"/>
                  <a:pt x="723" y="41"/>
                  <a:pt x="720" y="40"/>
                </a:cubicBezTo>
                <a:cubicBezTo>
                  <a:pt x="720" y="41"/>
                  <a:pt x="719" y="42"/>
                  <a:pt x="719" y="43"/>
                </a:cubicBezTo>
                <a:cubicBezTo>
                  <a:pt x="721" y="43"/>
                  <a:pt x="721" y="41"/>
                  <a:pt x="722" y="41"/>
                </a:cubicBezTo>
                <a:cubicBezTo>
                  <a:pt x="723" y="42"/>
                  <a:pt x="722" y="42"/>
                  <a:pt x="722" y="43"/>
                </a:cubicBezTo>
                <a:cubicBezTo>
                  <a:pt x="723" y="43"/>
                  <a:pt x="723" y="44"/>
                  <a:pt x="723" y="44"/>
                </a:cubicBezTo>
                <a:cubicBezTo>
                  <a:pt x="722" y="46"/>
                  <a:pt x="722" y="44"/>
                  <a:pt x="721" y="44"/>
                </a:cubicBezTo>
                <a:cubicBezTo>
                  <a:pt x="719" y="45"/>
                  <a:pt x="721" y="47"/>
                  <a:pt x="719" y="48"/>
                </a:cubicBezTo>
                <a:cubicBezTo>
                  <a:pt x="718" y="47"/>
                  <a:pt x="715" y="49"/>
                  <a:pt x="714" y="49"/>
                </a:cubicBezTo>
                <a:cubicBezTo>
                  <a:pt x="715" y="47"/>
                  <a:pt x="713" y="45"/>
                  <a:pt x="713" y="44"/>
                </a:cubicBezTo>
                <a:cubicBezTo>
                  <a:pt x="712" y="46"/>
                  <a:pt x="707" y="47"/>
                  <a:pt x="706" y="46"/>
                </a:cubicBezTo>
                <a:cubicBezTo>
                  <a:pt x="708" y="46"/>
                  <a:pt x="707" y="44"/>
                  <a:pt x="708" y="44"/>
                </a:cubicBezTo>
                <a:cubicBezTo>
                  <a:pt x="708" y="45"/>
                  <a:pt x="709" y="45"/>
                  <a:pt x="710" y="45"/>
                </a:cubicBezTo>
                <a:cubicBezTo>
                  <a:pt x="709" y="44"/>
                  <a:pt x="711" y="44"/>
                  <a:pt x="711" y="44"/>
                </a:cubicBezTo>
                <a:cubicBezTo>
                  <a:pt x="710" y="42"/>
                  <a:pt x="712" y="40"/>
                  <a:pt x="713" y="39"/>
                </a:cubicBezTo>
                <a:cubicBezTo>
                  <a:pt x="713" y="36"/>
                  <a:pt x="713" y="36"/>
                  <a:pt x="713" y="36"/>
                </a:cubicBezTo>
                <a:cubicBezTo>
                  <a:pt x="712" y="35"/>
                  <a:pt x="711" y="34"/>
                  <a:pt x="710" y="33"/>
                </a:cubicBezTo>
                <a:cubicBezTo>
                  <a:pt x="710" y="32"/>
                  <a:pt x="710" y="32"/>
                  <a:pt x="710" y="31"/>
                </a:cubicBezTo>
                <a:cubicBezTo>
                  <a:pt x="709" y="31"/>
                  <a:pt x="710" y="28"/>
                  <a:pt x="708" y="27"/>
                </a:cubicBezTo>
                <a:cubicBezTo>
                  <a:pt x="707" y="28"/>
                  <a:pt x="708" y="28"/>
                  <a:pt x="708" y="30"/>
                </a:cubicBezTo>
                <a:cubicBezTo>
                  <a:pt x="706" y="30"/>
                  <a:pt x="704" y="30"/>
                  <a:pt x="704" y="32"/>
                </a:cubicBezTo>
                <a:cubicBezTo>
                  <a:pt x="705" y="32"/>
                  <a:pt x="707" y="31"/>
                  <a:pt x="706" y="33"/>
                </a:cubicBezTo>
                <a:cubicBezTo>
                  <a:pt x="703" y="33"/>
                  <a:pt x="703" y="38"/>
                  <a:pt x="700" y="35"/>
                </a:cubicBezTo>
                <a:cubicBezTo>
                  <a:pt x="700" y="35"/>
                  <a:pt x="701" y="34"/>
                  <a:pt x="702" y="34"/>
                </a:cubicBezTo>
                <a:cubicBezTo>
                  <a:pt x="700" y="33"/>
                  <a:pt x="700" y="33"/>
                  <a:pt x="698" y="34"/>
                </a:cubicBezTo>
                <a:cubicBezTo>
                  <a:pt x="698" y="36"/>
                  <a:pt x="698" y="37"/>
                  <a:pt x="699" y="39"/>
                </a:cubicBezTo>
                <a:cubicBezTo>
                  <a:pt x="698" y="38"/>
                  <a:pt x="696" y="39"/>
                  <a:pt x="696" y="38"/>
                </a:cubicBezTo>
                <a:cubicBezTo>
                  <a:pt x="697" y="38"/>
                  <a:pt x="696" y="36"/>
                  <a:pt x="697" y="34"/>
                </a:cubicBezTo>
                <a:cubicBezTo>
                  <a:pt x="695" y="34"/>
                  <a:pt x="695" y="36"/>
                  <a:pt x="694" y="36"/>
                </a:cubicBezTo>
                <a:cubicBezTo>
                  <a:pt x="694" y="37"/>
                  <a:pt x="693" y="36"/>
                  <a:pt x="693" y="37"/>
                </a:cubicBezTo>
                <a:cubicBezTo>
                  <a:pt x="693" y="37"/>
                  <a:pt x="694" y="37"/>
                  <a:pt x="694" y="38"/>
                </a:cubicBezTo>
                <a:cubicBezTo>
                  <a:pt x="692" y="37"/>
                  <a:pt x="693" y="39"/>
                  <a:pt x="692" y="39"/>
                </a:cubicBezTo>
                <a:cubicBezTo>
                  <a:pt x="691" y="38"/>
                  <a:pt x="691" y="37"/>
                  <a:pt x="692" y="37"/>
                </a:cubicBezTo>
                <a:cubicBezTo>
                  <a:pt x="689" y="37"/>
                  <a:pt x="690" y="38"/>
                  <a:pt x="687" y="37"/>
                </a:cubicBezTo>
                <a:cubicBezTo>
                  <a:pt x="687" y="38"/>
                  <a:pt x="687" y="39"/>
                  <a:pt x="687" y="39"/>
                </a:cubicBezTo>
                <a:cubicBezTo>
                  <a:pt x="686" y="39"/>
                  <a:pt x="686" y="38"/>
                  <a:pt x="686" y="38"/>
                </a:cubicBezTo>
                <a:cubicBezTo>
                  <a:pt x="687" y="38"/>
                  <a:pt x="687" y="36"/>
                  <a:pt x="687" y="36"/>
                </a:cubicBezTo>
                <a:cubicBezTo>
                  <a:pt x="687" y="35"/>
                  <a:pt x="688" y="35"/>
                  <a:pt x="688" y="34"/>
                </a:cubicBezTo>
                <a:cubicBezTo>
                  <a:pt x="687" y="33"/>
                  <a:pt x="686" y="31"/>
                  <a:pt x="685" y="32"/>
                </a:cubicBezTo>
                <a:cubicBezTo>
                  <a:pt x="685" y="30"/>
                  <a:pt x="683" y="29"/>
                  <a:pt x="683" y="27"/>
                </a:cubicBezTo>
                <a:cubicBezTo>
                  <a:pt x="682" y="27"/>
                  <a:pt x="681" y="27"/>
                  <a:pt x="681" y="26"/>
                </a:cubicBezTo>
                <a:cubicBezTo>
                  <a:pt x="679" y="25"/>
                  <a:pt x="680" y="27"/>
                  <a:pt x="679" y="27"/>
                </a:cubicBezTo>
                <a:cubicBezTo>
                  <a:pt x="678" y="26"/>
                  <a:pt x="678" y="26"/>
                  <a:pt x="676" y="26"/>
                </a:cubicBezTo>
                <a:cubicBezTo>
                  <a:pt x="676" y="24"/>
                  <a:pt x="675" y="24"/>
                  <a:pt x="675" y="23"/>
                </a:cubicBezTo>
                <a:cubicBezTo>
                  <a:pt x="673" y="23"/>
                  <a:pt x="674" y="25"/>
                  <a:pt x="672" y="25"/>
                </a:cubicBezTo>
                <a:cubicBezTo>
                  <a:pt x="671" y="25"/>
                  <a:pt x="671" y="25"/>
                  <a:pt x="670" y="26"/>
                </a:cubicBezTo>
                <a:cubicBezTo>
                  <a:pt x="670" y="27"/>
                  <a:pt x="671" y="28"/>
                  <a:pt x="671" y="30"/>
                </a:cubicBezTo>
                <a:cubicBezTo>
                  <a:pt x="668" y="28"/>
                  <a:pt x="668" y="33"/>
                  <a:pt x="665" y="33"/>
                </a:cubicBezTo>
                <a:cubicBezTo>
                  <a:pt x="666" y="34"/>
                  <a:pt x="665" y="37"/>
                  <a:pt x="666" y="36"/>
                </a:cubicBezTo>
                <a:cubicBezTo>
                  <a:pt x="667" y="36"/>
                  <a:pt x="666" y="34"/>
                  <a:pt x="668" y="35"/>
                </a:cubicBezTo>
                <a:cubicBezTo>
                  <a:pt x="668" y="36"/>
                  <a:pt x="670" y="36"/>
                  <a:pt x="671" y="37"/>
                </a:cubicBezTo>
                <a:cubicBezTo>
                  <a:pt x="671" y="41"/>
                  <a:pt x="669" y="40"/>
                  <a:pt x="667" y="43"/>
                </a:cubicBezTo>
                <a:cubicBezTo>
                  <a:pt x="667" y="42"/>
                  <a:pt x="667" y="45"/>
                  <a:pt x="666" y="44"/>
                </a:cubicBezTo>
                <a:cubicBezTo>
                  <a:pt x="665" y="43"/>
                  <a:pt x="666" y="43"/>
                  <a:pt x="667" y="42"/>
                </a:cubicBezTo>
                <a:cubicBezTo>
                  <a:pt x="665" y="43"/>
                  <a:pt x="666" y="40"/>
                  <a:pt x="666" y="40"/>
                </a:cubicBezTo>
                <a:cubicBezTo>
                  <a:pt x="667" y="40"/>
                  <a:pt x="667" y="41"/>
                  <a:pt x="668" y="41"/>
                </a:cubicBezTo>
                <a:cubicBezTo>
                  <a:pt x="668" y="39"/>
                  <a:pt x="670" y="40"/>
                  <a:pt x="670" y="39"/>
                </a:cubicBezTo>
                <a:cubicBezTo>
                  <a:pt x="669" y="39"/>
                  <a:pt x="669" y="38"/>
                  <a:pt x="669" y="38"/>
                </a:cubicBezTo>
                <a:cubicBezTo>
                  <a:pt x="667" y="38"/>
                  <a:pt x="667" y="40"/>
                  <a:pt x="665" y="39"/>
                </a:cubicBezTo>
                <a:cubicBezTo>
                  <a:pt x="665" y="39"/>
                  <a:pt x="665" y="38"/>
                  <a:pt x="665" y="37"/>
                </a:cubicBezTo>
                <a:cubicBezTo>
                  <a:pt x="663" y="37"/>
                  <a:pt x="663" y="35"/>
                  <a:pt x="661" y="36"/>
                </a:cubicBezTo>
                <a:cubicBezTo>
                  <a:pt x="661" y="37"/>
                  <a:pt x="662" y="38"/>
                  <a:pt x="661" y="38"/>
                </a:cubicBezTo>
                <a:cubicBezTo>
                  <a:pt x="659" y="38"/>
                  <a:pt x="659" y="39"/>
                  <a:pt x="658" y="39"/>
                </a:cubicBezTo>
                <a:cubicBezTo>
                  <a:pt x="658" y="41"/>
                  <a:pt x="657" y="40"/>
                  <a:pt x="656" y="39"/>
                </a:cubicBezTo>
                <a:cubicBezTo>
                  <a:pt x="656" y="42"/>
                  <a:pt x="654" y="41"/>
                  <a:pt x="653" y="42"/>
                </a:cubicBezTo>
                <a:cubicBezTo>
                  <a:pt x="652" y="44"/>
                  <a:pt x="654" y="45"/>
                  <a:pt x="651" y="45"/>
                </a:cubicBezTo>
                <a:cubicBezTo>
                  <a:pt x="653" y="43"/>
                  <a:pt x="649" y="43"/>
                  <a:pt x="648" y="43"/>
                </a:cubicBezTo>
                <a:cubicBezTo>
                  <a:pt x="648" y="41"/>
                  <a:pt x="648" y="39"/>
                  <a:pt x="649" y="38"/>
                </a:cubicBezTo>
                <a:cubicBezTo>
                  <a:pt x="651" y="38"/>
                  <a:pt x="650" y="40"/>
                  <a:pt x="650" y="41"/>
                </a:cubicBezTo>
                <a:cubicBezTo>
                  <a:pt x="650" y="41"/>
                  <a:pt x="650" y="43"/>
                  <a:pt x="652" y="43"/>
                </a:cubicBezTo>
                <a:cubicBezTo>
                  <a:pt x="653" y="42"/>
                  <a:pt x="651" y="41"/>
                  <a:pt x="651" y="39"/>
                </a:cubicBezTo>
                <a:cubicBezTo>
                  <a:pt x="653" y="40"/>
                  <a:pt x="653" y="36"/>
                  <a:pt x="651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3"/>
                  <a:pt x="653" y="31"/>
                  <a:pt x="654" y="30"/>
                </a:cubicBezTo>
                <a:cubicBezTo>
                  <a:pt x="656" y="30"/>
                  <a:pt x="656" y="27"/>
                  <a:pt x="657" y="25"/>
                </a:cubicBezTo>
                <a:cubicBezTo>
                  <a:pt x="656" y="25"/>
                  <a:pt x="654" y="27"/>
                  <a:pt x="653" y="26"/>
                </a:cubicBezTo>
                <a:cubicBezTo>
                  <a:pt x="654" y="25"/>
                  <a:pt x="654" y="23"/>
                  <a:pt x="655" y="23"/>
                </a:cubicBezTo>
                <a:cubicBezTo>
                  <a:pt x="656" y="24"/>
                  <a:pt x="658" y="22"/>
                  <a:pt x="659" y="21"/>
                </a:cubicBezTo>
                <a:cubicBezTo>
                  <a:pt x="658" y="20"/>
                  <a:pt x="658" y="18"/>
                  <a:pt x="655" y="18"/>
                </a:cubicBezTo>
                <a:cubicBezTo>
                  <a:pt x="654" y="19"/>
                  <a:pt x="655" y="22"/>
                  <a:pt x="653" y="22"/>
                </a:cubicBezTo>
                <a:cubicBezTo>
                  <a:pt x="651" y="22"/>
                  <a:pt x="651" y="20"/>
                  <a:pt x="652" y="19"/>
                </a:cubicBezTo>
                <a:cubicBezTo>
                  <a:pt x="651" y="19"/>
                  <a:pt x="651" y="20"/>
                  <a:pt x="650" y="20"/>
                </a:cubicBezTo>
                <a:cubicBezTo>
                  <a:pt x="649" y="18"/>
                  <a:pt x="650" y="17"/>
                  <a:pt x="651" y="17"/>
                </a:cubicBezTo>
                <a:cubicBezTo>
                  <a:pt x="649" y="16"/>
                  <a:pt x="648" y="17"/>
                  <a:pt x="647" y="17"/>
                </a:cubicBezTo>
                <a:cubicBezTo>
                  <a:pt x="646" y="15"/>
                  <a:pt x="642" y="17"/>
                  <a:pt x="640" y="15"/>
                </a:cubicBezTo>
                <a:cubicBezTo>
                  <a:pt x="640" y="12"/>
                  <a:pt x="641" y="12"/>
                  <a:pt x="641" y="9"/>
                </a:cubicBezTo>
                <a:cubicBezTo>
                  <a:pt x="643" y="9"/>
                  <a:pt x="643" y="9"/>
                  <a:pt x="643" y="9"/>
                </a:cubicBezTo>
                <a:cubicBezTo>
                  <a:pt x="643" y="8"/>
                  <a:pt x="643" y="8"/>
                  <a:pt x="643" y="8"/>
                </a:cubicBezTo>
                <a:cubicBezTo>
                  <a:pt x="641" y="7"/>
                  <a:pt x="641" y="8"/>
                  <a:pt x="640" y="8"/>
                </a:cubicBezTo>
                <a:cubicBezTo>
                  <a:pt x="639" y="8"/>
                  <a:pt x="639" y="7"/>
                  <a:pt x="638" y="7"/>
                </a:cubicBezTo>
                <a:cubicBezTo>
                  <a:pt x="637" y="8"/>
                  <a:pt x="636" y="9"/>
                  <a:pt x="636" y="10"/>
                </a:cubicBezTo>
                <a:cubicBezTo>
                  <a:pt x="636" y="13"/>
                  <a:pt x="639" y="14"/>
                  <a:pt x="639" y="16"/>
                </a:cubicBezTo>
                <a:cubicBezTo>
                  <a:pt x="639" y="18"/>
                  <a:pt x="638" y="20"/>
                  <a:pt x="637" y="21"/>
                </a:cubicBezTo>
                <a:cubicBezTo>
                  <a:pt x="639" y="23"/>
                  <a:pt x="636" y="28"/>
                  <a:pt x="639" y="28"/>
                </a:cubicBezTo>
                <a:cubicBezTo>
                  <a:pt x="640" y="26"/>
                  <a:pt x="638" y="25"/>
                  <a:pt x="640" y="25"/>
                </a:cubicBezTo>
                <a:cubicBezTo>
                  <a:pt x="641" y="25"/>
                  <a:pt x="641" y="27"/>
                  <a:pt x="641" y="28"/>
                </a:cubicBezTo>
                <a:cubicBezTo>
                  <a:pt x="640" y="28"/>
                  <a:pt x="640" y="28"/>
                  <a:pt x="640" y="29"/>
                </a:cubicBezTo>
                <a:cubicBezTo>
                  <a:pt x="641" y="29"/>
                  <a:pt x="641" y="32"/>
                  <a:pt x="642" y="32"/>
                </a:cubicBezTo>
                <a:cubicBezTo>
                  <a:pt x="643" y="33"/>
                  <a:pt x="644" y="32"/>
                  <a:pt x="646" y="32"/>
                </a:cubicBezTo>
                <a:cubicBezTo>
                  <a:pt x="646" y="30"/>
                  <a:pt x="649" y="30"/>
                  <a:pt x="649" y="30"/>
                </a:cubicBezTo>
                <a:cubicBezTo>
                  <a:pt x="648" y="32"/>
                  <a:pt x="648" y="35"/>
                  <a:pt x="646" y="35"/>
                </a:cubicBezTo>
                <a:cubicBezTo>
                  <a:pt x="648" y="35"/>
                  <a:pt x="647" y="38"/>
                  <a:pt x="646" y="38"/>
                </a:cubicBezTo>
                <a:cubicBezTo>
                  <a:pt x="646" y="35"/>
                  <a:pt x="644" y="38"/>
                  <a:pt x="643" y="38"/>
                </a:cubicBezTo>
                <a:cubicBezTo>
                  <a:pt x="643" y="38"/>
                  <a:pt x="642" y="36"/>
                  <a:pt x="641" y="36"/>
                </a:cubicBezTo>
                <a:cubicBezTo>
                  <a:pt x="640" y="36"/>
                  <a:pt x="640" y="37"/>
                  <a:pt x="639" y="36"/>
                </a:cubicBezTo>
                <a:cubicBezTo>
                  <a:pt x="638" y="35"/>
                  <a:pt x="639" y="34"/>
                  <a:pt x="639" y="32"/>
                </a:cubicBezTo>
                <a:cubicBezTo>
                  <a:pt x="638" y="32"/>
                  <a:pt x="638" y="32"/>
                  <a:pt x="638" y="32"/>
                </a:cubicBezTo>
                <a:cubicBezTo>
                  <a:pt x="638" y="36"/>
                  <a:pt x="634" y="36"/>
                  <a:pt x="634" y="39"/>
                </a:cubicBezTo>
                <a:cubicBezTo>
                  <a:pt x="636" y="39"/>
                  <a:pt x="636" y="37"/>
                  <a:pt x="639" y="37"/>
                </a:cubicBezTo>
                <a:cubicBezTo>
                  <a:pt x="638" y="40"/>
                  <a:pt x="642" y="41"/>
                  <a:pt x="639" y="43"/>
                </a:cubicBezTo>
                <a:cubicBezTo>
                  <a:pt x="639" y="42"/>
                  <a:pt x="638" y="41"/>
                  <a:pt x="637" y="41"/>
                </a:cubicBezTo>
                <a:cubicBezTo>
                  <a:pt x="636" y="41"/>
                  <a:pt x="636" y="42"/>
                  <a:pt x="635" y="42"/>
                </a:cubicBezTo>
                <a:cubicBezTo>
                  <a:pt x="635" y="43"/>
                  <a:pt x="635" y="44"/>
                  <a:pt x="634" y="44"/>
                </a:cubicBezTo>
                <a:cubicBezTo>
                  <a:pt x="633" y="44"/>
                  <a:pt x="632" y="43"/>
                  <a:pt x="632" y="42"/>
                </a:cubicBezTo>
                <a:cubicBezTo>
                  <a:pt x="634" y="42"/>
                  <a:pt x="634" y="40"/>
                  <a:pt x="633" y="39"/>
                </a:cubicBezTo>
                <a:cubicBezTo>
                  <a:pt x="631" y="40"/>
                  <a:pt x="630" y="38"/>
                  <a:pt x="628" y="38"/>
                </a:cubicBezTo>
                <a:cubicBezTo>
                  <a:pt x="626" y="39"/>
                  <a:pt x="625" y="40"/>
                  <a:pt x="624" y="42"/>
                </a:cubicBezTo>
                <a:cubicBezTo>
                  <a:pt x="625" y="43"/>
                  <a:pt x="626" y="43"/>
                  <a:pt x="626" y="44"/>
                </a:cubicBezTo>
                <a:cubicBezTo>
                  <a:pt x="626" y="45"/>
                  <a:pt x="626" y="46"/>
                  <a:pt x="625" y="46"/>
                </a:cubicBezTo>
                <a:cubicBezTo>
                  <a:pt x="624" y="45"/>
                  <a:pt x="623" y="47"/>
                  <a:pt x="623" y="46"/>
                </a:cubicBezTo>
                <a:cubicBezTo>
                  <a:pt x="624" y="45"/>
                  <a:pt x="622" y="45"/>
                  <a:pt x="622" y="44"/>
                </a:cubicBezTo>
                <a:cubicBezTo>
                  <a:pt x="623" y="43"/>
                  <a:pt x="623" y="41"/>
                  <a:pt x="623" y="39"/>
                </a:cubicBezTo>
                <a:cubicBezTo>
                  <a:pt x="621" y="39"/>
                  <a:pt x="623" y="38"/>
                  <a:pt x="621" y="37"/>
                </a:cubicBezTo>
                <a:cubicBezTo>
                  <a:pt x="622" y="39"/>
                  <a:pt x="620" y="38"/>
                  <a:pt x="619" y="38"/>
                </a:cubicBezTo>
                <a:cubicBezTo>
                  <a:pt x="618" y="37"/>
                  <a:pt x="619" y="35"/>
                  <a:pt x="618" y="34"/>
                </a:cubicBezTo>
                <a:cubicBezTo>
                  <a:pt x="616" y="34"/>
                  <a:pt x="615" y="35"/>
                  <a:pt x="613" y="35"/>
                </a:cubicBezTo>
                <a:cubicBezTo>
                  <a:pt x="613" y="38"/>
                  <a:pt x="616" y="35"/>
                  <a:pt x="616" y="36"/>
                </a:cubicBezTo>
                <a:cubicBezTo>
                  <a:pt x="616" y="38"/>
                  <a:pt x="614" y="37"/>
                  <a:pt x="614" y="38"/>
                </a:cubicBezTo>
                <a:cubicBezTo>
                  <a:pt x="615" y="40"/>
                  <a:pt x="616" y="36"/>
                  <a:pt x="617" y="38"/>
                </a:cubicBezTo>
                <a:cubicBezTo>
                  <a:pt x="617" y="39"/>
                  <a:pt x="614" y="42"/>
                  <a:pt x="618" y="42"/>
                </a:cubicBezTo>
                <a:cubicBezTo>
                  <a:pt x="618" y="41"/>
                  <a:pt x="617" y="41"/>
                  <a:pt x="617" y="39"/>
                </a:cubicBezTo>
                <a:cubicBezTo>
                  <a:pt x="618" y="39"/>
                  <a:pt x="619" y="39"/>
                  <a:pt x="620" y="39"/>
                </a:cubicBezTo>
                <a:cubicBezTo>
                  <a:pt x="620" y="42"/>
                  <a:pt x="620" y="42"/>
                  <a:pt x="620" y="42"/>
                </a:cubicBezTo>
                <a:cubicBezTo>
                  <a:pt x="619" y="42"/>
                  <a:pt x="617" y="42"/>
                  <a:pt x="617" y="44"/>
                </a:cubicBezTo>
                <a:cubicBezTo>
                  <a:pt x="618" y="45"/>
                  <a:pt x="619" y="43"/>
                  <a:pt x="620" y="44"/>
                </a:cubicBezTo>
                <a:cubicBezTo>
                  <a:pt x="622" y="45"/>
                  <a:pt x="623" y="48"/>
                  <a:pt x="624" y="50"/>
                </a:cubicBezTo>
                <a:cubicBezTo>
                  <a:pt x="625" y="49"/>
                  <a:pt x="627" y="50"/>
                  <a:pt x="627" y="48"/>
                </a:cubicBezTo>
                <a:cubicBezTo>
                  <a:pt x="625" y="48"/>
                  <a:pt x="627" y="47"/>
                  <a:pt x="627" y="46"/>
                </a:cubicBezTo>
                <a:cubicBezTo>
                  <a:pt x="627" y="44"/>
                  <a:pt x="627" y="45"/>
                  <a:pt x="626" y="43"/>
                </a:cubicBezTo>
                <a:cubicBezTo>
                  <a:pt x="627" y="43"/>
                  <a:pt x="628" y="43"/>
                  <a:pt x="628" y="42"/>
                </a:cubicBezTo>
                <a:cubicBezTo>
                  <a:pt x="627" y="42"/>
                  <a:pt x="626" y="42"/>
                  <a:pt x="626" y="41"/>
                </a:cubicBezTo>
                <a:cubicBezTo>
                  <a:pt x="627" y="38"/>
                  <a:pt x="628" y="41"/>
                  <a:pt x="629" y="41"/>
                </a:cubicBezTo>
                <a:cubicBezTo>
                  <a:pt x="630" y="41"/>
                  <a:pt x="630" y="40"/>
                  <a:pt x="631" y="40"/>
                </a:cubicBezTo>
                <a:cubicBezTo>
                  <a:pt x="632" y="42"/>
                  <a:pt x="631" y="42"/>
                  <a:pt x="632" y="44"/>
                </a:cubicBezTo>
                <a:cubicBezTo>
                  <a:pt x="631" y="44"/>
                  <a:pt x="631" y="43"/>
                  <a:pt x="630" y="44"/>
                </a:cubicBezTo>
                <a:cubicBezTo>
                  <a:pt x="631" y="45"/>
                  <a:pt x="629" y="45"/>
                  <a:pt x="628" y="46"/>
                </a:cubicBezTo>
                <a:cubicBezTo>
                  <a:pt x="628" y="47"/>
                  <a:pt x="629" y="47"/>
                  <a:pt x="629" y="48"/>
                </a:cubicBezTo>
                <a:cubicBezTo>
                  <a:pt x="629" y="48"/>
                  <a:pt x="628" y="47"/>
                  <a:pt x="628" y="48"/>
                </a:cubicBezTo>
                <a:cubicBezTo>
                  <a:pt x="628" y="48"/>
                  <a:pt x="628" y="49"/>
                  <a:pt x="628" y="51"/>
                </a:cubicBezTo>
                <a:cubicBezTo>
                  <a:pt x="629" y="51"/>
                  <a:pt x="630" y="51"/>
                  <a:pt x="630" y="52"/>
                </a:cubicBezTo>
                <a:cubicBezTo>
                  <a:pt x="630" y="53"/>
                  <a:pt x="630" y="54"/>
                  <a:pt x="629" y="54"/>
                </a:cubicBezTo>
                <a:cubicBezTo>
                  <a:pt x="628" y="53"/>
                  <a:pt x="626" y="53"/>
                  <a:pt x="624" y="52"/>
                </a:cubicBezTo>
                <a:cubicBezTo>
                  <a:pt x="624" y="54"/>
                  <a:pt x="622" y="53"/>
                  <a:pt x="622" y="54"/>
                </a:cubicBezTo>
                <a:cubicBezTo>
                  <a:pt x="622" y="55"/>
                  <a:pt x="625" y="54"/>
                  <a:pt x="624" y="56"/>
                </a:cubicBezTo>
                <a:cubicBezTo>
                  <a:pt x="626" y="56"/>
                  <a:pt x="625" y="54"/>
                  <a:pt x="626" y="54"/>
                </a:cubicBezTo>
                <a:cubicBezTo>
                  <a:pt x="627" y="54"/>
                  <a:pt x="627" y="54"/>
                  <a:pt x="628" y="54"/>
                </a:cubicBezTo>
                <a:cubicBezTo>
                  <a:pt x="629" y="55"/>
                  <a:pt x="629" y="55"/>
                  <a:pt x="631" y="54"/>
                </a:cubicBezTo>
                <a:cubicBezTo>
                  <a:pt x="631" y="56"/>
                  <a:pt x="633" y="56"/>
                  <a:pt x="633" y="57"/>
                </a:cubicBezTo>
                <a:cubicBezTo>
                  <a:pt x="631" y="58"/>
                  <a:pt x="630" y="57"/>
                  <a:pt x="629" y="57"/>
                </a:cubicBezTo>
                <a:cubicBezTo>
                  <a:pt x="629" y="57"/>
                  <a:pt x="629" y="57"/>
                  <a:pt x="629" y="57"/>
                </a:cubicBezTo>
                <a:cubicBezTo>
                  <a:pt x="629" y="58"/>
                  <a:pt x="629" y="58"/>
                  <a:pt x="630" y="58"/>
                </a:cubicBezTo>
                <a:cubicBezTo>
                  <a:pt x="630" y="56"/>
                  <a:pt x="634" y="60"/>
                  <a:pt x="632" y="61"/>
                </a:cubicBezTo>
                <a:cubicBezTo>
                  <a:pt x="631" y="58"/>
                  <a:pt x="628" y="60"/>
                  <a:pt x="626" y="59"/>
                </a:cubicBezTo>
                <a:cubicBezTo>
                  <a:pt x="628" y="59"/>
                  <a:pt x="628" y="57"/>
                  <a:pt x="629" y="56"/>
                </a:cubicBezTo>
                <a:cubicBezTo>
                  <a:pt x="627" y="56"/>
                  <a:pt x="627" y="54"/>
                  <a:pt x="626" y="55"/>
                </a:cubicBezTo>
                <a:cubicBezTo>
                  <a:pt x="625" y="57"/>
                  <a:pt x="628" y="55"/>
                  <a:pt x="627" y="57"/>
                </a:cubicBezTo>
                <a:cubicBezTo>
                  <a:pt x="626" y="56"/>
                  <a:pt x="627" y="58"/>
                  <a:pt x="626" y="58"/>
                </a:cubicBezTo>
                <a:cubicBezTo>
                  <a:pt x="626" y="57"/>
                  <a:pt x="625" y="58"/>
                  <a:pt x="624" y="57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22" y="55"/>
                  <a:pt x="622" y="55"/>
                  <a:pt x="620" y="56"/>
                </a:cubicBezTo>
                <a:cubicBezTo>
                  <a:pt x="620" y="53"/>
                  <a:pt x="620" y="53"/>
                  <a:pt x="618" y="54"/>
                </a:cubicBezTo>
                <a:cubicBezTo>
                  <a:pt x="618" y="53"/>
                  <a:pt x="617" y="51"/>
                  <a:pt x="616" y="52"/>
                </a:cubicBezTo>
                <a:cubicBezTo>
                  <a:pt x="617" y="52"/>
                  <a:pt x="617" y="52"/>
                  <a:pt x="617" y="53"/>
                </a:cubicBezTo>
                <a:cubicBezTo>
                  <a:pt x="616" y="53"/>
                  <a:pt x="615" y="55"/>
                  <a:pt x="615" y="56"/>
                </a:cubicBezTo>
                <a:cubicBezTo>
                  <a:pt x="615" y="57"/>
                  <a:pt x="616" y="57"/>
                  <a:pt x="616" y="58"/>
                </a:cubicBezTo>
                <a:cubicBezTo>
                  <a:pt x="615" y="59"/>
                  <a:pt x="615" y="59"/>
                  <a:pt x="614" y="60"/>
                </a:cubicBezTo>
                <a:cubicBezTo>
                  <a:pt x="613" y="60"/>
                  <a:pt x="613" y="59"/>
                  <a:pt x="613" y="59"/>
                </a:cubicBezTo>
                <a:cubicBezTo>
                  <a:pt x="612" y="60"/>
                  <a:pt x="612" y="63"/>
                  <a:pt x="610" y="63"/>
                </a:cubicBezTo>
                <a:cubicBezTo>
                  <a:pt x="610" y="61"/>
                  <a:pt x="610" y="60"/>
                  <a:pt x="610" y="59"/>
                </a:cubicBezTo>
                <a:cubicBezTo>
                  <a:pt x="611" y="58"/>
                  <a:pt x="612" y="57"/>
                  <a:pt x="613" y="56"/>
                </a:cubicBezTo>
                <a:cubicBezTo>
                  <a:pt x="613" y="55"/>
                  <a:pt x="612" y="55"/>
                  <a:pt x="612" y="55"/>
                </a:cubicBezTo>
                <a:cubicBezTo>
                  <a:pt x="612" y="56"/>
                  <a:pt x="609" y="57"/>
                  <a:pt x="608" y="56"/>
                </a:cubicBezTo>
                <a:cubicBezTo>
                  <a:pt x="609" y="55"/>
                  <a:pt x="609" y="55"/>
                  <a:pt x="609" y="53"/>
                </a:cubicBezTo>
                <a:cubicBezTo>
                  <a:pt x="608" y="53"/>
                  <a:pt x="607" y="53"/>
                  <a:pt x="607" y="52"/>
                </a:cubicBezTo>
                <a:cubicBezTo>
                  <a:pt x="606" y="52"/>
                  <a:pt x="605" y="53"/>
                  <a:pt x="605" y="52"/>
                </a:cubicBezTo>
                <a:cubicBezTo>
                  <a:pt x="605" y="51"/>
                  <a:pt x="605" y="52"/>
                  <a:pt x="606" y="51"/>
                </a:cubicBezTo>
                <a:cubicBezTo>
                  <a:pt x="604" y="51"/>
                  <a:pt x="604" y="49"/>
                  <a:pt x="603" y="50"/>
                </a:cubicBezTo>
                <a:cubicBezTo>
                  <a:pt x="603" y="51"/>
                  <a:pt x="605" y="53"/>
                  <a:pt x="604" y="54"/>
                </a:cubicBezTo>
                <a:cubicBezTo>
                  <a:pt x="603" y="54"/>
                  <a:pt x="602" y="53"/>
                  <a:pt x="600" y="53"/>
                </a:cubicBezTo>
                <a:cubicBezTo>
                  <a:pt x="600" y="53"/>
                  <a:pt x="600" y="52"/>
                  <a:pt x="600" y="52"/>
                </a:cubicBezTo>
                <a:cubicBezTo>
                  <a:pt x="600" y="52"/>
                  <a:pt x="602" y="53"/>
                  <a:pt x="602" y="52"/>
                </a:cubicBezTo>
                <a:cubicBezTo>
                  <a:pt x="601" y="51"/>
                  <a:pt x="603" y="50"/>
                  <a:pt x="603" y="50"/>
                </a:cubicBezTo>
                <a:cubicBezTo>
                  <a:pt x="601" y="50"/>
                  <a:pt x="601" y="51"/>
                  <a:pt x="600" y="50"/>
                </a:cubicBezTo>
                <a:cubicBezTo>
                  <a:pt x="599" y="49"/>
                  <a:pt x="598" y="47"/>
                  <a:pt x="598" y="46"/>
                </a:cubicBezTo>
                <a:cubicBezTo>
                  <a:pt x="598" y="45"/>
                  <a:pt x="599" y="46"/>
                  <a:pt x="599" y="45"/>
                </a:cubicBezTo>
                <a:cubicBezTo>
                  <a:pt x="599" y="44"/>
                  <a:pt x="598" y="43"/>
                  <a:pt x="600" y="43"/>
                </a:cubicBezTo>
                <a:cubicBezTo>
                  <a:pt x="599" y="46"/>
                  <a:pt x="602" y="44"/>
                  <a:pt x="602" y="46"/>
                </a:cubicBezTo>
                <a:cubicBezTo>
                  <a:pt x="603" y="47"/>
                  <a:pt x="601" y="48"/>
                  <a:pt x="602" y="48"/>
                </a:cubicBezTo>
                <a:cubicBezTo>
                  <a:pt x="603" y="48"/>
                  <a:pt x="604" y="47"/>
                  <a:pt x="606" y="47"/>
                </a:cubicBezTo>
                <a:cubicBezTo>
                  <a:pt x="605" y="49"/>
                  <a:pt x="606" y="50"/>
                  <a:pt x="607" y="51"/>
                </a:cubicBezTo>
                <a:cubicBezTo>
                  <a:pt x="608" y="51"/>
                  <a:pt x="609" y="49"/>
                  <a:pt x="610" y="49"/>
                </a:cubicBezTo>
                <a:cubicBezTo>
                  <a:pt x="610" y="48"/>
                  <a:pt x="610" y="46"/>
                  <a:pt x="611" y="46"/>
                </a:cubicBezTo>
                <a:cubicBezTo>
                  <a:pt x="612" y="46"/>
                  <a:pt x="613" y="47"/>
                  <a:pt x="613" y="48"/>
                </a:cubicBezTo>
                <a:cubicBezTo>
                  <a:pt x="614" y="48"/>
                  <a:pt x="614" y="49"/>
                  <a:pt x="614" y="49"/>
                </a:cubicBezTo>
                <a:cubicBezTo>
                  <a:pt x="615" y="48"/>
                  <a:pt x="614" y="48"/>
                  <a:pt x="614" y="47"/>
                </a:cubicBezTo>
                <a:cubicBezTo>
                  <a:pt x="615" y="47"/>
                  <a:pt x="616" y="47"/>
                  <a:pt x="617" y="47"/>
                </a:cubicBezTo>
                <a:cubicBezTo>
                  <a:pt x="617" y="44"/>
                  <a:pt x="615" y="44"/>
                  <a:pt x="613" y="43"/>
                </a:cubicBezTo>
                <a:cubicBezTo>
                  <a:pt x="613" y="43"/>
                  <a:pt x="614" y="42"/>
                  <a:pt x="613" y="42"/>
                </a:cubicBezTo>
                <a:cubicBezTo>
                  <a:pt x="611" y="44"/>
                  <a:pt x="615" y="44"/>
                  <a:pt x="615" y="46"/>
                </a:cubicBezTo>
                <a:cubicBezTo>
                  <a:pt x="612" y="47"/>
                  <a:pt x="611" y="42"/>
                  <a:pt x="611" y="41"/>
                </a:cubicBezTo>
                <a:cubicBezTo>
                  <a:pt x="611" y="41"/>
                  <a:pt x="612" y="41"/>
                  <a:pt x="612" y="40"/>
                </a:cubicBezTo>
                <a:cubicBezTo>
                  <a:pt x="612" y="40"/>
                  <a:pt x="611" y="40"/>
                  <a:pt x="611" y="39"/>
                </a:cubicBezTo>
                <a:cubicBezTo>
                  <a:pt x="611" y="39"/>
                  <a:pt x="612" y="38"/>
                  <a:pt x="611" y="38"/>
                </a:cubicBezTo>
                <a:cubicBezTo>
                  <a:pt x="610" y="38"/>
                  <a:pt x="610" y="38"/>
                  <a:pt x="610" y="39"/>
                </a:cubicBezTo>
                <a:cubicBezTo>
                  <a:pt x="609" y="39"/>
                  <a:pt x="608" y="39"/>
                  <a:pt x="608" y="40"/>
                </a:cubicBezTo>
                <a:cubicBezTo>
                  <a:pt x="609" y="41"/>
                  <a:pt x="610" y="41"/>
                  <a:pt x="610" y="43"/>
                </a:cubicBezTo>
                <a:cubicBezTo>
                  <a:pt x="609" y="43"/>
                  <a:pt x="608" y="42"/>
                  <a:pt x="607" y="43"/>
                </a:cubicBezTo>
                <a:cubicBezTo>
                  <a:pt x="607" y="44"/>
                  <a:pt x="608" y="45"/>
                  <a:pt x="607" y="45"/>
                </a:cubicBezTo>
                <a:cubicBezTo>
                  <a:pt x="605" y="45"/>
                  <a:pt x="605" y="45"/>
                  <a:pt x="605" y="44"/>
                </a:cubicBezTo>
                <a:cubicBezTo>
                  <a:pt x="604" y="43"/>
                  <a:pt x="603" y="43"/>
                  <a:pt x="603" y="42"/>
                </a:cubicBezTo>
                <a:cubicBezTo>
                  <a:pt x="603" y="41"/>
                  <a:pt x="604" y="40"/>
                  <a:pt x="605" y="41"/>
                </a:cubicBezTo>
                <a:cubicBezTo>
                  <a:pt x="605" y="40"/>
                  <a:pt x="604" y="40"/>
                  <a:pt x="604" y="39"/>
                </a:cubicBezTo>
                <a:cubicBezTo>
                  <a:pt x="601" y="40"/>
                  <a:pt x="598" y="41"/>
                  <a:pt x="595" y="40"/>
                </a:cubicBezTo>
                <a:cubicBezTo>
                  <a:pt x="597" y="40"/>
                  <a:pt x="597" y="38"/>
                  <a:pt x="600" y="38"/>
                </a:cubicBezTo>
                <a:cubicBezTo>
                  <a:pt x="601" y="37"/>
                  <a:pt x="602" y="35"/>
                  <a:pt x="600" y="35"/>
                </a:cubicBezTo>
                <a:cubicBezTo>
                  <a:pt x="600" y="36"/>
                  <a:pt x="598" y="34"/>
                  <a:pt x="597" y="33"/>
                </a:cubicBezTo>
                <a:cubicBezTo>
                  <a:pt x="598" y="32"/>
                  <a:pt x="598" y="31"/>
                  <a:pt x="598" y="30"/>
                </a:cubicBezTo>
                <a:cubicBezTo>
                  <a:pt x="597" y="29"/>
                  <a:pt x="597" y="30"/>
                  <a:pt x="595" y="30"/>
                </a:cubicBezTo>
                <a:cubicBezTo>
                  <a:pt x="595" y="32"/>
                  <a:pt x="596" y="32"/>
                  <a:pt x="596" y="33"/>
                </a:cubicBezTo>
                <a:cubicBezTo>
                  <a:pt x="595" y="32"/>
                  <a:pt x="592" y="34"/>
                  <a:pt x="594" y="35"/>
                </a:cubicBezTo>
                <a:cubicBezTo>
                  <a:pt x="594" y="34"/>
                  <a:pt x="595" y="34"/>
                  <a:pt x="597" y="34"/>
                </a:cubicBezTo>
                <a:cubicBezTo>
                  <a:pt x="597" y="35"/>
                  <a:pt x="598" y="39"/>
                  <a:pt x="596" y="39"/>
                </a:cubicBezTo>
                <a:cubicBezTo>
                  <a:pt x="596" y="36"/>
                  <a:pt x="595" y="38"/>
                  <a:pt x="594" y="38"/>
                </a:cubicBezTo>
                <a:cubicBezTo>
                  <a:pt x="593" y="39"/>
                  <a:pt x="593" y="39"/>
                  <a:pt x="593" y="41"/>
                </a:cubicBezTo>
                <a:cubicBezTo>
                  <a:pt x="594" y="41"/>
                  <a:pt x="594" y="40"/>
                  <a:pt x="594" y="41"/>
                </a:cubicBezTo>
                <a:cubicBezTo>
                  <a:pt x="593" y="43"/>
                  <a:pt x="596" y="43"/>
                  <a:pt x="596" y="45"/>
                </a:cubicBezTo>
                <a:cubicBezTo>
                  <a:pt x="593" y="45"/>
                  <a:pt x="593" y="42"/>
                  <a:pt x="592" y="41"/>
                </a:cubicBezTo>
                <a:cubicBezTo>
                  <a:pt x="590" y="41"/>
                  <a:pt x="589" y="41"/>
                  <a:pt x="588" y="40"/>
                </a:cubicBezTo>
                <a:cubicBezTo>
                  <a:pt x="589" y="39"/>
                  <a:pt x="590" y="40"/>
                  <a:pt x="591" y="40"/>
                </a:cubicBezTo>
                <a:cubicBezTo>
                  <a:pt x="591" y="39"/>
                  <a:pt x="591" y="39"/>
                  <a:pt x="591" y="38"/>
                </a:cubicBezTo>
                <a:cubicBezTo>
                  <a:pt x="589" y="38"/>
                  <a:pt x="590" y="35"/>
                  <a:pt x="590" y="34"/>
                </a:cubicBezTo>
                <a:cubicBezTo>
                  <a:pt x="589" y="33"/>
                  <a:pt x="589" y="35"/>
                  <a:pt x="587" y="35"/>
                </a:cubicBezTo>
                <a:cubicBezTo>
                  <a:pt x="586" y="34"/>
                  <a:pt x="586" y="34"/>
                  <a:pt x="586" y="33"/>
                </a:cubicBezTo>
                <a:cubicBezTo>
                  <a:pt x="586" y="33"/>
                  <a:pt x="586" y="32"/>
                  <a:pt x="587" y="31"/>
                </a:cubicBezTo>
                <a:cubicBezTo>
                  <a:pt x="584" y="31"/>
                  <a:pt x="585" y="28"/>
                  <a:pt x="585" y="26"/>
                </a:cubicBezTo>
                <a:cubicBezTo>
                  <a:pt x="586" y="26"/>
                  <a:pt x="585" y="25"/>
                  <a:pt x="587" y="25"/>
                </a:cubicBezTo>
                <a:cubicBezTo>
                  <a:pt x="587" y="26"/>
                  <a:pt x="585" y="26"/>
                  <a:pt x="586" y="28"/>
                </a:cubicBezTo>
                <a:cubicBezTo>
                  <a:pt x="587" y="28"/>
                  <a:pt x="587" y="27"/>
                  <a:pt x="589" y="28"/>
                </a:cubicBezTo>
                <a:cubicBezTo>
                  <a:pt x="589" y="26"/>
                  <a:pt x="588" y="27"/>
                  <a:pt x="588" y="26"/>
                </a:cubicBezTo>
                <a:cubicBezTo>
                  <a:pt x="588" y="26"/>
                  <a:pt x="587" y="25"/>
                  <a:pt x="587" y="25"/>
                </a:cubicBezTo>
                <a:cubicBezTo>
                  <a:pt x="588" y="24"/>
                  <a:pt x="590" y="24"/>
                  <a:pt x="591" y="23"/>
                </a:cubicBezTo>
                <a:cubicBezTo>
                  <a:pt x="591" y="21"/>
                  <a:pt x="591" y="19"/>
                  <a:pt x="590" y="18"/>
                </a:cubicBezTo>
                <a:cubicBezTo>
                  <a:pt x="591" y="17"/>
                  <a:pt x="591" y="16"/>
                  <a:pt x="592" y="16"/>
                </a:cubicBezTo>
                <a:cubicBezTo>
                  <a:pt x="593" y="16"/>
                  <a:pt x="593" y="16"/>
                  <a:pt x="594" y="16"/>
                </a:cubicBezTo>
                <a:cubicBezTo>
                  <a:pt x="595" y="14"/>
                  <a:pt x="592" y="15"/>
                  <a:pt x="593" y="13"/>
                </a:cubicBezTo>
                <a:cubicBezTo>
                  <a:pt x="594" y="14"/>
                  <a:pt x="594" y="14"/>
                  <a:pt x="595" y="14"/>
                </a:cubicBezTo>
                <a:cubicBezTo>
                  <a:pt x="595" y="11"/>
                  <a:pt x="600" y="13"/>
                  <a:pt x="601" y="15"/>
                </a:cubicBezTo>
                <a:cubicBezTo>
                  <a:pt x="601" y="15"/>
                  <a:pt x="601" y="16"/>
                  <a:pt x="601" y="17"/>
                </a:cubicBezTo>
                <a:cubicBezTo>
                  <a:pt x="601" y="17"/>
                  <a:pt x="602" y="18"/>
                  <a:pt x="603" y="18"/>
                </a:cubicBezTo>
                <a:cubicBezTo>
                  <a:pt x="602" y="19"/>
                  <a:pt x="602" y="19"/>
                  <a:pt x="603" y="19"/>
                </a:cubicBezTo>
                <a:cubicBezTo>
                  <a:pt x="604" y="18"/>
                  <a:pt x="605" y="16"/>
                  <a:pt x="604" y="13"/>
                </a:cubicBezTo>
                <a:cubicBezTo>
                  <a:pt x="605" y="13"/>
                  <a:pt x="605" y="12"/>
                  <a:pt x="606" y="12"/>
                </a:cubicBezTo>
                <a:cubicBezTo>
                  <a:pt x="605" y="14"/>
                  <a:pt x="608" y="14"/>
                  <a:pt x="607" y="16"/>
                </a:cubicBezTo>
                <a:cubicBezTo>
                  <a:pt x="610" y="17"/>
                  <a:pt x="612" y="14"/>
                  <a:pt x="613" y="17"/>
                </a:cubicBezTo>
                <a:cubicBezTo>
                  <a:pt x="611" y="18"/>
                  <a:pt x="613" y="20"/>
                  <a:pt x="613" y="21"/>
                </a:cubicBezTo>
                <a:cubicBezTo>
                  <a:pt x="613" y="23"/>
                  <a:pt x="612" y="24"/>
                  <a:pt x="611" y="23"/>
                </a:cubicBezTo>
                <a:cubicBezTo>
                  <a:pt x="612" y="27"/>
                  <a:pt x="616" y="20"/>
                  <a:pt x="619" y="22"/>
                </a:cubicBezTo>
                <a:cubicBezTo>
                  <a:pt x="619" y="24"/>
                  <a:pt x="618" y="24"/>
                  <a:pt x="619" y="26"/>
                </a:cubicBezTo>
                <a:cubicBezTo>
                  <a:pt x="620" y="27"/>
                  <a:pt x="620" y="24"/>
                  <a:pt x="621" y="25"/>
                </a:cubicBezTo>
                <a:cubicBezTo>
                  <a:pt x="622" y="23"/>
                  <a:pt x="621" y="22"/>
                  <a:pt x="620" y="21"/>
                </a:cubicBezTo>
                <a:cubicBezTo>
                  <a:pt x="620" y="20"/>
                  <a:pt x="621" y="20"/>
                  <a:pt x="620" y="19"/>
                </a:cubicBezTo>
                <a:cubicBezTo>
                  <a:pt x="619" y="19"/>
                  <a:pt x="619" y="21"/>
                  <a:pt x="618" y="20"/>
                </a:cubicBezTo>
                <a:cubicBezTo>
                  <a:pt x="619" y="19"/>
                  <a:pt x="618" y="18"/>
                  <a:pt x="619" y="16"/>
                </a:cubicBezTo>
                <a:cubicBezTo>
                  <a:pt x="619" y="15"/>
                  <a:pt x="621" y="16"/>
                  <a:pt x="621" y="14"/>
                </a:cubicBezTo>
                <a:cubicBezTo>
                  <a:pt x="621" y="14"/>
                  <a:pt x="620" y="14"/>
                  <a:pt x="620" y="13"/>
                </a:cubicBezTo>
                <a:cubicBezTo>
                  <a:pt x="621" y="13"/>
                  <a:pt x="620" y="12"/>
                  <a:pt x="621" y="12"/>
                </a:cubicBezTo>
                <a:cubicBezTo>
                  <a:pt x="623" y="12"/>
                  <a:pt x="622" y="15"/>
                  <a:pt x="624" y="15"/>
                </a:cubicBezTo>
                <a:cubicBezTo>
                  <a:pt x="624" y="14"/>
                  <a:pt x="623" y="13"/>
                  <a:pt x="624" y="13"/>
                </a:cubicBezTo>
                <a:cubicBezTo>
                  <a:pt x="624" y="14"/>
                  <a:pt x="626" y="14"/>
                  <a:pt x="626" y="14"/>
                </a:cubicBezTo>
                <a:cubicBezTo>
                  <a:pt x="627" y="13"/>
                  <a:pt x="627" y="12"/>
                  <a:pt x="628" y="12"/>
                </a:cubicBezTo>
                <a:cubicBezTo>
                  <a:pt x="630" y="12"/>
                  <a:pt x="630" y="15"/>
                  <a:pt x="632" y="14"/>
                </a:cubicBezTo>
                <a:cubicBezTo>
                  <a:pt x="632" y="12"/>
                  <a:pt x="632" y="12"/>
                  <a:pt x="632" y="12"/>
                </a:cubicBezTo>
                <a:cubicBezTo>
                  <a:pt x="634" y="12"/>
                  <a:pt x="634" y="9"/>
                  <a:pt x="633" y="7"/>
                </a:cubicBezTo>
                <a:cubicBezTo>
                  <a:pt x="632" y="8"/>
                  <a:pt x="631" y="9"/>
                  <a:pt x="629" y="8"/>
                </a:cubicBezTo>
                <a:cubicBezTo>
                  <a:pt x="629" y="8"/>
                  <a:pt x="628" y="9"/>
                  <a:pt x="627" y="9"/>
                </a:cubicBezTo>
                <a:cubicBezTo>
                  <a:pt x="625" y="8"/>
                  <a:pt x="621" y="9"/>
                  <a:pt x="620" y="11"/>
                </a:cubicBezTo>
                <a:cubicBezTo>
                  <a:pt x="617" y="9"/>
                  <a:pt x="618" y="4"/>
                  <a:pt x="613" y="3"/>
                </a:cubicBezTo>
                <a:cubicBezTo>
                  <a:pt x="613" y="3"/>
                  <a:pt x="612" y="4"/>
                  <a:pt x="611" y="4"/>
                </a:cubicBezTo>
                <a:cubicBezTo>
                  <a:pt x="610" y="4"/>
                  <a:pt x="610" y="3"/>
                  <a:pt x="609" y="3"/>
                </a:cubicBezTo>
                <a:cubicBezTo>
                  <a:pt x="609" y="4"/>
                  <a:pt x="610" y="4"/>
                  <a:pt x="610" y="4"/>
                </a:cubicBezTo>
                <a:cubicBezTo>
                  <a:pt x="607" y="5"/>
                  <a:pt x="606" y="5"/>
                  <a:pt x="605" y="3"/>
                </a:cubicBezTo>
                <a:cubicBezTo>
                  <a:pt x="602" y="4"/>
                  <a:pt x="598" y="4"/>
                  <a:pt x="596" y="5"/>
                </a:cubicBezTo>
                <a:cubicBezTo>
                  <a:pt x="595" y="4"/>
                  <a:pt x="594" y="3"/>
                  <a:pt x="592" y="4"/>
                </a:cubicBezTo>
                <a:cubicBezTo>
                  <a:pt x="591" y="3"/>
                  <a:pt x="592" y="1"/>
                  <a:pt x="591" y="0"/>
                </a:cubicBezTo>
                <a:cubicBezTo>
                  <a:pt x="591" y="2"/>
                  <a:pt x="589" y="0"/>
                  <a:pt x="589" y="2"/>
                </a:cubicBezTo>
                <a:cubicBezTo>
                  <a:pt x="592" y="1"/>
                  <a:pt x="591" y="3"/>
                  <a:pt x="591" y="5"/>
                </a:cubicBezTo>
                <a:cubicBezTo>
                  <a:pt x="594" y="6"/>
                  <a:pt x="597" y="6"/>
                  <a:pt x="596" y="9"/>
                </a:cubicBezTo>
                <a:cubicBezTo>
                  <a:pt x="592" y="11"/>
                  <a:pt x="590" y="7"/>
                  <a:pt x="590" y="3"/>
                </a:cubicBezTo>
                <a:cubicBezTo>
                  <a:pt x="588" y="4"/>
                  <a:pt x="588" y="3"/>
                  <a:pt x="588" y="3"/>
                </a:cubicBezTo>
                <a:cubicBezTo>
                  <a:pt x="584" y="5"/>
                  <a:pt x="581" y="1"/>
                  <a:pt x="578" y="2"/>
                </a:cubicBezTo>
                <a:cubicBezTo>
                  <a:pt x="577" y="1"/>
                  <a:pt x="577" y="1"/>
                  <a:pt x="575" y="1"/>
                </a:cubicBezTo>
                <a:cubicBezTo>
                  <a:pt x="574" y="1"/>
                  <a:pt x="574" y="2"/>
                  <a:pt x="573" y="3"/>
                </a:cubicBezTo>
                <a:cubicBezTo>
                  <a:pt x="569" y="2"/>
                  <a:pt x="568" y="3"/>
                  <a:pt x="566" y="5"/>
                </a:cubicBezTo>
                <a:cubicBezTo>
                  <a:pt x="562" y="5"/>
                  <a:pt x="562" y="3"/>
                  <a:pt x="558" y="3"/>
                </a:cubicBezTo>
                <a:cubicBezTo>
                  <a:pt x="557" y="4"/>
                  <a:pt x="557" y="6"/>
                  <a:pt x="558" y="8"/>
                </a:cubicBezTo>
                <a:cubicBezTo>
                  <a:pt x="560" y="8"/>
                  <a:pt x="560" y="7"/>
                  <a:pt x="563" y="7"/>
                </a:cubicBezTo>
                <a:cubicBezTo>
                  <a:pt x="566" y="8"/>
                  <a:pt x="569" y="10"/>
                  <a:pt x="568" y="13"/>
                </a:cubicBezTo>
                <a:cubicBezTo>
                  <a:pt x="570" y="13"/>
                  <a:pt x="569" y="17"/>
                  <a:pt x="572" y="17"/>
                </a:cubicBezTo>
                <a:cubicBezTo>
                  <a:pt x="571" y="17"/>
                  <a:pt x="570" y="17"/>
                  <a:pt x="569" y="18"/>
                </a:cubicBezTo>
                <a:cubicBezTo>
                  <a:pt x="571" y="18"/>
                  <a:pt x="571" y="17"/>
                  <a:pt x="572" y="18"/>
                </a:cubicBezTo>
                <a:cubicBezTo>
                  <a:pt x="572" y="18"/>
                  <a:pt x="571" y="19"/>
                  <a:pt x="571" y="19"/>
                </a:cubicBezTo>
                <a:cubicBezTo>
                  <a:pt x="572" y="20"/>
                  <a:pt x="574" y="19"/>
                  <a:pt x="573" y="21"/>
                </a:cubicBezTo>
                <a:cubicBezTo>
                  <a:pt x="573" y="22"/>
                  <a:pt x="571" y="22"/>
                  <a:pt x="570" y="23"/>
                </a:cubicBezTo>
                <a:cubicBezTo>
                  <a:pt x="570" y="22"/>
                  <a:pt x="568" y="22"/>
                  <a:pt x="567" y="22"/>
                </a:cubicBezTo>
                <a:cubicBezTo>
                  <a:pt x="566" y="22"/>
                  <a:pt x="566" y="20"/>
                  <a:pt x="565" y="21"/>
                </a:cubicBezTo>
                <a:cubicBezTo>
                  <a:pt x="565" y="19"/>
                  <a:pt x="564" y="19"/>
                  <a:pt x="563" y="19"/>
                </a:cubicBezTo>
                <a:cubicBezTo>
                  <a:pt x="562" y="20"/>
                  <a:pt x="565" y="24"/>
                  <a:pt x="563" y="26"/>
                </a:cubicBezTo>
                <a:cubicBezTo>
                  <a:pt x="562" y="25"/>
                  <a:pt x="560" y="25"/>
                  <a:pt x="559" y="26"/>
                </a:cubicBezTo>
                <a:cubicBezTo>
                  <a:pt x="558" y="26"/>
                  <a:pt x="558" y="24"/>
                  <a:pt x="557" y="26"/>
                </a:cubicBezTo>
                <a:cubicBezTo>
                  <a:pt x="558" y="27"/>
                  <a:pt x="560" y="28"/>
                  <a:pt x="558" y="30"/>
                </a:cubicBezTo>
                <a:cubicBezTo>
                  <a:pt x="560" y="31"/>
                  <a:pt x="560" y="29"/>
                  <a:pt x="561" y="28"/>
                </a:cubicBezTo>
                <a:cubicBezTo>
                  <a:pt x="563" y="29"/>
                  <a:pt x="563" y="27"/>
                  <a:pt x="565" y="26"/>
                </a:cubicBezTo>
                <a:cubicBezTo>
                  <a:pt x="566" y="28"/>
                  <a:pt x="568" y="28"/>
                  <a:pt x="568" y="30"/>
                </a:cubicBezTo>
                <a:cubicBezTo>
                  <a:pt x="567" y="30"/>
                  <a:pt x="567" y="30"/>
                  <a:pt x="567" y="30"/>
                </a:cubicBezTo>
                <a:cubicBezTo>
                  <a:pt x="566" y="30"/>
                  <a:pt x="564" y="29"/>
                  <a:pt x="564" y="30"/>
                </a:cubicBezTo>
                <a:cubicBezTo>
                  <a:pt x="566" y="32"/>
                  <a:pt x="568" y="32"/>
                  <a:pt x="569" y="34"/>
                </a:cubicBezTo>
                <a:cubicBezTo>
                  <a:pt x="568" y="35"/>
                  <a:pt x="568" y="36"/>
                  <a:pt x="567" y="36"/>
                </a:cubicBezTo>
                <a:cubicBezTo>
                  <a:pt x="567" y="35"/>
                  <a:pt x="565" y="35"/>
                  <a:pt x="564" y="35"/>
                </a:cubicBezTo>
                <a:cubicBezTo>
                  <a:pt x="563" y="34"/>
                  <a:pt x="562" y="32"/>
                  <a:pt x="561" y="34"/>
                </a:cubicBezTo>
                <a:cubicBezTo>
                  <a:pt x="561" y="34"/>
                  <a:pt x="562" y="34"/>
                  <a:pt x="562" y="35"/>
                </a:cubicBezTo>
                <a:cubicBezTo>
                  <a:pt x="559" y="35"/>
                  <a:pt x="560" y="31"/>
                  <a:pt x="556" y="31"/>
                </a:cubicBezTo>
                <a:cubicBezTo>
                  <a:pt x="556" y="30"/>
                  <a:pt x="556" y="29"/>
                  <a:pt x="556" y="28"/>
                </a:cubicBezTo>
                <a:cubicBezTo>
                  <a:pt x="555" y="28"/>
                  <a:pt x="554" y="28"/>
                  <a:pt x="554" y="29"/>
                </a:cubicBezTo>
                <a:cubicBezTo>
                  <a:pt x="554" y="28"/>
                  <a:pt x="553" y="28"/>
                  <a:pt x="553" y="27"/>
                </a:cubicBezTo>
                <a:cubicBezTo>
                  <a:pt x="553" y="25"/>
                  <a:pt x="551" y="25"/>
                  <a:pt x="551" y="23"/>
                </a:cubicBezTo>
                <a:cubicBezTo>
                  <a:pt x="551" y="21"/>
                  <a:pt x="553" y="20"/>
                  <a:pt x="552" y="17"/>
                </a:cubicBezTo>
                <a:cubicBezTo>
                  <a:pt x="554" y="17"/>
                  <a:pt x="554" y="17"/>
                  <a:pt x="554" y="17"/>
                </a:cubicBezTo>
                <a:cubicBezTo>
                  <a:pt x="554" y="14"/>
                  <a:pt x="554" y="14"/>
                  <a:pt x="554" y="14"/>
                </a:cubicBezTo>
                <a:cubicBezTo>
                  <a:pt x="555" y="14"/>
                  <a:pt x="555" y="13"/>
                  <a:pt x="556" y="13"/>
                </a:cubicBezTo>
                <a:cubicBezTo>
                  <a:pt x="557" y="12"/>
                  <a:pt x="555" y="12"/>
                  <a:pt x="556" y="10"/>
                </a:cubicBezTo>
                <a:cubicBezTo>
                  <a:pt x="552" y="10"/>
                  <a:pt x="551" y="8"/>
                  <a:pt x="547" y="8"/>
                </a:cubicBezTo>
                <a:cubicBezTo>
                  <a:pt x="547" y="8"/>
                  <a:pt x="546" y="8"/>
                  <a:pt x="546" y="8"/>
                </a:cubicBezTo>
                <a:cubicBezTo>
                  <a:pt x="546" y="11"/>
                  <a:pt x="548" y="12"/>
                  <a:pt x="547" y="14"/>
                </a:cubicBezTo>
                <a:cubicBezTo>
                  <a:pt x="545" y="16"/>
                  <a:pt x="544" y="20"/>
                  <a:pt x="542" y="22"/>
                </a:cubicBezTo>
                <a:cubicBezTo>
                  <a:pt x="540" y="22"/>
                  <a:pt x="538" y="22"/>
                  <a:pt x="537" y="21"/>
                </a:cubicBezTo>
                <a:cubicBezTo>
                  <a:pt x="535" y="22"/>
                  <a:pt x="535" y="22"/>
                  <a:pt x="536" y="25"/>
                </a:cubicBezTo>
                <a:cubicBezTo>
                  <a:pt x="534" y="26"/>
                  <a:pt x="532" y="28"/>
                  <a:pt x="531" y="30"/>
                </a:cubicBezTo>
                <a:cubicBezTo>
                  <a:pt x="531" y="30"/>
                  <a:pt x="531" y="30"/>
                  <a:pt x="531" y="30"/>
                </a:cubicBezTo>
                <a:cubicBezTo>
                  <a:pt x="530" y="29"/>
                  <a:pt x="530" y="31"/>
                  <a:pt x="529" y="31"/>
                </a:cubicBezTo>
                <a:cubicBezTo>
                  <a:pt x="528" y="31"/>
                  <a:pt x="528" y="30"/>
                  <a:pt x="527" y="30"/>
                </a:cubicBezTo>
                <a:cubicBezTo>
                  <a:pt x="527" y="31"/>
                  <a:pt x="526" y="31"/>
                  <a:pt x="526" y="32"/>
                </a:cubicBezTo>
                <a:cubicBezTo>
                  <a:pt x="526" y="33"/>
                  <a:pt x="528" y="33"/>
                  <a:pt x="528" y="34"/>
                </a:cubicBezTo>
                <a:cubicBezTo>
                  <a:pt x="527" y="34"/>
                  <a:pt x="525" y="35"/>
                  <a:pt x="525" y="34"/>
                </a:cubicBezTo>
                <a:cubicBezTo>
                  <a:pt x="524" y="34"/>
                  <a:pt x="523" y="33"/>
                  <a:pt x="522" y="33"/>
                </a:cubicBezTo>
                <a:cubicBezTo>
                  <a:pt x="523" y="31"/>
                  <a:pt x="519" y="29"/>
                  <a:pt x="522" y="28"/>
                </a:cubicBezTo>
                <a:cubicBezTo>
                  <a:pt x="523" y="29"/>
                  <a:pt x="522" y="29"/>
                  <a:pt x="522" y="30"/>
                </a:cubicBezTo>
                <a:cubicBezTo>
                  <a:pt x="523" y="31"/>
                  <a:pt x="523" y="30"/>
                  <a:pt x="522" y="30"/>
                </a:cubicBezTo>
                <a:cubicBezTo>
                  <a:pt x="523" y="29"/>
                  <a:pt x="523" y="28"/>
                  <a:pt x="524" y="28"/>
                </a:cubicBezTo>
                <a:cubicBezTo>
                  <a:pt x="525" y="29"/>
                  <a:pt x="525" y="28"/>
                  <a:pt x="526" y="28"/>
                </a:cubicBezTo>
                <a:cubicBezTo>
                  <a:pt x="528" y="28"/>
                  <a:pt x="530" y="29"/>
                  <a:pt x="530" y="28"/>
                </a:cubicBezTo>
                <a:cubicBezTo>
                  <a:pt x="530" y="25"/>
                  <a:pt x="524" y="27"/>
                  <a:pt x="522" y="26"/>
                </a:cubicBezTo>
                <a:cubicBezTo>
                  <a:pt x="521" y="26"/>
                  <a:pt x="522" y="24"/>
                  <a:pt x="521" y="25"/>
                </a:cubicBezTo>
                <a:cubicBezTo>
                  <a:pt x="521" y="27"/>
                  <a:pt x="518" y="25"/>
                  <a:pt x="517" y="24"/>
                </a:cubicBezTo>
                <a:cubicBezTo>
                  <a:pt x="516" y="24"/>
                  <a:pt x="516" y="25"/>
                  <a:pt x="515" y="25"/>
                </a:cubicBezTo>
                <a:cubicBezTo>
                  <a:pt x="514" y="24"/>
                  <a:pt x="513" y="23"/>
                  <a:pt x="512" y="22"/>
                </a:cubicBezTo>
                <a:cubicBezTo>
                  <a:pt x="510" y="23"/>
                  <a:pt x="510" y="22"/>
                  <a:pt x="509" y="22"/>
                </a:cubicBezTo>
                <a:cubicBezTo>
                  <a:pt x="509" y="21"/>
                  <a:pt x="507" y="21"/>
                  <a:pt x="506" y="20"/>
                </a:cubicBezTo>
                <a:cubicBezTo>
                  <a:pt x="506" y="21"/>
                  <a:pt x="507" y="22"/>
                  <a:pt x="506" y="23"/>
                </a:cubicBezTo>
                <a:cubicBezTo>
                  <a:pt x="508" y="24"/>
                  <a:pt x="507" y="22"/>
                  <a:pt x="508" y="22"/>
                </a:cubicBezTo>
                <a:cubicBezTo>
                  <a:pt x="509" y="23"/>
                  <a:pt x="509" y="23"/>
                  <a:pt x="510" y="24"/>
                </a:cubicBezTo>
                <a:cubicBezTo>
                  <a:pt x="509" y="24"/>
                  <a:pt x="507" y="23"/>
                  <a:pt x="508" y="25"/>
                </a:cubicBezTo>
                <a:cubicBezTo>
                  <a:pt x="510" y="25"/>
                  <a:pt x="513" y="23"/>
                  <a:pt x="514" y="26"/>
                </a:cubicBezTo>
                <a:cubicBezTo>
                  <a:pt x="514" y="26"/>
                  <a:pt x="514" y="28"/>
                  <a:pt x="513" y="28"/>
                </a:cubicBezTo>
                <a:cubicBezTo>
                  <a:pt x="513" y="26"/>
                  <a:pt x="508" y="24"/>
                  <a:pt x="510" y="27"/>
                </a:cubicBezTo>
                <a:cubicBezTo>
                  <a:pt x="512" y="26"/>
                  <a:pt x="510" y="29"/>
                  <a:pt x="512" y="30"/>
                </a:cubicBezTo>
                <a:cubicBezTo>
                  <a:pt x="512" y="29"/>
                  <a:pt x="515" y="31"/>
                  <a:pt x="517" y="31"/>
                </a:cubicBezTo>
                <a:cubicBezTo>
                  <a:pt x="517" y="32"/>
                  <a:pt x="516" y="32"/>
                  <a:pt x="516" y="32"/>
                </a:cubicBezTo>
                <a:cubicBezTo>
                  <a:pt x="515" y="32"/>
                  <a:pt x="514" y="31"/>
                  <a:pt x="513" y="31"/>
                </a:cubicBezTo>
                <a:cubicBezTo>
                  <a:pt x="512" y="34"/>
                  <a:pt x="516" y="33"/>
                  <a:pt x="518" y="33"/>
                </a:cubicBezTo>
                <a:cubicBezTo>
                  <a:pt x="518" y="34"/>
                  <a:pt x="520" y="34"/>
                  <a:pt x="521" y="35"/>
                </a:cubicBezTo>
                <a:cubicBezTo>
                  <a:pt x="519" y="37"/>
                  <a:pt x="515" y="33"/>
                  <a:pt x="513" y="34"/>
                </a:cubicBezTo>
                <a:cubicBezTo>
                  <a:pt x="513" y="33"/>
                  <a:pt x="512" y="32"/>
                  <a:pt x="511" y="32"/>
                </a:cubicBezTo>
                <a:cubicBezTo>
                  <a:pt x="511" y="34"/>
                  <a:pt x="509" y="33"/>
                  <a:pt x="509" y="33"/>
                </a:cubicBezTo>
                <a:cubicBezTo>
                  <a:pt x="509" y="33"/>
                  <a:pt x="510" y="34"/>
                  <a:pt x="509" y="35"/>
                </a:cubicBezTo>
                <a:cubicBezTo>
                  <a:pt x="509" y="35"/>
                  <a:pt x="506" y="34"/>
                  <a:pt x="506" y="36"/>
                </a:cubicBezTo>
                <a:cubicBezTo>
                  <a:pt x="509" y="37"/>
                  <a:pt x="509" y="34"/>
                  <a:pt x="511" y="35"/>
                </a:cubicBezTo>
                <a:cubicBezTo>
                  <a:pt x="510" y="36"/>
                  <a:pt x="511" y="38"/>
                  <a:pt x="509" y="37"/>
                </a:cubicBezTo>
                <a:cubicBezTo>
                  <a:pt x="509" y="39"/>
                  <a:pt x="511" y="38"/>
                  <a:pt x="511" y="40"/>
                </a:cubicBezTo>
                <a:cubicBezTo>
                  <a:pt x="510" y="40"/>
                  <a:pt x="510" y="41"/>
                  <a:pt x="510" y="41"/>
                </a:cubicBezTo>
                <a:cubicBezTo>
                  <a:pt x="508" y="40"/>
                  <a:pt x="506" y="39"/>
                  <a:pt x="504" y="40"/>
                </a:cubicBezTo>
                <a:cubicBezTo>
                  <a:pt x="503" y="39"/>
                  <a:pt x="503" y="38"/>
                  <a:pt x="502" y="38"/>
                </a:cubicBezTo>
                <a:cubicBezTo>
                  <a:pt x="501" y="38"/>
                  <a:pt x="500" y="38"/>
                  <a:pt x="500" y="36"/>
                </a:cubicBezTo>
                <a:cubicBezTo>
                  <a:pt x="498" y="36"/>
                  <a:pt x="499" y="38"/>
                  <a:pt x="498" y="37"/>
                </a:cubicBezTo>
                <a:cubicBezTo>
                  <a:pt x="497" y="36"/>
                  <a:pt x="495" y="35"/>
                  <a:pt x="494" y="36"/>
                </a:cubicBezTo>
                <a:cubicBezTo>
                  <a:pt x="495" y="38"/>
                  <a:pt x="497" y="35"/>
                  <a:pt x="497" y="38"/>
                </a:cubicBezTo>
                <a:cubicBezTo>
                  <a:pt x="495" y="38"/>
                  <a:pt x="492" y="37"/>
                  <a:pt x="493" y="39"/>
                </a:cubicBezTo>
                <a:cubicBezTo>
                  <a:pt x="494" y="39"/>
                  <a:pt x="496" y="38"/>
                  <a:pt x="497" y="40"/>
                </a:cubicBezTo>
                <a:cubicBezTo>
                  <a:pt x="495" y="41"/>
                  <a:pt x="494" y="42"/>
                  <a:pt x="493" y="40"/>
                </a:cubicBezTo>
                <a:cubicBezTo>
                  <a:pt x="493" y="42"/>
                  <a:pt x="491" y="40"/>
                  <a:pt x="490" y="40"/>
                </a:cubicBezTo>
                <a:cubicBezTo>
                  <a:pt x="489" y="40"/>
                  <a:pt x="486" y="42"/>
                  <a:pt x="486" y="39"/>
                </a:cubicBezTo>
                <a:cubicBezTo>
                  <a:pt x="486" y="39"/>
                  <a:pt x="488" y="39"/>
                  <a:pt x="489" y="38"/>
                </a:cubicBezTo>
                <a:cubicBezTo>
                  <a:pt x="487" y="38"/>
                  <a:pt x="486" y="37"/>
                  <a:pt x="484" y="38"/>
                </a:cubicBezTo>
                <a:cubicBezTo>
                  <a:pt x="483" y="39"/>
                  <a:pt x="485" y="39"/>
                  <a:pt x="484" y="39"/>
                </a:cubicBezTo>
                <a:cubicBezTo>
                  <a:pt x="482" y="39"/>
                  <a:pt x="483" y="38"/>
                  <a:pt x="481" y="37"/>
                </a:cubicBezTo>
                <a:cubicBezTo>
                  <a:pt x="482" y="34"/>
                  <a:pt x="484" y="36"/>
                  <a:pt x="485" y="35"/>
                </a:cubicBezTo>
                <a:cubicBezTo>
                  <a:pt x="485" y="34"/>
                  <a:pt x="485" y="34"/>
                  <a:pt x="485" y="34"/>
                </a:cubicBezTo>
                <a:cubicBezTo>
                  <a:pt x="484" y="34"/>
                  <a:pt x="483" y="33"/>
                  <a:pt x="483" y="32"/>
                </a:cubicBezTo>
                <a:cubicBezTo>
                  <a:pt x="484" y="32"/>
                  <a:pt x="485" y="33"/>
                  <a:pt x="485" y="31"/>
                </a:cubicBezTo>
                <a:cubicBezTo>
                  <a:pt x="482" y="32"/>
                  <a:pt x="482" y="30"/>
                  <a:pt x="480" y="30"/>
                </a:cubicBezTo>
                <a:cubicBezTo>
                  <a:pt x="480" y="30"/>
                  <a:pt x="478" y="30"/>
                  <a:pt x="479" y="31"/>
                </a:cubicBezTo>
                <a:cubicBezTo>
                  <a:pt x="479" y="32"/>
                  <a:pt x="481" y="31"/>
                  <a:pt x="481" y="32"/>
                </a:cubicBezTo>
                <a:cubicBezTo>
                  <a:pt x="480" y="33"/>
                  <a:pt x="481" y="34"/>
                  <a:pt x="480" y="36"/>
                </a:cubicBezTo>
                <a:cubicBezTo>
                  <a:pt x="480" y="37"/>
                  <a:pt x="482" y="38"/>
                  <a:pt x="480" y="38"/>
                </a:cubicBezTo>
                <a:cubicBezTo>
                  <a:pt x="480" y="38"/>
                  <a:pt x="480" y="36"/>
                  <a:pt x="479" y="36"/>
                </a:cubicBezTo>
                <a:cubicBezTo>
                  <a:pt x="478" y="37"/>
                  <a:pt x="476" y="37"/>
                  <a:pt x="476" y="39"/>
                </a:cubicBezTo>
                <a:cubicBezTo>
                  <a:pt x="476" y="39"/>
                  <a:pt x="478" y="39"/>
                  <a:pt x="477" y="40"/>
                </a:cubicBezTo>
                <a:cubicBezTo>
                  <a:pt x="478" y="40"/>
                  <a:pt x="479" y="40"/>
                  <a:pt x="479" y="40"/>
                </a:cubicBezTo>
                <a:cubicBezTo>
                  <a:pt x="480" y="40"/>
                  <a:pt x="481" y="39"/>
                  <a:pt x="481" y="39"/>
                </a:cubicBezTo>
                <a:cubicBezTo>
                  <a:pt x="481" y="41"/>
                  <a:pt x="480" y="41"/>
                  <a:pt x="479" y="43"/>
                </a:cubicBezTo>
                <a:cubicBezTo>
                  <a:pt x="478" y="42"/>
                  <a:pt x="478" y="44"/>
                  <a:pt x="477" y="44"/>
                </a:cubicBezTo>
                <a:cubicBezTo>
                  <a:pt x="477" y="42"/>
                  <a:pt x="475" y="41"/>
                  <a:pt x="475" y="39"/>
                </a:cubicBezTo>
                <a:cubicBezTo>
                  <a:pt x="474" y="39"/>
                  <a:pt x="473" y="38"/>
                  <a:pt x="473" y="38"/>
                </a:cubicBezTo>
                <a:cubicBezTo>
                  <a:pt x="475" y="36"/>
                  <a:pt x="475" y="36"/>
                  <a:pt x="475" y="34"/>
                </a:cubicBezTo>
                <a:cubicBezTo>
                  <a:pt x="476" y="35"/>
                  <a:pt x="477" y="36"/>
                  <a:pt x="478" y="35"/>
                </a:cubicBezTo>
                <a:cubicBezTo>
                  <a:pt x="478" y="33"/>
                  <a:pt x="476" y="34"/>
                  <a:pt x="478" y="33"/>
                </a:cubicBezTo>
                <a:cubicBezTo>
                  <a:pt x="476" y="33"/>
                  <a:pt x="475" y="34"/>
                  <a:pt x="474" y="33"/>
                </a:cubicBezTo>
                <a:cubicBezTo>
                  <a:pt x="474" y="34"/>
                  <a:pt x="474" y="35"/>
                  <a:pt x="474" y="36"/>
                </a:cubicBezTo>
                <a:cubicBezTo>
                  <a:pt x="473" y="36"/>
                  <a:pt x="472" y="37"/>
                  <a:pt x="471" y="36"/>
                </a:cubicBezTo>
                <a:cubicBezTo>
                  <a:pt x="471" y="38"/>
                  <a:pt x="473" y="39"/>
                  <a:pt x="473" y="41"/>
                </a:cubicBezTo>
                <a:cubicBezTo>
                  <a:pt x="472" y="41"/>
                  <a:pt x="472" y="42"/>
                  <a:pt x="472" y="42"/>
                </a:cubicBezTo>
                <a:cubicBezTo>
                  <a:pt x="471" y="42"/>
                  <a:pt x="471" y="41"/>
                  <a:pt x="471" y="41"/>
                </a:cubicBezTo>
                <a:cubicBezTo>
                  <a:pt x="471" y="40"/>
                  <a:pt x="469" y="41"/>
                  <a:pt x="469" y="40"/>
                </a:cubicBezTo>
                <a:cubicBezTo>
                  <a:pt x="469" y="39"/>
                  <a:pt x="469" y="38"/>
                  <a:pt x="470" y="37"/>
                </a:cubicBezTo>
                <a:cubicBezTo>
                  <a:pt x="468" y="37"/>
                  <a:pt x="467" y="38"/>
                  <a:pt x="465" y="38"/>
                </a:cubicBezTo>
                <a:cubicBezTo>
                  <a:pt x="464" y="40"/>
                  <a:pt x="466" y="38"/>
                  <a:pt x="466" y="40"/>
                </a:cubicBezTo>
                <a:cubicBezTo>
                  <a:pt x="465" y="43"/>
                  <a:pt x="463" y="42"/>
                  <a:pt x="461" y="42"/>
                </a:cubicBezTo>
                <a:cubicBezTo>
                  <a:pt x="460" y="44"/>
                  <a:pt x="458" y="44"/>
                  <a:pt x="457" y="42"/>
                </a:cubicBezTo>
                <a:cubicBezTo>
                  <a:pt x="458" y="44"/>
                  <a:pt x="457" y="46"/>
                  <a:pt x="457" y="46"/>
                </a:cubicBezTo>
                <a:cubicBezTo>
                  <a:pt x="457" y="46"/>
                  <a:pt x="458" y="47"/>
                  <a:pt x="458" y="47"/>
                </a:cubicBezTo>
                <a:cubicBezTo>
                  <a:pt x="458" y="48"/>
                  <a:pt x="456" y="48"/>
                  <a:pt x="457" y="49"/>
                </a:cubicBezTo>
                <a:cubicBezTo>
                  <a:pt x="457" y="50"/>
                  <a:pt x="458" y="50"/>
                  <a:pt x="459" y="51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1" y="48"/>
                  <a:pt x="461" y="46"/>
                  <a:pt x="462" y="45"/>
                </a:cubicBezTo>
                <a:cubicBezTo>
                  <a:pt x="463" y="45"/>
                  <a:pt x="463" y="45"/>
                  <a:pt x="465" y="45"/>
                </a:cubicBezTo>
                <a:cubicBezTo>
                  <a:pt x="466" y="45"/>
                  <a:pt x="465" y="47"/>
                  <a:pt x="466" y="48"/>
                </a:cubicBezTo>
                <a:cubicBezTo>
                  <a:pt x="466" y="48"/>
                  <a:pt x="468" y="47"/>
                  <a:pt x="468" y="48"/>
                </a:cubicBezTo>
                <a:cubicBezTo>
                  <a:pt x="467" y="50"/>
                  <a:pt x="467" y="52"/>
                  <a:pt x="465" y="52"/>
                </a:cubicBezTo>
                <a:cubicBezTo>
                  <a:pt x="464" y="51"/>
                  <a:pt x="464" y="50"/>
                  <a:pt x="462" y="50"/>
                </a:cubicBezTo>
                <a:cubicBezTo>
                  <a:pt x="461" y="52"/>
                  <a:pt x="462" y="53"/>
                  <a:pt x="462" y="55"/>
                </a:cubicBezTo>
                <a:cubicBezTo>
                  <a:pt x="460" y="55"/>
                  <a:pt x="460" y="55"/>
                  <a:pt x="460" y="55"/>
                </a:cubicBezTo>
                <a:cubicBezTo>
                  <a:pt x="460" y="57"/>
                  <a:pt x="461" y="57"/>
                  <a:pt x="461" y="59"/>
                </a:cubicBezTo>
                <a:cubicBezTo>
                  <a:pt x="460" y="60"/>
                  <a:pt x="460" y="61"/>
                  <a:pt x="459" y="61"/>
                </a:cubicBezTo>
                <a:cubicBezTo>
                  <a:pt x="458" y="60"/>
                  <a:pt x="459" y="59"/>
                  <a:pt x="459" y="58"/>
                </a:cubicBezTo>
                <a:cubicBezTo>
                  <a:pt x="457" y="58"/>
                  <a:pt x="458" y="56"/>
                  <a:pt x="458" y="55"/>
                </a:cubicBezTo>
                <a:cubicBezTo>
                  <a:pt x="458" y="54"/>
                  <a:pt x="457" y="54"/>
                  <a:pt x="456" y="53"/>
                </a:cubicBezTo>
                <a:cubicBezTo>
                  <a:pt x="456" y="51"/>
                  <a:pt x="456" y="49"/>
                  <a:pt x="456" y="48"/>
                </a:cubicBezTo>
                <a:cubicBezTo>
                  <a:pt x="455" y="48"/>
                  <a:pt x="454" y="45"/>
                  <a:pt x="453" y="46"/>
                </a:cubicBezTo>
                <a:cubicBezTo>
                  <a:pt x="454" y="47"/>
                  <a:pt x="453" y="50"/>
                  <a:pt x="452" y="50"/>
                </a:cubicBezTo>
                <a:cubicBezTo>
                  <a:pt x="453" y="50"/>
                  <a:pt x="453" y="51"/>
                  <a:pt x="453" y="52"/>
                </a:cubicBezTo>
                <a:cubicBezTo>
                  <a:pt x="452" y="52"/>
                  <a:pt x="452" y="52"/>
                  <a:pt x="451" y="52"/>
                </a:cubicBezTo>
                <a:cubicBezTo>
                  <a:pt x="452" y="53"/>
                  <a:pt x="450" y="52"/>
                  <a:pt x="450" y="54"/>
                </a:cubicBezTo>
                <a:cubicBezTo>
                  <a:pt x="451" y="55"/>
                  <a:pt x="452" y="52"/>
                  <a:pt x="453" y="53"/>
                </a:cubicBezTo>
                <a:cubicBezTo>
                  <a:pt x="453" y="55"/>
                  <a:pt x="451" y="54"/>
                  <a:pt x="453" y="55"/>
                </a:cubicBezTo>
                <a:cubicBezTo>
                  <a:pt x="452" y="56"/>
                  <a:pt x="450" y="56"/>
                  <a:pt x="450" y="57"/>
                </a:cubicBezTo>
                <a:cubicBezTo>
                  <a:pt x="452" y="57"/>
                  <a:pt x="453" y="56"/>
                  <a:pt x="454" y="58"/>
                </a:cubicBezTo>
                <a:cubicBezTo>
                  <a:pt x="453" y="58"/>
                  <a:pt x="452" y="58"/>
                  <a:pt x="451" y="58"/>
                </a:cubicBezTo>
                <a:cubicBezTo>
                  <a:pt x="451" y="60"/>
                  <a:pt x="451" y="61"/>
                  <a:pt x="452" y="61"/>
                </a:cubicBezTo>
                <a:cubicBezTo>
                  <a:pt x="451" y="62"/>
                  <a:pt x="452" y="63"/>
                  <a:pt x="451" y="63"/>
                </a:cubicBezTo>
                <a:cubicBezTo>
                  <a:pt x="451" y="62"/>
                  <a:pt x="449" y="63"/>
                  <a:pt x="449" y="62"/>
                </a:cubicBezTo>
                <a:cubicBezTo>
                  <a:pt x="451" y="60"/>
                  <a:pt x="448" y="59"/>
                  <a:pt x="450" y="57"/>
                </a:cubicBezTo>
                <a:cubicBezTo>
                  <a:pt x="448" y="57"/>
                  <a:pt x="448" y="56"/>
                  <a:pt x="448" y="54"/>
                </a:cubicBezTo>
                <a:cubicBezTo>
                  <a:pt x="447" y="55"/>
                  <a:pt x="446" y="55"/>
                  <a:pt x="446" y="55"/>
                </a:cubicBezTo>
                <a:cubicBezTo>
                  <a:pt x="446" y="56"/>
                  <a:pt x="447" y="55"/>
                  <a:pt x="447" y="57"/>
                </a:cubicBezTo>
                <a:cubicBezTo>
                  <a:pt x="445" y="56"/>
                  <a:pt x="446" y="58"/>
                  <a:pt x="444" y="59"/>
                </a:cubicBezTo>
                <a:cubicBezTo>
                  <a:pt x="442" y="58"/>
                  <a:pt x="444" y="56"/>
                  <a:pt x="443" y="54"/>
                </a:cubicBezTo>
                <a:cubicBezTo>
                  <a:pt x="444" y="54"/>
                  <a:pt x="444" y="55"/>
                  <a:pt x="445" y="55"/>
                </a:cubicBezTo>
                <a:cubicBezTo>
                  <a:pt x="445" y="53"/>
                  <a:pt x="447" y="55"/>
                  <a:pt x="447" y="53"/>
                </a:cubicBezTo>
                <a:cubicBezTo>
                  <a:pt x="447" y="52"/>
                  <a:pt x="443" y="55"/>
                  <a:pt x="443" y="52"/>
                </a:cubicBezTo>
                <a:cubicBezTo>
                  <a:pt x="444" y="50"/>
                  <a:pt x="448" y="52"/>
                  <a:pt x="449" y="49"/>
                </a:cubicBezTo>
                <a:cubicBezTo>
                  <a:pt x="449" y="50"/>
                  <a:pt x="450" y="50"/>
                  <a:pt x="450" y="50"/>
                </a:cubicBezTo>
                <a:cubicBezTo>
                  <a:pt x="450" y="51"/>
                  <a:pt x="448" y="50"/>
                  <a:pt x="448" y="52"/>
                </a:cubicBezTo>
                <a:cubicBezTo>
                  <a:pt x="451" y="52"/>
                  <a:pt x="451" y="52"/>
                  <a:pt x="451" y="52"/>
                </a:cubicBezTo>
                <a:cubicBezTo>
                  <a:pt x="450" y="50"/>
                  <a:pt x="451" y="50"/>
                  <a:pt x="451" y="49"/>
                </a:cubicBezTo>
                <a:cubicBezTo>
                  <a:pt x="451" y="47"/>
                  <a:pt x="450" y="47"/>
                  <a:pt x="450" y="46"/>
                </a:cubicBezTo>
                <a:cubicBezTo>
                  <a:pt x="450" y="44"/>
                  <a:pt x="451" y="44"/>
                  <a:pt x="451" y="43"/>
                </a:cubicBezTo>
                <a:cubicBezTo>
                  <a:pt x="453" y="42"/>
                  <a:pt x="453" y="43"/>
                  <a:pt x="454" y="43"/>
                </a:cubicBezTo>
                <a:cubicBezTo>
                  <a:pt x="454" y="42"/>
                  <a:pt x="453" y="42"/>
                  <a:pt x="453" y="41"/>
                </a:cubicBezTo>
                <a:cubicBezTo>
                  <a:pt x="452" y="41"/>
                  <a:pt x="451" y="42"/>
                  <a:pt x="449" y="42"/>
                </a:cubicBezTo>
                <a:cubicBezTo>
                  <a:pt x="449" y="45"/>
                  <a:pt x="449" y="47"/>
                  <a:pt x="448" y="48"/>
                </a:cubicBezTo>
                <a:cubicBezTo>
                  <a:pt x="448" y="47"/>
                  <a:pt x="446" y="48"/>
                  <a:pt x="445" y="48"/>
                </a:cubicBezTo>
                <a:cubicBezTo>
                  <a:pt x="445" y="50"/>
                  <a:pt x="442" y="50"/>
                  <a:pt x="442" y="52"/>
                </a:cubicBezTo>
                <a:cubicBezTo>
                  <a:pt x="442" y="52"/>
                  <a:pt x="444" y="53"/>
                  <a:pt x="442" y="53"/>
                </a:cubicBezTo>
                <a:cubicBezTo>
                  <a:pt x="442" y="53"/>
                  <a:pt x="441" y="53"/>
                  <a:pt x="442" y="52"/>
                </a:cubicBezTo>
                <a:cubicBezTo>
                  <a:pt x="439" y="53"/>
                  <a:pt x="439" y="53"/>
                  <a:pt x="436" y="53"/>
                </a:cubicBezTo>
                <a:cubicBezTo>
                  <a:pt x="436" y="54"/>
                  <a:pt x="438" y="54"/>
                  <a:pt x="438" y="56"/>
                </a:cubicBezTo>
                <a:cubicBezTo>
                  <a:pt x="436" y="55"/>
                  <a:pt x="436" y="57"/>
                  <a:pt x="436" y="57"/>
                </a:cubicBezTo>
                <a:cubicBezTo>
                  <a:pt x="435" y="57"/>
                  <a:pt x="432" y="56"/>
                  <a:pt x="432" y="56"/>
                </a:cubicBezTo>
                <a:cubicBezTo>
                  <a:pt x="432" y="53"/>
                  <a:pt x="432" y="53"/>
                  <a:pt x="433" y="50"/>
                </a:cubicBezTo>
                <a:cubicBezTo>
                  <a:pt x="430" y="50"/>
                  <a:pt x="430" y="50"/>
                  <a:pt x="430" y="50"/>
                </a:cubicBezTo>
                <a:cubicBezTo>
                  <a:pt x="429" y="52"/>
                  <a:pt x="428" y="50"/>
                  <a:pt x="428" y="52"/>
                </a:cubicBezTo>
                <a:cubicBezTo>
                  <a:pt x="428" y="52"/>
                  <a:pt x="430" y="52"/>
                  <a:pt x="429" y="54"/>
                </a:cubicBezTo>
                <a:cubicBezTo>
                  <a:pt x="429" y="54"/>
                  <a:pt x="429" y="55"/>
                  <a:pt x="428" y="55"/>
                </a:cubicBezTo>
                <a:cubicBezTo>
                  <a:pt x="427" y="55"/>
                  <a:pt x="426" y="53"/>
                  <a:pt x="425" y="54"/>
                </a:cubicBezTo>
                <a:cubicBezTo>
                  <a:pt x="427" y="55"/>
                  <a:pt x="425" y="57"/>
                  <a:pt x="424" y="57"/>
                </a:cubicBezTo>
                <a:cubicBezTo>
                  <a:pt x="424" y="59"/>
                  <a:pt x="423" y="61"/>
                  <a:pt x="424" y="63"/>
                </a:cubicBezTo>
                <a:cubicBezTo>
                  <a:pt x="425" y="63"/>
                  <a:pt x="425" y="64"/>
                  <a:pt x="426" y="65"/>
                </a:cubicBezTo>
                <a:cubicBezTo>
                  <a:pt x="426" y="66"/>
                  <a:pt x="425" y="66"/>
                  <a:pt x="425" y="66"/>
                </a:cubicBezTo>
                <a:cubicBezTo>
                  <a:pt x="426" y="67"/>
                  <a:pt x="427" y="69"/>
                  <a:pt x="425" y="70"/>
                </a:cubicBezTo>
                <a:cubicBezTo>
                  <a:pt x="425" y="70"/>
                  <a:pt x="424" y="70"/>
                  <a:pt x="424" y="70"/>
                </a:cubicBezTo>
                <a:cubicBezTo>
                  <a:pt x="424" y="68"/>
                  <a:pt x="424" y="67"/>
                  <a:pt x="424" y="66"/>
                </a:cubicBezTo>
                <a:cubicBezTo>
                  <a:pt x="423" y="66"/>
                  <a:pt x="424" y="63"/>
                  <a:pt x="422" y="64"/>
                </a:cubicBezTo>
                <a:cubicBezTo>
                  <a:pt x="422" y="65"/>
                  <a:pt x="423" y="65"/>
                  <a:pt x="423" y="67"/>
                </a:cubicBezTo>
                <a:cubicBezTo>
                  <a:pt x="421" y="67"/>
                  <a:pt x="421" y="68"/>
                  <a:pt x="419" y="68"/>
                </a:cubicBezTo>
                <a:cubicBezTo>
                  <a:pt x="418" y="67"/>
                  <a:pt x="417" y="67"/>
                  <a:pt x="417" y="66"/>
                </a:cubicBezTo>
                <a:cubicBezTo>
                  <a:pt x="417" y="64"/>
                  <a:pt x="419" y="65"/>
                  <a:pt x="420" y="65"/>
                </a:cubicBezTo>
                <a:cubicBezTo>
                  <a:pt x="419" y="64"/>
                  <a:pt x="418" y="65"/>
                  <a:pt x="418" y="63"/>
                </a:cubicBezTo>
                <a:cubicBezTo>
                  <a:pt x="419" y="62"/>
                  <a:pt x="420" y="60"/>
                  <a:pt x="421" y="57"/>
                </a:cubicBezTo>
                <a:cubicBezTo>
                  <a:pt x="420" y="57"/>
                  <a:pt x="420" y="55"/>
                  <a:pt x="418" y="55"/>
                </a:cubicBezTo>
                <a:cubicBezTo>
                  <a:pt x="418" y="56"/>
                  <a:pt x="419" y="59"/>
                  <a:pt x="417" y="59"/>
                </a:cubicBezTo>
                <a:cubicBezTo>
                  <a:pt x="416" y="58"/>
                  <a:pt x="416" y="56"/>
                  <a:pt x="414" y="55"/>
                </a:cubicBezTo>
                <a:cubicBezTo>
                  <a:pt x="414" y="55"/>
                  <a:pt x="415" y="54"/>
                  <a:pt x="414" y="54"/>
                </a:cubicBezTo>
                <a:cubicBezTo>
                  <a:pt x="414" y="55"/>
                  <a:pt x="413" y="55"/>
                  <a:pt x="413" y="56"/>
                </a:cubicBezTo>
                <a:cubicBezTo>
                  <a:pt x="413" y="56"/>
                  <a:pt x="412" y="56"/>
                  <a:pt x="412" y="56"/>
                </a:cubicBezTo>
                <a:cubicBezTo>
                  <a:pt x="411" y="56"/>
                  <a:pt x="412" y="58"/>
                  <a:pt x="410" y="57"/>
                </a:cubicBezTo>
                <a:cubicBezTo>
                  <a:pt x="408" y="57"/>
                  <a:pt x="410" y="54"/>
                  <a:pt x="408" y="55"/>
                </a:cubicBezTo>
                <a:cubicBezTo>
                  <a:pt x="406" y="54"/>
                  <a:pt x="409" y="56"/>
                  <a:pt x="407" y="56"/>
                </a:cubicBezTo>
                <a:cubicBezTo>
                  <a:pt x="405" y="56"/>
                  <a:pt x="405" y="56"/>
                  <a:pt x="405" y="56"/>
                </a:cubicBezTo>
                <a:cubicBezTo>
                  <a:pt x="405" y="55"/>
                  <a:pt x="404" y="54"/>
                  <a:pt x="404" y="54"/>
                </a:cubicBezTo>
                <a:cubicBezTo>
                  <a:pt x="403" y="54"/>
                  <a:pt x="403" y="56"/>
                  <a:pt x="402" y="55"/>
                </a:cubicBezTo>
                <a:cubicBezTo>
                  <a:pt x="401" y="54"/>
                  <a:pt x="401" y="52"/>
                  <a:pt x="404" y="52"/>
                </a:cubicBezTo>
                <a:cubicBezTo>
                  <a:pt x="404" y="53"/>
                  <a:pt x="404" y="54"/>
                  <a:pt x="406" y="54"/>
                </a:cubicBezTo>
                <a:cubicBezTo>
                  <a:pt x="407" y="52"/>
                  <a:pt x="406" y="52"/>
                  <a:pt x="406" y="50"/>
                </a:cubicBezTo>
                <a:cubicBezTo>
                  <a:pt x="404" y="49"/>
                  <a:pt x="402" y="50"/>
                  <a:pt x="400" y="50"/>
                </a:cubicBezTo>
                <a:cubicBezTo>
                  <a:pt x="400" y="49"/>
                  <a:pt x="400" y="48"/>
                  <a:pt x="398" y="48"/>
                </a:cubicBezTo>
                <a:cubicBezTo>
                  <a:pt x="396" y="49"/>
                  <a:pt x="394" y="48"/>
                  <a:pt x="394" y="50"/>
                </a:cubicBezTo>
                <a:cubicBezTo>
                  <a:pt x="394" y="51"/>
                  <a:pt x="396" y="50"/>
                  <a:pt x="397" y="51"/>
                </a:cubicBezTo>
                <a:cubicBezTo>
                  <a:pt x="395" y="52"/>
                  <a:pt x="397" y="52"/>
                  <a:pt x="397" y="53"/>
                </a:cubicBezTo>
                <a:cubicBezTo>
                  <a:pt x="397" y="54"/>
                  <a:pt x="396" y="54"/>
                  <a:pt x="395" y="54"/>
                </a:cubicBezTo>
                <a:cubicBezTo>
                  <a:pt x="395" y="55"/>
                  <a:pt x="394" y="55"/>
                  <a:pt x="394" y="55"/>
                </a:cubicBezTo>
                <a:cubicBezTo>
                  <a:pt x="394" y="56"/>
                  <a:pt x="394" y="58"/>
                  <a:pt x="392" y="58"/>
                </a:cubicBezTo>
                <a:cubicBezTo>
                  <a:pt x="391" y="56"/>
                  <a:pt x="392" y="57"/>
                  <a:pt x="392" y="55"/>
                </a:cubicBezTo>
                <a:cubicBezTo>
                  <a:pt x="392" y="54"/>
                  <a:pt x="389" y="55"/>
                  <a:pt x="389" y="56"/>
                </a:cubicBezTo>
                <a:cubicBezTo>
                  <a:pt x="390" y="56"/>
                  <a:pt x="390" y="58"/>
                  <a:pt x="391" y="59"/>
                </a:cubicBezTo>
                <a:cubicBezTo>
                  <a:pt x="389" y="57"/>
                  <a:pt x="391" y="62"/>
                  <a:pt x="390" y="62"/>
                </a:cubicBezTo>
                <a:cubicBezTo>
                  <a:pt x="389" y="62"/>
                  <a:pt x="389" y="61"/>
                  <a:pt x="389" y="61"/>
                </a:cubicBezTo>
                <a:cubicBezTo>
                  <a:pt x="390" y="58"/>
                  <a:pt x="387" y="55"/>
                  <a:pt x="388" y="53"/>
                </a:cubicBezTo>
                <a:cubicBezTo>
                  <a:pt x="390" y="53"/>
                  <a:pt x="389" y="54"/>
                  <a:pt x="390" y="54"/>
                </a:cubicBezTo>
                <a:cubicBezTo>
                  <a:pt x="391" y="53"/>
                  <a:pt x="392" y="53"/>
                  <a:pt x="392" y="52"/>
                </a:cubicBezTo>
                <a:cubicBezTo>
                  <a:pt x="390" y="52"/>
                  <a:pt x="390" y="52"/>
                  <a:pt x="390" y="52"/>
                </a:cubicBezTo>
                <a:cubicBezTo>
                  <a:pt x="389" y="50"/>
                  <a:pt x="388" y="49"/>
                  <a:pt x="387" y="48"/>
                </a:cubicBezTo>
                <a:cubicBezTo>
                  <a:pt x="386" y="49"/>
                  <a:pt x="387" y="49"/>
                  <a:pt x="387" y="50"/>
                </a:cubicBezTo>
                <a:cubicBezTo>
                  <a:pt x="385" y="50"/>
                  <a:pt x="384" y="51"/>
                  <a:pt x="383" y="51"/>
                </a:cubicBezTo>
                <a:cubicBezTo>
                  <a:pt x="383" y="51"/>
                  <a:pt x="382" y="51"/>
                  <a:pt x="382" y="50"/>
                </a:cubicBezTo>
                <a:cubicBezTo>
                  <a:pt x="383" y="49"/>
                  <a:pt x="384" y="47"/>
                  <a:pt x="386" y="47"/>
                </a:cubicBezTo>
                <a:cubicBezTo>
                  <a:pt x="385" y="46"/>
                  <a:pt x="385" y="44"/>
                  <a:pt x="386" y="44"/>
                </a:cubicBezTo>
                <a:cubicBezTo>
                  <a:pt x="386" y="47"/>
                  <a:pt x="388" y="46"/>
                  <a:pt x="390" y="46"/>
                </a:cubicBezTo>
                <a:cubicBezTo>
                  <a:pt x="390" y="47"/>
                  <a:pt x="389" y="47"/>
                  <a:pt x="391" y="47"/>
                </a:cubicBezTo>
                <a:cubicBezTo>
                  <a:pt x="392" y="47"/>
                  <a:pt x="394" y="46"/>
                  <a:pt x="395" y="46"/>
                </a:cubicBezTo>
                <a:cubicBezTo>
                  <a:pt x="395" y="44"/>
                  <a:pt x="394" y="44"/>
                  <a:pt x="392" y="43"/>
                </a:cubicBezTo>
                <a:cubicBezTo>
                  <a:pt x="392" y="44"/>
                  <a:pt x="394" y="44"/>
                  <a:pt x="393" y="46"/>
                </a:cubicBezTo>
                <a:cubicBezTo>
                  <a:pt x="393" y="46"/>
                  <a:pt x="390" y="46"/>
                  <a:pt x="390" y="44"/>
                </a:cubicBezTo>
                <a:cubicBezTo>
                  <a:pt x="392" y="45"/>
                  <a:pt x="391" y="42"/>
                  <a:pt x="393" y="43"/>
                </a:cubicBezTo>
                <a:cubicBezTo>
                  <a:pt x="393" y="42"/>
                  <a:pt x="393" y="40"/>
                  <a:pt x="393" y="40"/>
                </a:cubicBezTo>
                <a:cubicBezTo>
                  <a:pt x="394" y="40"/>
                  <a:pt x="395" y="41"/>
                  <a:pt x="395" y="40"/>
                </a:cubicBezTo>
                <a:cubicBezTo>
                  <a:pt x="395" y="40"/>
                  <a:pt x="394" y="39"/>
                  <a:pt x="394" y="38"/>
                </a:cubicBezTo>
                <a:cubicBezTo>
                  <a:pt x="395" y="39"/>
                  <a:pt x="396" y="39"/>
                  <a:pt x="397" y="39"/>
                </a:cubicBezTo>
                <a:cubicBezTo>
                  <a:pt x="397" y="42"/>
                  <a:pt x="396" y="42"/>
                  <a:pt x="396" y="44"/>
                </a:cubicBezTo>
                <a:cubicBezTo>
                  <a:pt x="398" y="44"/>
                  <a:pt x="397" y="45"/>
                  <a:pt x="397" y="47"/>
                </a:cubicBezTo>
                <a:cubicBezTo>
                  <a:pt x="399" y="47"/>
                  <a:pt x="398" y="44"/>
                  <a:pt x="399" y="44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399" y="42"/>
                  <a:pt x="399" y="43"/>
                  <a:pt x="398" y="43"/>
                </a:cubicBezTo>
                <a:cubicBezTo>
                  <a:pt x="398" y="40"/>
                  <a:pt x="398" y="38"/>
                  <a:pt x="396" y="37"/>
                </a:cubicBezTo>
                <a:cubicBezTo>
                  <a:pt x="396" y="36"/>
                  <a:pt x="397" y="36"/>
                  <a:pt x="397" y="35"/>
                </a:cubicBezTo>
                <a:cubicBezTo>
                  <a:pt x="396" y="34"/>
                  <a:pt x="395" y="33"/>
                  <a:pt x="394" y="33"/>
                </a:cubicBezTo>
                <a:cubicBezTo>
                  <a:pt x="392" y="34"/>
                  <a:pt x="395" y="35"/>
                  <a:pt x="394" y="35"/>
                </a:cubicBezTo>
                <a:cubicBezTo>
                  <a:pt x="393" y="35"/>
                  <a:pt x="392" y="35"/>
                  <a:pt x="391" y="35"/>
                </a:cubicBezTo>
                <a:cubicBezTo>
                  <a:pt x="391" y="34"/>
                  <a:pt x="391" y="32"/>
                  <a:pt x="390" y="33"/>
                </a:cubicBezTo>
                <a:cubicBezTo>
                  <a:pt x="389" y="34"/>
                  <a:pt x="391" y="35"/>
                  <a:pt x="390" y="37"/>
                </a:cubicBezTo>
                <a:cubicBezTo>
                  <a:pt x="391" y="37"/>
                  <a:pt x="392" y="36"/>
                  <a:pt x="393" y="37"/>
                </a:cubicBezTo>
                <a:cubicBezTo>
                  <a:pt x="393" y="38"/>
                  <a:pt x="392" y="38"/>
                  <a:pt x="391" y="39"/>
                </a:cubicBezTo>
                <a:cubicBezTo>
                  <a:pt x="392" y="41"/>
                  <a:pt x="391" y="43"/>
                  <a:pt x="390" y="44"/>
                </a:cubicBezTo>
                <a:cubicBezTo>
                  <a:pt x="389" y="43"/>
                  <a:pt x="389" y="42"/>
                  <a:pt x="389" y="40"/>
                </a:cubicBezTo>
                <a:cubicBezTo>
                  <a:pt x="388" y="40"/>
                  <a:pt x="387" y="40"/>
                  <a:pt x="386" y="39"/>
                </a:cubicBezTo>
                <a:cubicBezTo>
                  <a:pt x="388" y="37"/>
                  <a:pt x="386" y="35"/>
                  <a:pt x="386" y="33"/>
                </a:cubicBezTo>
                <a:cubicBezTo>
                  <a:pt x="388" y="33"/>
                  <a:pt x="389" y="32"/>
                  <a:pt x="389" y="31"/>
                </a:cubicBezTo>
                <a:cubicBezTo>
                  <a:pt x="388" y="30"/>
                  <a:pt x="388" y="31"/>
                  <a:pt x="386" y="31"/>
                </a:cubicBezTo>
                <a:cubicBezTo>
                  <a:pt x="386" y="33"/>
                  <a:pt x="385" y="31"/>
                  <a:pt x="383" y="32"/>
                </a:cubicBezTo>
                <a:cubicBezTo>
                  <a:pt x="383" y="33"/>
                  <a:pt x="384" y="33"/>
                  <a:pt x="384" y="35"/>
                </a:cubicBezTo>
                <a:cubicBezTo>
                  <a:pt x="383" y="35"/>
                  <a:pt x="382" y="35"/>
                  <a:pt x="381" y="35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78" y="34"/>
                  <a:pt x="378" y="37"/>
                  <a:pt x="375" y="39"/>
                </a:cubicBezTo>
                <a:cubicBezTo>
                  <a:pt x="373" y="38"/>
                  <a:pt x="371" y="39"/>
                  <a:pt x="369" y="39"/>
                </a:cubicBezTo>
                <a:cubicBezTo>
                  <a:pt x="370" y="40"/>
                  <a:pt x="371" y="41"/>
                  <a:pt x="372" y="42"/>
                </a:cubicBezTo>
                <a:cubicBezTo>
                  <a:pt x="372" y="39"/>
                  <a:pt x="377" y="41"/>
                  <a:pt x="379" y="40"/>
                </a:cubicBezTo>
                <a:cubicBezTo>
                  <a:pt x="379" y="39"/>
                  <a:pt x="378" y="39"/>
                  <a:pt x="378" y="37"/>
                </a:cubicBezTo>
                <a:cubicBezTo>
                  <a:pt x="379" y="37"/>
                  <a:pt x="380" y="37"/>
                  <a:pt x="380" y="37"/>
                </a:cubicBezTo>
                <a:cubicBezTo>
                  <a:pt x="380" y="38"/>
                  <a:pt x="379" y="39"/>
                  <a:pt x="381" y="39"/>
                </a:cubicBezTo>
                <a:cubicBezTo>
                  <a:pt x="382" y="38"/>
                  <a:pt x="379" y="37"/>
                  <a:pt x="381" y="36"/>
                </a:cubicBezTo>
                <a:cubicBezTo>
                  <a:pt x="383" y="37"/>
                  <a:pt x="384" y="36"/>
                  <a:pt x="385" y="37"/>
                </a:cubicBezTo>
                <a:cubicBezTo>
                  <a:pt x="385" y="38"/>
                  <a:pt x="384" y="38"/>
                  <a:pt x="383" y="38"/>
                </a:cubicBezTo>
                <a:cubicBezTo>
                  <a:pt x="384" y="40"/>
                  <a:pt x="387" y="39"/>
                  <a:pt x="387" y="42"/>
                </a:cubicBezTo>
                <a:cubicBezTo>
                  <a:pt x="386" y="42"/>
                  <a:pt x="386" y="41"/>
                  <a:pt x="385" y="41"/>
                </a:cubicBezTo>
                <a:cubicBezTo>
                  <a:pt x="384" y="42"/>
                  <a:pt x="385" y="42"/>
                  <a:pt x="385" y="44"/>
                </a:cubicBezTo>
                <a:cubicBezTo>
                  <a:pt x="383" y="44"/>
                  <a:pt x="384" y="47"/>
                  <a:pt x="381" y="48"/>
                </a:cubicBezTo>
                <a:cubicBezTo>
                  <a:pt x="381" y="46"/>
                  <a:pt x="382" y="46"/>
                  <a:pt x="382" y="44"/>
                </a:cubicBezTo>
                <a:cubicBezTo>
                  <a:pt x="381" y="43"/>
                  <a:pt x="380" y="45"/>
                  <a:pt x="378" y="44"/>
                </a:cubicBezTo>
                <a:cubicBezTo>
                  <a:pt x="378" y="46"/>
                  <a:pt x="380" y="45"/>
                  <a:pt x="380" y="46"/>
                </a:cubicBezTo>
                <a:cubicBezTo>
                  <a:pt x="379" y="46"/>
                  <a:pt x="380" y="48"/>
                  <a:pt x="379" y="48"/>
                </a:cubicBezTo>
                <a:cubicBezTo>
                  <a:pt x="378" y="48"/>
                  <a:pt x="379" y="46"/>
                  <a:pt x="378" y="47"/>
                </a:cubicBezTo>
                <a:cubicBezTo>
                  <a:pt x="377" y="48"/>
                  <a:pt x="379" y="49"/>
                  <a:pt x="378" y="49"/>
                </a:cubicBezTo>
                <a:cubicBezTo>
                  <a:pt x="375" y="50"/>
                  <a:pt x="376" y="47"/>
                  <a:pt x="376" y="45"/>
                </a:cubicBezTo>
                <a:cubicBezTo>
                  <a:pt x="374" y="44"/>
                  <a:pt x="375" y="46"/>
                  <a:pt x="374" y="46"/>
                </a:cubicBezTo>
                <a:cubicBezTo>
                  <a:pt x="373" y="46"/>
                  <a:pt x="373" y="48"/>
                  <a:pt x="373" y="47"/>
                </a:cubicBezTo>
                <a:cubicBezTo>
                  <a:pt x="373" y="46"/>
                  <a:pt x="373" y="44"/>
                  <a:pt x="371" y="44"/>
                </a:cubicBezTo>
                <a:cubicBezTo>
                  <a:pt x="372" y="45"/>
                  <a:pt x="372" y="46"/>
                  <a:pt x="372" y="48"/>
                </a:cubicBezTo>
                <a:cubicBezTo>
                  <a:pt x="370" y="47"/>
                  <a:pt x="367" y="48"/>
                  <a:pt x="367" y="46"/>
                </a:cubicBezTo>
                <a:cubicBezTo>
                  <a:pt x="366" y="46"/>
                  <a:pt x="366" y="47"/>
                  <a:pt x="366" y="46"/>
                </a:cubicBezTo>
                <a:cubicBezTo>
                  <a:pt x="366" y="45"/>
                  <a:pt x="367" y="45"/>
                  <a:pt x="368" y="44"/>
                </a:cubicBezTo>
                <a:cubicBezTo>
                  <a:pt x="369" y="44"/>
                  <a:pt x="368" y="46"/>
                  <a:pt x="370" y="46"/>
                </a:cubicBezTo>
                <a:cubicBezTo>
                  <a:pt x="371" y="43"/>
                  <a:pt x="369" y="42"/>
                  <a:pt x="368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6" y="38"/>
                  <a:pt x="366" y="38"/>
                  <a:pt x="365" y="38"/>
                </a:cubicBezTo>
                <a:cubicBezTo>
                  <a:pt x="364" y="39"/>
                  <a:pt x="363" y="41"/>
                  <a:pt x="362" y="42"/>
                </a:cubicBezTo>
                <a:cubicBezTo>
                  <a:pt x="362" y="42"/>
                  <a:pt x="362" y="41"/>
                  <a:pt x="361" y="41"/>
                </a:cubicBezTo>
                <a:cubicBezTo>
                  <a:pt x="361" y="42"/>
                  <a:pt x="360" y="42"/>
                  <a:pt x="359" y="42"/>
                </a:cubicBezTo>
                <a:cubicBezTo>
                  <a:pt x="359" y="43"/>
                  <a:pt x="358" y="44"/>
                  <a:pt x="357" y="44"/>
                </a:cubicBezTo>
                <a:cubicBezTo>
                  <a:pt x="357" y="43"/>
                  <a:pt x="357" y="41"/>
                  <a:pt x="355" y="41"/>
                </a:cubicBezTo>
                <a:cubicBezTo>
                  <a:pt x="354" y="43"/>
                  <a:pt x="357" y="43"/>
                  <a:pt x="356" y="44"/>
                </a:cubicBezTo>
                <a:cubicBezTo>
                  <a:pt x="356" y="44"/>
                  <a:pt x="356" y="45"/>
                  <a:pt x="355" y="45"/>
                </a:cubicBezTo>
                <a:cubicBezTo>
                  <a:pt x="355" y="44"/>
                  <a:pt x="355" y="43"/>
                  <a:pt x="354" y="42"/>
                </a:cubicBezTo>
                <a:cubicBezTo>
                  <a:pt x="353" y="43"/>
                  <a:pt x="353" y="45"/>
                  <a:pt x="352" y="44"/>
                </a:cubicBezTo>
                <a:cubicBezTo>
                  <a:pt x="351" y="45"/>
                  <a:pt x="353" y="45"/>
                  <a:pt x="353" y="46"/>
                </a:cubicBezTo>
                <a:cubicBezTo>
                  <a:pt x="352" y="47"/>
                  <a:pt x="351" y="49"/>
                  <a:pt x="349" y="49"/>
                </a:cubicBezTo>
                <a:cubicBezTo>
                  <a:pt x="349" y="51"/>
                  <a:pt x="351" y="51"/>
                  <a:pt x="350" y="52"/>
                </a:cubicBezTo>
                <a:cubicBezTo>
                  <a:pt x="349" y="51"/>
                  <a:pt x="348" y="51"/>
                  <a:pt x="348" y="50"/>
                </a:cubicBezTo>
                <a:cubicBezTo>
                  <a:pt x="348" y="50"/>
                  <a:pt x="349" y="49"/>
                  <a:pt x="349" y="48"/>
                </a:cubicBezTo>
                <a:cubicBezTo>
                  <a:pt x="347" y="49"/>
                  <a:pt x="347" y="49"/>
                  <a:pt x="346" y="50"/>
                </a:cubicBezTo>
                <a:cubicBezTo>
                  <a:pt x="346" y="51"/>
                  <a:pt x="346" y="51"/>
                  <a:pt x="346" y="53"/>
                </a:cubicBezTo>
                <a:cubicBezTo>
                  <a:pt x="347" y="53"/>
                  <a:pt x="348" y="52"/>
                  <a:pt x="348" y="54"/>
                </a:cubicBezTo>
                <a:cubicBezTo>
                  <a:pt x="347" y="54"/>
                  <a:pt x="346" y="54"/>
                  <a:pt x="346" y="55"/>
                </a:cubicBezTo>
                <a:cubicBezTo>
                  <a:pt x="345" y="55"/>
                  <a:pt x="342" y="58"/>
                  <a:pt x="342" y="57"/>
                </a:cubicBezTo>
                <a:cubicBezTo>
                  <a:pt x="341" y="57"/>
                  <a:pt x="341" y="55"/>
                  <a:pt x="341" y="55"/>
                </a:cubicBezTo>
                <a:cubicBezTo>
                  <a:pt x="340" y="54"/>
                  <a:pt x="338" y="56"/>
                  <a:pt x="338" y="54"/>
                </a:cubicBezTo>
                <a:cubicBezTo>
                  <a:pt x="339" y="53"/>
                  <a:pt x="340" y="53"/>
                  <a:pt x="341" y="53"/>
                </a:cubicBezTo>
                <a:cubicBezTo>
                  <a:pt x="341" y="54"/>
                  <a:pt x="340" y="54"/>
                  <a:pt x="341" y="55"/>
                </a:cubicBezTo>
                <a:cubicBezTo>
                  <a:pt x="341" y="56"/>
                  <a:pt x="343" y="56"/>
                  <a:pt x="344" y="56"/>
                </a:cubicBezTo>
                <a:cubicBezTo>
                  <a:pt x="344" y="54"/>
                  <a:pt x="342" y="52"/>
                  <a:pt x="344" y="53"/>
                </a:cubicBezTo>
                <a:cubicBezTo>
                  <a:pt x="345" y="51"/>
                  <a:pt x="344" y="51"/>
                  <a:pt x="345" y="50"/>
                </a:cubicBezTo>
                <a:cubicBezTo>
                  <a:pt x="342" y="49"/>
                  <a:pt x="342" y="51"/>
                  <a:pt x="341" y="51"/>
                </a:cubicBezTo>
                <a:cubicBezTo>
                  <a:pt x="340" y="50"/>
                  <a:pt x="340" y="49"/>
                  <a:pt x="339" y="48"/>
                </a:cubicBezTo>
                <a:cubicBezTo>
                  <a:pt x="339" y="50"/>
                  <a:pt x="337" y="49"/>
                  <a:pt x="337" y="50"/>
                </a:cubicBezTo>
                <a:cubicBezTo>
                  <a:pt x="337" y="49"/>
                  <a:pt x="336" y="49"/>
                  <a:pt x="335" y="49"/>
                </a:cubicBezTo>
                <a:cubicBezTo>
                  <a:pt x="334" y="50"/>
                  <a:pt x="334" y="50"/>
                  <a:pt x="334" y="50"/>
                </a:cubicBezTo>
                <a:cubicBezTo>
                  <a:pt x="334" y="52"/>
                  <a:pt x="335" y="53"/>
                  <a:pt x="334" y="54"/>
                </a:cubicBezTo>
                <a:cubicBezTo>
                  <a:pt x="335" y="55"/>
                  <a:pt x="336" y="55"/>
                  <a:pt x="336" y="57"/>
                </a:cubicBezTo>
                <a:cubicBezTo>
                  <a:pt x="335" y="57"/>
                  <a:pt x="334" y="57"/>
                  <a:pt x="334" y="58"/>
                </a:cubicBezTo>
                <a:cubicBezTo>
                  <a:pt x="335" y="59"/>
                  <a:pt x="338" y="58"/>
                  <a:pt x="338" y="57"/>
                </a:cubicBezTo>
                <a:cubicBezTo>
                  <a:pt x="339" y="58"/>
                  <a:pt x="337" y="59"/>
                  <a:pt x="337" y="60"/>
                </a:cubicBezTo>
                <a:cubicBezTo>
                  <a:pt x="337" y="60"/>
                  <a:pt x="338" y="60"/>
                  <a:pt x="338" y="61"/>
                </a:cubicBezTo>
                <a:cubicBezTo>
                  <a:pt x="336" y="60"/>
                  <a:pt x="337" y="62"/>
                  <a:pt x="335" y="63"/>
                </a:cubicBezTo>
                <a:cubicBezTo>
                  <a:pt x="334" y="63"/>
                  <a:pt x="332" y="62"/>
                  <a:pt x="330" y="63"/>
                </a:cubicBezTo>
                <a:cubicBezTo>
                  <a:pt x="330" y="63"/>
                  <a:pt x="329" y="61"/>
                  <a:pt x="330" y="61"/>
                </a:cubicBezTo>
                <a:cubicBezTo>
                  <a:pt x="331" y="61"/>
                  <a:pt x="331" y="62"/>
                  <a:pt x="331" y="62"/>
                </a:cubicBezTo>
                <a:cubicBezTo>
                  <a:pt x="332" y="61"/>
                  <a:pt x="334" y="61"/>
                  <a:pt x="333" y="58"/>
                </a:cubicBezTo>
                <a:cubicBezTo>
                  <a:pt x="332" y="58"/>
                  <a:pt x="331" y="58"/>
                  <a:pt x="331" y="57"/>
                </a:cubicBezTo>
                <a:cubicBezTo>
                  <a:pt x="330" y="55"/>
                  <a:pt x="332" y="56"/>
                  <a:pt x="332" y="54"/>
                </a:cubicBezTo>
                <a:cubicBezTo>
                  <a:pt x="331" y="53"/>
                  <a:pt x="329" y="53"/>
                  <a:pt x="329" y="50"/>
                </a:cubicBezTo>
                <a:cubicBezTo>
                  <a:pt x="328" y="50"/>
                  <a:pt x="327" y="50"/>
                  <a:pt x="326" y="49"/>
                </a:cubicBezTo>
                <a:cubicBezTo>
                  <a:pt x="326" y="48"/>
                  <a:pt x="327" y="46"/>
                  <a:pt x="326" y="45"/>
                </a:cubicBezTo>
                <a:cubicBezTo>
                  <a:pt x="326" y="47"/>
                  <a:pt x="325" y="47"/>
                  <a:pt x="324" y="48"/>
                </a:cubicBezTo>
                <a:cubicBezTo>
                  <a:pt x="324" y="47"/>
                  <a:pt x="323" y="46"/>
                  <a:pt x="323" y="45"/>
                </a:cubicBezTo>
                <a:cubicBezTo>
                  <a:pt x="322" y="45"/>
                  <a:pt x="321" y="45"/>
                  <a:pt x="321" y="46"/>
                </a:cubicBezTo>
                <a:cubicBezTo>
                  <a:pt x="321" y="47"/>
                  <a:pt x="322" y="45"/>
                  <a:pt x="322" y="47"/>
                </a:cubicBezTo>
                <a:cubicBezTo>
                  <a:pt x="323" y="48"/>
                  <a:pt x="322" y="49"/>
                  <a:pt x="322" y="50"/>
                </a:cubicBezTo>
                <a:cubicBezTo>
                  <a:pt x="322" y="51"/>
                  <a:pt x="323" y="52"/>
                  <a:pt x="322" y="52"/>
                </a:cubicBezTo>
                <a:cubicBezTo>
                  <a:pt x="319" y="51"/>
                  <a:pt x="323" y="48"/>
                  <a:pt x="320" y="47"/>
                </a:cubicBezTo>
                <a:cubicBezTo>
                  <a:pt x="320" y="48"/>
                  <a:pt x="320" y="48"/>
                  <a:pt x="319" y="48"/>
                </a:cubicBezTo>
                <a:cubicBezTo>
                  <a:pt x="317" y="49"/>
                  <a:pt x="316" y="50"/>
                  <a:pt x="314" y="51"/>
                </a:cubicBezTo>
                <a:cubicBezTo>
                  <a:pt x="314" y="53"/>
                  <a:pt x="316" y="54"/>
                  <a:pt x="315" y="55"/>
                </a:cubicBezTo>
                <a:cubicBezTo>
                  <a:pt x="313" y="55"/>
                  <a:pt x="311" y="55"/>
                  <a:pt x="311" y="53"/>
                </a:cubicBezTo>
                <a:cubicBezTo>
                  <a:pt x="312" y="53"/>
                  <a:pt x="311" y="52"/>
                  <a:pt x="312" y="51"/>
                </a:cubicBezTo>
                <a:cubicBezTo>
                  <a:pt x="312" y="50"/>
                  <a:pt x="313" y="50"/>
                  <a:pt x="314" y="49"/>
                </a:cubicBezTo>
                <a:cubicBezTo>
                  <a:pt x="314" y="49"/>
                  <a:pt x="314" y="48"/>
                  <a:pt x="315" y="47"/>
                </a:cubicBezTo>
                <a:cubicBezTo>
                  <a:pt x="315" y="46"/>
                  <a:pt x="316" y="46"/>
                  <a:pt x="316" y="45"/>
                </a:cubicBezTo>
                <a:cubicBezTo>
                  <a:pt x="315" y="44"/>
                  <a:pt x="314" y="44"/>
                  <a:pt x="313" y="43"/>
                </a:cubicBezTo>
                <a:cubicBezTo>
                  <a:pt x="314" y="43"/>
                  <a:pt x="314" y="42"/>
                  <a:pt x="314" y="41"/>
                </a:cubicBezTo>
                <a:cubicBezTo>
                  <a:pt x="312" y="41"/>
                  <a:pt x="312" y="43"/>
                  <a:pt x="311" y="43"/>
                </a:cubicBezTo>
                <a:cubicBezTo>
                  <a:pt x="310" y="44"/>
                  <a:pt x="309" y="44"/>
                  <a:pt x="309" y="44"/>
                </a:cubicBezTo>
                <a:cubicBezTo>
                  <a:pt x="308" y="45"/>
                  <a:pt x="307" y="44"/>
                  <a:pt x="307" y="44"/>
                </a:cubicBezTo>
                <a:cubicBezTo>
                  <a:pt x="305" y="44"/>
                  <a:pt x="306" y="47"/>
                  <a:pt x="304" y="46"/>
                </a:cubicBezTo>
                <a:cubicBezTo>
                  <a:pt x="303" y="45"/>
                  <a:pt x="305" y="44"/>
                  <a:pt x="305" y="43"/>
                </a:cubicBezTo>
                <a:cubicBezTo>
                  <a:pt x="302" y="44"/>
                  <a:pt x="304" y="40"/>
                  <a:pt x="301" y="41"/>
                </a:cubicBezTo>
                <a:cubicBezTo>
                  <a:pt x="302" y="44"/>
                  <a:pt x="299" y="44"/>
                  <a:pt x="298" y="45"/>
                </a:cubicBezTo>
                <a:cubicBezTo>
                  <a:pt x="299" y="44"/>
                  <a:pt x="297" y="45"/>
                  <a:pt x="297" y="44"/>
                </a:cubicBezTo>
                <a:cubicBezTo>
                  <a:pt x="298" y="43"/>
                  <a:pt x="300" y="42"/>
                  <a:pt x="301" y="40"/>
                </a:cubicBezTo>
                <a:cubicBezTo>
                  <a:pt x="302" y="40"/>
                  <a:pt x="303" y="39"/>
                  <a:pt x="304" y="39"/>
                </a:cubicBezTo>
                <a:cubicBezTo>
                  <a:pt x="305" y="39"/>
                  <a:pt x="307" y="35"/>
                  <a:pt x="304" y="35"/>
                </a:cubicBezTo>
                <a:cubicBezTo>
                  <a:pt x="304" y="36"/>
                  <a:pt x="304" y="37"/>
                  <a:pt x="303" y="38"/>
                </a:cubicBezTo>
                <a:cubicBezTo>
                  <a:pt x="302" y="37"/>
                  <a:pt x="302" y="38"/>
                  <a:pt x="300" y="38"/>
                </a:cubicBezTo>
                <a:cubicBezTo>
                  <a:pt x="300" y="36"/>
                  <a:pt x="300" y="36"/>
                  <a:pt x="300" y="36"/>
                </a:cubicBezTo>
                <a:cubicBezTo>
                  <a:pt x="299" y="36"/>
                  <a:pt x="301" y="38"/>
                  <a:pt x="298" y="38"/>
                </a:cubicBezTo>
                <a:cubicBezTo>
                  <a:pt x="298" y="36"/>
                  <a:pt x="299" y="36"/>
                  <a:pt x="299" y="35"/>
                </a:cubicBezTo>
                <a:cubicBezTo>
                  <a:pt x="298" y="36"/>
                  <a:pt x="297" y="36"/>
                  <a:pt x="296" y="36"/>
                </a:cubicBezTo>
                <a:cubicBezTo>
                  <a:pt x="294" y="36"/>
                  <a:pt x="294" y="38"/>
                  <a:pt x="293" y="37"/>
                </a:cubicBezTo>
                <a:cubicBezTo>
                  <a:pt x="293" y="35"/>
                  <a:pt x="295" y="35"/>
                  <a:pt x="295" y="34"/>
                </a:cubicBezTo>
                <a:cubicBezTo>
                  <a:pt x="293" y="33"/>
                  <a:pt x="293" y="31"/>
                  <a:pt x="291" y="32"/>
                </a:cubicBezTo>
                <a:cubicBezTo>
                  <a:pt x="291" y="31"/>
                  <a:pt x="292" y="31"/>
                  <a:pt x="291" y="30"/>
                </a:cubicBezTo>
                <a:cubicBezTo>
                  <a:pt x="289" y="31"/>
                  <a:pt x="291" y="33"/>
                  <a:pt x="290" y="33"/>
                </a:cubicBezTo>
                <a:cubicBezTo>
                  <a:pt x="289" y="33"/>
                  <a:pt x="288" y="33"/>
                  <a:pt x="287" y="32"/>
                </a:cubicBezTo>
                <a:cubicBezTo>
                  <a:pt x="287" y="33"/>
                  <a:pt x="287" y="33"/>
                  <a:pt x="286" y="34"/>
                </a:cubicBezTo>
                <a:cubicBezTo>
                  <a:pt x="287" y="35"/>
                  <a:pt x="289" y="35"/>
                  <a:pt x="289" y="35"/>
                </a:cubicBezTo>
                <a:cubicBezTo>
                  <a:pt x="290" y="37"/>
                  <a:pt x="288" y="39"/>
                  <a:pt x="291" y="39"/>
                </a:cubicBezTo>
                <a:cubicBezTo>
                  <a:pt x="291" y="38"/>
                  <a:pt x="292" y="38"/>
                  <a:pt x="293" y="38"/>
                </a:cubicBezTo>
                <a:cubicBezTo>
                  <a:pt x="293" y="40"/>
                  <a:pt x="294" y="39"/>
                  <a:pt x="295" y="40"/>
                </a:cubicBezTo>
                <a:cubicBezTo>
                  <a:pt x="294" y="40"/>
                  <a:pt x="293" y="40"/>
                  <a:pt x="293" y="41"/>
                </a:cubicBezTo>
                <a:cubicBezTo>
                  <a:pt x="294" y="43"/>
                  <a:pt x="296" y="42"/>
                  <a:pt x="297" y="44"/>
                </a:cubicBezTo>
                <a:cubicBezTo>
                  <a:pt x="295" y="44"/>
                  <a:pt x="294" y="45"/>
                  <a:pt x="294" y="46"/>
                </a:cubicBezTo>
                <a:cubicBezTo>
                  <a:pt x="295" y="46"/>
                  <a:pt x="295" y="46"/>
                  <a:pt x="295" y="45"/>
                </a:cubicBezTo>
                <a:cubicBezTo>
                  <a:pt x="296" y="46"/>
                  <a:pt x="298" y="45"/>
                  <a:pt x="298" y="47"/>
                </a:cubicBezTo>
                <a:cubicBezTo>
                  <a:pt x="297" y="47"/>
                  <a:pt x="298" y="48"/>
                  <a:pt x="297" y="48"/>
                </a:cubicBezTo>
                <a:cubicBezTo>
                  <a:pt x="295" y="48"/>
                  <a:pt x="293" y="47"/>
                  <a:pt x="292" y="49"/>
                </a:cubicBezTo>
                <a:cubicBezTo>
                  <a:pt x="293" y="50"/>
                  <a:pt x="292" y="52"/>
                  <a:pt x="291" y="53"/>
                </a:cubicBezTo>
                <a:cubicBezTo>
                  <a:pt x="291" y="52"/>
                  <a:pt x="292" y="51"/>
                  <a:pt x="291" y="50"/>
                </a:cubicBezTo>
                <a:cubicBezTo>
                  <a:pt x="291" y="50"/>
                  <a:pt x="290" y="50"/>
                  <a:pt x="290" y="50"/>
                </a:cubicBezTo>
                <a:cubicBezTo>
                  <a:pt x="289" y="48"/>
                  <a:pt x="290" y="48"/>
                  <a:pt x="291" y="47"/>
                </a:cubicBezTo>
                <a:cubicBezTo>
                  <a:pt x="293" y="47"/>
                  <a:pt x="293" y="47"/>
                  <a:pt x="294" y="48"/>
                </a:cubicBezTo>
                <a:cubicBezTo>
                  <a:pt x="294" y="46"/>
                  <a:pt x="292" y="44"/>
                  <a:pt x="293" y="43"/>
                </a:cubicBezTo>
                <a:cubicBezTo>
                  <a:pt x="292" y="42"/>
                  <a:pt x="291" y="43"/>
                  <a:pt x="291" y="44"/>
                </a:cubicBezTo>
                <a:cubicBezTo>
                  <a:pt x="290" y="44"/>
                  <a:pt x="289" y="43"/>
                  <a:pt x="288" y="44"/>
                </a:cubicBezTo>
                <a:cubicBezTo>
                  <a:pt x="288" y="43"/>
                  <a:pt x="288" y="41"/>
                  <a:pt x="287" y="40"/>
                </a:cubicBezTo>
                <a:cubicBezTo>
                  <a:pt x="285" y="40"/>
                  <a:pt x="285" y="41"/>
                  <a:pt x="284" y="41"/>
                </a:cubicBezTo>
                <a:cubicBezTo>
                  <a:pt x="283" y="42"/>
                  <a:pt x="285" y="43"/>
                  <a:pt x="283" y="43"/>
                </a:cubicBezTo>
                <a:cubicBezTo>
                  <a:pt x="282" y="41"/>
                  <a:pt x="283" y="41"/>
                  <a:pt x="283" y="40"/>
                </a:cubicBezTo>
                <a:cubicBezTo>
                  <a:pt x="281" y="39"/>
                  <a:pt x="282" y="42"/>
                  <a:pt x="280" y="41"/>
                </a:cubicBezTo>
                <a:cubicBezTo>
                  <a:pt x="278" y="40"/>
                  <a:pt x="279" y="35"/>
                  <a:pt x="283" y="36"/>
                </a:cubicBezTo>
                <a:cubicBezTo>
                  <a:pt x="283" y="37"/>
                  <a:pt x="283" y="38"/>
                  <a:pt x="284" y="38"/>
                </a:cubicBezTo>
                <a:cubicBezTo>
                  <a:pt x="285" y="37"/>
                  <a:pt x="284" y="34"/>
                  <a:pt x="285" y="33"/>
                </a:cubicBezTo>
                <a:cubicBezTo>
                  <a:pt x="283" y="33"/>
                  <a:pt x="281" y="34"/>
                  <a:pt x="283" y="35"/>
                </a:cubicBezTo>
                <a:cubicBezTo>
                  <a:pt x="282" y="35"/>
                  <a:pt x="281" y="35"/>
                  <a:pt x="280" y="35"/>
                </a:cubicBezTo>
                <a:cubicBezTo>
                  <a:pt x="279" y="33"/>
                  <a:pt x="279" y="29"/>
                  <a:pt x="277" y="28"/>
                </a:cubicBezTo>
                <a:cubicBezTo>
                  <a:pt x="276" y="30"/>
                  <a:pt x="277" y="29"/>
                  <a:pt x="277" y="31"/>
                </a:cubicBezTo>
                <a:cubicBezTo>
                  <a:pt x="276" y="32"/>
                  <a:pt x="276" y="34"/>
                  <a:pt x="276" y="35"/>
                </a:cubicBezTo>
                <a:cubicBezTo>
                  <a:pt x="278" y="36"/>
                  <a:pt x="277" y="43"/>
                  <a:pt x="274" y="42"/>
                </a:cubicBezTo>
                <a:cubicBezTo>
                  <a:pt x="274" y="44"/>
                  <a:pt x="277" y="43"/>
                  <a:pt x="277" y="44"/>
                </a:cubicBezTo>
                <a:cubicBezTo>
                  <a:pt x="273" y="45"/>
                  <a:pt x="272" y="43"/>
                  <a:pt x="271" y="42"/>
                </a:cubicBezTo>
                <a:cubicBezTo>
                  <a:pt x="271" y="43"/>
                  <a:pt x="268" y="42"/>
                  <a:pt x="268" y="44"/>
                </a:cubicBezTo>
                <a:cubicBezTo>
                  <a:pt x="268" y="45"/>
                  <a:pt x="271" y="44"/>
                  <a:pt x="270" y="46"/>
                </a:cubicBezTo>
                <a:cubicBezTo>
                  <a:pt x="268" y="45"/>
                  <a:pt x="267" y="45"/>
                  <a:pt x="266" y="47"/>
                </a:cubicBezTo>
                <a:cubicBezTo>
                  <a:pt x="266" y="45"/>
                  <a:pt x="267" y="45"/>
                  <a:pt x="267" y="44"/>
                </a:cubicBezTo>
                <a:cubicBezTo>
                  <a:pt x="266" y="43"/>
                  <a:pt x="265" y="43"/>
                  <a:pt x="264" y="44"/>
                </a:cubicBezTo>
                <a:cubicBezTo>
                  <a:pt x="264" y="42"/>
                  <a:pt x="263" y="42"/>
                  <a:pt x="262" y="41"/>
                </a:cubicBezTo>
                <a:cubicBezTo>
                  <a:pt x="262" y="43"/>
                  <a:pt x="258" y="43"/>
                  <a:pt x="257" y="42"/>
                </a:cubicBezTo>
                <a:cubicBezTo>
                  <a:pt x="256" y="44"/>
                  <a:pt x="256" y="43"/>
                  <a:pt x="254" y="43"/>
                </a:cubicBezTo>
                <a:cubicBezTo>
                  <a:pt x="253" y="45"/>
                  <a:pt x="253" y="46"/>
                  <a:pt x="254" y="47"/>
                </a:cubicBezTo>
                <a:cubicBezTo>
                  <a:pt x="253" y="47"/>
                  <a:pt x="253" y="47"/>
                  <a:pt x="253" y="47"/>
                </a:cubicBezTo>
                <a:cubicBezTo>
                  <a:pt x="252" y="48"/>
                  <a:pt x="253" y="49"/>
                  <a:pt x="254" y="49"/>
                </a:cubicBezTo>
                <a:cubicBezTo>
                  <a:pt x="254" y="51"/>
                  <a:pt x="254" y="52"/>
                  <a:pt x="255" y="52"/>
                </a:cubicBezTo>
                <a:cubicBezTo>
                  <a:pt x="255" y="47"/>
                  <a:pt x="260" y="47"/>
                  <a:pt x="263" y="50"/>
                </a:cubicBezTo>
                <a:cubicBezTo>
                  <a:pt x="260" y="50"/>
                  <a:pt x="260" y="50"/>
                  <a:pt x="260" y="50"/>
                </a:cubicBezTo>
                <a:cubicBezTo>
                  <a:pt x="260" y="52"/>
                  <a:pt x="258" y="52"/>
                  <a:pt x="258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6" y="53"/>
                  <a:pt x="255" y="51"/>
                  <a:pt x="254" y="53"/>
                </a:cubicBezTo>
                <a:cubicBezTo>
                  <a:pt x="256" y="53"/>
                  <a:pt x="256" y="55"/>
                  <a:pt x="257" y="55"/>
                </a:cubicBezTo>
                <a:cubicBezTo>
                  <a:pt x="258" y="55"/>
                  <a:pt x="257" y="54"/>
                  <a:pt x="259" y="54"/>
                </a:cubicBezTo>
                <a:cubicBezTo>
                  <a:pt x="259" y="57"/>
                  <a:pt x="256" y="56"/>
                  <a:pt x="256" y="57"/>
                </a:cubicBezTo>
                <a:cubicBezTo>
                  <a:pt x="256" y="56"/>
                  <a:pt x="253" y="57"/>
                  <a:pt x="253" y="56"/>
                </a:cubicBezTo>
                <a:cubicBezTo>
                  <a:pt x="254" y="55"/>
                  <a:pt x="254" y="54"/>
                  <a:pt x="253" y="53"/>
                </a:cubicBezTo>
                <a:cubicBezTo>
                  <a:pt x="253" y="56"/>
                  <a:pt x="251" y="56"/>
                  <a:pt x="251" y="57"/>
                </a:cubicBezTo>
                <a:cubicBezTo>
                  <a:pt x="253" y="58"/>
                  <a:pt x="255" y="60"/>
                  <a:pt x="254" y="62"/>
                </a:cubicBezTo>
                <a:cubicBezTo>
                  <a:pt x="253" y="62"/>
                  <a:pt x="252" y="61"/>
                  <a:pt x="253" y="60"/>
                </a:cubicBezTo>
                <a:cubicBezTo>
                  <a:pt x="251" y="60"/>
                  <a:pt x="250" y="60"/>
                  <a:pt x="250" y="59"/>
                </a:cubicBezTo>
                <a:cubicBezTo>
                  <a:pt x="250" y="58"/>
                  <a:pt x="251" y="57"/>
                  <a:pt x="250" y="57"/>
                </a:cubicBezTo>
                <a:cubicBezTo>
                  <a:pt x="250" y="57"/>
                  <a:pt x="249" y="58"/>
                  <a:pt x="249" y="58"/>
                </a:cubicBezTo>
                <a:cubicBezTo>
                  <a:pt x="249" y="57"/>
                  <a:pt x="248" y="57"/>
                  <a:pt x="248" y="57"/>
                </a:cubicBezTo>
                <a:cubicBezTo>
                  <a:pt x="249" y="55"/>
                  <a:pt x="251" y="56"/>
                  <a:pt x="251" y="54"/>
                </a:cubicBezTo>
                <a:cubicBezTo>
                  <a:pt x="250" y="54"/>
                  <a:pt x="248" y="54"/>
                  <a:pt x="248" y="53"/>
                </a:cubicBezTo>
                <a:cubicBezTo>
                  <a:pt x="248" y="52"/>
                  <a:pt x="249" y="53"/>
                  <a:pt x="250" y="52"/>
                </a:cubicBezTo>
                <a:cubicBezTo>
                  <a:pt x="250" y="51"/>
                  <a:pt x="250" y="50"/>
                  <a:pt x="251" y="50"/>
                </a:cubicBezTo>
                <a:cubicBezTo>
                  <a:pt x="250" y="50"/>
                  <a:pt x="251" y="48"/>
                  <a:pt x="249" y="48"/>
                </a:cubicBezTo>
                <a:cubicBezTo>
                  <a:pt x="249" y="49"/>
                  <a:pt x="249" y="50"/>
                  <a:pt x="248" y="50"/>
                </a:cubicBezTo>
                <a:cubicBezTo>
                  <a:pt x="248" y="48"/>
                  <a:pt x="249" y="48"/>
                  <a:pt x="248" y="47"/>
                </a:cubicBezTo>
                <a:cubicBezTo>
                  <a:pt x="246" y="47"/>
                  <a:pt x="248" y="50"/>
                  <a:pt x="247" y="50"/>
                </a:cubicBezTo>
                <a:cubicBezTo>
                  <a:pt x="245" y="50"/>
                  <a:pt x="244" y="49"/>
                  <a:pt x="244" y="46"/>
                </a:cubicBezTo>
                <a:cubicBezTo>
                  <a:pt x="243" y="46"/>
                  <a:pt x="243" y="47"/>
                  <a:pt x="241" y="47"/>
                </a:cubicBezTo>
                <a:cubicBezTo>
                  <a:pt x="241" y="46"/>
                  <a:pt x="242" y="45"/>
                  <a:pt x="241" y="45"/>
                </a:cubicBezTo>
                <a:cubicBezTo>
                  <a:pt x="240" y="46"/>
                  <a:pt x="241" y="47"/>
                  <a:pt x="240" y="48"/>
                </a:cubicBezTo>
                <a:cubicBezTo>
                  <a:pt x="239" y="47"/>
                  <a:pt x="237" y="47"/>
                  <a:pt x="235" y="47"/>
                </a:cubicBezTo>
                <a:cubicBezTo>
                  <a:pt x="236" y="46"/>
                  <a:pt x="236" y="44"/>
                  <a:pt x="234" y="44"/>
                </a:cubicBezTo>
                <a:cubicBezTo>
                  <a:pt x="236" y="47"/>
                  <a:pt x="231" y="48"/>
                  <a:pt x="230" y="47"/>
                </a:cubicBezTo>
                <a:cubicBezTo>
                  <a:pt x="230" y="45"/>
                  <a:pt x="233" y="47"/>
                  <a:pt x="233" y="46"/>
                </a:cubicBezTo>
                <a:cubicBezTo>
                  <a:pt x="232" y="45"/>
                  <a:pt x="231" y="46"/>
                  <a:pt x="231" y="45"/>
                </a:cubicBezTo>
                <a:cubicBezTo>
                  <a:pt x="231" y="41"/>
                  <a:pt x="234" y="43"/>
                  <a:pt x="238" y="43"/>
                </a:cubicBezTo>
                <a:cubicBezTo>
                  <a:pt x="237" y="40"/>
                  <a:pt x="239" y="38"/>
                  <a:pt x="236" y="37"/>
                </a:cubicBezTo>
                <a:cubicBezTo>
                  <a:pt x="236" y="39"/>
                  <a:pt x="235" y="41"/>
                  <a:pt x="233" y="40"/>
                </a:cubicBezTo>
                <a:cubicBezTo>
                  <a:pt x="233" y="41"/>
                  <a:pt x="232" y="41"/>
                  <a:pt x="232" y="41"/>
                </a:cubicBezTo>
                <a:cubicBezTo>
                  <a:pt x="232" y="40"/>
                  <a:pt x="232" y="39"/>
                  <a:pt x="231" y="39"/>
                </a:cubicBezTo>
                <a:cubicBezTo>
                  <a:pt x="231" y="41"/>
                  <a:pt x="231" y="42"/>
                  <a:pt x="229" y="42"/>
                </a:cubicBezTo>
                <a:cubicBezTo>
                  <a:pt x="229" y="43"/>
                  <a:pt x="230" y="44"/>
                  <a:pt x="230" y="45"/>
                </a:cubicBezTo>
                <a:cubicBezTo>
                  <a:pt x="229" y="45"/>
                  <a:pt x="229" y="44"/>
                  <a:pt x="228" y="44"/>
                </a:cubicBezTo>
                <a:cubicBezTo>
                  <a:pt x="227" y="46"/>
                  <a:pt x="230" y="45"/>
                  <a:pt x="229" y="47"/>
                </a:cubicBezTo>
                <a:cubicBezTo>
                  <a:pt x="229" y="47"/>
                  <a:pt x="227" y="49"/>
                  <a:pt x="227" y="48"/>
                </a:cubicBezTo>
                <a:cubicBezTo>
                  <a:pt x="227" y="46"/>
                  <a:pt x="228" y="46"/>
                  <a:pt x="227" y="44"/>
                </a:cubicBezTo>
                <a:cubicBezTo>
                  <a:pt x="225" y="45"/>
                  <a:pt x="226" y="43"/>
                  <a:pt x="225" y="43"/>
                </a:cubicBezTo>
                <a:cubicBezTo>
                  <a:pt x="224" y="45"/>
                  <a:pt x="222" y="46"/>
                  <a:pt x="220" y="45"/>
                </a:cubicBezTo>
                <a:cubicBezTo>
                  <a:pt x="219" y="42"/>
                  <a:pt x="221" y="43"/>
                  <a:pt x="222" y="42"/>
                </a:cubicBezTo>
                <a:cubicBezTo>
                  <a:pt x="221" y="42"/>
                  <a:pt x="221" y="41"/>
                  <a:pt x="220" y="41"/>
                </a:cubicBezTo>
                <a:cubicBezTo>
                  <a:pt x="219" y="43"/>
                  <a:pt x="217" y="43"/>
                  <a:pt x="215" y="43"/>
                </a:cubicBezTo>
                <a:cubicBezTo>
                  <a:pt x="215" y="45"/>
                  <a:pt x="214" y="46"/>
                  <a:pt x="213" y="46"/>
                </a:cubicBezTo>
                <a:cubicBezTo>
                  <a:pt x="213" y="45"/>
                  <a:pt x="214" y="44"/>
                  <a:pt x="214" y="43"/>
                </a:cubicBezTo>
                <a:cubicBezTo>
                  <a:pt x="212" y="42"/>
                  <a:pt x="215" y="42"/>
                  <a:pt x="214" y="39"/>
                </a:cubicBezTo>
                <a:cubicBezTo>
                  <a:pt x="215" y="39"/>
                  <a:pt x="216" y="38"/>
                  <a:pt x="215" y="37"/>
                </a:cubicBezTo>
                <a:cubicBezTo>
                  <a:pt x="214" y="38"/>
                  <a:pt x="214" y="40"/>
                  <a:pt x="212" y="39"/>
                </a:cubicBezTo>
                <a:cubicBezTo>
                  <a:pt x="212" y="40"/>
                  <a:pt x="211" y="40"/>
                  <a:pt x="210" y="41"/>
                </a:cubicBezTo>
                <a:cubicBezTo>
                  <a:pt x="208" y="41"/>
                  <a:pt x="207" y="39"/>
                  <a:pt x="205" y="38"/>
                </a:cubicBezTo>
                <a:cubicBezTo>
                  <a:pt x="203" y="38"/>
                  <a:pt x="204" y="40"/>
                  <a:pt x="202" y="40"/>
                </a:cubicBezTo>
                <a:cubicBezTo>
                  <a:pt x="202" y="39"/>
                  <a:pt x="199" y="39"/>
                  <a:pt x="199" y="38"/>
                </a:cubicBezTo>
                <a:cubicBezTo>
                  <a:pt x="196" y="38"/>
                  <a:pt x="193" y="38"/>
                  <a:pt x="191" y="37"/>
                </a:cubicBezTo>
                <a:cubicBezTo>
                  <a:pt x="190" y="39"/>
                  <a:pt x="191" y="42"/>
                  <a:pt x="193" y="42"/>
                </a:cubicBezTo>
                <a:cubicBezTo>
                  <a:pt x="194" y="40"/>
                  <a:pt x="197" y="39"/>
                  <a:pt x="200" y="39"/>
                </a:cubicBezTo>
                <a:cubicBezTo>
                  <a:pt x="200" y="40"/>
                  <a:pt x="200" y="41"/>
                  <a:pt x="201" y="41"/>
                </a:cubicBezTo>
                <a:cubicBezTo>
                  <a:pt x="201" y="40"/>
                  <a:pt x="202" y="40"/>
                  <a:pt x="202" y="41"/>
                </a:cubicBezTo>
                <a:cubicBezTo>
                  <a:pt x="202" y="43"/>
                  <a:pt x="200" y="40"/>
                  <a:pt x="201" y="42"/>
                </a:cubicBezTo>
                <a:cubicBezTo>
                  <a:pt x="202" y="44"/>
                  <a:pt x="203" y="40"/>
                  <a:pt x="204" y="40"/>
                </a:cubicBezTo>
                <a:cubicBezTo>
                  <a:pt x="207" y="42"/>
                  <a:pt x="206" y="42"/>
                  <a:pt x="206" y="44"/>
                </a:cubicBezTo>
                <a:cubicBezTo>
                  <a:pt x="206" y="45"/>
                  <a:pt x="207" y="45"/>
                  <a:pt x="207" y="46"/>
                </a:cubicBezTo>
                <a:cubicBezTo>
                  <a:pt x="204" y="46"/>
                  <a:pt x="205" y="44"/>
                  <a:pt x="202" y="44"/>
                </a:cubicBezTo>
                <a:cubicBezTo>
                  <a:pt x="202" y="45"/>
                  <a:pt x="201" y="47"/>
                  <a:pt x="201" y="48"/>
                </a:cubicBezTo>
                <a:cubicBezTo>
                  <a:pt x="198" y="48"/>
                  <a:pt x="199" y="51"/>
                  <a:pt x="196" y="50"/>
                </a:cubicBezTo>
                <a:cubicBezTo>
                  <a:pt x="195" y="50"/>
                  <a:pt x="195" y="49"/>
                  <a:pt x="195" y="48"/>
                </a:cubicBezTo>
                <a:cubicBezTo>
                  <a:pt x="195" y="47"/>
                  <a:pt x="197" y="48"/>
                  <a:pt x="197" y="47"/>
                </a:cubicBezTo>
                <a:cubicBezTo>
                  <a:pt x="196" y="46"/>
                  <a:pt x="194" y="46"/>
                  <a:pt x="193" y="47"/>
                </a:cubicBezTo>
                <a:cubicBezTo>
                  <a:pt x="192" y="46"/>
                  <a:pt x="191" y="46"/>
                  <a:pt x="190" y="47"/>
                </a:cubicBezTo>
                <a:cubicBezTo>
                  <a:pt x="189" y="48"/>
                  <a:pt x="190" y="48"/>
                  <a:pt x="190" y="49"/>
                </a:cubicBezTo>
                <a:cubicBezTo>
                  <a:pt x="189" y="49"/>
                  <a:pt x="188" y="49"/>
                  <a:pt x="187" y="48"/>
                </a:cubicBezTo>
                <a:cubicBezTo>
                  <a:pt x="186" y="48"/>
                  <a:pt x="186" y="49"/>
                  <a:pt x="185" y="49"/>
                </a:cubicBezTo>
                <a:cubicBezTo>
                  <a:pt x="183" y="49"/>
                  <a:pt x="181" y="48"/>
                  <a:pt x="180" y="48"/>
                </a:cubicBezTo>
                <a:cubicBezTo>
                  <a:pt x="181" y="47"/>
                  <a:pt x="180" y="46"/>
                  <a:pt x="180" y="45"/>
                </a:cubicBezTo>
                <a:cubicBezTo>
                  <a:pt x="181" y="44"/>
                  <a:pt x="183" y="45"/>
                  <a:pt x="183" y="44"/>
                </a:cubicBezTo>
                <a:cubicBezTo>
                  <a:pt x="182" y="43"/>
                  <a:pt x="182" y="44"/>
                  <a:pt x="180" y="44"/>
                </a:cubicBezTo>
                <a:cubicBezTo>
                  <a:pt x="181" y="43"/>
                  <a:pt x="180" y="42"/>
                  <a:pt x="180" y="41"/>
                </a:cubicBezTo>
                <a:cubicBezTo>
                  <a:pt x="182" y="41"/>
                  <a:pt x="185" y="39"/>
                  <a:pt x="185" y="42"/>
                </a:cubicBezTo>
                <a:cubicBezTo>
                  <a:pt x="185" y="42"/>
                  <a:pt x="184" y="42"/>
                  <a:pt x="184" y="42"/>
                </a:cubicBezTo>
                <a:cubicBezTo>
                  <a:pt x="185" y="43"/>
                  <a:pt x="184" y="46"/>
                  <a:pt x="185" y="47"/>
                </a:cubicBezTo>
                <a:cubicBezTo>
                  <a:pt x="185" y="45"/>
                  <a:pt x="189" y="47"/>
                  <a:pt x="189" y="45"/>
                </a:cubicBezTo>
                <a:cubicBezTo>
                  <a:pt x="189" y="44"/>
                  <a:pt x="188" y="46"/>
                  <a:pt x="188" y="45"/>
                </a:cubicBezTo>
                <a:cubicBezTo>
                  <a:pt x="187" y="44"/>
                  <a:pt x="187" y="43"/>
                  <a:pt x="187" y="42"/>
                </a:cubicBezTo>
                <a:cubicBezTo>
                  <a:pt x="188" y="42"/>
                  <a:pt x="189" y="42"/>
                  <a:pt x="190" y="41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7" y="40"/>
                  <a:pt x="186" y="40"/>
                  <a:pt x="186" y="38"/>
                </a:cubicBezTo>
                <a:cubicBezTo>
                  <a:pt x="188" y="38"/>
                  <a:pt x="189" y="39"/>
                  <a:pt x="189" y="38"/>
                </a:cubicBezTo>
                <a:cubicBezTo>
                  <a:pt x="188" y="37"/>
                  <a:pt x="186" y="38"/>
                  <a:pt x="185" y="38"/>
                </a:cubicBezTo>
                <a:cubicBezTo>
                  <a:pt x="183" y="36"/>
                  <a:pt x="181" y="35"/>
                  <a:pt x="179" y="34"/>
                </a:cubicBezTo>
                <a:cubicBezTo>
                  <a:pt x="178" y="35"/>
                  <a:pt x="178" y="36"/>
                  <a:pt x="178" y="37"/>
                </a:cubicBezTo>
                <a:cubicBezTo>
                  <a:pt x="179" y="38"/>
                  <a:pt x="181" y="36"/>
                  <a:pt x="182" y="38"/>
                </a:cubicBezTo>
                <a:cubicBezTo>
                  <a:pt x="180" y="38"/>
                  <a:pt x="180" y="38"/>
                  <a:pt x="178" y="39"/>
                </a:cubicBezTo>
                <a:cubicBezTo>
                  <a:pt x="177" y="39"/>
                  <a:pt x="178" y="40"/>
                  <a:pt x="177" y="40"/>
                </a:cubicBezTo>
                <a:cubicBezTo>
                  <a:pt x="176" y="38"/>
                  <a:pt x="175" y="37"/>
                  <a:pt x="174" y="37"/>
                </a:cubicBezTo>
                <a:cubicBezTo>
                  <a:pt x="173" y="39"/>
                  <a:pt x="175" y="38"/>
                  <a:pt x="175" y="39"/>
                </a:cubicBezTo>
                <a:cubicBezTo>
                  <a:pt x="174" y="39"/>
                  <a:pt x="174" y="40"/>
                  <a:pt x="173" y="41"/>
                </a:cubicBezTo>
                <a:cubicBezTo>
                  <a:pt x="172" y="39"/>
                  <a:pt x="171" y="40"/>
                  <a:pt x="170" y="40"/>
                </a:cubicBezTo>
                <a:cubicBezTo>
                  <a:pt x="170" y="40"/>
                  <a:pt x="169" y="39"/>
                  <a:pt x="169" y="39"/>
                </a:cubicBezTo>
                <a:cubicBezTo>
                  <a:pt x="168" y="40"/>
                  <a:pt x="168" y="41"/>
                  <a:pt x="168" y="41"/>
                </a:cubicBezTo>
                <a:cubicBezTo>
                  <a:pt x="170" y="43"/>
                  <a:pt x="177" y="39"/>
                  <a:pt x="177" y="44"/>
                </a:cubicBezTo>
                <a:cubicBezTo>
                  <a:pt x="175" y="44"/>
                  <a:pt x="174" y="44"/>
                  <a:pt x="173" y="42"/>
                </a:cubicBezTo>
                <a:cubicBezTo>
                  <a:pt x="173" y="43"/>
                  <a:pt x="172" y="44"/>
                  <a:pt x="172" y="44"/>
                </a:cubicBezTo>
                <a:cubicBezTo>
                  <a:pt x="174" y="45"/>
                  <a:pt x="173" y="46"/>
                  <a:pt x="173" y="48"/>
                </a:cubicBezTo>
                <a:cubicBezTo>
                  <a:pt x="174" y="49"/>
                  <a:pt x="178" y="47"/>
                  <a:pt x="178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3" y="52"/>
                  <a:pt x="176" y="49"/>
                  <a:pt x="177" y="50"/>
                </a:cubicBezTo>
                <a:cubicBezTo>
                  <a:pt x="176" y="51"/>
                  <a:pt x="175" y="52"/>
                  <a:pt x="174" y="53"/>
                </a:cubicBezTo>
                <a:cubicBezTo>
                  <a:pt x="173" y="52"/>
                  <a:pt x="174" y="50"/>
                  <a:pt x="172" y="50"/>
                </a:cubicBezTo>
                <a:cubicBezTo>
                  <a:pt x="172" y="52"/>
                  <a:pt x="171" y="52"/>
                  <a:pt x="171" y="52"/>
                </a:cubicBezTo>
                <a:cubicBezTo>
                  <a:pt x="171" y="54"/>
                  <a:pt x="173" y="54"/>
                  <a:pt x="173" y="56"/>
                </a:cubicBezTo>
                <a:cubicBezTo>
                  <a:pt x="171" y="55"/>
                  <a:pt x="171" y="57"/>
                  <a:pt x="171" y="58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8" y="57"/>
                  <a:pt x="170" y="57"/>
                  <a:pt x="169" y="56"/>
                </a:cubicBezTo>
                <a:cubicBezTo>
                  <a:pt x="168" y="56"/>
                  <a:pt x="167" y="56"/>
                  <a:pt x="166" y="56"/>
                </a:cubicBezTo>
                <a:cubicBezTo>
                  <a:pt x="166" y="58"/>
                  <a:pt x="168" y="56"/>
                  <a:pt x="167" y="58"/>
                </a:cubicBezTo>
                <a:cubicBezTo>
                  <a:pt x="166" y="59"/>
                  <a:pt x="163" y="59"/>
                  <a:pt x="161" y="60"/>
                </a:cubicBezTo>
                <a:cubicBezTo>
                  <a:pt x="161" y="60"/>
                  <a:pt x="160" y="59"/>
                  <a:pt x="160" y="59"/>
                </a:cubicBezTo>
                <a:cubicBezTo>
                  <a:pt x="160" y="57"/>
                  <a:pt x="163" y="57"/>
                  <a:pt x="163" y="55"/>
                </a:cubicBezTo>
                <a:cubicBezTo>
                  <a:pt x="163" y="54"/>
                  <a:pt x="161" y="56"/>
                  <a:pt x="160" y="54"/>
                </a:cubicBezTo>
                <a:cubicBezTo>
                  <a:pt x="160" y="52"/>
                  <a:pt x="161" y="51"/>
                  <a:pt x="163" y="50"/>
                </a:cubicBezTo>
                <a:cubicBezTo>
                  <a:pt x="164" y="49"/>
                  <a:pt x="168" y="50"/>
                  <a:pt x="168" y="51"/>
                </a:cubicBezTo>
                <a:cubicBezTo>
                  <a:pt x="168" y="51"/>
                  <a:pt x="168" y="53"/>
                  <a:pt x="168" y="54"/>
                </a:cubicBezTo>
                <a:cubicBezTo>
                  <a:pt x="171" y="54"/>
                  <a:pt x="169" y="49"/>
                  <a:pt x="170" y="47"/>
                </a:cubicBezTo>
                <a:cubicBezTo>
                  <a:pt x="168" y="48"/>
                  <a:pt x="165" y="49"/>
                  <a:pt x="163" y="49"/>
                </a:cubicBezTo>
                <a:cubicBezTo>
                  <a:pt x="164" y="48"/>
                  <a:pt x="162" y="45"/>
                  <a:pt x="160" y="46"/>
                </a:cubicBezTo>
                <a:cubicBezTo>
                  <a:pt x="160" y="48"/>
                  <a:pt x="161" y="48"/>
                  <a:pt x="161" y="50"/>
                </a:cubicBezTo>
                <a:cubicBezTo>
                  <a:pt x="159" y="50"/>
                  <a:pt x="158" y="50"/>
                  <a:pt x="157" y="49"/>
                </a:cubicBezTo>
                <a:cubicBezTo>
                  <a:pt x="157" y="50"/>
                  <a:pt x="156" y="50"/>
                  <a:pt x="156" y="52"/>
                </a:cubicBezTo>
                <a:cubicBezTo>
                  <a:pt x="156" y="52"/>
                  <a:pt x="157" y="52"/>
                  <a:pt x="157" y="53"/>
                </a:cubicBezTo>
                <a:cubicBezTo>
                  <a:pt x="156" y="53"/>
                  <a:pt x="152" y="53"/>
                  <a:pt x="154" y="51"/>
                </a:cubicBezTo>
                <a:cubicBezTo>
                  <a:pt x="151" y="50"/>
                  <a:pt x="151" y="52"/>
                  <a:pt x="150" y="53"/>
                </a:cubicBezTo>
                <a:cubicBezTo>
                  <a:pt x="150" y="52"/>
                  <a:pt x="150" y="51"/>
                  <a:pt x="149" y="51"/>
                </a:cubicBezTo>
                <a:cubicBezTo>
                  <a:pt x="147" y="50"/>
                  <a:pt x="147" y="51"/>
                  <a:pt x="145" y="51"/>
                </a:cubicBezTo>
                <a:cubicBezTo>
                  <a:pt x="144" y="51"/>
                  <a:pt x="144" y="49"/>
                  <a:pt x="143" y="49"/>
                </a:cubicBezTo>
                <a:cubicBezTo>
                  <a:pt x="142" y="50"/>
                  <a:pt x="141" y="50"/>
                  <a:pt x="140" y="51"/>
                </a:cubicBezTo>
                <a:cubicBezTo>
                  <a:pt x="140" y="50"/>
                  <a:pt x="138" y="49"/>
                  <a:pt x="137" y="50"/>
                </a:cubicBezTo>
                <a:cubicBezTo>
                  <a:pt x="137" y="54"/>
                  <a:pt x="142" y="51"/>
                  <a:pt x="143" y="53"/>
                </a:cubicBezTo>
                <a:cubicBezTo>
                  <a:pt x="144" y="53"/>
                  <a:pt x="143" y="52"/>
                  <a:pt x="144" y="52"/>
                </a:cubicBezTo>
                <a:cubicBezTo>
                  <a:pt x="147" y="52"/>
                  <a:pt x="149" y="53"/>
                  <a:pt x="151" y="55"/>
                </a:cubicBezTo>
                <a:cubicBezTo>
                  <a:pt x="151" y="55"/>
                  <a:pt x="150" y="55"/>
                  <a:pt x="150" y="56"/>
                </a:cubicBezTo>
                <a:cubicBezTo>
                  <a:pt x="151" y="56"/>
                  <a:pt x="152" y="56"/>
                  <a:pt x="152" y="55"/>
                </a:cubicBezTo>
                <a:cubicBezTo>
                  <a:pt x="151" y="56"/>
                  <a:pt x="151" y="54"/>
                  <a:pt x="152" y="54"/>
                </a:cubicBezTo>
                <a:cubicBezTo>
                  <a:pt x="153" y="54"/>
                  <a:pt x="153" y="54"/>
                  <a:pt x="153" y="55"/>
                </a:cubicBezTo>
                <a:cubicBezTo>
                  <a:pt x="154" y="55"/>
                  <a:pt x="155" y="55"/>
                  <a:pt x="156" y="55"/>
                </a:cubicBezTo>
                <a:cubicBezTo>
                  <a:pt x="156" y="54"/>
                  <a:pt x="157" y="54"/>
                  <a:pt x="158" y="53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7" y="55"/>
                  <a:pt x="157" y="55"/>
                  <a:pt x="156" y="55"/>
                </a:cubicBezTo>
                <a:cubicBezTo>
                  <a:pt x="156" y="56"/>
                  <a:pt x="156" y="57"/>
                  <a:pt x="157" y="58"/>
                </a:cubicBezTo>
                <a:cubicBezTo>
                  <a:pt x="155" y="58"/>
                  <a:pt x="154" y="59"/>
                  <a:pt x="153" y="58"/>
                </a:cubicBezTo>
                <a:cubicBezTo>
                  <a:pt x="152" y="60"/>
                  <a:pt x="153" y="59"/>
                  <a:pt x="153" y="61"/>
                </a:cubicBezTo>
                <a:cubicBezTo>
                  <a:pt x="152" y="60"/>
                  <a:pt x="152" y="61"/>
                  <a:pt x="151" y="62"/>
                </a:cubicBezTo>
                <a:cubicBezTo>
                  <a:pt x="150" y="60"/>
                  <a:pt x="150" y="59"/>
                  <a:pt x="149" y="57"/>
                </a:cubicBezTo>
                <a:cubicBezTo>
                  <a:pt x="148" y="57"/>
                  <a:pt x="149" y="58"/>
                  <a:pt x="147" y="57"/>
                </a:cubicBezTo>
                <a:cubicBezTo>
                  <a:pt x="147" y="57"/>
                  <a:pt x="147" y="56"/>
                  <a:pt x="146" y="55"/>
                </a:cubicBezTo>
                <a:cubicBezTo>
                  <a:pt x="146" y="57"/>
                  <a:pt x="145" y="57"/>
                  <a:pt x="144" y="57"/>
                </a:cubicBezTo>
                <a:cubicBezTo>
                  <a:pt x="142" y="57"/>
                  <a:pt x="140" y="54"/>
                  <a:pt x="138" y="54"/>
                </a:cubicBezTo>
                <a:cubicBezTo>
                  <a:pt x="136" y="54"/>
                  <a:pt x="135" y="54"/>
                  <a:pt x="133" y="54"/>
                </a:cubicBezTo>
                <a:cubicBezTo>
                  <a:pt x="134" y="56"/>
                  <a:pt x="137" y="55"/>
                  <a:pt x="137" y="57"/>
                </a:cubicBezTo>
                <a:cubicBezTo>
                  <a:pt x="135" y="56"/>
                  <a:pt x="134" y="58"/>
                  <a:pt x="133" y="58"/>
                </a:cubicBezTo>
                <a:cubicBezTo>
                  <a:pt x="132" y="59"/>
                  <a:pt x="131" y="58"/>
                  <a:pt x="130" y="59"/>
                </a:cubicBezTo>
                <a:cubicBezTo>
                  <a:pt x="132" y="57"/>
                  <a:pt x="131" y="54"/>
                  <a:pt x="128" y="53"/>
                </a:cubicBezTo>
                <a:cubicBezTo>
                  <a:pt x="128" y="54"/>
                  <a:pt x="128" y="56"/>
                  <a:pt x="127" y="57"/>
                </a:cubicBezTo>
                <a:cubicBezTo>
                  <a:pt x="127" y="55"/>
                  <a:pt x="126" y="56"/>
                  <a:pt x="124" y="57"/>
                </a:cubicBezTo>
                <a:cubicBezTo>
                  <a:pt x="122" y="57"/>
                  <a:pt x="122" y="57"/>
                  <a:pt x="121" y="57"/>
                </a:cubicBezTo>
                <a:cubicBezTo>
                  <a:pt x="121" y="59"/>
                  <a:pt x="122" y="59"/>
                  <a:pt x="120" y="60"/>
                </a:cubicBezTo>
                <a:cubicBezTo>
                  <a:pt x="119" y="59"/>
                  <a:pt x="119" y="59"/>
                  <a:pt x="118" y="59"/>
                </a:cubicBezTo>
                <a:cubicBezTo>
                  <a:pt x="118" y="59"/>
                  <a:pt x="119" y="58"/>
                  <a:pt x="119" y="57"/>
                </a:cubicBezTo>
                <a:cubicBezTo>
                  <a:pt x="118" y="57"/>
                  <a:pt x="117" y="58"/>
                  <a:pt x="117" y="57"/>
                </a:cubicBezTo>
                <a:cubicBezTo>
                  <a:pt x="118" y="55"/>
                  <a:pt x="119" y="53"/>
                  <a:pt x="123" y="53"/>
                </a:cubicBezTo>
                <a:cubicBezTo>
                  <a:pt x="123" y="51"/>
                  <a:pt x="121" y="51"/>
                  <a:pt x="120" y="51"/>
                </a:cubicBezTo>
                <a:cubicBezTo>
                  <a:pt x="120" y="50"/>
                  <a:pt x="119" y="49"/>
                  <a:pt x="118" y="49"/>
                </a:cubicBezTo>
                <a:cubicBezTo>
                  <a:pt x="118" y="51"/>
                  <a:pt x="117" y="52"/>
                  <a:pt x="116" y="52"/>
                </a:cubicBezTo>
                <a:cubicBezTo>
                  <a:pt x="117" y="53"/>
                  <a:pt x="118" y="53"/>
                  <a:pt x="118" y="54"/>
                </a:cubicBezTo>
                <a:cubicBezTo>
                  <a:pt x="117" y="55"/>
                  <a:pt x="117" y="56"/>
                  <a:pt x="116" y="56"/>
                </a:cubicBezTo>
                <a:cubicBezTo>
                  <a:pt x="115" y="56"/>
                  <a:pt x="114" y="56"/>
                  <a:pt x="113" y="56"/>
                </a:cubicBezTo>
                <a:cubicBezTo>
                  <a:pt x="113" y="53"/>
                  <a:pt x="113" y="52"/>
                  <a:pt x="114" y="50"/>
                </a:cubicBezTo>
                <a:cubicBezTo>
                  <a:pt x="110" y="50"/>
                  <a:pt x="113" y="55"/>
                  <a:pt x="111" y="55"/>
                </a:cubicBezTo>
                <a:cubicBezTo>
                  <a:pt x="109" y="56"/>
                  <a:pt x="109" y="55"/>
                  <a:pt x="108" y="54"/>
                </a:cubicBezTo>
                <a:cubicBezTo>
                  <a:pt x="107" y="55"/>
                  <a:pt x="109" y="57"/>
                  <a:pt x="107" y="57"/>
                </a:cubicBezTo>
                <a:cubicBezTo>
                  <a:pt x="106" y="57"/>
                  <a:pt x="107" y="55"/>
                  <a:pt x="106" y="55"/>
                </a:cubicBezTo>
                <a:cubicBezTo>
                  <a:pt x="104" y="57"/>
                  <a:pt x="107" y="56"/>
                  <a:pt x="107" y="58"/>
                </a:cubicBezTo>
                <a:cubicBezTo>
                  <a:pt x="109" y="57"/>
                  <a:pt x="110" y="59"/>
                  <a:pt x="114" y="58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60"/>
                  <a:pt x="112" y="61"/>
                  <a:pt x="111" y="61"/>
                </a:cubicBezTo>
                <a:cubicBezTo>
                  <a:pt x="111" y="61"/>
                  <a:pt x="111" y="59"/>
                  <a:pt x="110" y="59"/>
                </a:cubicBezTo>
                <a:cubicBezTo>
                  <a:pt x="110" y="60"/>
                  <a:pt x="109" y="60"/>
                  <a:pt x="108" y="61"/>
                </a:cubicBezTo>
                <a:cubicBezTo>
                  <a:pt x="108" y="60"/>
                  <a:pt x="108" y="58"/>
                  <a:pt x="107" y="58"/>
                </a:cubicBezTo>
                <a:cubicBezTo>
                  <a:pt x="106" y="59"/>
                  <a:pt x="104" y="60"/>
                  <a:pt x="103" y="62"/>
                </a:cubicBezTo>
                <a:cubicBezTo>
                  <a:pt x="103" y="61"/>
                  <a:pt x="103" y="60"/>
                  <a:pt x="102" y="60"/>
                </a:cubicBezTo>
                <a:cubicBezTo>
                  <a:pt x="101" y="60"/>
                  <a:pt x="100" y="60"/>
                  <a:pt x="99" y="60"/>
                </a:cubicBezTo>
                <a:cubicBezTo>
                  <a:pt x="99" y="60"/>
                  <a:pt x="99" y="61"/>
                  <a:pt x="98" y="62"/>
                </a:cubicBezTo>
                <a:cubicBezTo>
                  <a:pt x="98" y="61"/>
                  <a:pt x="98" y="59"/>
                  <a:pt x="97" y="59"/>
                </a:cubicBezTo>
                <a:cubicBezTo>
                  <a:pt x="98" y="58"/>
                  <a:pt x="99" y="58"/>
                  <a:pt x="101" y="58"/>
                </a:cubicBezTo>
                <a:cubicBezTo>
                  <a:pt x="101" y="55"/>
                  <a:pt x="98" y="55"/>
                  <a:pt x="98" y="53"/>
                </a:cubicBezTo>
                <a:cubicBezTo>
                  <a:pt x="96" y="53"/>
                  <a:pt x="95" y="53"/>
                  <a:pt x="95" y="52"/>
                </a:cubicBezTo>
                <a:cubicBezTo>
                  <a:pt x="97" y="51"/>
                  <a:pt x="98" y="51"/>
                  <a:pt x="100" y="51"/>
                </a:cubicBezTo>
                <a:cubicBezTo>
                  <a:pt x="101" y="49"/>
                  <a:pt x="98" y="51"/>
                  <a:pt x="98" y="48"/>
                </a:cubicBezTo>
                <a:cubicBezTo>
                  <a:pt x="99" y="47"/>
                  <a:pt x="100" y="47"/>
                  <a:pt x="101" y="47"/>
                </a:cubicBezTo>
                <a:cubicBezTo>
                  <a:pt x="101" y="48"/>
                  <a:pt x="102" y="48"/>
                  <a:pt x="102" y="49"/>
                </a:cubicBezTo>
                <a:cubicBezTo>
                  <a:pt x="100" y="50"/>
                  <a:pt x="104" y="52"/>
                  <a:pt x="101" y="54"/>
                </a:cubicBezTo>
                <a:cubicBezTo>
                  <a:pt x="103" y="54"/>
                  <a:pt x="103" y="55"/>
                  <a:pt x="104" y="55"/>
                </a:cubicBezTo>
                <a:cubicBezTo>
                  <a:pt x="106" y="53"/>
                  <a:pt x="105" y="50"/>
                  <a:pt x="106" y="48"/>
                </a:cubicBezTo>
                <a:cubicBezTo>
                  <a:pt x="107" y="49"/>
                  <a:pt x="109" y="47"/>
                  <a:pt x="109" y="48"/>
                </a:cubicBezTo>
                <a:cubicBezTo>
                  <a:pt x="109" y="50"/>
                  <a:pt x="110" y="50"/>
                  <a:pt x="109" y="51"/>
                </a:cubicBezTo>
                <a:cubicBezTo>
                  <a:pt x="111" y="52"/>
                  <a:pt x="110" y="50"/>
                  <a:pt x="111" y="50"/>
                </a:cubicBezTo>
                <a:cubicBezTo>
                  <a:pt x="111" y="49"/>
                  <a:pt x="110" y="49"/>
                  <a:pt x="110" y="47"/>
                </a:cubicBezTo>
                <a:cubicBezTo>
                  <a:pt x="110" y="46"/>
                  <a:pt x="112" y="47"/>
                  <a:pt x="112" y="45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5" y="47"/>
                  <a:pt x="103" y="47"/>
                  <a:pt x="101" y="45"/>
                </a:cubicBezTo>
                <a:cubicBezTo>
                  <a:pt x="102" y="45"/>
                  <a:pt x="102" y="44"/>
                  <a:pt x="102" y="43"/>
                </a:cubicBezTo>
                <a:cubicBezTo>
                  <a:pt x="100" y="43"/>
                  <a:pt x="98" y="42"/>
                  <a:pt x="97" y="41"/>
                </a:cubicBezTo>
                <a:cubicBezTo>
                  <a:pt x="96" y="42"/>
                  <a:pt x="92" y="41"/>
                  <a:pt x="92" y="43"/>
                </a:cubicBezTo>
                <a:cubicBezTo>
                  <a:pt x="94" y="43"/>
                  <a:pt x="94" y="44"/>
                  <a:pt x="95" y="45"/>
                </a:cubicBezTo>
                <a:cubicBezTo>
                  <a:pt x="95" y="47"/>
                  <a:pt x="95" y="49"/>
                  <a:pt x="96" y="50"/>
                </a:cubicBezTo>
                <a:cubicBezTo>
                  <a:pt x="95" y="50"/>
                  <a:pt x="96" y="52"/>
                  <a:pt x="95" y="52"/>
                </a:cubicBezTo>
                <a:cubicBezTo>
                  <a:pt x="94" y="52"/>
                  <a:pt x="94" y="51"/>
                  <a:pt x="95" y="50"/>
                </a:cubicBezTo>
                <a:cubicBezTo>
                  <a:pt x="93" y="50"/>
                  <a:pt x="94" y="52"/>
                  <a:pt x="92" y="53"/>
                </a:cubicBezTo>
                <a:cubicBezTo>
                  <a:pt x="91" y="52"/>
                  <a:pt x="93" y="52"/>
                  <a:pt x="92" y="51"/>
                </a:cubicBezTo>
                <a:cubicBezTo>
                  <a:pt x="90" y="51"/>
                  <a:pt x="91" y="51"/>
                  <a:pt x="89" y="51"/>
                </a:cubicBezTo>
                <a:cubicBezTo>
                  <a:pt x="90" y="52"/>
                  <a:pt x="89" y="53"/>
                  <a:pt x="89" y="54"/>
                </a:cubicBezTo>
                <a:cubicBezTo>
                  <a:pt x="89" y="55"/>
                  <a:pt x="91" y="56"/>
                  <a:pt x="89" y="56"/>
                </a:cubicBezTo>
                <a:cubicBezTo>
                  <a:pt x="89" y="55"/>
                  <a:pt x="89" y="55"/>
                  <a:pt x="88" y="54"/>
                </a:cubicBezTo>
                <a:cubicBezTo>
                  <a:pt x="87" y="54"/>
                  <a:pt x="86" y="54"/>
                  <a:pt x="85" y="55"/>
                </a:cubicBezTo>
                <a:cubicBezTo>
                  <a:pt x="86" y="55"/>
                  <a:pt x="87" y="55"/>
                  <a:pt x="88" y="56"/>
                </a:cubicBezTo>
                <a:cubicBezTo>
                  <a:pt x="88" y="58"/>
                  <a:pt x="86" y="58"/>
                  <a:pt x="86" y="59"/>
                </a:cubicBezTo>
                <a:cubicBezTo>
                  <a:pt x="87" y="59"/>
                  <a:pt x="87" y="59"/>
                  <a:pt x="88" y="59"/>
                </a:cubicBezTo>
                <a:cubicBezTo>
                  <a:pt x="88" y="60"/>
                  <a:pt x="90" y="62"/>
                  <a:pt x="89" y="63"/>
                </a:cubicBezTo>
                <a:cubicBezTo>
                  <a:pt x="88" y="63"/>
                  <a:pt x="87" y="62"/>
                  <a:pt x="87" y="61"/>
                </a:cubicBezTo>
                <a:cubicBezTo>
                  <a:pt x="86" y="60"/>
                  <a:pt x="85" y="59"/>
                  <a:pt x="84" y="58"/>
                </a:cubicBezTo>
                <a:cubicBezTo>
                  <a:pt x="86" y="57"/>
                  <a:pt x="84" y="56"/>
                  <a:pt x="85" y="53"/>
                </a:cubicBezTo>
                <a:cubicBezTo>
                  <a:pt x="82" y="54"/>
                  <a:pt x="83" y="58"/>
                  <a:pt x="82" y="60"/>
                </a:cubicBezTo>
                <a:cubicBezTo>
                  <a:pt x="79" y="61"/>
                  <a:pt x="77" y="59"/>
                  <a:pt x="75" y="57"/>
                </a:cubicBezTo>
                <a:cubicBezTo>
                  <a:pt x="73" y="58"/>
                  <a:pt x="73" y="60"/>
                  <a:pt x="71" y="60"/>
                </a:cubicBezTo>
                <a:cubicBezTo>
                  <a:pt x="70" y="59"/>
                  <a:pt x="70" y="61"/>
                  <a:pt x="69" y="61"/>
                </a:cubicBezTo>
                <a:cubicBezTo>
                  <a:pt x="70" y="62"/>
                  <a:pt x="73" y="62"/>
                  <a:pt x="74" y="62"/>
                </a:cubicBezTo>
                <a:cubicBezTo>
                  <a:pt x="72" y="61"/>
                  <a:pt x="74" y="60"/>
                  <a:pt x="75" y="60"/>
                </a:cubicBezTo>
                <a:cubicBezTo>
                  <a:pt x="76" y="61"/>
                  <a:pt x="76" y="62"/>
                  <a:pt x="77" y="62"/>
                </a:cubicBezTo>
                <a:cubicBezTo>
                  <a:pt x="77" y="61"/>
                  <a:pt x="77" y="60"/>
                  <a:pt x="77" y="60"/>
                </a:cubicBezTo>
                <a:cubicBezTo>
                  <a:pt x="78" y="62"/>
                  <a:pt x="82" y="61"/>
                  <a:pt x="81" y="64"/>
                </a:cubicBezTo>
                <a:cubicBezTo>
                  <a:pt x="83" y="65"/>
                  <a:pt x="83" y="62"/>
                  <a:pt x="85" y="63"/>
                </a:cubicBezTo>
                <a:cubicBezTo>
                  <a:pt x="84" y="65"/>
                  <a:pt x="83" y="67"/>
                  <a:pt x="84" y="69"/>
                </a:cubicBezTo>
                <a:cubicBezTo>
                  <a:pt x="82" y="69"/>
                  <a:pt x="81" y="69"/>
                  <a:pt x="77" y="69"/>
                </a:cubicBezTo>
                <a:cubicBezTo>
                  <a:pt x="77" y="70"/>
                  <a:pt x="76" y="70"/>
                  <a:pt x="75" y="71"/>
                </a:cubicBezTo>
                <a:cubicBezTo>
                  <a:pt x="75" y="69"/>
                  <a:pt x="74" y="67"/>
                  <a:pt x="76" y="67"/>
                </a:cubicBezTo>
                <a:cubicBezTo>
                  <a:pt x="77" y="68"/>
                  <a:pt x="79" y="67"/>
                  <a:pt x="79" y="66"/>
                </a:cubicBezTo>
                <a:cubicBezTo>
                  <a:pt x="76" y="66"/>
                  <a:pt x="75" y="66"/>
                  <a:pt x="72" y="65"/>
                </a:cubicBezTo>
                <a:cubicBezTo>
                  <a:pt x="71" y="65"/>
                  <a:pt x="71" y="66"/>
                  <a:pt x="70" y="67"/>
                </a:cubicBezTo>
                <a:cubicBezTo>
                  <a:pt x="70" y="68"/>
                  <a:pt x="72" y="69"/>
                  <a:pt x="70" y="69"/>
                </a:cubicBezTo>
                <a:cubicBezTo>
                  <a:pt x="68" y="69"/>
                  <a:pt x="68" y="67"/>
                  <a:pt x="68" y="65"/>
                </a:cubicBezTo>
                <a:cubicBezTo>
                  <a:pt x="68" y="65"/>
                  <a:pt x="68" y="65"/>
                  <a:pt x="69" y="65"/>
                </a:cubicBezTo>
                <a:cubicBezTo>
                  <a:pt x="70" y="65"/>
                  <a:pt x="70" y="65"/>
                  <a:pt x="71" y="65"/>
                </a:cubicBezTo>
                <a:cubicBezTo>
                  <a:pt x="71" y="64"/>
                  <a:pt x="72" y="64"/>
                  <a:pt x="72" y="63"/>
                </a:cubicBezTo>
                <a:cubicBezTo>
                  <a:pt x="70" y="63"/>
                  <a:pt x="70" y="63"/>
                  <a:pt x="69" y="64"/>
                </a:cubicBezTo>
                <a:cubicBezTo>
                  <a:pt x="68" y="64"/>
                  <a:pt x="67" y="64"/>
                  <a:pt x="67" y="64"/>
                </a:cubicBezTo>
                <a:cubicBezTo>
                  <a:pt x="67" y="65"/>
                  <a:pt x="67" y="66"/>
                  <a:pt x="67" y="66"/>
                </a:cubicBezTo>
                <a:cubicBezTo>
                  <a:pt x="66" y="66"/>
                  <a:pt x="66" y="65"/>
                  <a:pt x="65" y="66"/>
                </a:cubicBezTo>
                <a:cubicBezTo>
                  <a:pt x="65" y="66"/>
                  <a:pt x="65" y="68"/>
                  <a:pt x="65" y="68"/>
                </a:cubicBezTo>
                <a:cubicBezTo>
                  <a:pt x="65" y="68"/>
                  <a:pt x="64" y="68"/>
                  <a:pt x="64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0"/>
                  <a:pt x="66" y="69"/>
                  <a:pt x="66" y="71"/>
                </a:cubicBezTo>
                <a:cubicBezTo>
                  <a:pt x="63" y="71"/>
                  <a:pt x="63" y="73"/>
                  <a:pt x="59" y="72"/>
                </a:cubicBezTo>
                <a:cubicBezTo>
                  <a:pt x="59" y="74"/>
                  <a:pt x="61" y="73"/>
                  <a:pt x="61" y="74"/>
                </a:cubicBezTo>
                <a:cubicBezTo>
                  <a:pt x="59" y="74"/>
                  <a:pt x="61" y="76"/>
                  <a:pt x="60" y="76"/>
                </a:cubicBezTo>
                <a:cubicBezTo>
                  <a:pt x="58" y="76"/>
                  <a:pt x="57" y="76"/>
                  <a:pt x="56" y="75"/>
                </a:cubicBezTo>
                <a:cubicBezTo>
                  <a:pt x="56" y="77"/>
                  <a:pt x="57" y="77"/>
                  <a:pt x="56" y="77"/>
                </a:cubicBezTo>
                <a:cubicBezTo>
                  <a:pt x="56" y="76"/>
                  <a:pt x="55" y="73"/>
                  <a:pt x="57" y="73"/>
                </a:cubicBezTo>
                <a:cubicBezTo>
                  <a:pt x="56" y="71"/>
                  <a:pt x="54" y="71"/>
                  <a:pt x="54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67"/>
                  <a:pt x="58" y="66"/>
                  <a:pt x="58" y="65"/>
                </a:cubicBezTo>
                <a:cubicBezTo>
                  <a:pt x="56" y="64"/>
                  <a:pt x="54" y="65"/>
                  <a:pt x="54" y="62"/>
                </a:cubicBezTo>
                <a:cubicBezTo>
                  <a:pt x="53" y="62"/>
                  <a:pt x="53" y="64"/>
                  <a:pt x="52" y="64"/>
                </a:cubicBezTo>
                <a:cubicBezTo>
                  <a:pt x="51" y="64"/>
                  <a:pt x="50" y="64"/>
                  <a:pt x="50" y="65"/>
                </a:cubicBezTo>
                <a:cubicBezTo>
                  <a:pt x="52" y="65"/>
                  <a:pt x="52" y="67"/>
                  <a:pt x="53" y="67"/>
                </a:cubicBezTo>
                <a:cubicBezTo>
                  <a:pt x="53" y="69"/>
                  <a:pt x="55" y="72"/>
                  <a:pt x="52" y="74"/>
                </a:cubicBezTo>
                <a:cubicBezTo>
                  <a:pt x="49" y="74"/>
                  <a:pt x="48" y="71"/>
                  <a:pt x="46" y="74"/>
                </a:cubicBezTo>
                <a:cubicBezTo>
                  <a:pt x="47" y="74"/>
                  <a:pt x="49" y="74"/>
                  <a:pt x="49" y="75"/>
                </a:cubicBezTo>
                <a:cubicBezTo>
                  <a:pt x="48" y="76"/>
                  <a:pt x="50" y="77"/>
                  <a:pt x="49" y="79"/>
                </a:cubicBezTo>
                <a:cubicBezTo>
                  <a:pt x="51" y="79"/>
                  <a:pt x="52" y="79"/>
                  <a:pt x="53" y="80"/>
                </a:cubicBezTo>
                <a:cubicBezTo>
                  <a:pt x="51" y="81"/>
                  <a:pt x="49" y="79"/>
                  <a:pt x="50" y="81"/>
                </a:cubicBezTo>
                <a:cubicBezTo>
                  <a:pt x="49" y="82"/>
                  <a:pt x="52" y="81"/>
                  <a:pt x="52" y="82"/>
                </a:cubicBezTo>
                <a:cubicBezTo>
                  <a:pt x="50" y="82"/>
                  <a:pt x="49" y="83"/>
                  <a:pt x="50" y="84"/>
                </a:cubicBezTo>
                <a:cubicBezTo>
                  <a:pt x="52" y="84"/>
                  <a:pt x="52" y="83"/>
                  <a:pt x="54" y="84"/>
                </a:cubicBezTo>
                <a:cubicBezTo>
                  <a:pt x="56" y="84"/>
                  <a:pt x="55" y="86"/>
                  <a:pt x="57" y="85"/>
                </a:cubicBezTo>
                <a:cubicBezTo>
                  <a:pt x="56" y="84"/>
                  <a:pt x="58" y="84"/>
                  <a:pt x="59" y="84"/>
                </a:cubicBezTo>
                <a:cubicBezTo>
                  <a:pt x="59" y="84"/>
                  <a:pt x="59" y="85"/>
                  <a:pt x="59" y="85"/>
                </a:cubicBezTo>
                <a:cubicBezTo>
                  <a:pt x="60" y="88"/>
                  <a:pt x="57" y="87"/>
                  <a:pt x="56" y="88"/>
                </a:cubicBezTo>
                <a:cubicBezTo>
                  <a:pt x="54" y="88"/>
                  <a:pt x="55" y="86"/>
                  <a:pt x="54" y="86"/>
                </a:cubicBezTo>
                <a:cubicBezTo>
                  <a:pt x="52" y="87"/>
                  <a:pt x="54" y="89"/>
                  <a:pt x="51" y="89"/>
                </a:cubicBezTo>
                <a:cubicBezTo>
                  <a:pt x="52" y="88"/>
                  <a:pt x="52" y="88"/>
                  <a:pt x="51" y="87"/>
                </a:cubicBezTo>
                <a:cubicBezTo>
                  <a:pt x="50" y="87"/>
                  <a:pt x="49" y="88"/>
                  <a:pt x="47" y="88"/>
                </a:cubicBezTo>
                <a:cubicBezTo>
                  <a:pt x="47" y="90"/>
                  <a:pt x="49" y="88"/>
                  <a:pt x="48" y="90"/>
                </a:cubicBezTo>
                <a:cubicBezTo>
                  <a:pt x="48" y="91"/>
                  <a:pt x="47" y="91"/>
                  <a:pt x="48" y="92"/>
                </a:cubicBezTo>
                <a:cubicBezTo>
                  <a:pt x="49" y="92"/>
                  <a:pt x="49" y="93"/>
                  <a:pt x="50" y="93"/>
                </a:cubicBezTo>
                <a:cubicBezTo>
                  <a:pt x="51" y="92"/>
                  <a:pt x="49" y="91"/>
                  <a:pt x="50" y="90"/>
                </a:cubicBezTo>
                <a:cubicBezTo>
                  <a:pt x="52" y="91"/>
                  <a:pt x="54" y="91"/>
                  <a:pt x="54" y="93"/>
                </a:cubicBezTo>
                <a:cubicBezTo>
                  <a:pt x="53" y="94"/>
                  <a:pt x="53" y="95"/>
                  <a:pt x="55" y="95"/>
                </a:cubicBezTo>
                <a:cubicBezTo>
                  <a:pt x="54" y="96"/>
                  <a:pt x="55" y="97"/>
                  <a:pt x="53" y="98"/>
                </a:cubicBezTo>
                <a:cubicBezTo>
                  <a:pt x="53" y="98"/>
                  <a:pt x="53" y="97"/>
                  <a:pt x="53" y="97"/>
                </a:cubicBezTo>
                <a:cubicBezTo>
                  <a:pt x="53" y="97"/>
                  <a:pt x="54" y="96"/>
                  <a:pt x="53" y="96"/>
                </a:cubicBezTo>
                <a:cubicBezTo>
                  <a:pt x="52" y="95"/>
                  <a:pt x="51" y="96"/>
                  <a:pt x="50" y="97"/>
                </a:cubicBezTo>
                <a:cubicBezTo>
                  <a:pt x="49" y="97"/>
                  <a:pt x="50" y="101"/>
                  <a:pt x="47" y="99"/>
                </a:cubicBezTo>
                <a:cubicBezTo>
                  <a:pt x="48" y="97"/>
                  <a:pt x="51" y="96"/>
                  <a:pt x="50" y="95"/>
                </a:cubicBezTo>
                <a:cubicBezTo>
                  <a:pt x="49" y="96"/>
                  <a:pt x="48" y="97"/>
                  <a:pt x="46" y="97"/>
                </a:cubicBezTo>
                <a:cubicBezTo>
                  <a:pt x="46" y="96"/>
                  <a:pt x="45" y="96"/>
                  <a:pt x="45" y="96"/>
                </a:cubicBezTo>
                <a:cubicBezTo>
                  <a:pt x="45" y="94"/>
                  <a:pt x="46" y="94"/>
                  <a:pt x="46" y="93"/>
                </a:cubicBezTo>
                <a:cubicBezTo>
                  <a:pt x="45" y="91"/>
                  <a:pt x="46" y="89"/>
                  <a:pt x="46" y="88"/>
                </a:cubicBezTo>
                <a:cubicBezTo>
                  <a:pt x="46" y="87"/>
                  <a:pt x="45" y="87"/>
                  <a:pt x="45" y="86"/>
                </a:cubicBezTo>
                <a:cubicBezTo>
                  <a:pt x="44" y="88"/>
                  <a:pt x="41" y="85"/>
                  <a:pt x="41" y="88"/>
                </a:cubicBezTo>
                <a:cubicBezTo>
                  <a:pt x="43" y="88"/>
                  <a:pt x="43" y="90"/>
                  <a:pt x="44" y="90"/>
                </a:cubicBezTo>
                <a:cubicBezTo>
                  <a:pt x="41" y="91"/>
                  <a:pt x="44" y="91"/>
                  <a:pt x="44" y="93"/>
                </a:cubicBezTo>
                <a:cubicBezTo>
                  <a:pt x="41" y="92"/>
                  <a:pt x="42" y="94"/>
                  <a:pt x="40" y="95"/>
                </a:cubicBezTo>
                <a:cubicBezTo>
                  <a:pt x="41" y="95"/>
                  <a:pt x="39" y="94"/>
                  <a:pt x="39" y="95"/>
                </a:cubicBezTo>
                <a:cubicBezTo>
                  <a:pt x="40" y="96"/>
                  <a:pt x="39" y="98"/>
                  <a:pt x="41" y="98"/>
                </a:cubicBezTo>
                <a:cubicBezTo>
                  <a:pt x="41" y="97"/>
                  <a:pt x="41" y="96"/>
                  <a:pt x="42" y="96"/>
                </a:cubicBezTo>
                <a:cubicBezTo>
                  <a:pt x="43" y="96"/>
                  <a:pt x="43" y="95"/>
                  <a:pt x="44" y="95"/>
                </a:cubicBezTo>
                <a:cubicBezTo>
                  <a:pt x="43" y="97"/>
                  <a:pt x="46" y="98"/>
                  <a:pt x="46" y="99"/>
                </a:cubicBezTo>
                <a:cubicBezTo>
                  <a:pt x="45" y="100"/>
                  <a:pt x="42" y="100"/>
                  <a:pt x="43" y="102"/>
                </a:cubicBezTo>
                <a:cubicBezTo>
                  <a:pt x="44" y="102"/>
                  <a:pt x="44" y="103"/>
                  <a:pt x="45" y="103"/>
                </a:cubicBezTo>
                <a:cubicBezTo>
                  <a:pt x="46" y="101"/>
                  <a:pt x="47" y="100"/>
                  <a:pt x="50" y="100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4"/>
                  <a:pt x="47" y="104"/>
                  <a:pt x="47" y="104"/>
                </a:cubicBezTo>
                <a:cubicBezTo>
                  <a:pt x="48" y="105"/>
                  <a:pt x="45" y="105"/>
                  <a:pt x="45" y="107"/>
                </a:cubicBezTo>
                <a:cubicBezTo>
                  <a:pt x="46" y="107"/>
                  <a:pt x="47" y="107"/>
                  <a:pt x="46" y="107"/>
                </a:cubicBezTo>
                <a:cubicBezTo>
                  <a:pt x="44" y="108"/>
                  <a:pt x="46" y="105"/>
                  <a:pt x="44" y="106"/>
                </a:cubicBezTo>
                <a:cubicBezTo>
                  <a:pt x="42" y="107"/>
                  <a:pt x="45" y="109"/>
                  <a:pt x="44" y="111"/>
                </a:cubicBezTo>
                <a:cubicBezTo>
                  <a:pt x="44" y="109"/>
                  <a:pt x="42" y="109"/>
                  <a:pt x="41" y="108"/>
                </a:cubicBezTo>
                <a:cubicBezTo>
                  <a:pt x="41" y="109"/>
                  <a:pt x="40" y="111"/>
                  <a:pt x="39" y="109"/>
                </a:cubicBezTo>
                <a:cubicBezTo>
                  <a:pt x="39" y="108"/>
                  <a:pt x="40" y="108"/>
                  <a:pt x="40" y="107"/>
                </a:cubicBezTo>
                <a:cubicBezTo>
                  <a:pt x="38" y="107"/>
                  <a:pt x="38" y="109"/>
                  <a:pt x="37" y="110"/>
                </a:cubicBezTo>
                <a:cubicBezTo>
                  <a:pt x="37" y="109"/>
                  <a:pt x="36" y="109"/>
                  <a:pt x="37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9"/>
                  <a:pt x="33" y="109"/>
                  <a:pt x="33" y="109"/>
                </a:cubicBezTo>
                <a:cubicBezTo>
                  <a:pt x="32" y="110"/>
                  <a:pt x="32" y="112"/>
                  <a:pt x="32" y="113"/>
                </a:cubicBezTo>
                <a:cubicBezTo>
                  <a:pt x="31" y="113"/>
                  <a:pt x="31" y="112"/>
                  <a:pt x="30" y="111"/>
                </a:cubicBezTo>
                <a:cubicBezTo>
                  <a:pt x="30" y="111"/>
                  <a:pt x="29" y="112"/>
                  <a:pt x="29" y="111"/>
                </a:cubicBezTo>
                <a:cubicBezTo>
                  <a:pt x="28" y="111"/>
                  <a:pt x="29" y="110"/>
                  <a:pt x="29" y="110"/>
                </a:cubicBezTo>
                <a:cubicBezTo>
                  <a:pt x="29" y="109"/>
                  <a:pt x="28" y="108"/>
                  <a:pt x="28" y="107"/>
                </a:cubicBezTo>
                <a:cubicBezTo>
                  <a:pt x="28" y="106"/>
                  <a:pt x="29" y="106"/>
                  <a:pt x="30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8" y="104"/>
                  <a:pt x="27" y="103"/>
                  <a:pt x="26" y="102"/>
                </a:cubicBezTo>
                <a:cubicBezTo>
                  <a:pt x="28" y="101"/>
                  <a:pt x="26" y="100"/>
                  <a:pt x="25" y="100"/>
                </a:cubicBezTo>
                <a:cubicBezTo>
                  <a:pt x="24" y="102"/>
                  <a:pt x="26" y="102"/>
                  <a:pt x="25" y="104"/>
                </a:cubicBezTo>
                <a:cubicBezTo>
                  <a:pt x="25" y="104"/>
                  <a:pt x="25" y="104"/>
                  <a:pt x="24" y="104"/>
                </a:cubicBezTo>
                <a:cubicBezTo>
                  <a:pt x="23" y="107"/>
                  <a:pt x="22" y="109"/>
                  <a:pt x="19" y="109"/>
                </a:cubicBezTo>
                <a:cubicBezTo>
                  <a:pt x="18" y="109"/>
                  <a:pt x="19" y="107"/>
                  <a:pt x="19" y="107"/>
                </a:cubicBezTo>
                <a:cubicBezTo>
                  <a:pt x="21" y="106"/>
                  <a:pt x="19" y="109"/>
                  <a:pt x="21" y="108"/>
                </a:cubicBezTo>
                <a:cubicBezTo>
                  <a:pt x="21" y="107"/>
                  <a:pt x="20" y="107"/>
                  <a:pt x="20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4"/>
                  <a:pt x="21" y="104"/>
                  <a:pt x="21" y="103"/>
                </a:cubicBezTo>
                <a:cubicBezTo>
                  <a:pt x="21" y="102"/>
                  <a:pt x="22" y="104"/>
                  <a:pt x="23" y="102"/>
                </a:cubicBezTo>
                <a:cubicBezTo>
                  <a:pt x="22" y="102"/>
                  <a:pt x="22" y="101"/>
                  <a:pt x="22" y="100"/>
                </a:cubicBezTo>
                <a:cubicBezTo>
                  <a:pt x="23" y="99"/>
                  <a:pt x="23" y="98"/>
                  <a:pt x="22" y="97"/>
                </a:cubicBezTo>
                <a:cubicBezTo>
                  <a:pt x="23" y="96"/>
                  <a:pt x="24" y="96"/>
                  <a:pt x="24" y="95"/>
                </a:cubicBezTo>
                <a:cubicBezTo>
                  <a:pt x="23" y="95"/>
                  <a:pt x="23" y="94"/>
                  <a:pt x="22" y="94"/>
                </a:cubicBezTo>
                <a:cubicBezTo>
                  <a:pt x="22" y="96"/>
                  <a:pt x="20" y="97"/>
                  <a:pt x="20" y="99"/>
                </a:cubicBezTo>
                <a:cubicBezTo>
                  <a:pt x="22" y="99"/>
                  <a:pt x="21" y="100"/>
                  <a:pt x="21" y="102"/>
                </a:cubicBezTo>
                <a:cubicBezTo>
                  <a:pt x="19" y="102"/>
                  <a:pt x="19" y="105"/>
                  <a:pt x="16" y="105"/>
                </a:cubicBezTo>
                <a:cubicBezTo>
                  <a:pt x="16" y="107"/>
                  <a:pt x="14" y="107"/>
                  <a:pt x="14" y="109"/>
                </a:cubicBezTo>
                <a:cubicBezTo>
                  <a:pt x="17" y="108"/>
                  <a:pt x="17" y="109"/>
                  <a:pt x="16" y="111"/>
                </a:cubicBezTo>
                <a:cubicBezTo>
                  <a:pt x="17" y="111"/>
                  <a:pt x="20" y="110"/>
                  <a:pt x="20" y="112"/>
                </a:cubicBezTo>
                <a:cubicBezTo>
                  <a:pt x="17" y="112"/>
                  <a:pt x="18" y="113"/>
                  <a:pt x="19" y="114"/>
                </a:cubicBezTo>
                <a:cubicBezTo>
                  <a:pt x="18" y="114"/>
                  <a:pt x="18" y="115"/>
                  <a:pt x="18" y="115"/>
                </a:cubicBezTo>
                <a:cubicBezTo>
                  <a:pt x="18" y="114"/>
                  <a:pt x="18" y="112"/>
                  <a:pt x="17" y="112"/>
                </a:cubicBezTo>
                <a:cubicBezTo>
                  <a:pt x="16" y="114"/>
                  <a:pt x="15" y="114"/>
                  <a:pt x="17" y="115"/>
                </a:cubicBezTo>
                <a:cubicBezTo>
                  <a:pt x="15" y="116"/>
                  <a:pt x="16" y="118"/>
                  <a:pt x="16" y="119"/>
                </a:cubicBezTo>
                <a:cubicBezTo>
                  <a:pt x="16" y="120"/>
                  <a:pt x="18" y="119"/>
                  <a:pt x="18" y="120"/>
                </a:cubicBezTo>
                <a:cubicBezTo>
                  <a:pt x="16" y="121"/>
                  <a:pt x="14" y="121"/>
                  <a:pt x="12" y="120"/>
                </a:cubicBezTo>
                <a:cubicBezTo>
                  <a:pt x="13" y="122"/>
                  <a:pt x="12" y="122"/>
                  <a:pt x="12" y="122"/>
                </a:cubicBezTo>
                <a:cubicBezTo>
                  <a:pt x="11" y="123"/>
                  <a:pt x="10" y="124"/>
                  <a:pt x="9" y="124"/>
                </a:cubicBezTo>
                <a:cubicBezTo>
                  <a:pt x="8" y="123"/>
                  <a:pt x="7" y="122"/>
                  <a:pt x="6" y="121"/>
                </a:cubicBezTo>
                <a:cubicBezTo>
                  <a:pt x="8" y="120"/>
                  <a:pt x="8" y="117"/>
                  <a:pt x="10" y="117"/>
                </a:cubicBezTo>
                <a:cubicBezTo>
                  <a:pt x="9" y="118"/>
                  <a:pt x="10" y="119"/>
                  <a:pt x="11" y="120"/>
                </a:cubicBezTo>
                <a:cubicBezTo>
                  <a:pt x="12" y="119"/>
                  <a:pt x="10" y="118"/>
                  <a:pt x="12" y="116"/>
                </a:cubicBezTo>
                <a:cubicBezTo>
                  <a:pt x="10" y="115"/>
                  <a:pt x="10" y="117"/>
                  <a:pt x="8" y="116"/>
                </a:cubicBezTo>
                <a:cubicBezTo>
                  <a:pt x="7" y="117"/>
                  <a:pt x="6" y="119"/>
                  <a:pt x="6" y="120"/>
                </a:cubicBezTo>
                <a:cubicBezTo>
                  <a:pt x="5" y="121"/>
                  <a:pt x="6" y="122"/>
                  <a:pt x="6" y="122"/>
                </a:cubicBezTo>
                <a:cubicBezTo>
                  <a:pt x="6" y="123"/>
                  <a:pt x="5" y="124"/>
                  <a:pt x="6" y="125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5"/>
                  <a:pt x="4" y="125"/>
                  <a:pt x="3" y="125"/>
                </a:cubicBezTo>
                <a:cubicBezTo>
                  <a:pt x="5" y="127"/>
                  <a:pt x="2" y="131"/>
                  <a:pt x="3" y="133"/>
                </a:cubicBezTo>
                <a:cubicBezTo>
                  <a:pt x="4" y="131"/>
                  <a:pt x="5" y="133"/>
                  <a:pt x="5" y="134"/>
                </a:cubicBezTo>
                <a:cubicBezTo>
                  <a:pt x="4" y="134"/>
                  <a:pt x="3" y="133"/>
                  <a:pt x="2" y="133"/>
                </a:cubicBezTo>
                <a:cubicBezTo>
                  <a:pt x="1" y="134"/>
                  <a:pt x="0" y="135"/>
                  <a:pt x="1" y="137"/>
                </a:cubicBezTo>
                <a:cubicBezTo>
                  <a:pt x="2" y="137"/>
                  <a:pt x="3" y="135"/>
                  <a:pt x="3" y="136"/>
                </a:cubicBezTo>
                <a:cubicBezTo>
                  <a:pt x="4" y="136"/>
                  <a:pt x="3" y="137"/>
                  <a:pt x="4" y="137"/>
                </a:cubicBezTo>
                <a:cubicBezTo>
                  <a:pt x="4" y="137"/>
                  <a:pt x="4" y="135"/>
                  <a:pt x="5" y="136"/>
                </a:cubicBezTo>
                <a:cubicBezTo>
                  <a:pt x="5" y="137"/>
                  <a:pt x="4" y="137"/>
                  <a:pt x="4" y="138"/>
                </a:cubicBezTo>
                <a:cubicBezTo>
                  <a:pt x="6" y="139"/>
                  <a:pt x="6" y="137"/>
                  <a:pt x="6" y="137"/>
                </a:cubicBezTo>
                <a:cubicBezTo>
                  <a:pt x="7" y="137"/>
                  <a:pt x="6" y="138"/>
                  <a:pt x="7" y="138"/>
                </a:cubicBezTo>
                <a:cubicBezTo>
                  <a:pt x="8" y="136"/>
                  <a:pt x="9" y="137"/>
                  <a:pt x="12" y="137"/>
                </a:cubicBezTo>
                <a:cubicBezTo>
                  <a:pt x="12" y="136"/>
                  <a:pt x="13" y="134"/>
                  <a:pt x="14" y="134"/>
                </a:cubicBezTo>
                <a:cubicBezTo>
                  <a:pt x="15" y="135"/>
                  <a:pt x="14" y="137"/>
                  <a:pt x="15" y="138"/>
                </a:cubicBezTo>
                <a:cubicBezTo>
                  <a:pt x="13" y="137"/>
                  <a:pt x="14" y="139"/>
                  <a:pt x="13" y="140"/>
                </a:cubicBezTo>
                <a:cubicBezTo>
                  <a:pt x="15" y="140"/>
                  <a:pt x="16" y="140"/>
                  <a:pt x="17" y="140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18" y="138"/>
                  <a:pt x="20" y="138"/>
                  <a:pt x="19" y="137"/>
                </a:cubicBezTo>
                <a:cubicBezTo>
                  <a:pt x="19" y="136"/>
                  <a:pt x="17" y="137"/>
                  <a:pt x="18" y="135"/>
                </a:cubicBezTo>
                <a:cubicBezTo>
                  <a:pt x="19" y="136"/>
                  <a:pt x="20" y="136"/>
                  <a:pt x="21" y="137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1" y="139"/>
                  <a:pt x="22" y="139"/>
                  <a:pt x="23" y="139"/>
                </a:cubicBezTo>
                <a:cubicBezTo>
                  <a:pt x="24" y="138"/>
                  <a:pt x="22" y="138"/>
                  <a:pt x="23" y="136"/>
                </a:cubicBezTo>
                <a:cubicBezTo>
                  <a:pt x="23" y="136"/>
                  <a:pt x="24" y="136"/>
                  <a:pt x="25" y="135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27" y="133"/>
                  <a:pt x="28" y="131"/>
                  <a:pt x="29" y="130"/>
                </a:cubicBezTo>
                <a:cubicBezTo>
                  <a:pt x="28" y="132"/>
                  <a:pt x="31" y="130"/>
                  <a:pt x="31" y="131"/>
                </a:cubicBezTo>
                <a:cubicBezTo>
                  <a:pt x="29" y="133"/>
                  <a:pt x="28" y="135"/>
                  <a:pt x="26" y="136"/>
                </a:cubicBezTo>
                <a:cubicBezTo>
                  <a:pt x="25" y="136"/>
                  <a:pt x="24" y="136"/>
                  <a:pt x="24" y="138"/>
                </a:cubicBezTo>
                <a:cubicBezTo>
                  <a:pt x="24" y="138"/>
                  <a:pt x="25" y="138"/>
                  <a:pt x="25" y="139"/>
                </a:cubicBezTo>
                <a:cubicBezTo>
                  <a:pt x="27" y="139"/>
                  <a:pt x="26" y="137"/>
                  <a:pt x="27" y="137"/>
                </a:cubicBezTo>
                <a:cubicBezTo>
                  <a:pt x="28" y="137"/>
                  <a:pt x="30" y="137"/>
                  <a:pt x="30" y="138"/>
                </a:cubicBezTo>
                <a:cubicBezTo>
                  <a:pt x="29" y="134"/>
                  <a:pt x="34" y="134"/>
                  <a:pt x="37" y="133"/>
                </a:cubicBezTo>
                <a:cubicBezTo>
                  <a:pt x="36" y="134"/>
                  <a:pt x="35" y="134"/>
                  <a:pt x="34" y="135"/>
                </a:cubicBezTo>
                <a:cubicBezTo>
                  <a:pt x="36" y="135"/>
                  <a:pt x="37" y="136"/>
                  <a:pt x="38" y="136"/>
                </a:cubicBezTo>
                <a:cubicBezTo>
                  <a:pt x="38" y="136"/>
                  <a:pt x="38" y="135"/>
                  <a:pt x="39" y="135"/>
                </a:cubicBezTo>
                <a:cubicBezTo>
                  <a:pt x="40" y="135"/>
                  <a:pt x="40" y="137"/>
                  <a:pt x="40" y="136"/>
                </a:cubicBezTo>
                <a:cubicBezTo>
                  <a:pt x="40" y="135"/>
                  <a:pt x="39" y="133"/>
                  <a:pt x="40" y="133"/>
                </a:cubicBezTo>
                <a:cubicBezTo>
                  <a:pt x="40" y="133"/>
                  <a:pt x="43" y="133"/>
                  <a:pt x="43" y="134"/>
                </a:cubicBezTo>
                <a:cubicBezTo>
                  <a:pt x="43" y="134"/>
                  <a:pt x="44" y="134"/>
                  <a:pt x="44" y="134"/>
                </a:cubicBezTo>
                <a:cubicBezTo>
                  <a:pt x="44" y="134"/>
                  <a:pt x="44" y="135"/>
                  <a:pt x="44" y="136"/>
                </a:cubicBezTo>
                <a:cubicBezTo>
                  <a:pt x="42" y="136"/>
                  <a:pt x="43" y="135"/>
                  <a:pt x="43" y="134"/>
                </a:cubicBezTo>
                <a:cubicBezTo>
                  <a:pt x="42" y="134"/>
                  <a:pt x="42" y="135"/>
                  <a:pt x="42" y="136"/>
                </a:cubicBezTo>
                <a:cubicBezTo>
                  <a:pt x="41" y="137"/>
                  <a:pt x="40" y="136"/>
                  <a:pt x="40" y="138"/>
                </a:cubicBezTo>
                <a:cubicBezTo>
                  <a:pt x="41" y="138"/>
                  <a:pt x="41" y="137"/>
                  <a:pt x="42" y="137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4" y="138"/>
                  <a:pt x="44" y="136"/>
                  <a:pt x="45" y="136"/>
                </a:cubicBezTo>
                <a:cubicBezTo>
                  <a:pt x="45" y="135"/>
                  <a:pt x="45" y="135"/>
                  <a:pt x="46" y="134"/>
                </a:cubicBezTo>
                <a:cubicBezTo>
                  <a:pt x="47" y="135"/>
                  <a:pt x="47" y="134"/>
                  <a:pt x="48" y="134"/>
                </a:cubicBezTo>
                <a:cubicBezTo>
                  <a:pt x="49" y="134"/>
                  <a:pt x="49" y="136"/>
                  <a:pt x="50" y="136"/>
                </a:cubicBezTo>
                <a:cubicBezTo>
                  <a:pt x="51" y="136"/>
                  <a:pt x="52" y="135"/>
                  <a:pt x="53" y="137"/>
                </a:cubicBezTo>
                <a:cubicBezTo>
                  <a:pt x="52" y="137"/>
                  <a:pt x="51" y="138"/>
                  <a:pt x="50" y="138"/>
                </a:cubicBezTo>
                <a:cubicBezTo>
                  <a:pt x="51" y="139"/>
                  <a:pt x="51" y="139"/>
                  <a:pt x="52" y="139"/>
                </a:cubicBezTo>
                <a:cubicBezTo>
                  <a:pt x="55" y="139"/>
                  <a:pt x="56" y="139"/>
                  <a:pt x="58" y="139"/>
                </a:cubicBezTo>
                <a:cubicBezTo>
                  <a:pt x="59" y="139"/>
                  <a:pt x="60" y="139"/>
                  <a:pt x="61" y="139"/>
                </a:cubicBezTo>
                <a:cubicBezTo>
                  <a:pt x="62" y="140"/>
                  <a:pt x="62" y="140"/>
                  <a:pt x="62" y="142"/>
                </a:cubicBezTo>
                <a:cubicBezTo>
                  <a:pt x="63" y="142"/>
                  <a:pt x="63" y="140"/>
                  <a:pt x="63" y="140"/>
                </a:cubicBezTo>
                <a:cubicBezTo>
                  <a:pt x="65" y="140"/>
                  <a:pt x="66" y="139"/>
                  <a:pt x="66" y="138"/>
                </a:cubicBezTo>
                <a:cubicBezTo>
                  <a:pt x="67" y="139"/>
                  <a:pt x="69" y="139"/>
                  <a:pt x="69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2" y="141"/>
                  <a:pt x="71" y="140"/>
                  <a:pt x="72" y="140"/>
                </a:cubicBezTo>
                <a:cubicBezTo>
                  <a:pt x="73" y="142"/>
                  <a:pt x="74" y="141"/>
                  <a:pt x="76" y="141"/>
                </a:cubicBezTo>
                <a:cubicBezTo>
                  <a:pt x="76" y="142"/>
                  <a:pt x="78" y="142"/>
                  <a:pt x="78" y="142"/>
                </a:cubicBezTo>
                <a:cubicBezTo>
                  <a:pt x="79" y="143"/>
                  <a:pt x="80" y="143"/>
                  <a:pt x="81" y="143"/>
                </a:cubicBezTo>
                <a:cubicBezTo>
                  <a:pt x="83" y="143"/>
                  <a:pt x="84" y="143"/>
                  <a:pt x="85" y="142"/>
                </a:cubicBezTo>
                <a:cubicBezTo>
                  <a:pt x="89" y="142"/>
                  <a:pt x="93" y="142"/>
                  <a:pt x="96" y="142"/>
                </a:cubicBezTo>
                <a:cubicBezTo>
                  <a:pt x="99" y="142"/>
                  <a:pt x="101" y="143"/>
                  <a:pt x="102" y="143"/>
                </a:cubicBezTo>
                <a:cubicBezTo>
                  <a:pt x="104" y="143"/>
                  <a:pt x="105" y="142"/>
                  <a:pt x="106" y="142"/>
                </a:cubicBezTo>
                <a:cubicBezTo>
                  <a:pt x="108" y="141"/>
                  <a:pt x="110" y="141"/>
                  <a:pt x="112" y="141"/>
                </a:cubicBezTo>
                <a:cubicBezTo>
                  <a:pt x="112" y="140"/>
                  <a:pt x="113" y="139"/>
                  <a:pt x="114" y="139"/>
                </a:cubicBezTo>
                <a:cubicBezTo>
                  <a:pt x="115" y="140"/>
                  <a:pt x="114" y="141"/>
                  <a:pt x="114" y="142"/>
                </a:cubicBezTo>
                <a:cubicBezTo>
                  <a:pt x="117" y="142"/>
                  <a:pt x="119" y="142"/>
                  <a:pt x="120" y="141"/>
                </a:cubicBezTo>
                <a:cubicBezTo>
                  <a:pt x="122" y="142"/>
                  <a:pt x="125" y="142"/>
                  <a:pt x="127" y="141"/>
                </a:cubicBezTo>
                <a:cubicBezTo>
                  <a:pt x="128" y="141"/>
                  <a:pt x="128" y="142"/>
                  <a:pt x="129" y="142"/>
                </a:cubicBezTo>
                <a:cubicBezTo>
                  <a:pt x="130" y="141"/>
                  <a:pt x="130" y="140"/>
                  <a:pt x="131" y="140"/>
                </a:cubicBezTo>
                <a:cubicBezTo>
                  <a:pt x="133" y="140"/>
                  <a:pt x="135" y="139"/>
                  <a:pt x="136" y="140"/>
                </a:cubicBezTo>
                <a:cubicBezTo>
                  <a:pt x="136" y="141"/>
                  <a:pt x="134" y="141"/>
                  <a:pt x="135" y="142"/>
                </a:cubicBezTo>
                <a:cubicBezTo>
                  <a:pt x="137" y="141"/>
                  <a:pt x="138" y="140"/>
                  <a:pt x="139" y="140"/>
                </a:cubicBezTo>
                <a:cubicBezTo>
                  <a:pt x="140" y="141"/>
                  <a:pt x="139" y="141"/>
                  <a:pt x="139" y="142"/>
                </a:cubicBezTo>
                <a:cubicBezTo>
                  <a:pt x="140" y="142"/>
                  <a:pt x="142" y="142"/>
                  <a:pt x="142" y="141"/>
                </a:cubicBezTo>
                <a:cubicBezTo>
                  <a:pt x="140" y="141"/>
                  <a:pt x="141" y="139"/>
                  <a:pt x="141" y="138"/>
                </a:cubicBezTo>
                <a:cubicBezTo>
                  <a:pt x="142" y="138"/>
                  <a:pt x="142" y="137"/>
                  <a:pt x="143" y="137"/>
                </a:cubicBezTo>
                <a:cubicBezTo>
                  <a:pt x="144" y="138"/>
                  <a:pt x="145" y="138"/>
                  <a:pt x="145" y="139"/>
                </a:cubicBezTo>
                <a:cubicBezTo>
                  <a:pt x="147" y="139"/>
                  <a:pt x="147" y="141"/>
                  <a:pt x="147" y="142"/>
                </a:cubicBezTo>
                <a:cubicBezTo>
                  <a:pt x="152" y="143"/>
                  <a:pt x="151" y="139"/>
                  <a:pt x="154" y="139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6" y="141"/>
                  <a:pt x="156" y="142"/>
                  <a:pt x="157" y="142"/>
                </a:cubicBezTo>
                <a:cubicBezTo>
                  <a:pt x="157" y="140"/>
                  <a:pt x="155" y="141"/>
                  <a:pt x="155" y="139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8" y="139"/>
                  <a:pt x="158" y="142"/>
                  <a:pt x="159" y="143"/>
                </a:cubicBezTo>
                <a:cubicBezTo>
                  <a:pt x="160" y="143"/>
                  <a:pt x="162" y="143"/>
                  <a:pt x="163" y="143"/>
                </a:cubicBezTo>
                <a:cubicBezTo>
                  <a:pt x="164" y="143"/>
                  <a:pt x="166" y="143"/>
                  <a:pt x="166" y="142"/>
                </a:cubicBezTo>
                <a:cubicBezTo>
                  <a:pt x="165" y="141"/>
                  <a:pt x="163" y="142"/>
                  <a:pt x="163" y="140"/>
                </a:cubicBezTo>
                <a:cubicBezTo>
                  <a:pt x="166" y="140"/>
                  <a:pt x="168" y="141"/>
                  <a:pt x="169" y="143"/>
                </a:cubicBezTo>
                <a:cubicBezTo>
                  <a:pt x="172" y="143"/>
                  <a:pt x="173" y="142"/>
                  <a:pt x="175" y="142"/>
                </a:cubicBezTo>
                <a:cubicBezTo>
                  <a:pt x="176" y="142"/>
                  <a:pt x="176" y="143"/>
                  <a:pt x="177" y="143"/>
                </a:cubicBezTo>
                <a:cubicBezTo>
                  <a:pt x="178" y="143"/>
                  <a:pt x="178" y="142"/>
                  <a:pt x="179" y="142"/>
                </a:cubicBezTo>
                <a:cubicBezTo>
                  <a:pt x="180" y="143"/>
                  <a:pt x="183" y="144"/>
                  <a:pt x="184" y="144"/>
                </a:cubicBezTo>
                <a:cubicBezTo>
                  <a:pt x="185" y="144"/>
                  <a:pt x="186" y="143"/>
                  <a:pt x="187" y="143"/>
                </a:cubicBezTo>
                <a:cubicBezTo>
                  <a:pt x="189" y="143"/>
                  <a:pt x="190" y="144"/>
                  <a:pt x="191" y="143"/>
                </a:cubicBezTo>
                <a:cubicBezTo>
                  <a:pt x="192" y="143"/>
                  <a:pt x="194" y="142"/>
                  <a:pt x="196" y="142"/>
                </a:cubicBezTo>
                <a:cubicBezTo>
                  <a:pt x="198" y="144"/>
                  <a:pt x="201" y="143"/>
                  <a:pt x="204" y="143"/>
                </a:cubicBezTo>
                <a:cubicBezTo>
                  <a:pt x="204" y="140"/>
                  <a:pt x="205" y="140"/>
                  <a:pt x="207" y="140"/>
                </a:cubicBezTo>
                <a:cubicBezTo>
                  <a:pt x="207" y="141"/>
                  <a:pt x="207" y="142"/>
                  <a:pt x="207" y="143"/>
                </a:cubicBezTo>
                <a:cubicBezTo>
                  <a:pt x="210" y="143"/>
                  <a:pt x="211" y="142"/>
                  <a:pt x="213" y="141"/>
                </a:cubicBezTo>
                <a:cubicBezTo>
                  <a:pt x="212" y="141"/>
                  <a:pt x="212" y="142"/>
                  <a:pt x="212" y="143"/>
                </a:cubicBezTo>
                <a:cubicBezTo>
                  <a:pt x="214" y="142"/>
                  <a:pt x="216" y="144"/>
                  <a:pt x="218" y="143"/>
                </a:cubicBezTo>
                <a:cubicBezTo>
                  <a:pt x="219" y="143"/>
                  <a:pt x="219" y="142"/>
                  <a:pt x="221" y="143"/>
                </a:cubicBezTo>
                <a:cubicBezTo>
                  <a:pt x="221" y="141"/>
                  <a:pt x="220" y="139"/>
                  <a:pt x="221" y="139"/>
                </a:cubicBezTo>
                <a:cubicBezTo>
                  <a:pt x="222" y="139"/>
                  <a:pt x="223" y="139"/>
                  <a:pt x="224" y="139"/>
                </a:cubicBezTo>
                <a:cubicBezTo>
                  <a:pt x="225" y="140"/>
                  <a:pt x="225" y="141"/>
                  <a:pt x="225" y="142"/>
                </a:cubicBezTo>
                <a:cubicBezTo>
                  <a:pt x="226" y="143"/>
                  <a:pt x="227" y="141"/>
                  <a:pt x="227" y="141"/>
                </a:cubicBezTo>
                <a:cubicBezTo>
                  <a:pt x="228" y="141"/>
                  <a:pt x="228" y="142"/>
                  <a:pt x="229" y="142"/>
                </a:cubicBezTo>
                <a:cubicBezTo>
                  <a:pt x="230" y="142"/>
                  <a:pt x="230" y="140"/>
                  <a:pt x="232" y="140"/>
                </a:cubicBezTo>
                <a:cubicBezTo>
                  <a:pt x="232" y="141"/>
                  <a:pt x="233" y="141"/>
                  <a:pt x="233" y="142"/>
                </a:cubicBezTo>
                <a:cubicBezTo>
                  <a:pt x="237" y="143"/>
                  <a:pt x="240" y="143"/>
                  <a:pt x="244" y="143"/>
                </a:cubicBezTo>
                <a:cubicBezTo>
                  <a:pt x="246" y="143"/>
                  <a:pt x="250" y="143"/>
                  <a:pt x="252" y="143"/>
                </a:cubicBezTo>
                <a:cubicBezTo>
                  <a:pt x="255" y="143"/>
                  <a:pt x="257" y="142"/>
                  <a:pt x="260" y="142"/>
                </a:cubicBezTo>
                <a:cubicBezTo>
                  <a:pt x="264" y="142"/>
                  <a:pt x="268" y="143"/>
                  <a:pt x="272" y="142"/>
                </a:cubicBezTo>
                <a:cubicBezTo>
                  <a:pt x="272" y="141"/>
                  <a:pt x="272" y="139"/>
                  <a:pt x="274" y="139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7" y="142"/>
                  <a:pt x="277" y="142"/>
                  <a:pt x="279" y="141"/>
                </a:cubicBezTo>
                <a:cubicBezTo>
                  <a:pt x="280" y="141"/>
                  <a:pt x="279" y="143"/>
                  <a:pt x="281" y="143"/>
                </a:cubicBezTo>
                <a:cubicBezTo>
                  <a:pt x="281" y="140"/>
                  <a:pt x="282" y="141"/>
                  <a:pt x="284" y="142"/>
                </a:cubicBezTo>
                <a:cubicBezTo>
                  <a:pt x="285" y="141"/>
                  <a:pt x="284" y="140"/>
                  <a:pt x="285" y="140"/>
                </a:cubicBezTo>
                <a:cubicBezTo>
                  <a:pt x="286" y="141"/>
                  <a:pt x="287" y="139"/>
                  <a:pt x="289" y="139"/>
                </a:cubicBezTo>
                <a:cubicBezTo>
                  <a:pt x="290" y="140"/>
                  <a:pt x="291" y="141"/>
                  <a:pt x="292" y="140"/>
                </a:cubicBezTo>
                <a:cubicBezTo>
                  <a:pt x="293" y="141"/>
                  <a:pt x="293" y="142"/>
                  <a:pt x="295" y="142"/>
                </a:cubicBezTo>
                <a:cubicBezTo>
                  <a:pt x="296" y="140"/>
                  <a:pt x="299" y="141"/>
                  <a:pt x="299" y="139"/>
                </a:cubicBezTo>
                <a:cubicBezTo>
                  <a:pt x="300" y="140"/>
                  <a:pt x="301" y="140"/>
                  <a:pt x="302" y="140"/>
                </a:cubicBezTo>
                <a:cubicBezTo>
                  <a:pt x="302" y="141"/>
                  <a:pt x="300" y="140"/>
                  <a:pt x="301" y="142"/>
                </a:cubicBezTo>
                <a:cubicBezTo>
                  <a:pt x="301" y="142"/>
                  <a:pt x="303" y="142"/>
                  <a:pt x="303" y="143"/>
                </a:cubicBezTo>
                <a:cubicBezTo>
                  <a:pt x="304" y="142"/>
                  <a:pt x="304" y="141"/>
                  <a:pt x="305" y="141"/>
                </a:cubicBezTo>
                <a:cubicBezTo>
                  <a:pt x="306" y="143"/>
                  <a:pt x="310" y="142"/>
                  <a:pt x="311" y="142"/>
                </a:cubicBezTo>
                <a:cubicBezTo>
                  <a:pt x="312" y="143"/>
                  <a:pt x="315" y="143"/>
                  <a:pt x="317" y="143"/>
                </a:cubicBezTo>
                <a:cubicBezTo>
                  <a:pt x="317" y="143"/>
                  <a:pt x="317" y="143"/>
                  <a:pt x="316" y="143"/>
                </a:cubicBezTo>
                <a:cubicBezTo>
                  <a:pt x="319" y="144"/>
                  <a:pt x="320" y="142"/>
                  <a:pt x="322" y="143"/>
                </a:cubicBezTo>
                <a:cubicBezTo>
                  <a:pt x="322" y="145"/>
                  <a:pt x="318" y="145"/>
                  <a:pt x="319" y="147"/>
                </a:cubicBezTo>
                <a:cubicBezTo>
                  <a:pt x="321" y="146"/>
                  <a:pt x="322" y="145"/>
                  <a:pt x="324" y="145"/>
                </a:cubicBezTo>
                <a:cubicBezTo>
                  <a:pt x="325" y="144"/>
                  <a:pt x="326" y="143"/>
                  <a:pt x="327" y="143"/>
                </a:cubicBezTo>
                <a:cubicBezTo>
                  <a:pt x="327" y="144"/>
                  <a:pt x="327" y="144"/>
                  <a:pt x="328" y="144"/>
                </a:cubicBezTo>
                <a:cubicBezTo>
                  <a:pt x="330" y="144"/>
                  <a:pt x="332" y="143"/>
                  <a:pt x="334" y="143"/>
                </a:cubicBezTo>
                <a:cubicBezTo>
                  <a:pt x="334" y="144"/>
                  <a:pt x="335" y="144"/>
                  <a:pt x="335" y="145"/>
                </a:cubicBezTo>
                <a:cubicBezTo>
                  <a:pt x="337" y="145"/>
                  <a:pt x="338" y="144"/>
                  <a:pt x="340" y="143"/>
                </a:cubicBezTo>
                <a:cubicBezTo>
                  <a:pt x="340" y="144"/>
                  <a:pt x="339" y="145"/>
                  <a:pt x="339" y="145"/>
                </a:cubicBezTo>
                <a:cubicBezTo>
                  <a:pt x="342" y="145"/>
                  <a:pt x="343" y="143"/>
                  <a:pt x="345" y="143"/>
                </a:cubicBezTo>
                <a:cubicBezTo>
                  <a:pt x="347" y="142"/>
                  <a:pt x="347" y="144"/>
                  <a:pt x="348" y="143"/>
                </a:cubicBezTo>
                <a:cubicBezTo>
                  <a:pt x="349" y="143"/>
                  <a:pt x="349" y="142"/>
                  <a:pt x="350" y="142"/>
                </a:cubicBezTo>
                <a:cubicBezTo>
                  <a:pt x="353" y="143"/>
                  <a:pt x="354" y="142"/>
                  <a:pt x="356" y="142"/>
                </a:cubicBezTo>
                <a:cubicBezTo>
                  <a:pt x="356" y="142"/>
                  <a:pt x="356" y="142"/>
                  <a:pt x="357" y="142"/>
                </a:cubicBezTo>
                <a:cubicBezTo>
                  <a:pt x="358" y="142"/>
                  <a:pt x="358" y="142"/>
                  <a:pt x="359" y="143"/>
                </a:cubicBezTo>
                <a:cubicBezTo>
                  <a:pt x="361" y="142"/>
                  <a:pt x="365" y="141"/>
                  <a:pt x="368" y="142"/>
                </a:cubicBezTo>
                <a:cubicBezTo>
                  <a:pt x="369" y="141"/>
                  <a:pt x="370" y="140"/>
                  <a:pt x="373" y="140"/>
                </a:cubicBezTo>
                <a:cubicBezTo>
                  <a:pt x="373" y="142"/>
                  <a:pt x="373" y="142"/>
                  <a:pt x="373" y="142"/>
                </a:cubicBezTo>
                <a:cubicBezTo>
                  <a:pt x="374" y="142"/>
                  <a:pt x="376" y="141"/>
                  <a:pt x="377" y="142"/>
                </a:cubicBezTo>
                <a:cubicBezTo>
                  <a:pt x="379" y="142"/>
                  <a:pt x="381" y="142"/>
                  <a:pt x="383" y="141"/>
                </a:cubicBezTo>
                <a:cubicBezTo>
                  <a:pt x="383" y="141"/>
                  <a:pt x="383" y="140"/>
                  <a:pt x="383" y="139"/>
                </a:cubicBezTo>
                <a:cubicBezTo>
                  <a:pt x="384" y="139"/>
                  <a:pt x="384" y="141"/>
                  <a:pt x="385" y="142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390" y="141"/>
                  <a:pt x="390" y="140"/>
                  <a:pt x="391" y="140"/>
                </a:cubicBezTo>
                <a:cubicBezTo>
                  <a:pt x="394" y="140"/>
                  <a:pt x="395" y="140"/>
                  <a:pt x="396" y="142"/>
                </a:cubicBezTo>
                <a:cubicBezTo>
                  <a:pt x="398" y="141"/>
                  <a:pt x="398" y="140"/>
                  <a:pt x="400" y="139"/>
                </a:cubicBezTo>
                <a:cubicBezTo>
                  <a:pt x="403" y="139"/>
                  <a:pt x="402" y="143"/>
                  <a:pt x="405" y="143"/>
                </a:cubicBezTo>
                <a:cubicBezTo>
                  <a:pt x="405" y="141"/>
                  <a:pt x="406" y="140"/>
                  <a:pt x="408" y="140"/>
                </a:cubicBezTo>
                <a:cubicBezTo>
                  <a:pt x="409" y="141"/>
                  <a:pt x="409" y="142"/>
                  <a:pt x="411" y="142"/>
                </a:cubicBezTo>
                <a:cubicBezTo>
                  <a:pt x="412" y="142"/>
                  <a:pt x="412" y="140"/>
                  <a:pt x="413" y="140"/>
                </a:cubicBezTo>
                <a:cubicBezTo>
                  <a:pt x="415" y="141"/>
                  <a:pt x="415" y="140"/>
                  <a:pt x="417" y="139"/>
                </a:cubicBezTo>
                <a:cubicBezTo>
                  <a:pt x="417" y="140"/>
                  <a:pt x="417" y="141"/>
                  <a:pt x="418" y="142"/>
                </a:cubicBezTo>
                <a:cubicBezTo>
                  <a:pt x="421" y="142"/>
                  <a:pt x="422" y="139"/>
                  <a:pt x="423" y="138"/>
                </a:cubicBezTo>
                <a:cubicBezTo>
                  <a:pt x="423" y="139"/>
                  <a:pt x="424" y="139"/>
                  <a:pt x="425" y="140"/>
                </a:cubicBezTo>
                <a:cubicBezTo>
                  <a:pt x="425" y="141"/>
                  <a:pt x="425" y="142"/>
                  <a:pt x="425" y="142"/>
                </a:cubicBezTo>
                <a:cubicBezTo>
                  <a:pt x="427" y="142"/>
                  <a:pt x="428" y="142"/>
                  <a:pt x="429" y="141"/>
                </a:cubicBezTo>
                <a:cubicBezTo>
                  <a:pt x="429" y="141"/>
                  <a:pt x="429" y="140"/>
                  <a:pt x="430" y="140"/>
                </a:cubicBezTo>
                <a:cubicBezTo>
                  <a:pt x="430" y="140"/>
                  <a:pt x="432" y="140"/>
                  <a:pt x="433" y="140"/>
                </a:cubicBezTo>
                <a:cubicBezTo>
                  <a:pt x="433" y="140"/>
                  <a:pt x="433" y="139"/>
                  <a:pt x="433" y="139"/>
                </a:cubicBezTo>
                <a:cubicBezTo>
                  <a:pt x="434" y="139"/>
                  <a:pt x="434" y="139"/>
                  <a:pt x="435" y="139"/>
                </a:cubicBezTo>
                <a:cubicBezTo>
                  <a:pt x="435" y="139"/>
                  <a:pt x="434" y="138"/>
                  <a:pt x="435" y="138"/>
                </a:cubicBezTo>
                <a:cubicBezTo>
                  <a:pt x="435" y="138"/>
                  <a:pt x="436" y="139"/>
                  <a:pt x="436" y="138"/>
                </a:cubicBezTo>
                <a:cubicBezTo>
                  <a:pt x="436" y="138"/>
                  <a:pt x="436" y="137"/>
                  <a:pt x="437" y="137"/>
                </a:cubicBezTo>
                <a:cubicBezTo>
                  <a:pt x="437" y="138"/>
                  <a:pt x="436" y="138"/>
                  <a:pt x="436" y="139"/>
                </a:cubicBezTo>
                <a:cubicBezTo>
                  <a:pt x="438" y="139"/>
                  <a:pt x="438" y="140"/>
                  <a:pt x="439" y="141"/>
                </a:cubicBezTo>
                <a:cubicBezTo>
                  <a:pt x="440" y="140"/>
                  <a:pt x="440" y="138"/>
                  <a:pt x="441" y="138"/>
                </a:cubicBezTo>
                <a:cubicBezTo>
                  <a:pt x="441" y="140"/>
                  <a:pt x="441" y="140"/>
                  <a:pt x="441" y="140"/>
                </a:cubicBezTo>
                <a:cubicBezTo>
                  <a:pt x="444" y="139"/>
                  <a:pt x="444" y="141"/>
                  <a:pt x="445" y="141"/>
                </a:cubicBezTo>
                <a:cubicBezTo>
                  <a:pt x="445" y="140"/>
                  <a:pt x="446" y="139"/>
                  <a:pt x="447" y="139"/>
                </a:cubicBezTo>
                <a:cubicBezTo>
                  <a:pt x="449" y="139"/>
                  <a:pt x="450" y="140"/>
                  <a:pt x="451" y="140"/>
                </a:cubicBezTo>
                <a:cubicBezTo>
                  <a:pt x="452" y="140"/>
                  <a:pt x="452" y="140"/>
                  <a:pt x="453" y="140"/>
                </a:cubicBezTo>
                <a:cubicBezTo>
                  <a:pt x="454" y="140"/>
                  <a:pt x="454" y="141"/>
                  <a:pt x="455" y="141"/>
                </a:cubicBezTo>
                <a:cubicBezTo>
                  <a:pt x="455" y="141"/>
                  <a:pt x="455" y="140"/>
                  <a:pt x="456" y="140"/>
                </a:cubicBezTo>
                <a:cubicBezTo>
                  <a:pt x="459" y="139"/>
                  <a:pt x="461" y="140"/>
                  <a:pt x="462" y="141"/>
                </a:cubicBezTo>
                <a:cubicBezTo>
                  <a:pt x="462" y="139"/>
                  <a:pt x="464" y="140"/>
                  <a:pt x="465" y="140"/>
                </a:cubicBezTo>
                <a:cubicBezTo>
                  <a:pt x="466" y="140"/>
                  <a:pt x="466" y="140"/>
                  <a:pt x="467" y="141"/>
                </a:cubicBezTo>
                <a:cubicBezTo>
                  <a:pt x="467" y="140"/>
                  <a:pt x="468" y="140"/>
                  <a:pt x="468" y="139"/>
                </a:cubicBezTo>
                <a:cubicBezTo>
                  <a:pt x="469" y="140"/>
                  <a:pt x="469" y="141"/>
                  <a:pt x="471" y="142"/>
                </a:cubicBezTo>
                <a:cubicBezTo>
                  <a:pt x="471" y="140"/>
                  <a:pt x="472" y="140"/>
                  <a:pt x="473" y="140"/>
                </a:cubicBezTo>
                <a:cubicBezTo>
                  <a:pt x="474" y="140"/>
                  <a:pt x="474" y="141"/>
                  <a:pt x="475" y="141"/>
                </a:cubicBezTo>
                <a:cubicBezTo>
                  <a:pt x="476" y="141"/>
                  <a:pt x="476" y="139"/>
                  <a:pt x="477" y="139"/>
                </a:cubicBezTo>
                <a:cubicBezTo>
                  <a:pt x="479" y="139"/>
                  <a:pt x="479" y="140"/>
                  <a:pt x="480" y="140"/>
                </a:cubicBezTo>
                <a:cubicBezTo>
                  <a:pt x="481" y="140"/>
                  <a:pt x="482" y="138"/>
                  <a:pt x="483" y="137"/>
                </a:cubicBezTo>
                <a:cubicBezTo>
                  <a:pt x="483" y="139"/>
                  <a:pt x="485" y="135"/>
                  <a:pt x="486" y="137"/>
                </a:cubicBezTo>
                <a:cubicBezTo>
                  <a:pt x="485" y="139"/>
                  <a:pt x="482" y="138"/>
                  <a:pt x="481" y="140"/>
                </a:cubicBezTo>
                <a:cubicBezTo>
                  <a:pt x="483" y="140"/>
                  <a:pt x="483" y="139"/>
                  <a:pt x="484" y="139"/>
                </a:cubicBezTo>
                <a:cubicBezTo>
                  <a:pt x="485" y="141"/>
                  <a:pt x="486" y="143"/>
                  <a:pt x="488" y="143"/>
                </a:cubicBezTo>
                <a:cubicBezTo>
                  <a:pt x="488" y="139"/>
                  <a:pt x="494" y="141"/>
                  <a:pt x="494" y="138"/>
                </a:cubicBezTo>
                <a:cubicBezTo>
                  <a:pt x="494" y="139"/>
                  <a:pt x="494" y="139"/>
                  <a:pt x="494" y="140"/>
                </a:cubicBezTo>
                <a:cubicBezTo>
                  <a:pt x="497" y="140"/>
                  <a:pt x="497" y="139"/>
                  <a:pt x="499" y="139"/>
                </a:cubicBezTo>
                <a:cubicBezTo>
                  <a:pt x="501" y="141"/>
                  <a:pt x="504" y="140"/>
                  <a:pt x="506" y="139"/>
                </a:cubicBezTo>
                <a:cubicBezTo>
                  <a:pt x="506" y="139"/>
                  <a:pt x="506" y="139"/>
                  <a:pt x="506" y="139"/>
                </a:cubicBezTo>
                <a:cubicBezTo>
                  <a:pt x="506" y="140"/>
                  <a:pt x="506" y="140"/>
                  <a:pt x="506" y="141"/>
                </a:cubicBezTo>
                <a:cubicBezTo>
                  <a:pt x="508" y="141"/>
                  <a:pt x="508" y="141"/>
                  <a:pt x="508" y="141"/>
                </a:cubicBezTo>
                <a:cubicBezTo>
                  <a:pt x="509" y="143"/>
                  <a:pt x="510" y="144"/>
                  <a:pt x="512" y="145"/>
                </a:cubicBezTo>
                <a:cubicBezTo>
                  <a:pt x="514" y="144"/>
                  <a:pt x="514" y="142"/>
                  <a:pt x="515" y="141"/>
                </a:cubicBezTo>
                <a:cubicBezTo>
                  <a:pt x="517" y="141"/>
                  <a:pt x="518" y="140"/>
                  <a:pt x="519" y="140"/>
                </a:cubicBezTo>
                <a:cubicBezTo>
                  <a:pt x="519" y="140"/>
                  <a:pt x="518" y="141"/>
                  <a:pt x="518" y="142"/>
                </a:cubicBezTo>
                <a:cubicBezTo>
                  <a:pt x="520" y="142"/>
                  <a:pt x="519" y="140"/>
                  <a:pt x="520" y="140"/>
                </a:cubicBezTo>
                <a:cubicBezTo>
                  <a:pt x="522" y="142"/>
                  <a:pt x="525" y="141"/>
                  <a:pt x="528" y="142"/>
                </a:cubicBezTo>
                <a:cubicBezTo>
                  <a:pt x="527" y="140"/>
                  <a:pt x="529" y="141"/>
                  <a:pt x="529" y="140"/>
                </a:cubicBezTo>
                <a:cubicBezTo>
                  <a:pt x="530" y="142"/>
                  <a:pt x="531" y="141"/>
                  <a:pt x="532" y="142"/>
                </a:cubicBezTo>
                <a:cubicBezTo>
                  <a:pt x="533" y="141"/>
                  <a:pt x="532" y="139"/>
                  <a:pt x="533" y="139"/>
                </a:cubicBezTo>
                <a:cubicBezTo>
                  <a:pt x="535" y="139"/>
                  <a:pt x="535" y="140"/>
                  <a:pt x="536" y="141"/>
                </a:cubicBezTo>
                <a:cubicBezTo>
                  <a:pt x="536" y="142"/>
                  <a:pt x="536" y="142"/>
                  <a:pt x="536" y="142"/>
                </a:cubicBezTo>
                <a:cubicBezTo>
                  <a:pt x="538" y="143"/>
                  <a:pt x="536" y="140"/>
                  <a:pt x="537" y="140"/>
                </a:cubicBezTo>
                <a:cubicBezTo>
                  <a:pt x="539" y="140"/>
                  <a:pt x="538" y="141"/>
                  <a:pt x="539" y="141"/>
                </a:cubicBezTo>
                <a:cubicBezTo>
                  <a:pt x="539" y="140"/>
                  <a:pt x="541" y="140"/>
                  <a:pt x="542" y="139"/>
                </a:cubicBezTo>
                <a:cubicBezTo>
                  <a:pt x="542" y="140"/>
                  <a:pt x="542" y="140"/>
                  <a:pt x="543" y="140"/>
                </a:cubicBezTo>
                <a:cubicBezTo>
                  <a:pt x="542" y="141"/>
                  <a:pt x="541" y="141"/>
                  <a:pt x="542" y="142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45" y="141"/>
                  <a:pt x="545" y="140"/>
                  <a:pt x="546" y="140"/>
                </a:cubicBezTo>
                <a:cubicBezTo>
                  <a:pt x="547" y="141"/>
                  <a:pt x="546" y="143"/>
                  <a:pt x="548" y="142"/>
                </a:cubicBezTo>
                <a:cubicBezTo>
                  <a:pt x="550" y="142"/>
                  <a:pt x="549" y="140"/>
                  <a:pt x="550" y="140"/>
                </a:cubicBezTo>
                <a:cubicBezTo>
                  <a:pt x="552" y="140"/>
                  <a:pt x="552" y="140"/>
                  <a:pt x="552" y="140"/>
                </a:cubicBezTo>
                <a:cubicBezTo>
                  <a:pt x="552" y="140"/>
                  <a:pt x="552" y="141"/>
                  <a:pt x="553" y="141"/>
                </a:cubicBezTo>
                <a:cubicBezTo>
                  <a:pt x="553" y="139"/>
                  <a:pt x="555" y="140"/>
                  <a:pt x="557" y="140"/>
                </a:cubicBezTo>
                <a:cubicBezTo>
                  <a:pt x="557" y="139"/>
                  <a:pt x="556" y="137"/>
                  <a:pt x="557" y="137"/>
                </a:cubicBezTo>
                <a:cubicBezTo>
                  <a:pt x="558" y="138"/>
                  <a:pt x="558" y="139"/>
                  <a:pt x="559" y="138"/>
                </a:cubicBezTo>
                <a:cubicBezTo>
                  <a:pt x="560" y="138"/>
                  <a:pt x="559" y="141"/>
                  <a:pt x="560" y="142"/>
                </a:cubicBezTo>
                <a:cubicBezTo>
                  <a:pt x="563" y="142"/>
                  <a:pt x="563" y="141"/>
                  <a:pt x="564" y="139"/>
                </a:cubicBezTo>
                <a:cubicBezTo>
                  <a:pt x="565" y="139"/>
                  <a:pt x="564" y="141"/>
                  <a:pt x="566" y="141"/>
                </a:cubicBezTo>
                <a:cubicBezTo>
                  <a:pt x="566" y="139"/>
                  <a:pt x="568" y="138"/>
                  <a:pt x="569" y="140"/>
                </a:cubicBezTo>
                <a:cubicBezTo>
                  <a:pt x="570" y="139"/>
                  <a:pt x="571" y="138"/>
                  <a:pt x="572" y="138"/>
                </a:cubicBezTo>
                <a:cubicBezTo>
                  <a:pt x="572" y="139"/>
                  <a:pt x="571" y="140"/>
                  <a:pt x="572" y="141"/>
                </a:cubicBezTo>
                <a:cubicBezTo>
                  <a:pt x="574" y="141"/>
                  <a:pt x="574" y="141"/>
                  <a:pt x="574" y="141"/>
                </a:cubicBezTo>
                <a:cubicBezTo>
                  <a:pt x="573" y="139"/>
                  <a:pt x="576" y="140"/>
                  <a:pt x="577" y="138"/>
                </a:cubicBezTo>
                <a:cubicBezTo>
                  <a:pt x="578" y="139"/>
                  <a:pt x="578" y="140"/>
                  <a:pt x="580" y="139"/>
                </a:cubicBezTo>
                <a:cubicBezTo>
                  <a:pt x="580" y="139"/>
                  <a:pt x="580" y="138"/>
                  <a:pt x="581" y="138"/>
                </a:cubicBezTo>
                <a:cubicBezTo>
                  <a:pt x="581" y="140"/>
                  <a:pt x="582" y="141"/>
                  <a:pt x="583" y="142"/>
                </a:cubicBezTo>
                <a:cubicBezTo>
                  <a:pt x="583" y="140"/>
                  <a:pt x="586" y="139"/>
                  <a:pt x="588" y="139"/>
                </a:cubicBezTo>
                <a:cubicBezTo>
                  <a:pt x="588" y="139"/>
                  <a:pt x="588" y="140"/>
                  <a:pt x="588" y="140"/>
                </a:cubicBezTo>
                <a:cubicBezTo>
                  <a:pt x="591" y="140"/>
                  <a:pt x="591" y="140"/>
                  <a:pt x="591" y="140"/>
                </a:cubicBezTo>
                <a:cubicBezTo>
                  <a:pt x="592" y="139"/>
                  <a:pt x="592" y="136"/>
                  <a:pt x="594" y="136"/>
                </a:cubicBezTo>
                <a:cubicBezTo>
                  <a:pt x="594" y="137"/>
                  <a:pt x="594" y="137"/>
                  <a:pt x="595" y="138"/>
                </a:cubicBezTo>
                <a:cubicBezTo>
                  <a:pt x="595" y="136"/>
                  <a:pt x="599" y="136"/>
                  <a:pt x="599" y="138"/>
                </a:cubicBezTo>
                <a:cubicBezTo>
                  <a:pt x="599" y="140"/>
                  <a:pt x="597" y="137"/>
                  <a:pt x="597" y="139"/>
                </a:cubicBezTo>
                <a:cubicBezTo>
                  <a:pt x="598" y="140"/>
                  <a:pt x="599" y="138"/>
                  <a:pt x="600" y="138"/>
                </a:cubicBezTo>
                <a:cubicBezTo>
                  <a:pt x="601" y="139"/>
                  <a:pt x="601" y="141"/>
                  <a:pt x="603" y="141"/>
                </a:cubicBezTo>
                <a:cubicBezTo>
                  <a:pt x="603" y="139"/>
                  <a:pt x="605" y="138"/>
                  <a:pt x="607" y="138"/>
                </a:cubicBezTo>
                <a:cubicBezTo>
                  <a:pt x="608" y="139"/>
                  <a:pt x="607" y="140"/>
                  <a:pt x="609" y="141"/>
                </a:cubicBezTo>
                <a:cubicBezTo>
                  <a:pt x="609" y="139"/>
                  <a:pt x="609" y="138"/>
                  <a:pt x="611" y="137"/>
                </a:cubicBezTo>
                <a:cubicBezTo>
                  <a:pt x="611" y="137"/>
                  <a:pt x="612" y="137"/>
                  <a:pt x="613" y="138"/>
                </a:cubicBezTo>
                <a:cubicBezTo>
                  <a:pt x="613" y="139"/>
                  <a:pt x="613" y="139"/>
                  <a:pt x="614" y="139"/>
                </a:cubicBezTo>
                <a:cubicBezTo>
                  <a:pt x="614" y="138"/>
                  <a:pt x="614" y="137"/>
                  <a:pt x="615" y="137"/>
                </a:cubicBezTo>
                <a:cubicBezTo>
                  <a:pt x="615" y="140"/>
                  <a:pt x="615" y="140"/>
                  <a:pt x="615" y="140"/>
                </a:cubicBezTo>
                <a:cubicBezTo>
                  <a:pt x="617" y="139"/>
                  <a:pt x="616" y="142"/>
                  <a:pt x="618" y="142"/>
                </a:cubicBezTo>
                <a:cubicBezTo>
                  <a:pt x="620" y="142"/>
                  <a:pt x="619" y="139"/>
                  <a:pt x="621" y="139"/>
                </a:cubicBezTo>
                <a:cubicBezTo>
                  <a:pt x="622" y="140"/>
                  <a:pt x="623" y="140"/>
                  <a:pt x="625" y="140"/>
                </a:cubicBezTo>
                <a:cubicBezTo>
                  <a:pt x="627" y="139"/>
                  <a:pt x="629" y="138"/>
                  <a:pt x="629" y="137"/>
                </a:cubicBezTo>
                <a:cubicBezTo>
                  <a:pt x="629" y="137"/>
                  <a:pt x="631" y="137"/>
                  <a:pt x="631" y="137"/>
                </a:cubicBezTo>
                <a:cubicBezTo>
                  <a:pt x="630" y="136"/>
                  <a:pt x="630" y="134"/>
                  <a:pt x="630" y="133"/>
                </a:cubicBezTo>
                <a:cubicBezTo>
                  <a:pt x="631" y="134"/>
                  <a:pt x="633" y="134"/>
                  <a:pt x="633" y="134"/>
                </a:cubicBezTo>
                <a:cubicBezTo>
                  <a:pt x="633" y="136"/>
                  <a:pt x="633" y="138"/>
                  <a:pt x="632" y="138"/>
                </a:cubicBezTo>
                <a:cubicBezTo>
                  <a:pt x="630" y="138"/>
                  <a:pt x="629" y="138"/>
                  <a:pt x="629" y="139"/>
                </a:cubicBezTo>
                <a:cubicBezTo>
                  <a:pt x="632" y="143"/>
                  <a:pt x="637" y="137"/>
                  <a:pt x="641" y="139"/>
                </a:cubicBezTo>
                <a:cubicBezTo>
                  <a:pt x="642" y="138"/>
                  <a:pt x="640" y="138"/>
                  <a:pt x="640" y="137"/>
                </a:cubicBezTo>
                <a:cubicBezTo>
                  <a:pt x="642" y="137"/>
                  <a:pt x="642" y="137"/>
                  <a:pt x="643" y="138"/>
                </a:cubicBezTo>
                <a:cubicBezTo>
                  <a:pt x="642" y="140"/>
                  <a:pt x="643" y="139"/>
                  <a:pt x="644" y="139"/>
                </a:cubicBezTo>
                <a:cubicBezTo>
                  <a:pt x="644" y="139"/>
                  <a:pt x="645" y="141"/>
                  <a:pt x="645" y="139"/>
                </a:cubicBezTo>
                <a:cubicBezTo>
                  <a:pt x="644" y="139"/>
                  <a:pt x="646" y="139"/>
                  <a:pt x="646" y="138"/>
                </a:cubicBezTo>
                <a:cubicBezTo>
                  <a:pt x="646" y="137"/>
                  <a:pt x="645" y="136"/>
                  <a:pt x="645" y="135"/>
                </a:cubicBezTo>
                <a:cubicBezTo>
                  <a:pt x="647" y="135"/>
                  <a:pt x="647" y="135"/>
                  <a:pt x="647" y="135"/>
                </a:cubicBezTo>
                <a:cubicBezTo>
                  <a:pt x="645" y="138"/>
                  <a:pt x="649" y="136"/>
                  <a:pt x="649" y="138"/>
                </a:cubicBezTo>
                <a:cubicBezTo>
                  <a:pt x="648" y="139"/>
                  <a:pt x="647" y="137"/>
                  <a:pt x="647" y="138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8" y="139"/>
                  <a:pt x="649" y="139"/>
                  <a:pt x="651" y="139"/>
                </a:cubicBezTo>
                <a:cubicBezTo>
                  <a:pt x="651" y="140"/>
                  <a:pt x="652" y="140"/>
                  <a:pt x="653" y="141"/>
                </a:cubicBezTo>
                <a:cubicBezTo>
                  <a:pt x="654" y="140"/>
                  <a:pt x="655" y="139"/>
                  <a:pt x="655" y="138"/>
                </a:cubicBezTo>
                <a:cubicBezTo>
                  <a:pt x="657" y="139"/>
                  <a:pt x="658" y="137"/>
                  <a:pt x="659" y="138"/>
                </a:cubicBezTo>
                <a:cubicBezTo>
                  <a:pt x="660" y="140"/>
                  <a:pt x="657" y="138"/>
                  <a:pt x="657" y="139"/>
                </a:cubicBezTo>
                <a:cubicBezTo>
                  <a:pt x="658" y="140"/>
                  <a:pt x="659" y="139"/>
                  <a:pt x="660" y="138"/>
                </a:cubicBezTo>
                <a:cubicBezTo>
                  <a:pt x="660" y="140"/>
                  <a:pt x="661" y="140"/>
                  <a:pt x="662" y="140"/>
                </a:cubicBezTo>
                <a:cubicBezTo>
                  <a:pt x="663" y="138"/>
                  <a:pt x="668" y="141"/>
                  <a:pt x="669" y="140"/>
                </a:cubicBezTo>
                <a:cubicBezTo>
                  <a:pt x="668" y="140"/>
                  <a:pt x="668" y="138"/>
                  <a:pt x="669" y="138"/>
                </a:cubicBezTo>
                <a:cubicBezTo>
                  <a:pt x="670" y="137"/>
                  <a:pt x="669" y="139"/>
                  <a:pt x="670" y="140"/>
                </a:cubicBezTo>
                <a:cubicBezTo>
                  <a:pt x="670" y="140"/>
                  <a:pt x="670" y="140"/>
                  <a:pt x="670" y="140"/>
                </a:cubicBezTo>
                <a:cubicBezTo>
                  <a:pt x="671" y="140"/>
                  <a:pt x="671" y="142"/>
                  <a:pt x="672" y="142"/>
                </a:cubicBezTo>
                <a:cubicBezTo>
                  <a:pt x="673" y="142"/>
                  <a:pt x="673" y="141"/>
                  <a:pt x="674" y="140"/>
                </a:cubicBezTo>
                <a:cubicBezTo>
                  <a:pt x="675" y="140"/>
                  <a:pt x="676" y="139"/>
                  <a:pt x="677" y="138"/>
                </a:cubicBezTo>
                <a:cubicBezTo>
                  <a:pt x="679" y="138"/>
                  <a:pt x="682" y="139"/>
                  <a:pt x="682" y="139"/>
                </a:cubicBezTo>
                <a:cubicBezTo>
                  <a:pt x="683" y="140"/>
                  <a:pt x="684" y="140"/>
                  <a:pt x="685" y="140"/>
                </a:cubicBezTo>
                <a:cubicBezTo>
                  <a:pt x="686" y="140"/>
                  <a:pt x="687" y="139"/>
                  <a:pt x="688" y="139"/>
                </a:cubicBezTo>
                <a:cubicBezTo>
                  <a:pt x="689" y="140"/>
                  <a:pt x="689" y="140"/>
                  <a:pt x="691" y="140"/>
                </a:cubicBezTo>
                <a:cubicBezTo>
                  <a:pt x="692" y="140"/>
                  <a:pt x="691" y="137"/>
                  <a:pt x="694" y="138"/>
                </a:cubicBezTo>
                <a:cubicBezTo>
                  <a:pt x="694" y="139"/>
                  <a:pt x="691" y="140"/>
                  <a:pt x="693" y="140"/>
                </a:cubicBezTo>
                <a:cubicBezTo>
                  <a:pt x="695" y="140"/>
                  <a:pt x="694" y="138"/>
                  <a:pt x="696" y="138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700" y="142"/>
                  <a:pt x="708" y="138"/>
                  <a:pt x="711" y="142"/>
                </a:cubicBezTo>
                <a:cubicBezTo>
                  <a:pt x="713" y="141"/>
                  <a:pt x="715" y="139"/>
                  <a:pt x="719" y="140"/>
                </a:cubicBezTo>
                <a:cubicBezTo>
                  <a:pt x="720" y="141"/>
                  <a:pt x="720" y="142"/>
                  <a:pt x="722" y="142"/>
                </a:cubicBezTo>
                <a:cubicBezTo>
                  <a:pt x="723" y="142"/>
                  <a:pt x="723" y="140"/>
                  <a:pt x="725" y="140"/>
                </a:cubicBezTo>
                <a:cubicBezTo>
                  <a:pt x="727" y="140"/>
                  <a:pt x="730" y="141"/>
                  <a:pt x="731" y="141"/>
                </a:cubicBezTo>
                <a:cubicBezTo>
                  <a:pt x="733" y="141"/>
                  <a:pt x="735" y="140"/>
                  <a:pt x="737" y="140"/>
                </a:cubicBezTo>
                <a:cubicBezTo>
                  <a:pt x="738" y="140"/>
                  <a:pt x="739" y="141"/>
                  <a:pt x="740" y="141"/>
                </a:cubicBezTo>
                <a:cubicBezTo>
                  <a:pt x="741" y="141"/>
                  <a:pt x="741" y="140"/>
                  <a:pt x="742" y="140"/>
                </a:cubicBezTo>
                <a:cubicBezTo>
                  <a:pt x="745" y="141"/>
                  <a:pt x="747" y="140"/>
                  <a:pt x="749" y="139"/>
                </a:cubicBezTo>
                <a:cubicBezTo>
                  <a:pt x="750" y="139"/>
                  <a:pt x="749" y="141"/>
                  <a:pt x="751" y="140"/>
                </a:cubicBezTo>
                <a:cubicBezTo>
                  <a:pt x="751" y="139"/>
                  <a:pt x="751" y="138"/>
                  <a:pt x="752" y="138"/>
                </a:cubicBezTo>
                <a:cubicBezTo>
                  <a:pt x="752" y="139"/>
                  <a:pt x="752" y="141"/>
                  <a:pt x="753" y="141"/>
                </a:cubicBezTo>
                <a:cubicBezTo>
                  <a:pt x="754" y="140"/>
                  <a:pt x="753" y="137"/>
                  <a:pt x="755" y="138"/>
                </a:cubicBezTo>
                <a:cubicBezTo>
                  <a:pt x="756" y="139"/>
                  <a:pt x="755" y="139"/>
                  <a:pt x="755" y="140"/>
                </a:cubicBezTo>
                <a:cubicBezTo>
                  <a:pt x="757" y="140"/>
                  <a:pt x="756" y="142"/>
                  <a:pt x="758" y="141"/>
                </a:cubicBezTo>
                <a:cubicBezTo>
                  <a:pt x="759" y="141"/>
                  <a:pt x="759" y="140"/>
                  <a:pt x="761" y="140"/>
                </a:cubicBezTo>
                <a:cubicBezTo>
                  <a:pt x="763" y="140"/>
                  <a:pt x="766" y="141"/>
                  <a:pt x="768" y="141"/>
                </a:cubicBezTo>
                <a:cubicBezTo>
                  <a:pt x="768" y="141"/>
                  <a:pt x="769" y="140"/>
                  <a:pt x="770" y="140"/>
                </a:cubicBezTo>
                <a:cubicBezTo>
                  <a:pt x="771" y="140"/>
                  <a:pt x="771" y="140"/>
                  <a:pt x="773" y="141"/>
                </a:cubicBezTo>
                <a:cubicBezTo>
                  <a:pt x="775" y="139"/>
                  <a:pt x="778" y="140"/>
                  <a:pt x="780" y="141"/>
                </a:cubicBezTo>
                <a:cubicBezTo>
                  <a:pt x="783" y="141"/>
                  <a:pt x="785" y="141"/>
                  <a:pt x="786" y="142"/>
                </a:cubicBezTo>
                <a:cubicBezTo>
                  <a:pt x="787" y="142"/>
                  <a:pt x="787" y="140"/>
                  <a:pt x="788" y="141"/>
                </a:cubicBezTo>
                <a:cubicBezTo>
                  <a:pt x="795" y="141"/>
                  <a:pt x="801" y="141"/>
                  <a:pt x="807" y="140"/>
                </a:cubicBezTo>
                <a:cubicBezTo>
                  <a:pt x="810" y="142"/>
                  <a:pt x="814" y="140"/>
                  <a:pt x="817" y="140"/>
                </a:cubicBezTo>
                <a:cubicBezTo>
                  <a:pt x="821" y="140"/>
                  <a:pt x="824" y="141"/>
                  <a:pt x="828" y="141"/>
                </a:cubicBezTo>
                <a:cubicBezTo>
                  <a:pt x="828" y="140"/>
                  <a:pt x="830" y="141"/>
                  <a:pt x="831" y="140"/>
                </a:cubicBezTo>
                <a:cubicBezTo>
                  <a:pt x="832" y="140"/>
                  <a:pt x="832" y="142"/>
                  <a:pt x="833" y="142"/>
                </a:cubicBezTo>
                <a:cubicBezTo>
                  <a:pt x="835" y="140"/>
                  <a:pt x="838" y="140"/>
                  <a:pt x="841" y="142"/>
                </a:cubicBezTo>
                <a:cubicBezTo>
                  <a:pt x="841" y="141"/>
                  <a:pt x="841" y="140"/>
                  <a:pt x="843" y="140"/>
                </a:cubicBezTo>
                <a:cubicBezTo>
                  <a:pt x="846" y="141"/>
                  <a:pt x="848" y="141"/>
                  <a:pt x="851" y="140"/>
                </a:cubicBezTo>
                <a:cubicBezTo>
                  <a:pt x="852" y="140"/>
                  <a:pt x="852" y="141"/>
                  <a:pt x="853" y="141"/>
                </a:cubicBezTo>
                <a:cubicBezTo>
                  <a:pt x="854" y="141"/>
                  <a:pt x="854" y="140"/>
                  <a:pt x="855" y="140"/>
                </a:cubicBezTo>
                <a:cubicBezTo>
                  <a:pt x="856" y="140"/>
                  <a:pt x="858" y="141"/>
                  <a:pt x="859" y="141"/>
                </a:cubicBezTo>
                <a:cubicBezTo>
                  <a:pt x="864" y="141"/>
                  <a:pt x="869" y="140"/>
                  <a:pt x="872" y="140"/>
                </a:cubicBezTo>
                <a:cubicBezTo>
                  <a:pt x="873" y="140"/>
                  <a:pt x="874" y="141"/>
                  <a:pt x="875" y="141"/>
                </a:cubicBezTo>
                <a:cubicBezTo>
                  <a:pt x="880" y="141"/>
                  <a:pt x="884" y="139"/>
                  <a:pt x="886" y="141"/>
                </a:cubicBezTo>
                <a:cubicBezTo>
                  <a:pt x="887" y="138"/>
                  <a:pt x="891" y="141"/>
                  <a:pt x="891" y="141"/>
                </a:cubicBezTo>
                <a:cubicBezTo>
                  <a:pt x="892" y="141"/>
                  <a:pt x="894" y="141"/>
                  <a:pt x="895" y="141"/>
                </a:cubicBezTo>
                <a:cubicBezTo>
                  <a:pt x="897" y="141"/>
                  <a:pt x="899" y="142"/>
                  <a:pt x="900" y="142"/>
                </a:cubicBezTo>
                <a:cubicBezTo>
                  <a:pt x="902" y="141"/>
                  <a:pt x="903" y="140"/>
                  <a:pt x="905" y="140"/>
                </a:cubicBezTo>
                <a:cubicBezTo>
                  <a:pt x="906" y="140"/>
                  <a:pt x="906" y="141"/>
                  <a:pt x="907" y="141"/>
                </a:cubicBezTo>
                <a:cubicBezTo>
                  <a:pt x="909" y="140"/>
                  <a:pt x="911" y="139"/>
                  <a:pt x="913" y="140"/>
                </a:cubicBezTo>
                <a:cubicBezTo>
                  <a:pt x="913" y="140"/>
                  <a:pt x="913" y="141"/>
                  <a:pt x="914" y="141"/>
                </a:cubicBezTo>
                <a:cubicBezTo>
                  <a:pt x="916" y="141"/>
                  <a:pt x="918" y="140"/>
                  <a:pt x="920" y="140"/>
                </a:cubicBezTo>
                <a:cubicBezTo>
                  <a:pt x="922" y="140"/>
                  <a:pt x="924" y="140"/>
                  <a:pt x="926" y="141"/>
                </a:cubicBezTo>
                <a:cubicBezTo>
                  <a:pt x="927" y="141"/>
                  <a:pt x="927" y="140"/>
                  <a:pt x="929" y="140"/>
                </a:cubicBezTo>
                <a:cubicBezTo>
                  <a:pt x="935" y="142"/>
                  <a:pt x="942" y="141"/>
                  <a:pt x="949" y="140"/>
                </a:cubicBezTo>
                <a:cubicBezTo>
                  <a:pt x="949" y="141"/>
                  <a:pt x="951" y="140"/>
                  <a:pt x="951" y="141"/>
                </a:cubicBezTo>
                <a:cubicBezTo>
                  <a:pt x="953" y="141"/>
                  <a:pt x="954" y="140"/>
                  <a:pt x="955" y="140"/>
                </a:cubicBezTo>
                <a:cubicBezTo>
                  <a:pt x="958" y="142"/>
                  <a:pt x="961" y="139"/>
                  <a:pt x="964" y="141"/>
                </a:cubicBezTo>
                <a:cubicBezTo>
                  <a:pt x="964" y="140"/>
                  <a:pt x="966" y="140"/>
                  <a:pt x="967" y="139"/>
                </a:cubicBezTo>
                <a:cubicBezTo>
                  <a:pt x="967" y="140"/>
                  <a:pt x="966" y="140"/>
                  <a:pt x="967" y="141"/>
                </a:cubicBezTo>
                <a:cubicBezTo>
                  <a:pt x="969" y="141"/>
                  <a:pt x="969" y="139"/>
                  <a:pt x="972" y="139"/>
                </a:cubicBezTo>
                <a:cubicBezTo>
                  <a:pt x="973" y="139"/>
                  <a:pt x="973" y="140"/>
                  <a:pt x="974" y="140"/>
                </a:cubicBezTo>
                <a:cubicBezTo>
                  <a:pt x="975" y="140"/>
                  <a:pt x="975" y="139"/>
                  <a:pt x="976" y="139"/>
                </a:cubicBezTo>
                <a:cubicBezTo>
                  <a:pt x="976" y="139"/>
                  <a:pt x="976" y="141"/>
                  <a:pt x="977" y="141"/>
                </a:cubicBezTo>
                <a:cubicBezTo>
                  <a:pt x="978" y="139"/>
                  <a:pt x="978" y="142"/>
                  <a:pt x="980" y="141"/>
                </a:cubicBezTo>
                <a:cubicBezTo>
                  <a:pt x="980" y="140"/>
                  <a:pt x="979" y="139"/>
                  <a:pt x="980" y="138"/>
                </a:cubicBezTo>
                <a:cubicBezTo>
                  <a:pt x="981" y="138"/>
                  <a:pt x="982" y="140"/>
                  <a:pt x="982" y="141"/>
                </a:cubicBezTo>
                <a:cubicBezTo>
                  <a:pt x="984" y="142"/>
                  <a:pt x="987" y="142"/>
                  <a:pt x="989" y="140"/>
                </a:cubicBezTo>
                <a:cubicBezTo>
                  <a:pt x="990" y="142"/>
                  <a:pt x="991" y="140"/>
                  <a:pt x="993" y="140"/>
                </a:cubicBezTo>
                <a:cubicBezTo>
                  <a:pt x="994" y="140"/>
                  <a:pt x="994" y="141"/>
                  <a:pt x="995" y="141"/>
                </a:cubicBezTo>
                <a:cubicBezTo>
                  <a:pt x="996" y="141"/>
                  <a:pt x="995" y="140"/>
                  <a:pt x="996" y="140"/>
                </a:cubicBezTo>
                <a:cubicBezTo>
                  <a:pt x="996" y="141"/>
                  <a:pt x="995" y="141"/>
                  <a:pt x="996" y="143"/>
                </a:cubicBezTo>
                <a:cubicBezTo>
                  <a:pt x="998" y="143"/>
                  <a:pt x="996" y="141"/>
                  <a:pt x="997" y="141"/>
                </a:cubicBezTo>
                <a:cubicBezTo>
                  <a:pt x="999" y="142"/>
                  <a:pt x="1000" y="142"/>
                  <a:pt x="1002" y="141"/>
                </a:cubicBezTo>
                <a:cubicBezTo>
                  <a:pt x="1005" y="144"/>
                  <a:pt x="1009" y="140"/>
                  <a:pt x="1012" y="141"/>
                </a:cubicBezTo>
                <a:cubicBezTo>
                  <a:pt x="1013" y="140"/>
                  <a:pt x="1013" y="138"/>
                  <a:pt x="1014" y="138"/>
                </a:cubicBezTo>
                <a:cubicBezTo>
                  <a:pt x="1015" y="139"/>
                  <a:pt x="1015" y="140"/>
                  <a:pt x="1015" y="140"/>
                </a:cubicBezTo>
                <a:cubicBezTo>
                  <a:pt x="1016" y="140"/>
                  <a:pt x="1016" y="142"/>
                  <a:pt x="1017" y="141"/>
                </a:cubicBezTo>
                <a:cubicBezTo>
                  <a:pt x="1018" y="140"/>
                  <a:pt x="1019" y="140"/>
                  <a:pt x="1020" y="140"/>
                </a:cubicBezTo>
                <a:cubicBezTo>
                  <a:pt x="1022" y="140"/>
                  <a:pt x="1022" y="142"/>
                  <a:pt x="1023" y="142"/>
                </a:cubicBezTo>
                <a:cubicBezTo>
                  <a:pt x="1025" y="142"/>
                  <a:pt x="1024" y="139"/>
                  <a:pt x="1024" y="138"/>
                </a:cubicBezTo>
                <a:cubicBezTo>
                  <a:pt x="1022" y="138"/>
                  <a:pt x="1023" y="140"/>
                  <a:pt x="1022" y="139"/>
                </a:cubicBezTo>
                <a:cubicBezTo>
                  <a:pt x="1021" y="139"/>
                  <a:pt x="1021" y="139"/>
                  <a:pt x="1021" y="138"/>
                </a:cubicBezTo>
                <a:cubicBezTo>
                  <a:pt x="1022" y="138"/>
                  <a:pt x="1023" y="138"/>
                  <a:pt x="1024" y="137"/>
                </a:cubicBezTo>
                <a:cubicBezTo>
                  <a:pt x="1025" y="138"/>
                  <a:pt x="1025" y="140"/>
                  <a:pt x="1027" y="140"/>
                </a:cubicBezTo>
                <a:cubicBezTo>
                  <a:pt x="1028" y="140"/>
                  <a:pt x="1029" y="139"/>
                  <a:pt x="1030" y="138"/>
                </a:cubicBezTo>
                <a:cubicBezTo>
                  <a:pt x="1031" y="139"/>
                  <a:pt x="1030" y="140"/>
                  <a:pt x="1032" y="140"/>
                </a:cubicBezTo>
                <a:cubicBezTo>
                  <a:pt x="1033" y="139"/>
                  <a:pt x="1034" y="139"/>
                  <a:pt x="1034" y="138"/>
                </a:cubicBezTo>
                <a:cubicBezTo>
                  <a:pt x="1032" y="139"/>
                  <a:pt x="1032" y="137"/>
                  <a:pt x="1030" y="137"/>
                </a:cubicBezTo>
                <a:cubicBezTo>
                  <a:pt x="1030" y="138"/>
                  <a:pt x="1029" y="138"/>
                  <a:pt x="1028" y="138"/>
                </a:cubicBezTo>
                <a:cubicBezTo>
                  <a:pt x="1027" y="136"/>
                  <a:pt x="1028" y="134"/>
                  <a:pt x="1026" y="134"/>
                </a:cubicBezTo>
                <a:cubicBezTo>
                  <a:pt x="1026" y="133"/>
                  <a:pt x="1027" y="133"/>
                  <a:pt x="1027" y="132"/>
                </a:cubicBezTo>
                <a:cubicBezTo>
                  <a:pt x="1026" y="132"/>
                  <a:pt x="1025" y="132"/>
                  <a:pt x="1025" y="132"/>
                </a:cubicBezTo>
                <a:cubicBezTo>
                  <a:pt x="1026" y="132"/>
                  <a:pt x="1026" y="131"/>
                  <a:pt x="1027" y="131"/>
                </a:cubicBezTo>
                <a:cubicBezTo>
                  <a:pt x="1028" y="132"/>
                  <a:pt x="1028" y="133"/>
                  <a:pt x="1028" y="134"/>
                </a:cubicBezTo>
                <a:cubicBezTo>
                  <a:pt x="1030" y="134"/>
                  <a:pt x="1030" y="136"/>
                  <a:pt x="1032" y="136"/>
                </a:cubicBezTo>
                <a:cubicBezTo>
                  <a:pt x="1032" y="134"/>
                  <a:pt x="1034" y="133"/>
                  <a:pt x="1033" y="131"/>
                </a:cubicBezTo>
                <a:cubicBezTo>
                  <a:pt x="1034" y="132"/>
                  <a:pt x="1036" y="129"/>
                  <a:pt x="1037" y="131"/>
                </a:cubicBezTo>
                <a:cubicBezTo>
                  <a:pt x="1037" y="133"/>
                  <a:pt x="1034" y="131"/>
                  <a:pt x="1034" y="133"/>
                </a:cubicBezTo>
                <a:cubicBezTo>
                  <a:pt x="1035" y="133"/>
                  <a:pt x="1035" y="134"/>
                  <a:pt x="1036" y="134"/>
                </a:cubicBezTo>
                <a:cubicBezTo>
                  <a:pt x="1036" y="132"/>
                  <a:pt x="1038" y="132"/>
                  <a:pt x="1039" y="132"/>
                </a:cubicBezTo>
                <a:cubicBezTo>
                  <a:pt x="1039" y="133"/>
                  <a:pt x="1041" y="132"/>
                  <a:pt x="1040" y="134"/>
                </a:cubicBezTo>
                <a:cubicBezTo>
                  <a:pt x="1041" y="134"/>
                  <a:pt x="1041" y="132"/>
                  <a:pt x="1042" y="132"/>
                </a:cubicBezTo>
                <a:cubicBezTo>
                  <a:pt x="1042" y="133"/>
                  <a:pt x="1044" y="133"/>
                  <a:pt x="1044" y="134"/>
                </a:cubicBezTo>
                <a:cubicBezTo>
                  <a:pt x="1042" y="135"/>
                  <a:pt x="1041" y="137"/>
                  <a:pt x="1039" y="137"/>
                </a:cubicBezTo>
                <a:cubicBezTo>
                  <a:pt x="1040" y="139"/>
                  <a:pt x="1042" y="137"/>
                  <a:pt x="1044" y="137"/>
                </a:cubicBezTo>
                <a:cubicBezTo>
                  <a:pt x="1045" y="137"/>
                  <a:pt x="1045" y="139"/>
                  <a:pt x="1047" y="139"/>
                </a:cubicBezTo>
                <a:cubicBezTo>
                  <a:pt x="1048" y="138"/>
                  <a:pt x="1049" y="138"/>
                  <a:pt x="1050" y="137"/>
                </a:cubicBezTo>
                <a:cubicBezTo>
                  <a:pt x="1048" y="137"/>
                  <a:pt x="1049" y="135"/>
                  <a:pt x="1047" y="135"/>
                </a:cubicBezTo>
                <a:cubicBezTo>
                  <a:pt x="1046" y="137"/>
                  <a:pt x="1048" y="136"/>
                  <a:pt x="1048" y="138"/>
                </a:cubicBezTo>
                <a:cubicBezTo>
                  <a:pt x="1047" y="138"/>
                  <a:pt x="1046" y="138"/>
                  <a:pt x="1046" y="137"/>
                </a:cubicBezTo>
                <a:cubicBezTo>
                  <a:pt x="1046" y="135"/>
                  <a:pt x="1044" y="135"/>
                  <a:pt x="1045" y="133"/>
                </a:cubicBezTo>
                <a:cubicBezTo>
                  <a:pt x="1045" y="133"/>
                  <a:pt x="1045" y="133"/>
                  <a:pt x="1046" y="133"/>
                </a:cubicBezTo>
                <a:cubicBezTo>
                  <a:pt x="1047" y="133"/>
                  <a:pt x="1049" y="133"/>
                  <a:pt x="1051" y="133"/>
                </a:cubicBezTo>
                <a:cubicBezTo>
                  <a:pt x="1052" y="134"/>
                  <a:pt x="1052" y="135"/>
                  <a:pt x="1054" y="135"/>
                </a:cubicBezTo>
                <a:cubicBezTo>
                  <a:pt x="1054" y="133"/>
                  <a:pt x="1051" y="134"/>
                  <a:pt x="1051" y="132"/>
                </a:cubicBezTo>
                <a:cubicBezTo>
                  <a:pt x="1053" y="132"/>
                  <a:pt x="1053" y="133"/>
                  <a:pt x="1054" y="133"/>
                </a:cubicBezTo>
                <a:cubicBezTo>
                  <a:pt x="1054" y="131"/>
                  <a:pt x="1059" y="130"/>
                  <a:pt x="1058" y="133"/>
                </a:cubicBezTo>
                <a:cubicBezTo>
                  <a:pt x="1056" y="133"/>
                  <a:pt x="1056" y="132"/>
                  <a:pt x="1056" y="132"/>
                </a:cubicBezTo>
                <a:cubicBezTo>
                  <a:pt x="1056" y="135"/>
                  <a:pt x="1058" y="136"/>
                  <a:pt x="1059" y="138"/>
                </a:cubicBezTo>
                <a:cubicBezTo>
                  <a:pt x="1059" y="136"/>
                  <a:pt x="1057" y="134"/>
                  <a:pt x="1060" y="134"/>
                </a:cubicBezTo>
                <a:cubicBezTo>
                  <a:pt x="1062" y="136"/>
                  <a:pt x="1060" y="139"/>
                  <a:pt x="1064" y="139"/>
                </a:cubicBezTo>
                <a:cubicBezTo>
                  <a:pt x="1064" y="138"/>
                  <a:pt x="1062" y="136"/>
                  <a:pt x="1064" y="135"/>
                </a:cubicBezTo>
                <a:cubicBezTo>
                  <a:pt x="1065" y="135"/>
                  <a:pt x="1063" y="138"/>
                  <a:pt x="1065" y="137"/>
                </a:cubicBezTo>
                <a:cubicBezTo>
                  <a:pt x="1066" y="137"/>
                  <a:pt x="1065" y="135"/>
                  <a:pt x="1067" y="135"/>
                </a:cubicBezTo>
                <a:cubicBezTo>
                  <a:pt x="1067" y="136"/>
                  <a:pt x="1067" y="137"/>
                  <a:pt x="1068" y="138"/>
                </a:cubicBezTo>
                <a:cubicBezTo>
                  <a:pt x="1067" y="139"/>
                  <a:pt x="1066" y="139"/>
                  <a:pt x="1066" y="139"/>
                </a:cubicBezTo>
                <a:cubicBezTo>
                  <a:pt x="1069" y="139"/>
                  <a:pt x="1068" y="141"/>
                  <a:pt x="1069" y="142"/>
                </a:cubicBezTo>
                <a:cubicBezTo>
                  <a:pt x="1071" y="142"/>
                  <a:pt x="1071" y="142"/>
                  <a:pt x="1071" y="142"/>
                </a:cubicBezTo>
                <a:cubicBezTo>
                  <a:pt x="1072" y="141"/>
                  <a:pt x="1072" y="139"/>
                  <a:pt x="1074" y="139"/>
                </a:cubicBezTo>
                <a:cubicBezTo>
                  <a:pt x="1075" y="139"/>
                  <a:pt x="1074" y="141"/>
                  <a:pt x="1075" y="141"/>
                </a:cubicBezTo>
                <a:cubicBezTo>
                  <a:pt x="1076" y="138"/>
                  <a:pt x="1073" y="138"/>
                  <a:pt x="1074" y="135"/>
                </a:cubicBezTo>
                <a:cubicBezTo>
                  <a:pt x="1075" y="136"/>
                  <a:pt x="1075" y="135"/>
                  <a:pt x="1076" y="135"/>
                </a:cubicBezTo>
                <a:cubicBezTo>
                  <a:pt x="1077" y="135"/>
                  <a:pt x="1075" y="138"/>
                  <a:pt x="1077" y="138"/>
                </a:cubicBezTo>
                <a:cubicBezTo>
                  <a:pt x="1077" y="137"/>
                  <a:pt x="1078" y="136"/>
                  <a:pt x="1078" y="135"/>
                </a:cubicBezTo>
                <a:cubicBezTo>
                  <a:pt x="1076" y="133"/>
                  <a:pt x="1077" y="130"/>
                  <a:pt x="1079" y="129"/>
                </a:cubicBezTo>
                <a:cubicBezTo>
                  <a:pt x="1080" y="129"/>
                  <a:pt x="1079" y="131"/>
                  <a:pt x="1081" y="131"/>
                </a:cubicBezTo>
                <a:cubicBezTo>
                  <a:pt x="1081" y="130"/>
                  <a:pt x="1082" y="128"/>
                  <a:pt x="1083" y="128"/>
                </a:cubicBezTo>
                <a:cubicBezTo>
                  <a:pt x="1082" y="127"/>
                  <a:pt x="1080" y="129"/>
                  <a:pt x="1079" y="127"/>
                </a:cubicBezTo>
                <a:cubicBezTo>
                  <a:pt x="1081" y="126"/>
                  <a:pt x="1082" y="127"/>
                  <a:pt x="1083" y="127"/>
                </a:cubicBezTo>
                <a:cubicBezTo>
                  <a:pt x="1084" y="127"/>
                  <a:pt x="1085" y="126"/>
                  <a:pt x="1085" y="126"/>
                </a:cubicBezTo>
                <a:cubicBezTo>
                  <a:pt x="1086" y="126"/>
                  <a:pt x="1086" y="126"/>
                  <a:pt x="1087" y="126"/>
                </a:cubicBezTo>
                <a:cubicBezTo>
                  <a:pt x="1087" y="126"/>
                  <a:pt x="1088" y="124"/>
                  <a:pt x="1090" y="125"/>
                </a:cubicBezTo>
                <a:cubicBezTo>
                  <a:pt x="1090" y="123"/>
                  <a:pt x="1087" y="125"/>
                  <a:pt x="1086" y="123"/>
                </a:cubicBezTo>
                <a:cubicBezTo>
                  <a:pt x="1087" y="123"/>
                  <a:pt x="1087" y="122"/>
                  <a:pt x="1088" y="122"/>
                </a:cubicBezTo>
                <a:cubicBezTo>
                  <a:pt x="1089" y="122"/>
                  <a:pt x="1090" y="123"/>
                  <a:pt x="1090" y="123"/>
                </a:cubicBezTo>
                <a:cubicBezTo>
                  <a:pt x="1090" y="122"/>
                  <a:pt x="1090" y="122"/>
                  <a:pt x="1091" y="121"/>
                </a:cubicBezTo>
                <a:cubicBezTo>
                  <a:pt x="1092" y="122"/>
                  <a:pt x="1091" y="124"/>
                  <a:pt x="1093" y="124"/>
                </a:cubicBezTo>
                <a:cubicBezTo>
                  <a:pt x="1094" y="124"/>
                  <a:pt x="1093" y="122"/>
                  <a:pt x="1094" y="121"/>
                </a:cubicBezTo>
                <a:cubicBezTo>
                  <a:pt x="1095" y="122"/>
                  <a:pt x="1096" y="122"/>
                  <a:pt x="1096" y="121"/>
                </a:cubicBezTo>
                <a:cubicBezTo>
                  <a:pt x="1096" y="121"/>
                  <a:pt x="1095" y="121"/>
                  <a:pt x="1094" y="120"/>
                </a:cubicBezTo>
                <a:cubicBezTo>
                  <a:pt x="1096" y="121"/>
                  <a:pt x="1097" y="120"/>
                  <a:pt x="1098" y="119"/>
                </a:cubicBezTo>
                <a:cubicBezTo>
                  <a:pt x="1096" y="119"/>
                  <a:pt x="1098" y="118"/>
                  <a:pt x="1097" y="117"/>
                </a:cubicBezTo>
                <a:close/>
              </a:path>
            </a:pathLst>
          </a:custGeom>
          <a:solidFill>
            <a:srgbClr val="B07C5B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0923AD67-5DD3-4D16-B35F-1E0843B37562}"/>
              </a:ext>
            </a:extLst>
          </p:cNvPr>
          <p:cNvSpPr/>
          <p:nvPr/>
        </p:nvSpPr>
        <p:spPr>
          <a:xfrm>
            <a:off x="8208075" y="5059089"/>
            <a:ext cx="338027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由于此事本身应该由厂家来完成，由我们完成则需要另外商讨合作细节与费用问题。</a:t>
            </a: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9002F0C1-BEBE-4611-B8D3-DEA49DAB52C6}"/>
              </a:ext>
            </a:extLst>
          </p:cNvPr>
          <p:cNvSpPr/>
          <p:nvPr/>
        </p:nvSpPr>
        <p:spPr>
          <a:xfrm>
            <a:off x="8194433" y="2166989"/>
            <a:ext cx="340755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肯辛通方面没有专职的产品经理，个人认为我们作为国代可以帮其完成这个工作。</a:t>
            </a:r>
          </a:p>
        </p:txBody>
      </p:sp>
      <p:sp>
        <p:nvSpPr>
          <p:cNvPr id="286" name="任意多边形: 形状 285">
            <a:extLst>
              <a:ext uri="{FF2B5EF4-FFF2-40B4-BE49-F238E27FC236}">
                <a16:creationId xmlns:a16="http://schemas.microsoft.com/office/drawing/2014/main" id="{1A164421-2C72-4273-A980-C4DA03E511A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8890307" y="1297328"/>
            <a:ext cx="135396" cy="1328225"/>
          </a:xfrm>
          <a:custGeom>
            <a:avLst/>
            <a:gdLst>
              <a:gd name="T0" fmla="*/ 3 w 196"/>
              <a:gd name="T1" fmla="*/ 8 h 264"/>
              <a:gd name="T2" fmla="*/ 184 w 196"/>
              <a:gd name="T3" fmla="*/ 19 h 264"/>
              <a:gd name="T4" fmla="*/ 172 w 196"/>
              <a:gd name="T5" fmla="*/ 29 h 264"/>
              <a:gd name="T6" fmla="*/ 8 w 196"/>
              <a:gd name="T7" fmla="*/ 8 h 264"/>
              <a:gd name="T8" fmla="*/ 182 w 196"/>
              <a:gd name="T9" fmla="*/ 50 h 264"/>
              <a:gd name="T10" fmla="*/ 192 w 196"/>
              <a:gd name="T11" fmla="*/ 61 h 264"/>
              <a:gd name="T12" fmla="*/ 173 w 196"/>
              <a:gd name="T13" fmla="*/ 70 h 264"/>
              <a:gd name="T14" fmla="*/ 149 w 196"/>
              <a:gd name="T15" fmla="*/ 77 h 264"/>
              <a:gd name="T16" fmla="*/ 182 w 196"/>
              <a:gd name="T17" fmla="*/ 47 h 264"/>
              <a:gd name="T18" fmla="*/ 124 w 196"/>
              <a:gd name="T19" fmla="*/ 81 h 264"/>
              <a:gd name="T20" fmla="*/ 18 w 196"/>
              <a:gd name="T21" fmla="*/ 82 h 264"/>
              <a:gd name="T22" fmla="*/ 148 w 196"/>
              <a:gd name="T23" fmla="*/ 88 h 264"/>
              <a:gd name="T24" fmla="*/ 78 w 196"/>
              <a:gd name="T25" fmla="*/ 118 h 264"/>
              <a:gd name="T26" fmla="*/ 81 w 196"/>
              <a:gd name="T27" fmla="*/ 103 h 264"/>
              <a:gd name="T28" fmla="*/ 81 w 196"/>
              <a:gd name="T29" fmla="*/ 101 h 264"/>
              <a:gd name="T30" fmla="*/ 150 w 196"/>
              <a:gd name="T31" fmla="*/ 108 h 264"/>
              <a:gd name="T32" fmla="*/ 82 w 196"/>
              <a:gd name="T33" fmla="*/ 120 h 264"/>
              <a:gd name="T34" fmla="*/ 117 w 196"/>
              <a:gd name="T35" fmla="*/ 125 h 264"/>
              <a:gd name="T36" fmla="*/ 177 w 196"/>
              <a:gd name="T37" fmla="*/ 128 h 264"/>
              <a:gd name="T38" fmla="*/ 89 w 196"/>
              <a:gd name="T39" fmla="*/ 143 h 264"/>
              <a:gd name="T40" fmla="*/ 1 w 196"/>
              <a:gd name="T41" fmla="*/ 160 h 264"/>
              <a:gd name="T42" fmla="*/ 10 w 196"/>
              <a:gd name="T43" fmla="*/ 167 h 264"/>
              <a:gd name="T44" fmla="*/ 25 w 196"/>
              <a:gd name="T45" fmla="*/ 177 h 264"/>
              <a:gd name="T46" fmla="*/ 146 w 196"/>
              <a:gd name="T47" fmla="*/ 185 h 264"/>
              <a:gd name="T48" fmla="*/ 19 w 196"/>
              <a:gd name="T49" fmla="*/ 194 h 264"/>
              <a:gd name="T50" fmla="*/ 37 w 196"/>
              <a:gd name="T51" fmla="*/ 176 h 264"/>
              <a:gd name="T52" fmla="*/ 24 w 196"/>
              <a:gd name="T53" fmla="*/ 151 h 264"/>
              <a:gd name="T54" fmla="*/ 22 w 196"/>
              <a:gd name="T55" fmla="*/ 77 h 264"/>
              <a:gd name="T56" fmla="*/ 35 w 196"/>
              <a:gd name="T57" fmla="*/ 1 h 264"/>
              <a:gd name="T58" fmla="*/ 126 w 196"/>
              <a:gd name="T59" fmla="*/ 5 h 264"/>
              <a:gd name="T60" fmla="*/ 119 w 196"/>
              <a:gd name="T61" fmla="*/ 114 h 264"/>
              <a:gd name="T62" fmla="*/ 112 w 196"/>
              <a:gd name="T63" fmla="*/ 28 h 264"/>
              <a:gd name="T64" fmla="*/ 119 w 196"/>
              <a:gd name="T65" fmla="*/ 142 h 264"/>
              <a:gd name="T66" fmla="*/ 97 w 196"/>
              <a:gd name="T67" fmla="*/ 71 h 264"/>
              <a:gd name="T68" fmla="*/ 82 w 196"/>
              <a:gd name="T69" fmla="*/ 173 h 264"/>
              <a:gd name="T70" fmla="*/ 56 w 196"/>
              <a:gd name="T71" fmla="*/ 256 h 264"/>
              <a:gd name="T72" fmla="*/ 54 w 196"/>
              <a:gd name="T73" fmla="*/ 204 h 264"/>
              <a:gd name="T74" fmla="*/ 41 w 196"/>
              <a:gd name="T75" fmla="*/ 205 h 264"/>
              <a:gd name="T76" fmla="*/ 110 w 196"/>
              <a:gd name="T77" fmla="*/ 181 h 264"/>
              <a:gd name="T78" fmla="*/ 25 w 196"/>
              <a:gd name="T79" fmla="*/ 190 h 264"/>
              <a:gd name="T80" fmla="*/ 81 w 196"/>
              <a:gd name="T81" fmla="*/ 206 h 264"/>
              <a:gd name="T82" fmla="*/ 74 w 196"/>
              <a:gd name="T83" fmla="*/ 214 h 264"/>
              <a:gd name="T84" fmla="*/ 39 w 196"/>
              <a:gd name="T85" fmla="*/ 225 h 264"/>
              <a:gd name="T86" fmla="*/ 52 w 196"/>
              <a:gd name="T87" fmla="*/ 233 h 264"/>
              <a:gd name="T88" fmla="*/ 51 w 196"/>
              <a:gd name="T89" fmla="*/ 252 h 264"/>
              <a:gd name="T90" fmla="*/ 116 w 196"/>
              <a:gd name="T91" fmla="*/ 26 h 264"/>
              <a:gd name="T92" fmla="*/ 122 w 196"/>
              <a:gd name="T93" fmla="*/ 39 h 264"/>
              <a:gd name="T94" fmla="*/ 30 w 196"/>
              <a:gd name="T95" fmla="*/ 55 h 264"/>
              <a:gd name="T96" fmla="*/ 107 w 196"/>
              <a:gd name="T97" fmla="*/ 69 h 264"/>
              <a:gd name="T98" fmla="*/ 109 w 196"/>
              <a:gd name="T99" fmla="*/ 81 h 264"/>
              <a:gd name="T100" fmla="*/ 112 w 196"/>
              <a:gd name="T101" fmla="*/ 94 h 264"/>
              <a:gd name="T102" fmla="*/ 55 w 196"/>
              <a:gd name="T103" fmla="*/ 101 h 264"/>
              <a:gd name="T104" fmla="*/ 119 w 196"/>
              <a:gd name="T105" fmla="*/ 111 h 264"/>
              <a:gd name="T106" fmla="*/ 111 w 196"/>
              <a:gd name="T107" fmla="*/ 124 h 264"/>
              <a:gd name="T108" fmla="*/ 83 w 196"/>
              <a:gd name="T109" fmla="*/ 86 h 264"/>
              <a:gd name="T110" fmla="*/ 22 w 196"/>
              <a:gd name="T111" fmla="*/ 137 h 264"/>
              <a:gd name="T112" fmla="*/ 84 w 196"/>
              <a:gd name="T113" fmla="*/ 141 h 264"/>
              <a:gd name="T114" fmla="*/ 78 w 196"/>
              <a:gd name="T115" fmla="*/ 150 h 264"/>
              <a:gd name="T116" fmla="*/ 40 w 196"/>
              <a:gd name="T117" fmla="*/ 170 h 264"/>
              <a:gd name="T118" fmla="*/ 108 w 196"/>
              <a:gd name="T119" fmla="*/ 161 h 264"/>
              <a:gd name="T120" fmla="*/ 100 w 196"/>
              <a:gd name="T121" fmla="*/ 185 h 264"/>
              <a:gd name="T122" fmla="*/ 43 w 196"/>
              <a:gd name="T123" fmla="*/ 2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64">
                <a:moveTo>
                  <a:pt x="60" y="264"/>
                </a:moveTo>
                <a:cubicBezTo>
                  <a:pt x="58" y="264"/>
                  <a:pt x="59" y="262"/>
                  <a:pt x="59" y="261"/>
                </a:cubicBezTo>
                <a:cubicBezTo>
                  <a:pt x="59" y="259"/>
                  <a:pt x="59" y="255"/>
                  <a:pt x="60" y="256"/>
                </a:cubicBezTo>
                <a:cubicBezTo>
                  <a:pt x="61" y="258"/>
                  <a:pt x="60" y="260"/>
                  <a:pt x="60" y="261"/>
                </a:cubicBezTo>
                <a:cubicBezTo>
                  <a:pt x="60" y="262"/>
                  <a:pt x="61" y="264"/>
                  <a:pt x="60" y="264"/>
                </a:cubicBezTo>
                <a:close/>
                <a:moveTo>
                  <a:pt x="129" y="4"/>
                </a:moveTo>
                <a:cubicBezTo>
                  <a:pt x="129" y="4"/>
                  <a:pt x="130" y="2"/>
                  <a:pt x="130" y="2"/>
                </a:cubicBezTo>
                <a:cubicBezTo>
                  <a:pt x="130" y="3"/>
                  <a:pt x="130" y="4"/>
                  <a:pt x="129" y="4"/>
                </a:cubicBezTo>
                <a:close/>
                <a:moveTo>
                  <a:pt x="6" y="9"/>
                </a:moveTo>
                <a:cubicBezTo>
                  <a:pt x="6" y="9"/>
                  <a:pt x="7" y="7"/>
                  <a:pt x="7" y="8"/>
                </a:cubicBezTo>
                <a:cubicBezTo>
                  <a:pt x="7" y="8"/>
                  <a:pt x="7" y="9"/>
                  <a:pt x="6" y="9"/>
                </a:cubicBezTo>
                <a:close/>
                <a:moveTo>
                  <a:pt x="170" y="8"/>
                </a:moveTo>
                <a:cubicBezTo>
                  <a:pt x="169" y="8"/>
                  <a:pt x="171" y="4"/>
                  <a:pt x="171" y="5"/>
                </a:cubicBezTo>
                <a:cubicBezTo>
                  <a:pt x="172" y="6"/>
                  <a:pt x="171" y="8"/>
                  <a:pt x="170" y="8"/>
                </a:cubicBezTo>
                <a:close/>
                <a:moveTo>
                  <a:pt x="12" y="11"/>
                </a:moveTo>
                <a:cubicBezTo>
                  <a:pt x="11" y="11"/>
                  <a:pt x="12" y="9"/>
                  <a:pt x="12" y="8"/>
                </a:cubicBezTo>
                <a:cubicBezTo>
                  <a:pt x="12" y="8"/>
                  <a:pt x="12" y="6"/>
                  <a:pt x="13" y="7"/>
                </a:cubicBezTo>
                <a:cubicBezTo>
                  <a:pt x="14" y="8"/>
                  <a:pt x="13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172" y="8"/>
                </a:moveTo>
                <a:cubicBezTo>
                  <a:pt x="171" y="8"/>
                  <a:pt x="172" y="6"/>
                  <a:pt x="172" y="7"/>
                </a:cubicBezTo>
                <a:cubicBezTo>
                  <a:pt x="172" y="7"/>
                  <a:pt x="173" y="8"/>
                  <a:pt x="172" y="8"/>
                </a:cubicBezTo>
                <a:close/>
                <a:moveTo>
                  <a:pt x="12" y="13"/>
                </a:moveTo>
                <a:cubicBezTo>
                  <a:pt x="11" y="13"/>
                  <a:pt x="13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lose/>
                <a:moveTo>
                  <a:pt x="175" y="10"/>
                </a:moveTo>
                <a:cubicBezTo>
                  <a:pt x="174" y="11"/>
                  <a:pt x="175" y="8"/>
                  <a:pt x="175" y="7"/>
                </a:cubicBezTo>
                <a:cubicBezTo>
                  <a:pt x="175" y="6"/>
                  <a:pt x="175" y="3"/>
                  <a:pt x="176" y="4"/>
                </a:cubicBezTo>
                <a:cubicBezTo>
                  <a:pt x="177" y="5"/>
                  <a:pt x="176" y="8"/>
                  <a:pt x="176" y="9"/>
                </a:cubicBezTo>
                <a:cubicBezTo>
                  <a:pt x="176" y="10"/>
                  <a:pt x="176" y="10"/>
                  <a:pt x="175" y="10"/>
                </a:cubicBezTo>
                <a:close/>
                <a:moveTo>
                  <a:pt x="6" y="14"/>
                </a:moveTo>
                <a:cubicBezTo>
                  <a:pt x="6" y="14"/>
                  <a:pt x="7" y="13"/>
                  <a:pt x="7" y="13"/>
                </a:cubicBezTo>
                <a:cubicBezTo>
                  <a:pt x="7" y="14"/>
                  <a:pt x="7" y="14"/>
                  <a:pt x="6" y="14"/>
                </a:cubicBezTo>
                <a:close/>
                <a:moveTo>
                  <a:pt x="2" y="15"/>
                </a:moveTo>
                <a:cubicBezTo>
                  <a:pt x="1" y="15"/>
                  <a:pt x="1" y="13"/>
                  <a:pt x="1" y="12"/>
                </a:cubicBezTo>
                <a:cubicBezTo>
                  <a:pt x="1" y="11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2" y="5"/>
                  <a:pt x="4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3" y="9"/>
                  <a:pt x="3" y="9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3"/>
                  <a:pt x="3" y="15"/>
                  <a:pt x="2" y="15"/>
                </a:cubicBezTo>
                <a:close/>
                <a:moveTo>
                  <a:pt x="149" y="12"/>
                </a:moveTo>
                <a:cubicBezTo>
                  <a:pt x="149" y="12"/>
                  <a:pt x="149" y="11"/>
                  <a:pt x="149" y="11"/>
                </a:cubicBezTo>
                <a:cubicBezTo>
                  <a:pt x="149" y="11"/>
                  <a:pt x="149" y="12"/>
                  <a:pt x="149" y="12"/>
                </a:cubicBezTo>
                <a:close/>
                <a:moveTo>
                  <a:pt x="150" y="14"/>
                </a:moveTo>
                <a:cubicBezTo>
                  <a:pt x="149" y="14"/>
                  <a:pt x="150" y="11"/>
                  <a:pt x="150" y="10"/>
                </a:cubicBezTo>
                <a:cubicBezTo>
                  <a:pt x="150" y="9"/>
                  <a:pt x="150" y="5"/>
                  <a:pt x="150" y="6"/>
                </a:cubicBezTo>
                <a:cubicBezTo>
                  <a:pt x="151" y="8"/>
                  <a:pt x="151" y="11"/>
                  <a:pt x="151" y="13"/>
                </a:cubicBezTo>
                <a:cubicBezTo>
                  <a:pt x="151" y="14"/>
                  <a:pt x="150" y="14"/>
                  <a:pt x="150" y="14"/>
                </a:cubicBezTo>
                <a:close/>
                <a:moveTo>
                  <a:pt x="6" y="17"/>
                </a:moveTo>
                <a:cubicBezTo>
                  <a:pt x="6" y="17"/>
                  <a:pt x="7" y="16"/>
                  <a:pt x="7" y="16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184" y="14"/>
                </a:moveTo>
                <a:cubicBezTo>
                  <a:pt x="183" y="13"/>
                  <a:pt x="184" y="11"/>
                  <a:pt x="184" y="9"/>
                </a:cubicBezTo>
                <a:cubicBezTo>
                  <a:pt x="184" y="8"/>
                  <a:pt x="184" y="7"/>
                  <a:pt x="184" y="5"/>
                </a:cubicBezTo>
                <a:cubicBezTo>
                  <a:pt x="184" y="4"/>
                  <a:pt x="184" y="2"/>
                  <a:pt x="185" y="3"/>
                </a:cubicBezTo>
                <a:cubicBezTo>
                  <a:pt x="186" y="4"/>
                  <a:pt x="185" y="6"/>
                  <a:pt x="185" y="8"/>
                </a:cubicBezTo>
                <a:cubicBezTo>
                  <a:pt x="185" y="10"/>
                  <a:pt x="186" y="14"/>
                  <a:pt x="184" y="14"/>
                </a:cubicBezTo>
                <a:close/>
                <a:moveTo>
                  <a:pt x="172" y="14"/>
                </a:moveTo>
                <a:cubicBezTo>
                  <a:pt x="171" y="14"/>
                  <a:pt x="172" y="11"/>
                  <a:pt x="173" y="12"/>
                </a:cubicBezTo>
                <a:cubicBezTo>
                  <a:pt x="173" y="13"/>
                  <a:pt x="173" y="14"/>
                  <a:pt x="172" y="14"/>
                </a:cubicBezTo>
                <a:close/>
                <a:moveTo>
                  <a:pt x="150" y="16"/>
                </a:moveTo>
                <a:cubicBezTo>
                  <a:pt x="149" y="16"/>
                  <a:pt x="150" y="15"/>
                  <a:pt x="150" y="15"/>
                </a:cubicBezTo>
                <a:cubicBezTo>
                  <a:pt x="150" y="15"/>
                  <a:pt x="150" y="16"/>
                  <a:pt x="150" y="16"/>
                </a:cubicBezTo>
                <a:close/>
                <a:moveTo>
                  <a:pt x="192" y="15"/>
                </a:moveTo>
                <a:cubicBezTo>
                  <a:pt x="191" y="15"/>
                  <a:pt x="193" y="14"/>
                  <a:pt x="193" y="14"/>
                </a:cubicBezTo>
                <a:cubicBezTo>
                  <a:pt x="193" y="15"/>
                  <a:pt x="192" y="15"/>
                  <a:pt x="192" y="15"/>
                </a:cubicBezTo>
                <a:close/>
                <a:moveTo>
                  <a:pt x="12" y="20"/>
                </a:moveTo>
                <a:cubicBezTo>
                  <a:pt x="12" y="20"/>
                  <a:pt x="12" y="19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8"/>
                  <a:pt x="13" y="21"/>
                  <a:pt x="12" y="20"/>
                </a:cubicBezTo>
                <a:close/>
                <a:moveTo>
                  <a:pt x="184" y="19"/>
                </a:moveTo>
                <a:cubicBezTo>
                  <a:pt x="183" y="19"/>
                  <a:pt x="184" y="15"/>
                  <a:pt x="185" y="16"/>
                </a:cubicBezTo>
                <a:cubicBezTo>
                  <a:pt x="186" y="16"/>
                  <a:pt x="185" y="19"/>
                  <a:pt x="184" y="19"/>
                </a:cubicBezTo>
                <a:close/>
                <a:moveTo>
                  <a:pt x="172" y="19"/>
                </a:moveTo>
                <a:cubicBezTo>
                  <a:pt x="172" y="19"/>
                  <a:pt x="173" y="17"/>
                  <a:pt x="173" y="18"/>
                </a:cubicBezTo>
                <a:cubicBezTo>
                  <a:pt x="173" y="18"/>
                  <a:pt x="173" y="19"/>
                  <a:pt x="172" y="19"/>
                </a:cubicBezTo>
                <a:close/>
                <a:moveTo>
                  <a:pt x="13" y="23"/>
                </a:moveTo>
                <a:cubicBezTo>
                  <a:pt x="12" y="23"/>
                  <a:pt x="12" y="22"/>
                  <a:pt x="13" y="22"/>
                </a:cubicBezTo>
                <a:cubicBezTo>
                  <a:pt x="13" y="22"/>
                  <a:pt x="13" y="23"/>
                  <a:pt x="13" y="23"/>
                </a:cubicBezTo>
                <a:close/>
                <a:moveTo>
                  <a:pt x="1" y="24"/>
                </a:moveTo>
                <a:cubicBezTo>
                  <a:pt x="0" y="24"/>
                  <a:pt x="2" y="21"/>
                  <a:pt x="2" y="20"/>
                </a:cubicBezTo>
                <a:cubicBezTo>
                  <a:pt x="2" y="19"/>
                  <a:pt x="1" y="18"/>
                  <a:pt x="2" y="18"/>
                </a:cubicBezTo>
                <a:cubicBezTo>
                  <a:pt x="3" y="19"/>
                  <a:pt x="3" y="22"/>
                  <a:pt x="2" y="24"/>
                </a:cubicBezTo>
                <a:cubicBezTo>
                  <a:pt x="2" y="24"/>
                  <a:pt x="2" y="24"/>
                  <a:pt x="1" y="24"/>
                </a:cubicBezTo>
                <a:close/>
                <a:moveTo>
                  <a:pt x="185" y="23"/>
                </a:moveTo>
                <a:cubicBezTo>
                  <a:pt x="184" y="23"/>
                  <a:pt x="185" y="22"/>
                  <a:pt x="185" y="22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5" y="23"/>
                  <a:pt x="185" y="23"/>
                  <a:pt x="185" y="23"/>
                </a:cubicBezTo>
                <a:close/>
                <a:moveTo>
                  <a:pt x="176" y="25"/>
                </a:moveTo>
                <a:cubicBezTo>
                  <a:pt x="175" y="25"/>
                  <a:pt x="175" y="21"/>
                  <a:pt x="176" y="22"/>
                </a:cubicBezTo>
                <a:cubicBezTo>
                  <a:pt x="177" y="22"/>
                  <a:pt x="177" y="25"/>
                  <a:pt x="176" y="25"/>
                </a:cubicBezTo>
                <a:close/>
                <a:moveTo>
                  <a:pt x="172" y="25"/>
                </a:moveTo>
                <a:cubicBezTo>
                  <a:pt x="171" y="25"/>
                  <a:pt x="172" y="21"/>
                  <a:pt x="173" y="22"/>
                </a:cubicBezTo>
                <a:cubicBezTo>
                  <a:pt x="173" y="23"/>
                  <a:pt x="173" y="25"/>
                  <a:pt x="172" y="25"/>
                </a:cubicBezTo>
                <a:close/>
                <a:moveTo>
                  <a:pt x="2" y="30"/>
                </a:moveTo>
                <a:cubicBezTo>
                  <a:pt x="1" y="30"/>
                  <a:pt x="2" y="28"/>
                  <a:pt x="2" y="28"/>
                </a:cubicBezTo>
                <a:cubicBezTo>
                  <a:pt x="2" y="27"/>
                  <a:pt x="2" y="26"/>
                  <a:pt x="2" y="26"/>
                </a:cubicBezTo>
                <a:cubicBezTo>
                  <a:pt x="4" y="26"/>
                  <a:pt x="3" y="28"/>
                  <a:pt x="2" y="30"/>
                </a:cubicBezTo>
                <a:cubicBezTo>
                  <a:pt x="2" y="30"/>
                  <a:pt x="2" y="30"/>
                  <a:pt x="2" y="30"/>
                </a:cubicBezTo>
                <a:close/>
                <a:moveTo>
                  <a:pt x="113" y="29"/>
                </a:moveTo>
                <a:cubicBezTo>
                  <a:pt x="113" y="29"/>
                  <a:pt x="113" y="28"/>
                  <a:pt x="114" y="28"/>
                </a:cubicBezTo>
                <a:cubicBezTo>
                  <a:pt x="114" y="28"/>
                  <a:pt x="114" y="29"/>
                  <a:pt x="113" y="29"/>
                </a:cubicBezTo>
                <a:close/>
                <a:moveTo>
                  <a:pt x="150" y="29"/>
                </a:moveTo>
                <a:cubicBezTo>
                  <a:pt x="149" y="29"/>
                  <a:pt x="150" y="27"/>
                  <a:pt x="150" y="28"/>
                </a:cubicBezTo>
                <a:cubicBezTo>
                  <a:pt x="150" y="28"/>
                  <a:pt x="151" y="29"/>
                  <a:pt x="150" y="29"/>
                </a:cubicBezTo>
                <a:close/>
                <a:moveTo>
                  <a:pt x="7" y="32"/>
                </a:moveTo>
                <a:cubicBezTo>
                  <a:pt x="7" y="32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lose/>
                <a:moveTo>
                  <a:pt x="172" y="29"/>
                </a:moveTo>
                <a:cubicBezTo>
                  <a:pt x="172" y="29"/>
                  <a:pt x="173" y="27"/>
                  <a:pt x="173" y="28"/>
                </a:cubicBezTo>
                <a:cubicBezTo>
                  <a:pt x="173" y="28"/>
                  <a:pt x="173" y="29"/>
                  <a:pt x="172" y="29"/>
                </a:cubicBezTo>
                <a:close/>
                <a:moveTo>
                  <a:pt x="12" y="34"/>
                </a:moveTo>
                <a:cubicBezTo>
                  <a:pt x="12" y="34"/>
                  <a:pt x="13" y="33"/>
                  <a:pt x="13" y="33"/>
                </a:cubicBezTo>
                <a:cubicBezTo>
                  <a:pt x="14" y="34"/>
                  <a:pt x="13" y="34"/>
                  <a:pt x="12" y="34"/>
                </a:cubicBezTo>
                <a:close/>
                <a:moveTo>
                  <a:pt x="113" y="33"/>
                </a:moveTo>
                <a:cubicBezTo>
                  <a:pt x="113" y="33"/>
                  <a:pt x="113" y="32"/>
                  <a:pt x="113" y="32"/>
                </a:cubicBezTo>
                <a:cubicBezTo>
                  <a:pt x="113" y="31"/>
                  <a:pt x="114" y="33"/>
                  <a:pt x="113" y="33"/>
                </a:cubicBezTo>
                <a:close/>
                <a:moveTo>
                  <a:pt x="173" y="33"/>
                </a:moveTo>
                <a:cubicBezTo>
                  <a:pt x="171" y="33"/>
                  <a:pt x="172" y="29"/>
                  <a:pt x="173" y="30"/>
                </a:cubicBezTo>
                <a:cubicBezTo>
                  <a:pt x="173" y="31"/>
                  <a:pt x="174" y="33"/>
                  <a:pt x="173" y="33"/>
                </a:cubicBezTo>
                <a:close/>
                <a:moveTo>
                  <a:pt x="130" y="35"/>
                </a:moveTo>
                <a:cubicBezTo>
                  <a:pt x="130" y="35"/>
                  <a:pt x="131" y="34"/>
                  <a:pt x="131" y="34"/>
                </a:cubicBezTo>
                <a:cubicBezTo>
                  <a:pt x="131" y="34"/>
                  <a:pt x="130" y="35"/>
                  <a:pt x="130" y="35"/>
                </a:cubicBezTo>
                <a:close/>
                <a:moveTo>
                  <a:pt x="125" y="42"/>
                </a:moveTo>
                <a:cubicBezTo>
                  <a:pt x="125" y="42"/>
                  <a:pt x="125" y="39"/>
                  <a:pt x="126" y="40"/>
                </a:cubicBezTo>
                <a:cubicBezTo>
                  <a:pt x="126" y="41"/>
                  <a:pt x="126" y="42"/>
                  <a:pt x="125" y="42"/>
                </a:cubicBezTo>
                <a:close/>
                <a:moveTo>
                  <a:pt x="115" y="44"/>
                </a:moveTo>
                <a:cubicBezTo>
                  <a:pt x="114" y="44"/>
                  <a:pt x="115" y="41"/>
                  <a:pt x="116" y="42"/>
                </a:cubicBezTo>
                <a:cubicBezTo>
                  <a:pt x="116" y="42"/>
                  <a:pt x="116" y="44"/>
                  <a:pt x="115" y="44"/>
                </a:cubicBezTo>
                <a:close/>
                <a:moveTo>
                  <a:pt x="12" y="47"/>
                </a:moveTo>
                <a:cubicBezTo>
                  <a:pt x="11" y="47"/>
                  <a:pt x="12" y="44"/>
                  <a:pt x="10" y="44"/>
                </a:cubicBezTo>
                <a:cubicBezTo>
                  <a:pt x="10" y="44"/>
                  <a:pt x="10" y="46"/>
                  <a:pt x="10" y="45"/>
                </a:cubicBezTo>
                <a:cubicBezTo>
                  <a:pt x="9" y="44"/>
                  <a:pt x="10" y="43"/>
                  <a:pt x="10" y="41"/>
                </a:cubicBezTo>
                <a:cubicBezTo>
                  <a:pt x="10" y="41"/>
                  <a:pt x="10" y="38"/>
                  <a:pt x="10" y="39"/>
                </a:cubicBezTo>
                <a:cubicBezTo>
                  <a:pt x="10" y="40"/>
                  <a:pt x="10" y="42"/>
                  <a:pt x="11" y="41"/>
                </a:cubicBezTo>
                <a:cubicBezTo>
                  <a:pt x="11" y="40"/>
                  <a:pt x="11" y="36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8" y="37"/>
                  <a:pt x="9" y="34"/>
                  <a:pt x="9" y="32"/>
                </a:cubicBezTo>
                <a:cubicBezTo>
                  <a:pt x="9" y="31"/>
                  <a:pt x="9" y="29"/>
                  <a:pt x="9" y="28"/>
                </a:cubicBezTo>
                <a:cubicBezTo>
                  <a:pt x="8" y="27"/>
                  <a:pt x="9" y="26"/>
                  <a:pt x="8" y="26"/>
                </a:cubicBezTo>
                <a:cubicBezTo>
                  <a:pt x="7" y="26"/>
                  <a:pt x="8" y="28"/>
                  <a:pt x="7" y="28"/>
                </a:cubicBezTo>
                <a:cubicBezTo>
                  <a:pt x="6" y="28"/>
                  <a:pt x="7" y="26"/>
                  <a:pt x="8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10" y="23"/>
                  <a:pt x="9" y="21"/>
                  <a:pt x="9" y="19"/>
                </a:cubicBezTo>
                <a:cubicBezTo>
                  <a:pt x="8" y="16"/>
                  <a:pt x="9" y="14"/>
                  <a:pt x="8" y="11"/>
                </a:cubicBezTo>
                <a:cubicBezTo>
                  <a:pt x="8" y="11"/>
                  <a:pt x="7" y="12"/>
                  <a:pt x="7" y="11"/>
                </a:cubicBezTo>
                <a:cubicBezTo>
                  <a:pt x="6" y="11"/>
                  <a:pt x="7" y="10"/>
                  <a:pt x="7" y="10"/>
                </a:cubicBezTo>
                <a:cubicBezTo>
                  <a:pt x="8" y="10"/>
                  <a:pt x="8" y="11"/>
                  <a:pt x="8" y="10"/>
                </a:cubicBezTo>
                <a:cubicBezTo>
                  <a:pt x="9" y="9"/>
                  <a:pt x="8" y="9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5"/>
                  <a:pt x="11" y="5"/>
                </a:cubicBezTo>
                <a:cubicBezTo>
                  <a:pt x="12" y="6"/>
                  <a:pt x="11" y="8"/>
                  <a:pt x="11" y="10"/>
                </a:cubicBezTo>
                <a:cubicBezTo>
                  <a:pt x="11" y="21"/>
                  <a:pt x="11" y="31"/>
                  <a:pt x="12" y="43"/>
                </a:cubicBezTo>
                <a:cubicBezTo>
                  <a:pt x="12" y="44"/>
                  <a:pt x="13" y="47"/>
                  <a:pt x="12" y="47"/>
                </a:cubicBezTo>
                <a:close/>
                <a:moveTo>
                  <a:pt x="185" y="44"/>
                </a:moveTo>
                <a:cubicBezTo>
                  <a:pt x="185" y="44"/>
                  <a:pt x="185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lose/>
                <a:moveTo>
                  <a:pt x="149" y="45"/>
                </a:moveTo>
                <a:cubicBezTo>
                  <a:pt x="148" y="45"/>
                  <a:pt x="149" y="42"/>
                  <a:pt x="149" y="43"/>
                </a:cubicBezTo>
                <a:cubicBezTo>
                  <a:pt x="150" y="43"/>
                  <a:pt x="150" y="45"/>
                  <a:pt x="149" y="45"/>
                </a:cubicBezTo>
                <a:close/>
                <a:moveTo>
                  <a:pt x="13" y="48"/>
                </a:moveTo>
                <a:cubicBezTo>
                  <a:pt x="12" y="48"/>
                  <a:pt x="13" y="46"/>
                  <a:pt x="14" y="46"/>
                </a:cubicBezTo>
                <a:cubicBezTo>
                  <a:pt x="14" y="47"/>
                  <a:pt x="13" y="48"/>
                  <a:pt x="13" y="48"/>
                </a:cubicBezTo>
                <a:close/>
                <a:moveTo>
                  <a:pt x="125" y="46"/>
                </a:moveTo>
                <a:cubicBezTo>
                  <a:pt x="125" y="46"/>
                  <a:pt x="126" y="44"/>
                  <a:pt x="126" y="45"/>
                </a:cubicBezTo>
                <a:cubicBezTo>
                  <a:pt x="126" y="45"/>
                  <a:pt x="126" y="46"/>
                  <a:pt x="125" y="46"/>
                </a:cubicBezTo>
                <a:close/>
                <a:moveTo>
                  <a:pt x="192" y="45"/>
                </a:moveTo>
                <a:cubicBezTo>
                  <a:pt x="192" y="45"/>
                  <a:pt x="192" y="43"/>
                  <a:pt x="193" y="43"/>
                </a:cubicBezTo>
                <a:cubicBezTo>
                  <a:pt x="193" y="44"/>
                  <a:pt x="193" y="45"/>
                  <a:pt x="192" y="45"/>
                </a:cubicBezTo>
                <a:close/>
                <a:moveTo>
                  <a:pt x="122" y="47"/>
                </a:moveTo>
                <a:cubicBezTo>
                  <a:pt x="120" y="47"/>
                  <a:pt x="121" y="45"/>
                  <a:pt x="121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3" y="44"/>
                  <a:pt x="123" y="47"/>
                  <a:pt x="122" y="47"/>
                </a:cubicBezTo>
                <a:close/>
                <a:moveTo>
                  <a:pt x="120" y="48"/>
                </a:moveTo>
                <a:cubicBezTo>
                  <a:pt x="119" y="48"/>
                  <a:pt x="120" y="46"/>
                  <a:pt x="120" y="46"/>
                </a:cubicBezTo>
                <a:cubicBezTo>
                  <a:pt x="120" y="47"/>
                  <a:pt x="120" y="48"/>
                  <a:pt x="120" y="48"/>
                </a:cubicBezTo>
                <a:close/>
                <a:moveTo>
                  <a:pt x="149" y="50"/>
                </a:moveTo>
                <a:cubicBezTo>
                  <a:pt x="148" y="50"/>
                  <a:pt x="149" y="47"/>
                  <a:pt x="149" y="48"/>
                </a:cubicBezTo>
                <a:cubicBezTo>
                  <a:pt x="150" y="48"/>
                  <a:pt x="150" y="50"/>
                  <a:pt x="149" y="50"/>
                </a:cubicBezTo>
                <a:close/>
                <a:moveTo>
                  <a:pt x="192" y="49"/>
                </a:moveTo>
                <a:cubicBezTo>
                  <a:pt x="192" y="49"/>
                  <a:pt x="193" y="48"/>
                  <a:pt x="193" y="48"/>
                </a:cubicBezTo>
                <a:cubicBezTo>
                  <a:pt x="193" y="48"/>
                  <a:pt x="193" y="49"/>
                  <a:pt x="192" y="49"/>
                </a:cubicBezTo>
                <a:close/>
                <a:moveTo>
                  <a:pt x="172" y="51"/>
                </a:moveTo>
                <a:cubicBezTo>
                  <a:pt x="172" y="51"/>
                  <a:pt x="173" y="48"/>
                  <a:pt x="173" y="49"/>
                </a:cubicBezTo>
                <a:cubicBezTo>
                  <a:pt x="173" y="49"/>
                  <a:pt x="173" y="51"/>
                  <a:pt x="172" y="51"/>
                </a:cubicBezTo>
                <a:close/>
                <a:moveTo>
                  <a:pt x="181" y="53"/>
                </a:moveTo>
                <a:cubicBezTo>
                  <a:pt x="180" y="53"/>
                  <a:pt x="181" y="49"/>
                  <a:pt x="182" y="50"/>
                </a:cubicBezTo>
                <a:cubicBezTo>
                  <a:pt x="182" y="51"/>
                  <a:pt x="182" y="53"/>
                  <a:pt x="181" y="53"/>
                </a:cubicBezTo>
                <a:close/>
                <a:moveTo>
                  <a:pt x="2" y="57"/>
                </a:moveTo>
                <a:cubicBezTo>
                  <a:pt x="2" y="57"/>
                  <a:pt x="3" y="55"/>
                  <a:pt x="3" y="56"/>
                </a:cubicBezTo>
                <a:cubicBezTo>
                  <a:pt x="3" y="56"/>
                  <a:pt x="3" y="57"/>
                  <a:pt x="2" y="57"/>
                </a:cubicBezTo>
                <a:close/>
                <a:moveTo>
                  <a:pt x="116" y="56"/>
                </a:moveTo>
                <a:cubicBezTo>
                  <a:pt x="116" y="56"/>
                  <a:pt x="117" y="55"/>
                  <a:pt x="117" y="55"/>
                </a:cubicBezTo>
                <a:cubicBezTo>
                  <a:pt x="117" y="55"/>
                  <a:pt x="117" y="56"/>
                  <a:pt x="116" y="56"/>
                </a:cubicBezTo>
                <a:close/>
                <a:moveTo>
                  <a:pt x="17" y="59"/>
                </a:moveTo>
                <a:cubicBezTo>
                  <a:pt x="16" y="59"/>
                  <a:pt x="17" y="56"/>
                  <a:pt x="17" y="57"/>
                </a:cubicBezTo>
                <a:cubicBezTo>
                  <a:pt x="18" y="57"/>
                  <a:pt x="18" y="59"/>
                  <a:pt x="17" y="59"/>
                </a:cubicBezTo>
                <a:close/>
                <a:moveTo>
                  <a:pt x="12" y="59"/>
                </a:moveTo>
                <a:cubicBezTo>
                  <a:pt x="11" y="59"/>
                  <a:pt x="12" y="57"/>
                  <a:pt x="12" y="58"/>
                </a:cubicBezTo>
                <a:cubicBezTo>
                  <a:pt x="12" y="58"/>
                  <a:pt x="13" y="59"/>
                  <a:pt x="12" y="59"/>
                </a:cubicBezTo>
                <a:close/>
                <a:moveTo>
                  <a:pt x="173" y="56"/>
                </a:moveTo>
                <a:cubicBezTo>
                  <a:pt x="172" y="56"/>
                  <a:pt x="173" y="54"/>
                  <a:pt x="173" y="54"/>
                </a:cubicBezTo>
                <a:cubicBezTo>
                  <a:pt x="173" y="55"/>
                  <a:pt x="173" y="56"/>
                  <a:pt x="173" y="56"/>
                </a:cubicBezTo>
                <a:close/>
                <a:moveTo>
                  <a:pt x="130" y="58"/>
                </a:moveTo>
                <a:cubicBezTo>
                  <a:pt x="129" y="58"/>
                  <a:pt x="130" y="56"/>
                  <a:pt x="130" y="55"/>
                </a:cubicBezTo>
                <a:cubicBezTo>
                  <a:pt x="130" y="54"/>
                  <a:pt x="130" y="53"/>
                  <a:pt x="131" y="53"/>
                </a:cubicBezTo>
                <a:cubicBezTo>
                  <a:pt x="132" y="54"/>
                  <a:pt x="131" y="56"/>
                  <a:pt x="131" y="58"/>
                </a:cubicBezTo>
                <a:cubicBezTo>
                  <a:pt x="130" y="58"/>
                  <a:pt x="130" y="58"/>
                  <a:pt x="130" y="58"/>
                </a:cubicBezTo>
                <a:close/>
                <a:moveTo>
                  <a:pt x="149" y="58"/>
                </a:moveTo>
                <a:cubicBezTo>
                  <a:pt x="149" y="58"/>
                  <a:pt x="150" y="56"/>
                  <a:pt x="150" y="57"/>
                </a:cubicBezTo>
                <a:cubicBezTo>
                  <a:pt x="150" y="57"/>
                  <a:pt x="150" y="58"/>
                  <a:pt x="149" y="58"/>
                </a:cubicBezTo>
                <a:close/>
                <a:moveTo>
                  <a:pt x="115" y="59"/>
                </a:moveTo>
                <a:cubicBezTo>
                  <a:pt x="114" y="59"/>
                  <a:pt x="114" y="57"/>
                  <a:pt x="114" y="57"/>
                </a:cubicBezTo>
                <a:cubicBezTo>
                  <a:pt x="115" y="56"/>
                  <a:pt x="114" y="55"/>
                  <a:pt x="115" y="55"/>
                </a:cubicBezTo>
                <a:cubicBezTo>
                  <a:pt x="116" y="54"/>
                  <a:pt x="116" y="59"/>
                  <a:pt x="115" y="59"/>
                </a:cubicBezTo>
                <a:close/>
                <a:moveTo>
                  <a:pt x="193" y="58"/>
                </a:moveTo>
                <a:cubicBezTo>
                  <a:pt x="191" y="58"/>
                  <a:pt x="193" y="56"/>
                  <a:pt x="193" y="55"/>
                </a:cubicBezTo>
                <a:cubicBezTo>
                  <a:pt x="193" y="54"/>
                  <a:pt x="193" y="50"/>
                  <a:pt x="193" y="51"/>
                </a:cubicBezTo>
                <a:cubicBezTo>
                  <a:pt x="194" y="54"/>
                  <a:pt x="194" y="56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lose/>
                <a:moveTo>
                  <a:pt x="181" y="59"/>
                </a:moveTo>
                <a:cubicBezTo>
                  <a:pt x="180" y="59"/>
                  <a:pt x="181" y="57"/>
                  <a:pt x="181" y="56"/>
                </a:cubicBezTo>
                <a:cubicBezTo>
                  <a:pt x="181" y="56"/>
                  <a:pt x="181" y="55"/>
                  <a:pt x="181" y="55"/>
                </a:cubicBezTo>
                <a:cubicBezTo>
                  <a:pt x="182" y="56"/>
                  <a:pt x="182" y="59"/>
                  <a:pt x="181" y="59"/>
                </a:cubicBezTo>
                <a:close/>
                <a:moveTo>
                  <a:pt x="192" y="61"/>
                </a:moveTo>
                <a:cubicBezTo>
                  <a:pt x="191" y="61"/>
                  <a:pt x="192" y="59"/>
                  <a:pt x="193" y="59"/>
                </a:cubicBezTo>
                <a:cubicBezTo>
                  <a:pt x="193" y="60"/>
                  <a:pt x="193" y="61"/>
                  <a:pt x="192" y="61"/>
                </a:cubicBezTo>
                <a:close/>
                <a:moveTo>
                  <a:pt x="149" y="62"/>
                </a:moveTo>
                <a:cubicBezTo>
                  <a:pt x="148" y="62"/>
                  <a:pt x="149" y="58"/>
                  <a:pt x="150" y="59"/>
                </a:cubicBezTo>
                <a:cubicBezTo>
                  <a:pt x="150" y="60"/>
                  <a:pt x="150" y="62"/>
                  <a:pt x="149" y="62"/>
                </a:cubicBezTo>
                <a:close/>
                <a:moveTo>
                  <a:pt x="130" y="63"/>
                </a:moveTo>
                <a:cubicBezTo>
                  <a:pt x="130" y="63"/>
                  <a:pt x="130" y="60"/>
                  <a:pt x="131" y="61"/>
                </a:cubicBezTo>
                <a:cubicBezTo>
                  <a:pt x="131" y="61"/>
                  <a:pt x="131" y="63"/>
                  <a:pt x="130" y="63"/>
                </a:cubicBezTo>
                <a:close/>
                <a:moveTo>
                  <a:pt x="151" y="63"/>
                </a:moveTo>
                <a:cubicBezTo>
                  <a:pt x="151" y="63"/>
                  <a:pt x="152" y="61"/>
                  <a:pt x="152" y="61"/>
                </a:cubicBezTo>
                <a:cubicBezTo>
                  <a:pt x="152" y="62"/>
                  <a:pt x="152" y="63"/>
                  <a:pt x="151" y="63"/>
                </a:cubicBezTo>
                <a:close/>
                <a:moveTo>
                  <a:pt x="117" y="64"/>
                </a:moveTo>
                <a:cubicBezTo>
                  <a:pt x="116" y="64"/>
                  <a:pt x="117" y="63"/>
                  <a:pt x="117" y="63"/>
                </a:cubicBezTo>
                <a:cubicBezTo>
                  <a:pt x="117" y="63"/>
                  <a:pt x="117" y="64"/>
                  <a:pt x="117" y="64"/>
                </a:cubicBezTo>
                <a:close/>
                <a:moveTo>
                  <a:pt x="85" y="65"/>
                </a:moveTo>
                <a:cubicBezTo>
                  <a:pt x="84" y="64"/>
                  <a:pt x="86" y="63"/>
                  <a:pt x="87" y="62"/>
                </a:cubicBezTo>
                <a:cubicBezTo>
                  <a:pt x="87" y="61"/>
                  <a:pt x="87" y="58"/>
                  <a:pt x="87" y="59"/>
                </a:cubicBezTo>
                <a:cubicBezTo>
                  <a:pt x="88" y="61"/>
                  <a:pt x="87" y="66"/>
                  <a:pt x="85" y="65"/>
                </a:cubicBezTo>
                <a:close/>
                <a:moveTo>
                  <a:pt x="193" y="63"/>
                </a:moveTo>
                <a:cubicBezTo>
                  <a:pt x="192" y="63"/>
                  <a:pt x="193" y="62"/>
                  <a:pt x="193" y="62"/>
                </a:cubicBezTo>
                <a:cubicBezTo>
                  <a:pt x="193" y="62"/>
                  <a:pt x="193" y="63"/>
                  <a:pt x="193" y="63"/>
                </a:cubicBezTo>
                <a:close/>
                <a:moveTo>
                  <a:pt x="10" y="67"/>
                </a:moveTo>
                <a:cubicBezTo>
                  <a:pt x="10" y="67"/>
                  <a:pt x="10" y="65"/>
                  <a:pt x="11" y="65"/>
                </a:cubicBezTo>
                <a:cubicBezTo>
                  <a:pt x="11" y="66"/>
                  <a:pt x="11" y="67"/>
                  <a:pt x="10" y="67"/>
                </a:cubicBezTo>
                <a:close/>
                <a:moveTo>
                  <a:pt x="182" y="65"/>
                </a:moveTo>
                <a:cubicBezTo>
                  <a:pt x="181" y="65"/>
                  <a:pt x="182" y="63"/>
                  <a:pt x="182" y="64"/>
                </a:cubicBezTo>
                <a:cubicBezTo>
                  <a:pt x="182" y="64"/>
                  <a:pt x="182" y="65"/>
                  <a:pt x="182" y="65"/>
                </a:cubicBezTo>
                <a:close/>
                <a:moveTo>
                  <a:pt x="192" y="65"/>
                </a:moveTo>
                <a:cubicBezTo>
                  <a:pt x="192" y="65"/>
                  <a:pt x="193" y="64"/>
                  <a:pt x="193" y="64"/>
                </a:cubicBezTo>
                <a:cubicBezTo>
                  <a:pt x="193" y="64"/>
                  <a:pt x="193" y="65"/>
                  <a:pt x="192" y="65"/>
                </a:cubicBezTo>
                <a:close/>
                <a:moveTo>
                  <a:pt x="11" y="74"/>
                </a:moveTo>
                <a:cubicBezTo>
                  <a:pt x="11" y="74"/>
                  <a:pt x="11" y="73"/>
                  <a:pt x="12" y="73"/>
                </a:cubicBezTo>
                <a:cubicBezTo>
                  <a:pt x="12" y="73"/>
                  <a:pt x="13" y="74"/>
                  <a:pt x="12" y="74"/>
                </a:cubicBezTo>
                <a:cubicBezTo>
                  <a:pt x="12" y="74"/>
                  <a:pt x="12" y="74"/>
                  <a:pt x="11" y="74"/>
                </a:cubicBezTo>
                <a:close/>
                <a:moveTo>
                  <a:pt x="172" y="71"/>
                </a:moveTo>
                <a:cubicBezTo>
                  <a:pt x="171" y="71"/>
                  <a:pt x="172" y="69"/>
                  <a:pt x="172" y="67"/>
                </a:cubicBezTo>
                <a:cubicBezTo>
                  <a:pt x="172" y="66"/>
                  <a:pt x="172" y="62"/>
                  <a:pt x="173" y="63"/>
                </a:cubicBezTo>
                <a:cubicBezTo>
                  <a:pt x="174" y="65"/>
                  <a:pt x="173" y="68"/>
                  <a:pt x="173" y="70"/>
                </a:cubicBezTo>
                <a:cubicBezTo>
                  <a:pt x="173" y="71"/>
                  <a:pt x="173" y="71"/>
                  <a:pt x="172" y="71"/>
                </a:cubicBezTo>
                <a:close/>
                <a:moveTo>
                  <a:pt x="17" y="75"/>
                </a:moveTo>
                <a:cubicBezTo>
                  <a:pt x="16" y="75"/>
                  <a:pt x="17" y="72"/>
                  <a:pt x="17" y="71"/>
                </a:cubicBezTo>
                <a:cubicBezTo>
                  <a:pt x="17" y="67"/>
                  <a:pt x="16" y="57"/>
                  <a:pt x="17" y="60"/>
                </a:cubicBezTo>
                <a:cubicBezTo>
                  <a:pt x="18" y="61"/>
                  <a:pt x="17" y="62"/>
                  <a:pt x="17" y="63"/>
                </a:cubicBezTo>
                <a:cubicBezTo>
                  <a:pt x="17" y="64"/>
                  <a:pt x="18" y="64"/>
                  <a:pt x="18" y="65"/>
                </a:cubicBezTo>
                <a:cubicBezTo>
                  <a:pt x="18" y="66"/>
                  <a:pt x="17" y="67"/>
                  <a:pt x="17" y="68"/>
                </a:cubicBezTo>
                <a:cubicBezTo>
                  <a:pt x="17" y="69"/>
                  <a:pt x="18" y="70"/>
                  <a:pt x="18" y="72"/>
                </a:cubicBezTo>
                <a:cubicBezTo>
                  <a:pt x="18" y="73"/>
                  <a:pt x="18" y="75"/>
                  <a:pt x="17" y="75"/>
                </a:cubicBezTo>
                <a:close/>
                <a:moveTo>
                  <a:pt x="148" y="76"/>
                </a:moveTo>
                <a:cubicBezTo>
                  <a:pt x="147" y="76"/>
                  <a:pt x="148" y="74"/>
                  <a:pt x="148" y="73"/>
                </a:cubicBezTo>
                <a:cubicBezTo>
                  <a:pt x="147" y="69"/>
                  <a:pt x="148" y="65"/>
                  <a:pt x="147" y="61"/>
                </a:cubicBezTo>
                <a:cubicBezTo>
                  <a:pt x="146" y="49"/>
                  <a:pt x="147" y="39"/>
                  <a:pt x="146" y="28"/>
                </a:cubicBezTo>
                <a:cubicBezTo>
                  <a:pt x="145" y="19"/>
                  <a:pt x="145" y="12"/>
                  <a:pt x="145" y="4"/>
                </a:cubicBezTo>
                <a:cubicBezTo>
                  <a:pt x="145" y="4"/>
                  <a:pt x="145" y="3"/>
                  <a:pt x="145" y="2"/>
                </a:cubicBezTo>
                <a:cubicBezTo>
                  <a:pt x="146" y="2"/>
                  <a:pt x="148" y="2"/>
                  <a:pt x="148" y="3"/>
                </a:cubicBezTo>
                <a:cubicBezTo>
                  <a:pt x="149" y="4"/>
                  <a:pt x="148" y="6"/>
                  <a:pt x="148" y="8"/>
                </a:cubicBezTo>
                <a:cubicBezTo>
                  <a:pt x="148" y="14"/>
                  <a:pt x="148" y="19"/>
                  <a:pt x="148" y="25"/>
                </a:cubicBezTo>
                <a:cubicBezTo>
                  <a:pt x="148" y="26"/>
                  <a:pt x="148" y="28"/>
                  <a:pt x="148" y="28"/>
                </a:cubicBezTo>
                <a:cubicBezTo>
                  <a:pt x="147" y="26"/>
                  <a:pt x="149" y="23"/>
                  <a:pt x="147" y="23"/>
                </a:cubicBezTo>
                <a:cubicBezTo>
                  <a:pt x="145" y="23"/>
                  <a:pt x="147" y="26"/>
                  <a:pt x="147" y="28"/>
                </a:cubicBezTo>
                <a:cubicBezTo>
                  <a:pt x="147" y="44"/>
                  <a:pt x="149" y="58"/>
                  <a:pt x="149" y="73"/>
                </a:cubicBezTo>
                <a:cubicBezTo>
                  <a:pt x="149" y="74"/>
                  <a:pt x="149" y="76"/>
                  <a:pt x="148" y="76"/>
                </a:cubicBezTo>
                <a:close/>
                <a:moveTo>
                  <a:pt x="87" y="78"/>
                </a:moveTo>
                <a:cubicBezTo>
                  <a:pt x="85" y="78"/>
                  <a:pt x="87" y="74"/>
                  <a:pt x="86" y="74"/>
                </a:cubicBezTo>
                <a:cubicBezTo>
                  <a:pt x="85" y="74"/>
                  <a:pt x="85" y="76"/>
                  <a:pt x="85" y="75"/>
                </a:cubicBezTo>
                <a:cubicBezTo>
                  <a:pt x="84" y="74"/>
                  <a:pt x="87" y="72"/>
                  <a:pt x="86" y="70"/>
                </a:cubicBezTo>
                <a:cubicBezTo>
                  <a:pt x="86" y="69"/>
                  <a:pt x="84" y="68"/>
                  <a:pt x="85" y="67"/>
                </a:cubicBezTo>
                <a:cubicBezTo>
                  <a:pt x="85" y="67"/>
                  <a:pt x="86" y="68"/>
                  <a:pt x="87" y="67"/>
                </a:cubicBezTo>
                <a:cubicBezTo>
                  <a:pt x="87" y="67"/>
                  <a:pt x="88" y="65"/>
                  <a:pt x="88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8" y="70"/>
                  <a:pt x="88" y="73"/>
                  <a:pt x="88" y="75"/>
                </a:cubicBezTo>
                <a:cubicBezTo>
                  <a:pt x="87" y="76"/>
                  <a:pt x="88" y="78"/>
                  <a:pt x="87" y="78"/>
                </a:cubicBezTo>
                <a:close/>
                <a:moveTo>
                  <a:pt x="17" y="80"/>
                </a:moveTo>
                <a:cubicBezTo>
                  <a:pt x="16" y="80"/>
                  <a:pt x="18" y="77"/>
                  <a:pt x="18" y="77"/>
                </a:cubicBezTo>
                <a:cubicBezTo>
                  <a:pt x="18" y="78"/>
                  <a:pt x="18" y="80"/>
                  <a:pt x="17" y="80"/>
                </a:cubicBezTo>
                <a:close/>
                <a:moveTo>
                  <a:pt x="148" y="79"/>
                </a:moveTo>
                <a:cubicBezTo>
                  <a:pt x="147" y="79"/>
                  <a:pt x="148" y="77"/>
                  <a:pt x="149" y="77"/>
                </a:cubicBezTo>
                <a:cubicBezTo>
                  <a:pt x="149" y="78"/>
                  <a:pt x="149" y="79"/>
                  <a:pt x="148" y="79"/>
                </a:cubicBezTo>
                <a:close/>
                <a:moveTo>
                  <a:pt x="88" y="82"/>
                </a:moveTo>
                <a:cubicBezTo>
                  <a:pt x="87" y="82"/>
                  <a:pt x="87" y="81"/>
                  <a:pt x="87" y="81"/>
                </a:cubicBezTo>
                <a:cubicBezTo>
                  <a:pt x="86" y="81"/>
                  <a:pt x="87" y="79"/>
                  <a:pt x="87" y="79"/>
                </a:cubicBezTo>
                <a:cubicBezTo>
                  <a:pt x="88" y="80"/>
                  <a:pt x="89" y="82"/>
                  <a:pt x="88" y="82"/>
                </a:cubicBezTo>
                <a:close/>
                <a:moveTo>
                  <a:pt x="183" y="82"/>
                </a:moveTo>
                <a:cubicBezTo>
                  <a:pt x="182" y="82"/>
                  <a:pt x="183" y="80"/>
                  <a:pt x="183" y="79"/>
                </a:cubicBezTo>
                <a:cubicBezTo>
                  <a:pt x="183" y="78"/>
                  <a:pt x="184" y="77"/>
                  <a:pt x="184" y="77"/>
                </a:cubicBezTo>
                <a:cubicBezTo>
                  <a:pt x="185" y="78"/>
                  <a:pt x="184" y="79"/>
                  <a:pt x="184" y="80"/>
                </a:cubicBezTo>
                <a:cubicBezTo>
                  <a:pt x="184" y="80"/>
                  <a:pt x="184" y="82"/>
                  <a:pt x="183" y="82"/>
                </a:cubicBezTo>
                <a:close/>
                <a:moveTo>
                  <a:pt x="179" y="83"/>
                </a:moveTo>
                <a:cubicBezTo>
                  <a:pt x="179" y="83"/>
                  <a:pt x="179" y="83"/>
                  <a:pt x="179" y="82"/>
                </a:cubicBezTo>
                <a:cubicBezTo>
                  <a:pt x="179" y="88"/>
                  <a:pt x="178" y="93"/>
                  <a:pt x="178" y="98"/>
                </a:cubicBezTo>
                <a:cubicBezTo>
                  <a:pt x="178" y="100"/>
                  <a:pt x="179" y="101"/>
                  <a:pt x="179" y="103"/>
                </a:cubicBezTo>
                <a:cubicBezTo>
                  <a:pt x="179" y="104"/>
                  <a:pt x="179" y="106"/>
                  <a:pt x="179" y="107"/>
                </a:cubicBezTo>
                <a:cubicBezTo>
                  <a:pt x="179" y="108"/>
                  <a:pt x="179" y="110"/>
                  <a:pt x="178" y="110"/>
                </a:cubicBezTo>
                <a:cubicBezTo>
                  <a:pt x="178" y="110"/>
                  <a:pt x="178" y="109"/>
                  <a:pt x="177" y="110"/>
                </a:cubicBezTo>
                <a:cubicBezTo>
                  <a:pt x="177" y="110"/>
                  <a:pt x="178" y="111"/>
                  <a:pt x="178" y="111"/>
                </a:cubicBezTo>
                <a:cubicBezTo>
                  <a:pt x="178" y="112"/>
                  <a:pt x="179" y="111"/>
                  <a:pt x="179" y="111"/>
                </a:cubicBezTo>
                <a:cubicBezTo>
                  <a:pt x="180" y="113"/>
                  <a:pt x="178" y="119"/>
                  <a:pt x="178" y="117"/>
                </a:cubicBezTo>
                <a:cubicBezTo>
                  <a:pt x="178" y="116"/>
                  <a:pt x="178" y="114"/>
                  <a:pt x="178" y="114"/>
                </a:cubicBezTo>
                <a:cubicBezTo>
                  <a:pt x="177" y="115"/>
                  <a:pt x="178" y="117"/>
                  <a:pt x="177" y="117"/>
                </a:cubicBezTo>
                <a:cubicBezTo>
                  <a:pt x="176" y="117"/>
                  <a:pt x="177" y="115"/>
                  <a:pt x="177" y="114"/>
                </a:cubicBezTo>
                <a:cubicBezTo>
                  <a:pt x="177" y="110"/>
                  <a:pt x="177" y="107"/>
                  <a:pt x="177" y="103"/>
                </a:cubicBezTo>
                <a:cubicBezTo>
                  <a:pt x="176" y="94"/>
                  <a:pt x="178" y="86"/>
                  <a:pt x="177" y="76"/>
                </a:cubicBezTo>
                <a:cubicBezTo>
                  <a:pt x="177" y="58"/>
                  <a:pt x="178" y="42"/>
                  <a:pt x="178" y="24"/>
                </a:cubicBezTo>
                <a:cubicBezTo>
                  <a:pt x="178" y="17"/>
                  <a:pt x="177" y="11"/>
                  <a:pt x="177" y="4"/>
                </a:cubicBezTo>
                <a:cubicBezTo>
                  <a:pt x="177" y="3"/>
                  <a:pt x="177" y="2"/>
                  <a:pt x="178" y="2"/>
                </a:cubicBezTo>
                <a:cubicBezTo>
                  <a:pt x="179" y="2"/>
                  <a:pt x="180" y="2"/>
                  <a:pt x="181" y="2"/>
                </a:cubicBezTo>
                <a:cubicBezTo>
                  <a:pt x="181" y="2"/>
                  <a:pt x="182" y="2"/>
                  <a:pt x="182" y="3"/>
                </a:cubicBezTo>
                <a:cubicBezTo>
                  <a:pt x="183" y="4"/>
                  <a:pt x="182" y="6"/>
                  <a:pt x="182" y="7"/>
                </a:cubicBezTo>
                <a:cubicBezTo>
                  <a:pt x="182" y="13"/>
                  <a:pt x="183" y="19"/>
                  <a:pt x="182" y="25"/>
                </a:cubicBezTo>
                <a:cubicBezTo>
                  <a:pt x="182" y="27"/>
                  <a:pt x="182" y="29"/>
                  <a:pt x="182" y="31"/>
                </a:cubicBezTo>
                <a:cubicBezTo>
                  <a:pt x="182" y="34"/>
                  <a:pt x="183" y="36"/>
                  <a:pt x="183" y="38"/>
                </a:cubicBezTo>
                <a:cubicBezTo>
                  <a:pt x="183" y="39"/>
                  <a:pt x="182" y="39"/>
                  <a:pt x="182" y="40"/>
                </a:cubicBezTo>
                <a:cubicBezTo>
                  <a:pt x="182" y="41"/>
                  <a:pt x="183" y="41"/>
                  <a:pt x="183" y="42"/>
                </a:cubicBezTo>
                <a:cubicBezTo>
                  <a:pt x="183" y="42"/>
                  <a:pt x="182" y="43"/>
                  <a:pt x="182" y="44"/>
                </a:cubicBezTo>
                <a:cubicBezTo>
                  <a:pt x="182" y="45"/>
                  <a:pt x="183" y="47"/>
                  <a:pt x="182" y="47"/>
                </a:cubicBezTo>
                <a:cubicBezTo>
                  <a:pt x="181" y="47"/>
                  <a:pt x="180" y="45"/>
                  <a:pt x="179" y="46"/>
                </a:cubicBezTo>
                <a:cubicBezTo>
                  <a:pt x="178" y="46"/>
                  <a:pt x="178" y="48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9" y="50"/>
                  <a:pt x="180" y="50"/>
                  <a:pt x="180" y="50"/>
                </a:cubicBezTo>
                <a:cubicBezTo>
                  <a:pt x="180" y="51"/>
                  <a:pt x="180" y="52"/>
                  <a:pt x="179" y="53"/>
                </a:cubicBezTo>
                <a:cubicBezTo>
                  <a:pt x="179" y="53"/>
                  <a:pt x="179" y="52"/>
                  <a:pt x="179" y="52"/>
                </a:cubicBezTo>
                <a:cubicBezTo>
                  <a:pt x="177" y="53"/>
                  <a:pt x="179" y="55"/>
                  <a:pt x="179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60"/>
                  <a:pt x="178" y="61"/>
                  <a:pt x="178" y="62"/>
                </a:cubicBezTo>
                <a:cubicBezTo>
                  <a:pt x="178" y="63"/>
                  <a:pt x="179" y="65"/>
                  <a:pt x="180" y="66"/>
                </a:cubicBezTo>
                <a:cubicBezTo>
                  <a:pt x="180" y="67"/>
                  <a:pt x="180" y="70"/>
                  <a:pt x="179" y="69"/>
                </a:cubicBezTo>
                <a:cubicBezTo>
                  <a:pt x="179" y="68"/>
                  <a:pt x="179" y="65"/>
                  <a:pt x="179" y="66"/>
                </a:cubicBezTo>
                <a:cubicBezTo>
                  <a:pt x="178" y="68"/>
                  <a:pt x="179" y="73"/>
                  <a:pt x="180" y="72"/>
                </a:cubicBezTo>
                <a:cubicBezTo>
                  <a:pt x="181" y="71"/>
                  <a:pt x="182" y="68"/>
                  <a:pt x="182" y="69"/>
                </a:cubicBezTo>
                <a:cubicBezTo>
                  <a:pt x="182" y="71"/>
                  <a:pt x="182" y="72"/>
                  <a:pt x="182" y="74"/>
                </a:cubicBezTo>
                <a:cubicBezTo>
                  <a:pt x="182" y="79"/>
                  <a:pt x="183" y="85"/>
                  <a:pt x="181" y="90"/>
                </a:cubicBezTo>
                <a:cubicBezTo>
                  <a:pt x="180" y="90"/>
                  <a:pt x="180" y="92"/>
                  <a:pt x="180" y="91"/>
                </a:cubicBezTo>
                <a:cubicBezTo>
                  <a:pt x="179" y="90"/>
                  <a:pt x="180" y="88"/>
                  <a:pt x="181" y="86"/>
                </a:cubicBezTo>
                <a:cubicBezTo>
                  <a:pt x="181" y="83"/>
                  <a:pt x="182" y="81"/>
                  <a:pt x="180" y="78"/>
                </a:cubicBezTo>
                <a:cubicBezTo>
                  <a:pt x="180" y="78"/>
                  <a:pt x="179" y="78"/>
                  <a:pt x="179" y="77"/>
                </a:cubicBezTo>
                <a:cubicBezTo>
                  <a:pt x="179" y="76"/>
                  <a:pt x="180" y="76"/>
                  <a:pt x="180" y="76"/>
                </a:cubicBezTo>
                <a:cubicBezTo>
                  <a:pt x="180" y="76"/>
                  <a:pt x="180" y="75"/>
                  <a:pt x="180" y="75"/>
                </a:cubicBezTo>
                <a:cubicBezTo>
                  <a:pt x="180" y="75"/>
                  <a:pt x="181" y="75"/>
                  <a:pt x="181" y="74"/>
                </a:cubicBezTo>
                <a:cubicBezTo>
                  <a:pt x="181" y="74"/>
                  <a:pt x="180" y="73"/>
                  <a:pt x="179" y="73"/>
                </a:cubicBezTo>
                <a:cubicBezTo>
                  <a:pt x="179" y="73"/>
                  <a:pt x="179" y="73"/>
                  <a:pt x="178" y="73"/>
                </a:cubicBezTo>
                <a:cubicBezTo>
                  <a:pt x="177" y="74"/>
                  <a:pt x="178" y="76"/>
                  <a:pt x="178" y="78"/>
                </a:cubicBezTo>
                <a:cubicBezTo>
                  <a:pt x="179" y="79"/>
                  <a:pt x="179" y="81"/>
                  <a:pt x="179" y="82"/>
                </a:cubicBezTo>
                <a:cubicBezTo>
                  <a:pt x="179" y="81"/>
                  <a:pt x="179" y="79"/>
                  <a:pt x="179" y="80"/>
                </a:cubicBezTo>
                <a:cubicBezTo>
                  <a:pt x="180" y="81"/>
                  <a:pt x="180" y="83"/>
                  <a:pt x="179" y="83"/>
                </a:cubicBezTo>
                <a:close/>
                <a:moveTo>
                  <a:pt x="88" y="85"/>
                </a:moveTo>
                <a:cubicBezTo>
                  <a:pt x="87" y="85"/>
                  <a:pt x="88" y="85"/>
                  <a:pt x="87" y="84"/>
                </a:cubicBezTo>
                <a:cubicBezTo>
                  <a:pt x="87" y="84"/>
                  <a:pt x="86" y="84"/>
                  <a:pt x="86" y="84"/>
                </a:cubicBezTo>
                <a:cubicBezTo>
                  <a:pt x="86" y="83"/>
                  <a:pt x="87" y="83"/>
                  <a:pt x="87" y="83"/>
                </a:cubicBezTo>
                <a:cubicBezTo>
                  <a:pt x="88" y="83"/>
                  <a:pt x="88" y="83"/>
                  <a:pt x="88" y="84"/>
                </a:cubicBezTo>
                <a:cubicBezTo>
                  <a:pt x="88" y="84"/>
                  <a:pt x="88" y="85"/>
                  <a:pt x="88" y="85"/>
                </a:cubicBezTo>
                <a:close/>
                <a:moveTo>
                  <a:pt x="124" y="86"/>
                </a:moveTo>
                <a:cubicBezTo>
                  <a:pt x="123" y="86"/>
                  <a:pt x="124" y="84"/>
                  <a:pt x="124" y="83"/>
                </a:cubicBezTo>
                <a:cubicBezTo>
                  <a:pt x="124" y="82"/>
                  <a:pt x="124" y="82"/>
                  <a:pt x="124" y="81"/>
                </a:cubicBezTo>
                <a:cubicBezTo>
                  <a:pt x="124" y="81"/>
                  <a:pt x="124" y="81"/>
                  <a:pt x="124" y="80"/>
                </a:cubicBezTo>
                <a:cubicBezTo>
                  <a:pt x="124" y="80"/>
                  <a:pt x="124" y="78"/>
                  <a:pt x="125" y="78"/>
                </a:cubicBezTo>
                <a:cubicBezTo>
                  <a:pt x="126" y="80"/>
                  <a:pt x="125" y="83"/>
                  <a:pt x="125" y="85"/>
                </a:cubicBezTo>
                <a:cubicBezTo>
                  <a:pt x="125" y="85"/>
                  <a:pt x="125" y="86"/>
                  <a:pt x="124" y="86"/>
                </a:cubicBezTo>
                <a:close/>
                <a:moveTo>
                  <a:pt x="172" y="86"/>
                </a:moveTo>
                <a:cubicBezTo>
                  <a:pt x="172" y="86"/>
                  <a:pt x="172" y="83"/>
                  <a:pt x="173" y="84"/>
                </a:cubicBezTo>
                <a:cubicBezTo>
                  <a:pt x="173" y="84"/>
                  <a:pt x="173" y="86"/>
                  <a:pt x="172" y="86"/>
                </a:cubicBezTo>
                <a:close/>
                <a:moveTo>
                  <a:pt x="86" y="88"/>
                </a:moveTo>
                <a:cubicBezTo>
                  <a:pt x="85" y="88"/>
                  <a:pt x="86" y="87"/>
                  <a:pt x="87" y="87"/>
                </a:cubicBezTo>
                <a:cubicBezTo>
                  <a:pt x="88" y="87"/>
                  <a:pt x="88" y="88"/>
                  <a:pt x="88" y="88"/>
                </a:cubicBezTo>
                <a:cubicBezTo>
                  <a:pt x="87" y="88"/>
                  <a:pt x="86" y="89"/>
                  <a:pt x="86" y="88"/>
                </a:cubicBezTo>
                <a:close/>
                <a:moveTo>
                  <a:pt x="183" y="86"/>
                </a:moveTo>
                <a:cubicBezTo>
                  <a:pt x="183" y="86"/>
                  <a:pt x="184" y="85"/>
                  <a:pt x="184" y="85"/>
                </a:cubicBezTo>
                <a:cubicBezTo>
                  <a:pt x="184" y="85"/>
                  <a:pt x="184" y="86"/>
                  <a:pt x="183" y="86"/>
                </a:cubicBezTo>
                <a:close/>
                <a:moveTo>
                  <a:pt x="11" y="90"/>
                </a:moveTo>
                <a:cubicBezTo>
                  <a:pt x="10" y="90"/>
                  <a:pt x="9" y="88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2" y="86"/>
                  <a:pt x="13" y="90"/>
                  <a:pt x="11" y="90"/>
                </a:cubicBezTo>
                <a:close/>
                <a:moveTo>
                  <a:pt x="3" y="90"/>
                </a:moveTo>
                <a:cubicBezTo>
                  <a:pt x="3" y="91"/>
                  <a:pt x="4" y="88"/>
                  <a:pt x="4" y="89"/>
                </a:cubicBezTo>
                <a:cubicBezTo>
                  <a:pt x="4" y="90"/>
                  <a:pt x="4" y="90"/>
                  <a:pt x="3" y="90"/>
                </a:cubicBezTo>
                <a:close/>
                <a:moveTo>
                  <a:pt x="124" y="88"/>
                </a:moveTo>
                <a:cubicBezTo>
                  <a:pt x="124" y="88"/>
                  <a:pt x="125" y="86"/>
                  <a:pt x="125" y="87"/>
                </a:cubicBezTo>
                <a:cubicBezTo>
                  <a:pt x="125" y="87"/>
                  <a:pt x="125" y="88"/>
                  <a:pt x="124" y="88"/>
                </a:cubicBezTo>
                <a:close/>
                <a:moveTo>
                  <a:pt x="195" y="88"/>
                </a:moveTo>
                <a:cubicBezTo>
                  <a:pt x="193" y="88"/>
                  <a:pt x="195" y="85"/>
                  <a:pt x="195" y="84"/>
                </a:cubicBezTo>
                <a:cubicBezTo>
                  <a:pt x="195" y="82"/>
                  <a:pt x="195" y="75"/>
                  <a:pt x="195" y="77"/>
                </a:cubicBezTo>
                <a:cubicBezTo>
                  <a:pt x="196" y="78"/>
                  <a:pt x="195" y="80"/>
                  <a:pt x="195" y="82"/>
                </a:cubicBezTo>
                <a:cubicBezTo>
                  <a:pt x="195" y="84"/>
                  <a:pt x="196" y="86"/>
                  <a:pt x="195" y="88"/>
                </a:cubicBezTo>
                <a:cubicBezTo>
                  <a:pt x="195" y="88"/>
                  <a:pt x="195" y="88"/>
                  <a:pt x="195" y="88"/>
                </a:cubicBezTo>
                <a:close/>
                <a:moveTo>
                  <a:pt x="17" y="92"/>
                </a:moveTo>
                <a:cubicBezTo>
                  <a:pt x="16" y="92"/>
                  <a:pt x="19" y="89"/>
                  <a:pt x="19" y="90"/>
                </a:cubicBezTo>
                <a:cubicBezTo>
                  <a:pt x="19" y="91"/>
                  <a:pt x="18" y="92"/>
                  <a:pt x="17" y="92"/>
                </a:cubicBezTo>
                <a:close/>
                <a:moveTo>
                  <a:pt x="19" y="92"/>
                </a:moveTo>
                <a:cubicBezTo>
                  <a:pt x="18" y="92"/>
                  <a:pt x="20" y="89"/>
                  <a:pt x="19" y="88"/>
                </a:cubicBezTo>
                <a:cubicBezTo>
                  <a:pt x="18" y="88"/>
                  <a:pt x="18" y="89"/>
                  <a:pt x="18" y="89"/>
                </a:cubicBezTo>
                <a:cubicBezTo>
                  <a:pt x="16" y="89"/>
                  <a:pt x="16" y="86"/>
                  <a:pt x="16" y="84"/>
                </a:cubicBezTo>
                <a:cubicBezTo>
                  <a:pt x="16" y="83"/>
                  <a:pt x="18" y="82"/>
                  <a:pt x="18" y="82"/>
                </a:cubicBezTo>
                <a:cubicBezTo>
                  <a:pt x="18" y="83"/>
                  <a:pt x="18" y="85"/>
                  <a:pt x="18" y="85"/>
                </a:cubicBezTo>
                <a:cubicBezTo>
                  <a:pt x="19" y="85"/>
                  <a:pt x="19" y="84"/>
                  <a:pt x="19" y="84"/>
                </a:cubicBezTo>
                <a:cubicBezTo>
                  <a:pt x="20" y="84"/>
                  <a:pt x="19" y="82"/>
                  <a:pt x="19" y="82"/>
                </a:cubicBezTo>
                <a:cubicBezTo>
                  <a:pt x="22" y="82"/>
                  <a:pt x="19" y="87"/>
                  <a:pt x="19" y="89"/>
                </a:cubicBezTo>
                <a:cubicBezTo>
                  <a:pt x="20" y="90"/>
                  <a:pt x="20" y="93"/>
                  <a:pt x="19" y="92"/>
                </a:cubicBezTo>
                <a:close/>
                <a:moveTo>
                  <a:pt x="12" y="93"/>
                </a:moveTo>
                <a:cubicBezTo>
                  <a:pt x="11" y="93"/>
                  <a:pt x="12" y="90"/>
                  <a:pt x="12" y="89"/>
                </a:cubicBezTo>
                <a:cubicBezTo>
                  <a:pt x="12" y="86"/>
                  <a:pt x="13" y="84"/>
                  <a:pt x="12" y="82"/>
                </a:cubicBezTo>
                <a:cubicBezTo>
                  <a:pt x="12" y="81"/>
                  <a:pt x="11" y="80"/>
                  <a:pt x="11" y="81"/>
                </a:cubicBezTo>
                <a:cubicBezTo>
                  <a:pt x="10" y="82"/>
                  <a:pt x="11" y="86"/>
                  <a:pt x="10" y="85"/>
                </a:cubicBezTo>
                <a:cubicBezTo>
                  <a:pt x="10" y="84"/>
                  <a:pt x="10" y="83"/>
                  <a:pt x="10" y="83"/>
                </a:cubicBezTo>
                <a:cubicBezTo>
                  <a:pt x="10" y="81"/>
                  <a:pt x="9" y="80"/>
                  <a:pt x="10" y="79"/>
                </a:cubicBezTo>
                <a:cubicBezTo>
                  <a:pt x="10" y="78"/>
                  <a:pt x="9" y="78"/>
                  <a:pt x="10" y="78"/>
                </a:cubicBezTo>
                <a:cubicBezTo>
                  <a:pt x="11" y="78"/>
                  <a:pt x="11" y="79"/>
                  <a:pt x="12" y="80"/>
                </a:cubicBezTo>
                <a:cubicBezTo>
                  <a:pt x="12" y="80"/>
                  <a:pt x="13" y="79"/>
                  <a:pt x="13" y="80"/>
                </a:cubicBezTo>
                <a:cubicBezTo>
                  <a:pt x="14" y="81"/>
                  <a:pt x="13" y="83"/>
                  <a:pt x="13" y="85"/>
                </a:cubicBezTo>
                <a:cubicBezTo>
                  <a:pt x="13" y="88"/>
                  <a:pt x="14" y="90"/>
                  <a:pt x="13" y="92"/>
                </a:cubicBezTo>
                <a:cubicBezTo>
                  <a:pt x="13" y="93"/>
                  <a:pt x="12" y="93"/>
                  <a:pt x="12" y="93"/>
                </a:cubicBezTo>
                <a:close/>
                <a:moveTo>
                  <a:pt x="22" y="95"/>
                </a:moveTo>
                <a:cubicBezTo>
                  <a:pt x="21" y="95"/>
                  <a:pt x="22" y="94"/>
                  <a:pt x="22" y="93"/>
                </a:cubicBezTo>
                <a:cubicBezTo>
                  <a:pt x="22" y="93"/>
                  <a:pt x="22" y="91"/>
                  <a:pt x="22" y="92"/>
                </a:cubicBezTo>
                <a:cubicBezTo>
                  <a:pt x="23" y="93"/>
                  <a:pt x="23" y="95"/>
                  <a:pt x="22" y="95"/>
                </a:cubicBezTo>
                <a:close/>
                <a:moveTo>
                  <a:pt x="11" y="96"/>
                </a:moveTo>
                <a:cubicBezTo>
                  <a:pt x="10" y="96"/>
                  <a:pt x="11" y="94"/>
                  <a:pt x="11" y="95"/>
                </a:cubicBezTo>
                <a:cubicBezTo>
                  <a:pt x="11" y="95"/>
                  <a:pt x="11" y="96"/>
                  <a:pt x="11" y="96"/>
                </a:cubicBezTo>
                <a:close/>
                <a:moveTo>
                  <a:pt x="103" y="95"/>
                </a:moveTo>
                <a:cubicBezTo>
                  <a:pt x="102" y="95"/>
                  <a:pt x="103" y="92"/>
                  <a:pt x="103" y="93"/>
                </a:cubicBezTo>
                <a:cubicBezTo>
                  <a:pt x="103" y="93"/>
                  <a:pt x="103" y="95"/>
                  <a:pt x="103" y="95"/>
                </a:cubicBezTo>
                <a:close/>
                <a:moveTo>
                  <a:pt x="19" y="96"/>
                </a:moveTo>
                <a:cubicBezTo>
                  <a:pt x="18" y="97"/>
                  <a:pt x="19" y="95"/>
                  <a:pt x="19" y="94"/>
                </a:cubicBezTo>
                <a:cubicBezTo>
                  <a:pt x="19" y="93"/>
                  <a:pt x="20" y="93"/>
                  <a:pt x="21" y="93"/>
                </a:cubicBezTo>
                <a:cubicBezTo>
                  <a:pt x="21" y="94"/>
                  <a:pt x="20" y="96"/>
                  <a:pt x="19" y="96"/>
                </a:cubicBezTo>
                <a:close/>
                <a:moveTo>
                  <a:pt x="194" y="94"/>
                </a:moveTo>
                <a:cubicBezTo>
                  <a:pt x="194" y="94"/>
                  <a:pt x="194" y="92"/>
                  <a:pt x="195" y="91"/>
                </a:cubicBezTo>
                <a:cubicBezTo>
                  <a:pt x="195" y="91"/>
                  <a:pt x="195" y="90"/>
                  <a:pt x="195" y="90"/>
                </a:cubicBezTo>
                <a:cubicBezTo>
                  <a:pt x="196" y="91"/>
                  <a:pt x="196" y="94"/>
                  <a:pt x="194" y="94"/>
                </a:cubicBezTo>
                <a:close/>
                <a:moveTo>
                  <a:pt x="149" y="95"/>
                </a:moveTo>
                <a:cubicBezTo>
                  <a:pt x="146" y="95"/>
                  <a:pt x="148" y="90"/>
                  <a:pt x="148" y="88"/>
                </a:cubicBezTo>
                <a:cubicBezTo>
                  <a:pt x="148" y="87"/>
                  <a:pt x="148" y="83"/>
                  <a:pt x="149" y="84"/>
                </a:cubicBezTo>
                <a:cubicBezTo>
                  <a:pt x="150" y="87"/>
                  <a:pt x="149" y="90"/>
                  <a:pt x="149" y="93"/>
                </a:cubicBezTo>
                <a:cubicBezTo>
                  <a:pt x="149" y="93"/>
                  <a:pt x="149" y="95"/>
                  <a:pt x="149" y="95"/>
                </a:cubicBezTo>
                <a:close/>
                <a:moveTo>
                  <a:pt x="172" y="95"/>
                </a:moveTo>
                <a:cubicBezTo>
                  <a:pt x="171" y="95"/>
                  <a:pt x="172" y="92"/>
                  <a:pt x="172" y="93"/>
                </a:cubicBezTo>
                <a:cubicBezTo>
                  <a:pt x="173" y="93"/>
                  <a:pt x="173" y="95"/>
                  <a:pt x="172" y="95"/>
                </a:cubicBezTo>
                <a:close/>
                <a:moveTo>
                  <a:pt x="12" y="100"/>
                </a:move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lose/>
                <a:moveTo>
                  <a:pt x="180" y="97"/>
                </a:moveTo>
                <a:cubicBezTo>
                  <a:pt x="179" y="97"/>
                  <a:pt x="180" y="95"/>
                  <a:pt x="180" y="94"/>
                </a:cubicBezTo>
                <a:cubicBezTo>
                  <a:pt x="180" y="93"/>
                  <a:pt x="181" y="93"/>
                  <a:pt x="181" y="92"/>
                </a:cubicBezTo>
                <a:cubicBezTo>
                  <a:pt x="181" y="92"/>
                  <a:pt x="181" y="91"/>
                  <a:pt x="182" y="91"/>
                </a:cubicBezTo>
                <a:cubicBezTo>
                  <a:pt x="182" y="93"/>
                  <a:pt x="181" y="94"/>
                  <a:pt x="181" y="96"/>
                </a:cubicBezTo>
                <a:cubicBezTo>
                  <a:pt x="181" y="96"/>
                  <a:pt x="181" y="97"/>
                  <a:pt x="180" y="97"/>
                </a:cubicBezTo>
                <a:close/>
                <a:moveTo>
                  <a:pt x="23" y="101"/>
                </a:moveTo>
                <a:cubicBezTo>
                  <a:pt x="22" y="101"/>
                  <a:pt x="22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179" y="98"/>
                </a:moveTo>
                <a:cubicBezTo>
                  <a:pt x="178" y="98"/>
                  <a:pt x="179" y="97"/>
                  <a:pt x="179" y="97"/>
                </a:cubicBezTo>
                <a:cubicBezTo>
                  <a:pt x="179" y="97"/>
                  <a:pt x="179" y="98"/>
                  <a:pt x="179" y="98"/>
                </a:cubicBezTo>
                <a:close/>
                <a:moveTo>
                  <a:pt x="81" y="101"/>
                </a:move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80" y="102"/>
                  <a:pt x="80" y="103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6"/>
                  <a:pt x="78" y="107"/>
                  <a:pt x="78" y="107"/>
                </a:cubicBezTo>
                <a:cubicBezTo>
                  <a:pt x="77" y="106"/>
                  <a:pt x="77" y="105"/>
                  <a:pt x="77" y="106"/>
                </a:cubicBezTo>
                <a:cubicBezTo>
                  <a:pt x="76" y="106"/>
                  <a:pt x="77" y="107"/>
                  <a:pt x="77" y="108"/>
                </a:cubicBezTo>
                <a:cubicBezTo>
                  <a:pt x="77" y="109"/>
                  <a:pt x="77" y="110"/>
                  <a:pt x="77" y="111"/>
                </a:cubicBezTo>
                <a:cubicBezTo>
                  <a:pt x="77" y="112"/>
                  <a:pt x="77" y="113"/>
                  <a:pt x="77" y="113"/>
                </a:cubicBezTo>
                <a:cubicBezTo>
                  <a:pt x="79" y="112"/>
                  <a:pt x="78" y="109"/>
                  <a:pt x="79" y="108"/>
                </a:cubicBezTo>
                <a:cubicBezTo>
                  <a:pt x="79" y="107"/>
                  <a:pt x="79" y="105"/>
                  <a:pt x="80" y="106"/>
                </a:cubicBezTo>
                <a:cubicBezTo>
                  <a:pt x="81" y="107"/>
                  <a:pt x="80" y="109"/>
                  <a:pt x="79" y="110"/>
                </a:cubicBezTo>
                <a:cubicBezTo>
                  <a:pt x="79" y="112"/>
                  <a:pt x="79" y="113"/>
                  <a:pt x="78" y="114"/>
                </a:cubicBezTo>
                <a:cubicBezTo>
                  <a:pt x="78" y="114"/>
                  <a:pt x="77" y="115"/>
                  <a:pt x="77" y="114"/>
                </a:cubicBezTo>
                <a:cubicBezTo>
                  <a:pt x="77" y="114"/>
                  <a:pt x="77" y="113"/>
                  <a:pt x="77" y="114"/>
                </a:cubicBezTo>
                <a:cubicBezTo>
                  <a:pt x="77" y="115"/>
                  <a:pt x="77" y="117"/>
                  <a:pt x="78" y="118"/>
                </a:cubicBezTo>
                <a:cubicBezTo>
                  <a:pt x="78" y="118"/>
                  <a:pt x="78" y="119"/>
                  <a:pt x="78" y="119"/>
                </a:cubicBezTo>
                <a:cubicBezTo>
                  <a:pt x="79" y="117"/>
                  <a:pt x="79" y="115"/>
                  <a:pt x="80" y="115"/>
                </a:cubicBezTo>
                <a:cubicBezTo>
                  <a:pt x="81" y="116"/>
                  <a:pt x="80" y="118"/>
                  <a:pt x="80" y="120"/>
                </a:cubicBezTo>
                <a:cubicBezTo>
                  <a:pt x="79" y="121"/>
                  <a:pt x="79" y="122"/>
                  <a:pt x="79" y="122"/>
                </a:cubicBezTo>
                <a:cubicBezTo>
                  <a:pt x="79" y="123"/>
                  <a:pt x="78" y="124"/>
                  <a:pt x="78" y="124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1" y="124"/>
                  <a:pt x="80" y="125"/>
                  <a:pt x="80" y="127"/>
                </a:cubicBezTo>
                <a:cubicBezTo>
                  <a:pt x="80" y="127"/>
                  <a:pt x="81" y="128"/>
                  <a:pt x="81" y="128"/>
                </a:cubicBezTo>
                <a:cubicBezTo>
                  <a:pt x="81" y="130"/>
                  <a:pt x="81" y="132"/>
                  <a:pt x="80" y="134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79" y="136"/>
                  <a:pt x="80" y="138"/>
                  <a:pt x="80" y="140"/>
                </a:cubicBezTo>
                <a:cubicBezTo>
                  <a:pt x="81" y="147"/>
                  <a:pt x="80" y="153"/>
                  <a:pt x="81" y="159"/>
                </a:cubicBezTo>
                <a:cubicBezTo>
                  <a:pt x="81" y="161"/>
                  <a:pt x="81" y="162"/>
                  <a:pt x="81" y="163"/>
                </a:cubicBezTo>
                <a:cubicBezTo>
                  <a:pt x="81" y="163"/>
                  <a:pt x="81" y="164"/>
                  <a:pt x="81" y="164"/>
                </a:cubicBezTo>
                <a:cubicBezTo>
                  <a:pt x="83" y="166"/>
                  <a:pt x="82" y="159"/>
                  <a:pt x="82" y="156"/>
                </a:cubicBezTo>
                <a:cubicBezTo>
                  <a:pt x="82" y="154"/>
                  <a:pt x="82" y="149"/>
                  <a:pt x="83" y="151"/>
                </a:cubicBezTo>
                <a:cubicBezTo>
                  <a:pt x="84" y="153"/>
                  <a:pt x="83" y="160"/>
                  <a:pt x="84" y="158"/>
                </a:cubicBezTo>
                <a:cubicBezTo>
                  <a:pt x="85" y="157"/>
                  <a:pt x="84" y="156"/>
                  <a:pt x="84" y="155"/>
                </a:cubicBezTo>
                <a:cubicBezTo>
                  <a:pt x="84" y="155"/>
                  <a:pt x="84" y="154"/>
                  <a:pt x="84" y="154"/>
                </a:cubicBezTo>
                <a:cubicBezTo>
                  <a:pt x="84" y="152"/>
                  <a:pt x="84" y="151"/>
                  <a:pt x="84" y="150"/>
                </a:cubicBezTo>
                <a:cubicBezTo>
                  <a:pt x="84" y="149"/>
                  <a:pt x="84" y="148"/>
                  <a:pt x="84" y="147"/>
                </a:cubicBezTo>
                <a:cubicBezTo>
                  <a:pt x="83" y="147"/>
                  <a:pt x="82" y="147"/>
                  <a:pt x="82" y="146"/>
                </a:cubicBezTo>
                <a:cubicBezTo>
                  <a:pt x="82" y="145"/>
                  <a:pt x="82" y="145"/>
                  <a:pt x="82" y="144"/>
                </a:cubicBezTo>
                <a:cubicBezTo>
                  <a:pt x="82" y="144"/>
                  <a:pt x="82" y="143"/>
                  <a:pt x="82" y="143"/>
                </a:cubicBezTo>
                <a:cubicBezTo>
                  <a:pt x="82" y="142"/>
                  <a:pt x="82" y="142"/>
                  <a:pt x="82" y="141"/>
                </a:cubicBezTo>
                <a:cubicBezTo>
                  <a:pt x="82" y="139"/>
                  <a:pt x="82" y="135"/>
                  <a:pt x="83" y="136"/>
                </a:cubicBezTo>
                <a:cubicBezTo>
                  <a:pt x="83" y="137"/>
                  <a:pt x="82" y="137"/>
                  <a:pt x="83" y="137"/>
                </a:cubicBezTo>
                <a:cubicBezTo>
                  <a:pt x="84" y="137"/>
                  <a:pt x="83" y="132"/>
                  <a:pt x="82" y="133"/>
                </a:cubicBezTo>
                <a:cubicBezTo>
                  <a:pt x="82" y="134"/>
                  <a:pt x="82" y="136"/>
                  <a:pt x="82" y="135"/>
                </a:cubicBezTo>
                <a:cubicBezTo>
                  <a:pt x="81" y="133"/>
                  <a:pt x="82" y="131"/>
                  <a:pt x="82" y="128"/>
                </a:cubicBezTo>
                <a:cubicBezTo>
                  <a:pt x="82" y="128"/>
                  <a:pt x="81" y="127"/>
                  <a:pt x="82" y="127"/>
                </a:cubicBezTo>
                <a:cubicBezTo>
                  <a:pt x="82" y="127"/>
                  <a:pt x="83" y="128"/>
                  <a:pt x="83" y="127"/>
                </a:cubicBezTo>
                <a:cubicBezTo>
                  <a:pt x="84" y="126"/>
                  <a:pt x="82" y="124"/>
                  <a:pt x="82" y="122"/>
                </a:cubicBezTo>
                <a:cubicBezTo>
                  <a:pt x="82" y="122"/>
                  <a:pt x="83" y="122"/>
                  <a:pt x="83" y="121"/>
                </a:cubicBezTo>
                <a:cubicBezTo>
                  <a:pt x="84" y="116"/>
                  <a:pt x="83" y="112"/>
                  <a:pt x="82" y="107"/>
                </a:cubicBezTo>
                <a:cubicBezTo>
                  <a:pt x="82" y="106"/>
                  <a:pt x="82" y="105"/>
                  <a:pt x="81" y="105"/>
                </a:cubicBezTo>
                <a:cubicBezTo>
                  <a:pt x="81" y="104"/>
                  <a:pt x="81" y="103"/>
                  <a:pt x="81" y="103"/>
                </a:cubicBezTo>
                <a:cubicBezTo>
                  <a:pt x="82" y="103"/>
                  <a:pt x="82" y="104"/>
                  <a:pt x="82" y="103"/>
                </a:cubicBezTo>
                <a:cubicBezTo>
                  <a:pt x="84" y="102"/>
                  <a:pt x="82" y="100"/>
                  <a:pt x="82" y="98"/>
                </a:cubicBezTo>
                <a:cubicBezTo>
                  <a:pt x="82" y="96"/>
                  <a:pt x="83" y="94"/>
                  <a:pt x="82" y="93"/>
                </a:cubicBezTo>
                <a:cubicBezTo>
                  <a:pt x="82" y="92"/>
                  <a:pt x="81" y="93"/>
                  <a:pt x="81" y="92"/>
                </a:cubicBezTo>
                <a:cubicBezTo>
                  <a:pt x="81" y="91"/>
                  <a:pt x="82" y="90"/>
                  <a:pt x="82" y="88"/>
                </a:cubicBezTo>
                <a:cubicBezTo>
                  <a:pt x="82" y="87"/>
                  <a:pt x="82" y="85"/>
                  <a:pt x="82" y="83"/>
                </a:cubicBezTo>
                <a:cubicBezTo>
                  <a:pt x="82" y="82"/>
                  <a:pt x="82" y="81"/>
                  <a:pt x="81" y="80"/>
                </a:cubicBezTo>
                <a:cubicBezTo>
                  <a:pt x="81" y="80"/>
                  <a:pt x="81" y="81"/>
                  <a:pt x="80" y="80"/>
                </a:cubicBezTo>
                <a:cubicBezTo>
                  <a:pt x="80" y="80"/>
                  <a:pt x="81" y="79"/>
                  <a:pt x="81" y="79"/>
                </a:cubicBezTo>
                <a:cubicBezTo>
                  <a:pt x="82" y="73"/>
                  <a:pt x="81" y="69"/>
                  <a:pt x="81" y="63"/>
                </a:cubicBezTo>
                <a:cubicBezTo>
                  <a:pt x="81" y="62"/>
                  <a:pt x="81" y="62"/>
                  <a:pt x="80" y="61"/>
                </a:cubicBezTo>
                <a:cubicBezTo>
                  <a:pt x="80" y="61"/>
                  <a:pt x="80" y="62"/>
                  <a:pt x="80" y="61"/>
                </a:cubicBezTo>
                <a:cubicBezTo>
                  <a:pt x="79" y="61"/>
                  <a:pt x="80" y="60"/>
                  <a:pt x="80" y="59"/>
                </a:cubicBezTo>
                <a:cubicBezTo>
                  <a:pt x="80" y="58"/>
                  <a:pt x="80" y="55"/>
                  <a:pt x="79" y="56"/>
                </a:cubicBezTo>
                <a:cubicBezTo>
                  <a:pt x="78" y="57"/>
                  <a:pt x="79" y="58"/>
                  <a:pt x="79" y="60"/>
                </a:cubicBezTo>
                <a:cubicBezTo>
                  <a:pt x="79" y="63"/>
                  <a:pt x="80" y="66"/>
                  <a:pt x="79" y="70"/>
                </a:cubicBezTo>
                <a:cubicBezTo>
                  <a:pt x="79" y="70"/>
                  <a:pt x="80" y="71"/>
                  <a:pt x="80" y="71"/>
                </a:cubicBezTo>
                <a:cubicBezTo>
                  <a:pt x="78" y="72"/>
                  <a:pt x="79" y="65"/>
                  <a:pt x="78" y="66"/>
                </a:cubicBezTo>
                <a:cubicBezTo>
                  <a:pt x="76" y="68"/>
                  <a:pt x="78" y="71"/>
                  <a:pt x="79" y="73"/>
                </a:cubicBezTo>
                <a:cubicBezTo>
                  <a:pt x="79" y="73"/>
                  <a:pt x="80" y="74"/>
                  <a:pt x="80" y="74"/>
                </a:cubicBezTo>
                <a:cubicBezTo>
                  <a:pt x="80" y="76"/>
                  <a:pt x="80" y="80"/>
                  <a:pt x="79" y="79"/>
                </a:cubicBezTo>
                <a:cubicBezTo>
                  <a:pt x="78" y="78"/>
                  <a:pt x="79" y="75"/>
                  <a:pt x="78" y="76"/>
                </a:cubicBezTo>
                <a:cubicBezTo>
                  <a:pt x="77" y="78"/>
                  <a:pt x="79" y="80"/>
                  <a:pt x="79" y="82"/>
                </a:cubicBezTo>
                <a:cubicBezTo>
                  <a:pt x="79" y="82"/>
                  <a:pt x="78" y="83"/>
                  <a:pt x="78" y="83"/>
                </a:cubicBezTo>
                <a:cubicBezTo>
                  <a:pt x="78" y="84"/>
                  <a:pt x="79" y="85"/>
                  <a:pt x="79" y="85"/>
                </a:cubicBezTo>
                <a:cubicBezTo>
                  <a:pt x="79" y="86"/>
                  <a:pt x="79" y="85"/>
                  <a:pt x="79" y="85"/>
                </a:cubicBezTo>
                <a:cubicBezTo>
                  <a:pt x="79" y="86"/>
                  <a:pt x="79" y="87"/>
                  <a:pt x="79" y="87"/>
                </a:cubicBezTo>
                <a:cubicBezTo>
                  <a:pt x="78" y="89"/>
                  <a:pt x="77" y="91"/>
                  <a:pt x="78" y="92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4"/>
                  <a:pt x="80" y="95"/>
                  <a:pt x="79" y="95"/>
                </a:cubicBezTo>
                <a:cubicBezTo>
                  <a:pt x="79" y="95"/>
                  <a:pt x="78" y="95"/>
                  <a:pt x="78" y="95"/>
                </a:cubicBezTo>
                <a:cubicBezTo>
                  <a:pt x="78" y="96"/>
                  <a:pt x="79" y="98"/>
                  <a:pt x="79" y="98"/>
                </a:cubicBezTo>
                <a:cubicBezTo>
                  <a:pt x="79" y="97"/>
                  <a:pt x="80" y="96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80" y="99"/>
                  <a:pt x="81" y="98"/>
                  <a:pt x="81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7"/>
                  <a:pt x="82" y="99"/>
                  <a:pt x="82" y="100"/>
                </a:cubicBezTo>
                <a:cubicBezTo>
                  <a:pt x="81" y="101"/>
                  <a:pt x="81" y="102"/>
                  <a:pt x="81" y="101"/>
                </a:cubicBezTo>
                <a:close/>
                <a:moveTo>
                  <a:pt x="90" y="102"/>
                </a:moveTo>
                <a:cubicBezTo>
                  <a:pt x="89" y="102"/>
                  <a:pt x="90" y="101"/>
                  <a:pt x="90" y="101"/>
                </a:cubicBezTo>
                <a:cubicBezTo>
                  <a:pt x="90" y="101"/>
                  <a:pt x="90" y="102"/>
                  <a:pt x="90" y="102"/>
                </a:cubicBezTo>
                <a:close/>
                <a:moveTo>
                  <a:pt x="109" y="102"/>
                </a:moveTo>
                <a:cubicBezTo>
                  <a:pt x="108" y="102"/>
                  <a:pt x="109" y="101"/>
                  <a:pt x="109" y="100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0" y="99"/>
                  <a:pt x="110" y="100"/>
                  <a:pt x="110" y="101"/>
                </a:cubicBezTo>
                <a:cubicBezTo>
                  <a:pt x="109" y="101"/>
                  <a:pt x="110" y="102"/>
                  <a:pt x="109" y="102"/>
                </a:cubicBezTo>
                <a:close/>
                <a:moveTo>
                  <a:pt x="18" y="104"/>
                </a:moveTo>
                <a:cubicBezTo>
                  <a:pt x="17" y="104"/>
                  <a:pt x="18" y="103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9" y="104"/>
                  <a:pt x="18" y="104"/>
                </a:cubicBezTo>
                <a:close/>
                <a:moveTo>
                  <a:pt x="194" y="101"/>
                </a:moveTo>
                <a:cubicBezTo>
                  <a:pt x="193" y="101"/>
                  <a:pt x="194" y="98"/>
                  <a:pt x="194" y="97"/>
                </a:cubicBezTo>
                <a:cubicBezTo>
                  <a:pt x="195" y="96"/>
                  <a:pt x="195" y="95"/>
                  <a:pt x="195" y="95"/>
                </a:cubicBezTo>
                <a:cubicBezTo>
                  <a:pt x="196" y="97"/>
                  <a:pt x="196" y="101"/>
                  <a:pt x="194" y="101"/>
                </a:cubicBezTo>
                <a:close/>
                <a:moveTo>
                  <a:pt x="22" y="106"/>
                </a:moveTo>
                <a:cubicBezTo>
                  <a:pt x="21" y="106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lose/>
                <a:moveTo>
                  <a:pt x="180" y="104"/>
                </a:moveTo>
                <a:cubicBezTo>
                  <a:pt x="179" y="104"/>
                  <a:pt x="180" y="102"/>
                  <a:pt x="180" y="100"/>
                </a:cubicBezTo>
                <a:cubicBezTo>
                  <a:pt x="180" y="100"/>
                  <a:pt x="180" y="100"/>
                  <a:pt x="180" y="99"/>
                </a:cubicBezTo>
                <a:cubicBezTo>
                  <a:pt x="181" y="99"/>
                  <a:pt x="181" y="99"/>
                  <a:pt x="182" y="99"/>
                </a:cubicBezTo>
                <a:cubicBezTo>
                  <a:pt x="182" y="99"/>
                  <a:pt x="182" y="98"/>
                  <a:pt x="182" y="99"/>
                </a:cubicBezTo>
                <a:cubicBezTo>
                  <a:pt x="182" y="100"/>
                  <a:pt x="182" y="103"/>
                  <a:pt x="180" y="103"/>
                </a:cubicBezTo>
                <a:cubicBezTo>
                  <a:pt x="180" y="103"/>
                  <a:pt x="180" y="104"/>
                  <a:pt x="180" y="104"/>
                </a:cubicBezTo>
                <a:close/>
                <a:moveTo>
                  <a:pt x="11" y="108"/>
                </a:moveTo>
                <a:cubicBezTo>
                  <a:pt x="10" y="108"/>
                  <a:pt x="10" y="107"/>
                  <a:pt x="10" y="106"/>
                </a:cubicBezTo>
                <a:cubicBezTo>
                  <a:pt x="10" y="105"/>
                  <a:pt x="11" y="103"/>
                  <a:pt x="12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5"/>
                  <a:pt x="13" y="104"/>
                  <a:pt x="13" y="104"/>
                </a:cubicBezTo>
                <a:cubicBezTo>
                  <a:pt x="13" y="105"/>
                  <a:pt x="13" y="105"/>
                  <a:pt x="13" y="106"/>
                </a:cubicBezTo>
                <a:cubicBezTo>
                  <a:pt x="13" y="106"/>
                  <a:pt x="13" y="108"/>
                  <a:pt x="12" y="108"/>
                </a:cubicBezTo>
                <a:cubicBezTo>
                  <a:pt x="12" y="108"/>
                  <a:pt x="12" y="107"/>
                  <a:pt x="11" y="107"/>
                </a:cubicBezTo>
                <a:cubicBezTo>
                  <a:pt x="11" y="107"/>
                  <a:pt x="11" y="108"/>
                  <a:pt x="11" y="108"/>
                </a:cubicBezTo>
                <a:close/>
                <a:moveTo>
                  <a:pt x="150" y="108"/>
                </a:moveTo>
                <a:cubicBezTo>
                  <a:pt x="149" y="108"/>
                  <a:pt x="150" y="107"/>
                  <a:pt x="150" y="107"/>
                </a:cubicBezTo>
                <a:cubicBezTo>
                  <a:pt x="150" y="107"/>
                  <a:pt x="150" y="108"/>
                  <a:pt x="150" y="108"/>
                </a:cubicBezTo>
                <a:close/>
                <a:moveTo>
                  <a:pt x="180" y="108"/>
                </a:moveTo>
                <a:cubicBezTo>
                  <a:pt x="180" y="108"/>
                  <a:pt x="181" y="107"/>
                  <a:pt x="181" y="107"/>
                </a:cubicBezTo>
                <a:cubicBezTo>
                  <a:pt x="181" y="107"/>
                  <a:pt x="180" y="108"/>
                  <a:pt x="180" y="108"/>
                </a:cubicBezTo>
                <a:close/>
                <a:moveTo>
                  <a:pt x="20" y="113"/>
                </a:moveTo>
                <a:cubicBezTo>
                  <a:pt x="19" y="113"/>
                  <a:pt x="18" y="110"/>
                  <a:pt x="19" y="110"/>
                </a:cubicBezTo>
                <a:cubicBezTo>
                  <a:pt x="20" y="110"/>
                  <a:pt x="21" y="113"/>
                  <a:pt x="20" y="113"/>
                </a:cubicBezTo>
                <a:close/>
                <a:moveTo>
                  <a:pt x="22" y="115"/>
                </a:moveTo>
                <a:cubicBezTo>
                  <a:pt x="21" y="115"/>
                  <a:pt x="22" y="113"/>
                  <a:pt x="22" y="112"/>
                </a:cubicBezTo>
                <a:cubicBezTo>
                  <a:pt x="22" y="111"/>
                  <a:pt x="22" y="110"/>
                  <a:pt x="22" y="111"/>
                </a:cubicBezTo>
                <a:cubicBezTo>
                  <a:pt x="23" y="112"/>
                  <a:pt x="23" y="114"/>
                  <a:pt x="22" y="115"/>
                </a:cubicBezTo>
                <a:cubicBezTo>
                  <a:pt x="22" y="115"/>
                  <a:pt x="22" y="115"/>
                  <a:pt x="22" y="115"/>
                </a:cubicBezTo>
                <a:close/>
                <a:moveTo>
                  <a:pt x="180" y="112"/>
                </a:moveTo>
                <a:cubicBezTo>
                  <a:pt x="179" y="111"/>
                  <a:pt x="180" y="108"/>
                  <a:pt x="181" y="109"/>
                </a:cubicBezTo>
                <a:cubicBezTo>
                  <a:pt x="182" y="110"/>
                  <a:pt x="181" y="112"/>
                  <a:pt x="180" y="112"/>
                </a:cubicBezTo>
                <a:close/>
                <a:moveTo>
                  <a:pt x="171" y="117"/>
                </a:moveTo>
                <a:cubicBezTo>
                  <a:pt x="170" y="117"/>
                  <a:pt x="171" y="113"/>
                  <a:pt x="172" y="114"/>
                </a:cubicBezTo>
                <a:cubicBezTo>
                  <a:pt x="172" y="115"/>
                  <a:pt x="173" y="117"/>
                  <a:pt x="171" y="117"/>
                </a:cubicBezTo>
                <a:close/>
                <a:moveTo>
                  <a:pt x="118" y="118"/>
                </a:moveTo>
                <a:cubicBezTo>
                  <a:pt x="118" y="118"/>
                  <a:pt x="118" y="118"/>
                  <a:pt x="118" y="117"/>
                </a:cubicBezTo>
                <a:cubicBezTo>
                  <a:pt x="118" y="117"/>
                  <a:pt x="118" y="115"/>
                  <a:pt x="119" y="115"/>
                </a:cubicBezTo>
                <a:cubicBezTo>
                  <a:pt x="119" y="116"/>
                  <a:pt x="119" y="118"/>
                  <a:pt x="118" y="118"/>
                </a:cubicBezTo>
                <a:close/>
                <a:moveTo>
                  <a:pt x="149" y="118"/>
                </a:moveTo>
                <a:cubicBezTo>
                  <a:pt x="147" y="119"/>
                  <a:pt x="149" y="116"/>
                  <a:pt x="148" y="114"/>
                </a:cubicBezTo>
                <a:cubicBezTo>
                  <a:pt x="148" y="109"/>
                  <a:pt x="148" y="104"/>
                  <a:pt x="149" y="99"/>
                </a:cubicBezTo>
                <a:cubicBezTo>
                  <a:pt x="149" y="98"/>
                  <a:pt x="148" y="96"/>
                  <a:pt x="149" y="97"/>
                </a:cubicBezTo>
                <a:cubicBezTo>
                  <a:pt x="150" y="97"/>
                  <a:pt x="149" y="99"/>
                  <a:pt x="149" y="101"/>
                </a:cubicBezTo>
                <a:cubicBezTo>
                  <a:pt x="149" y="106"/>
                  <a:pt x="151" y="111"/>
                  <a:pt x="149" y="117"/>
                </a:cubicBezTo>
                <a:cubicBezTo>
                  <a:pt x="149" y="117"/>
                  <a:pt x="149" y="118"/>
                  <a:pt x="149" y="118"/>
                </a:cubicBezTo>
                <a:close/>
                <a:moveTo>
                  <a:pt x="130" y="119"/>
                </a:moveTo>
                <a:cubicBezTo>
                  <a:pt x="128" y="119"/>
                  <a:pt x="129" y="117"/>
                  <a:pt x="129" y="115"/>
                </a:cubicBezTo>
                <a:cubicBezTo>
                  <a:pt x="130" y="115"/>
                  <a:pt x="130" y="114"/>
                  <a:pt x="130" y="114"/>
                </a:cubicBezTo>
                <a:cubicBezTo>
                  <a:pt x="131" y="115"/>
                  <a:pt x="131" y="117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lose/>
                <a:moveTo>
                  <a:pt x="183" y="119"/>
                </a:moveTo>
                <a:cubicBezTo>
                  <a:pt x="182" y="119"/>
                  <a:pt x="183" y="115"/>
                  <a:pt x="183" y="116"/>
                </a:cubicBezTo>
                <a:cubicBezTo>
                  <a:pt x="184" y="117"/>
                  <a:pt x="184" y="119"/>
                  <a:pt x="183" y="119"/>
                </a:cubicBezTo>
                <a:close/>
                <a:moveTo>
                  <a:pt x="81" y="121"/>
                </a:moveTo>
                <a:cubicBezTo>
                  <a:pt x="81" y="121"/>
                  <a:pt x="81" y="119"/>
                  <a:pt x="82" y="120"/>
                </a:cubicBezTo>
                <a:cubicBezTo>
                  <a:pt x="82" y="120"/>
                  <a:pt x="82" y="121"/>
                  <a:pt x="81" y="121"/>
                </a:cubicBezTo>
                <a:close/>
                <a:moveTo>
                  <a:pt x="180" y="121"/>
                </a:moveTo>
                <a:cubicBezTo>
                  <a:pt x="179" y="120"/>
                  <a:pt x="180" y="117"/>
                  <a:pt x="181" y="118"/>
                </a:cubicBezTo>
                <a:cubicBezTo>
                  <a:pt x="181" y="119"/>
                  <a:pt x="181" y="121"/>
                  <a:pt x="180" y="121"/>
                </a:cubicBezTo>
                <a:close/>
                <a:moveTo>
                  <a:pt x="12" y="126"/>
                </a:moveTo>
                <a:cubicBezTo>
                  <a:pt x="11" y="126"/>
                  <a:pt x="12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9" y="124"/>
                  <a:pt x="9" y="122"/>
                  <a:pt x="9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0" y="118"/>
                  <a:pt x="10" y="119"/>
                  <a:pt x="10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2" y="118"/>
                  <a:pt x="12" y="116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0" y="114"/>
                  <a:pt x="10" y="113"/>
                  <a:pt x="10" y="112"/>
                </a:cubicBezTo>
                <a:cubicBezTo>
                  <a:pt x="10" y="112"/>
                  <a:pt x="9" y="111"/>
                  <a:pt x="9" y="111"/>
                </a:cubicBezTo>
                <a:cubicBezTo>
                  <a:pt x="10" y="110"/>
                  <a:pt x="10" y="110"/>
                  <a:pt x="11" y="110"/>
                </a:cubicBezTo>
                <a:cubicBezTo>
                  <a:pt x="12" y="110"/>
                  <a:pt x="12" y="113"/>
                  <a:pt x="12" y="112"/>
                </a:cubicBezTo>
                <a:cubicBezTo>
                  <a:pt x="13" y="111"/>
                  <a:pt x="12" y="109"/>
                  <a:pt x="13" y="110"/>
                </a:cubicBezTo>
                <a:cubicBezTo>
                  <a:pt x="14" y="112"/>
                  <a:pt x="13" y="115"/>
                  <a:pt x="13" y="118"/>
                </a:cubicBezTo>
                <a:cubicBezTo>
                  <a:pt x="13" y="121"/>
                  <a:pt x="13" y="123"/>
                  <a:pt x="13" y="125"/>
                </a:cubicBezTo>
                <a:cubicBezTo>
                  <a:pt x="12" y="126"/>
                  <a:pt x="12" y="126"/>
                  <a:pt x="12" y="126"/>
                </a:cubicBezTo>
                <a:close/>
                <a:moveTo>
                  <a:pt x="177" y="123"/>
                </a:moveTo>
                <a:cubicBezTo>
                  <a:pt x="175" y="123"/>
                  <a:pt x="176" y="121"/>
                  <a:pt x="176" y="120"/>
                </a:cubicBezTo>
                <a:cubicBezTo>
                  <a:pt x="176" y="119"/>
                  <a:pt x="176" y="118"/>
                  <a:pt x="177" y="118"/>
                </a:cubicBezTo>
                <a:cubicBezTo>
                  <a:pt x="178" y="119"/>
                  <a:pt x="177" y="121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80" y="124"/>
                </a:moveTo>
                <a:cubicBezTo>
                  <a:pt x="179" y="124"/>
                  <a:pt x="180" y="122"/>
                  <a:pt x="180" y="123"/>
                </a:cubicBezTo>
                <a:cubicBezTo>
                  <a:pt x="180" y="123"/>
                  <a:pt x="180" y="124"/>
                  <a:pt x="180" y="124"/>
                </a:cubicBezTo>
                <a:close/>
                <a:moveTo>
                  <a:pt x="148" y="125"/>
                </a:moveTo>
                <a:cubicBezTo>
                  <a:pt x="147" y="124"/>
                  <a:pt x="148" y="123"/>
                  <a:pt x="148" y="122"/>
                </a:cubicBezTo>
                <a:cubicBezTo>
                  <a:pt x="148" y="121"/>
                  <a:pt x="149" y="119"/>
                  <a:pt x="149" y="120"/>
                </a:cubicBezTo>
                <a:cubicBezTo>
                  <a:pt x="150" y="121"/>
                  <a:pt x="150" y="126"/>
                  <a:pt x="148" y="125"/>
                </a:cubicBezTo>
                <a:close/>
                <a:moveTo>
                  <a:pt x="118" y="126"/>
                </a:moveTo>
                <a:cubicBezTo>
                  <a:pt x="118" y="126"/>
                  <a:pt x="118" y="123"/>
                  <a:pt x="119" y="124"/>
                </a:cubicBezTo>
                <a:cubicBezTo>
                  <a:pt x="119" y="124"/>
                  <a:pt x="119" y="126"/>
                  <a:pt x="118" y="126"/>
                </a:cubicBezTo>
                <a:close/>
                <a:moveTo>
                  <a:pt x="116" y="126"/>
                </a:moveTo>
                <a:cubicBezTo>
                  <a:pt x="116" y="126"/>
                  <a:pt x="117" y="125"/>
                  <a:pt x="117" y="125"/>
                </a:cubicBezTo>
                <a:cubicBezTo>
                  <a:pt x="117" y="125"/>
                  <a:pt x="116" y="126"/>
                  <a:pt x="116" y="126"/>
                </a:cubicBezTo>
                <a:close/>
                <a:moveTo>
                  <a:pt x="129" y="126"/>
                </a:moveTo>
                <a:cubicBezTo>
                  <a:pt x="129" y="126"/>
                  <a:pt x="130" y="125"/>
                  <a:pt x="130" y="125"/>
                </a:cubicBezTo>
                <a:cubicBezTo>
                  <a:pt x="130" y="125"/>
                  <a:pt x="130" y="126"/>
                  <a:pt x="129" y="126"/>
                </a:cubicBezTo>
                <a:close/>
                <a:moveTo>
                  <a:pt x="114" y="127"/>
                </a:moveTo>
                <a:cubicBezTo>
                  <a:pt x="113" y="127"/>
                  <a:pt x="114" y="124"/>
                  <a:pt x="115" y="125"/>
                </a:cubicBezTo>
                <a:cubicBezTo>
                  <a:pt x="115" y="125"/>
                  <a:pt x="115" y="127"/>
                  <a:pt x="114" y="127"/>
                </a:cubicBezTo>
                <a:close/>
                <a:moveTo>
                  <a:pt x="114" y="129"/>
                </a:moveTo>
                <a:cubicBezTo>
                  <a:pt x="114" y="129"/>
                  <a:pt x="115" y="128"/>
                  <a:pt x="115" y="128"/>
                </a:cubicBezTo>
                <a:cubicBezTo>
                  <a:pt x="115" y="128"/>
                  <a:pt x="115" y="129"/>
                  <a:pt x="114" y="129"/>
                </a:cubicBezTo>
                <a:close/>
                <a:moveTo>
                  <a:pt x="11" y="131"/>
                </a:moveTo>
                <a:cubicBezTo>
                  <a:pt x="10" y="131"/>
                  <a:pt x="10" y="130"/>
                  <a:pt x="11" y="129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2" y="129"/>
                  <a:pt x="12" y="131"/>
                  <a:pt x="11" y="131"/>
                </a:cubicBezTo>
                <a:close/>
                <a:moveTo>
                  <a:pt x="12" y="132"/>
                </a:moveTo>
                <a:cubicBezTo>
                  <a:pt x="11" y="132"/>
                  <a:pt x="12" y="129"/>
                  <a:pt x="13" y="129"/>
                </a:cubicBezTo>
                <a:cubicBezTo>
                  <a:pt x="13" y="130"/>
                  <a:pt x="13" y="132"/>
                  <a:pt x="12" y="132"/>
                </a:cubicBezTo>
                <a:close/>
                <a:moveTo>
                  <a:pt x="171" y="130"/>
                </a:moveTo>
                <a:cubicBezTo>
                  <a:pt x="170" y="130"/>
                  <a:pt x="171" y="128"/>
                  <a:pt x="171" y="128"/>
                </a:cubicBezTo>
                <a:cubicBezTo>
                  <a:pt x="171" y="129"/>
                  <a:pt x="171" y="130"/>
                  <a:pt x="171" y="130"/>
                </a:cubicBezTo>
                <a:close/>
                <a:moveTo>
                  <a:pt x="124" y="131"/>
                </a:moveTo>
                <a:cubicBezTo>
                  <a:pt x="123" y="131"/>
                  <a:pt x="124" y="130"/>
                  <a:pt x="123" y="129"/>
                </a:cubicBezTo>
                <a:cubicBezTo>
                  <a:pt x="122" y="127"/>
                  <a:pt x="123" y="125"/>
                  <a:pt x="123" y="122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123" y="119"/>
                  <a:pt x="124" y="116"/>
                  <a:pt x="124" y="113"/>
                </a:cubicBezTo>
                <a:cubicBezTo>
                  <a:pt x="123" y="113"/>
                  <a:pt x="124" y="113"/>
                  <a:pt x="124" y="112"/>
                </a:cubicBezTo>
                <a:cubicBezTo>
                  <a:pt x="124" y="112"/>
                  <a:pt x="123" y="112"/>
                  <a:pt x="123" y="111"/>
                </a:cubicBezTo>
                <a:cubicBezTo>
                  <a:pt x="123" y="110"/>
                  <a:pt x="124" y="109"/>
                  <a:pt x="124" y="108"/>
                </a:cubicBezTo>
                <a:cubicBezTo>
                  <a:pt x="124" y="108"/>
                  <a:pt x="123" y="107"/>
                  <a:pt x="123" y="106"/>
                </a:cubicBezTo>
                <a:cubicBezTo>
                  <a:pt x="123" y="104"/>
                  <a:pt x="123" y="102"/>
                  <a:pt x="123" y="100"/>
                </a:cubicBezTo>
                <a:cubicBezTo>
                  <a:pt x="124" y="99"/>
                  <a:pt x="123" y="99"/>
                  <a:pt x="123" y="98"/>
                </a:cubicBezTo>
                <a:cubicBezTo>
                  <a:pt x="123" y="97"/>
                  <a:pt x="124" y="97"/>
                  <a:pt x="124" y="96"/>
                </a:cubicBezTo>
                <a:cubicBezTo>
                  <a:pt x="124" y="95"/>
                  <a:pt x="124" y="93"/>
                  <a:pt x="125" y="93"/>
                </a:cubicBezTo>
                <a:cubicBezTo>
                  <a:pt x="126" y="95"/>
                  <a:pt x="125" y="98"/>
                  <a:pt x="125" y="100"/>
                </a:cubicBezTo>
                <a:cubicBezTo>
                  <a:pt x="125" y="110"/>
                  <a:pt x="126" y="119"/>
                  <a:pt x="124" y="129"/>
                </a:cubicBezTo>
                <a:cubicBezTo>
                  <a:pt x="124" y="130"/>
                  <a:pt x="124" y="131"/>
                  <a:pt x="124" y="131"/>
                </a:cubicBezTo>
                <a:close/>
                <a:moveTo>
                  <a:pt x="176" y="130"/>
                </a:moveTo>
                <a:cubicBezTo>
                  <a:pt x="175" y="130"/>
                  <a:pt x="176" y="127"/>
                  <a:pt x="177" y="128"/>
                </a:cubicBezTo>
                <a:cubicBezTo>
                  <a:pt x="177" y="128"/>
                  <a:pt x="177" y="130"/>
                  <a:pt x="176" y="130"/>
                </a:cubicBezTo>
                <a:close/>
                <a:moveTo>
                  <a:pt x="20" y="135"/>
                </a:moveTo>
                <a:cubicBezTo>
                  <a:pt x="19" y="135"/>
                  <a:pt x="20" y="133"/>
                  <a:pt x="20" y="133"/>
                </a:cubicBezTo>
                <a:cubicBezTo>
                  <a:pt x="20" y="134"/>
                  <a:pt x="21" y="135"/>
                  <a:pt x="20" y="135"/>
                </a:cubicBezTo>
                <a:close/>
                <a:moveTo>
                  <a:pt x="17" y="136"/>
                </a:moveTo>
                <a:cubicBezTo>
                  <a:pt x="16" y="136"/>
                  <a:pt x="17" y="134"/>
                  <a:pt x="17" y="135"/>
                </a:cubicBezTo>
                <a:cubicBezTo>
                  <a:pt x="17" y="135"/>
                  <a:pt x="17" y="136"/>
                  <a:pt x="17" y="136"/>
                </a:cubicBezTo>
                <a:close/>
                <a:moveTo>
                  <a:pt x="9" y="137"/>
                </a:moveTo>
                <a:cubicBezTo>
                  <a:pt x="9" y="137"/>
                  <a:pt x="10" y="135"/>
                  <a:pt x="10" y="135"/>
                </a:cubicBezTo>
                <a:cubicBezTo>
                  <a:pt x="10" y="136"/>
                  <a:pt x="10" y="137"/>
                  <a:pt x="9" y="137"/>
                </a:cubicBezTo>
                <a:close/>
                <a:moveTo>
                  <a:pt x="176" y="134"/>
                </a:moveTo>
                <a:cubicBezTo>
                  <a:pt x="175" y="134"/>
                  <a:pt x="176" y="130"/>
                  <a:pt x="177" y="131"/>
                </a:cubicBezTo>
                <a:cubicBezTo>
                  <a:pt x="177" y="132"/>
                  <a:pt x="177" y="134"/>
                  <a:pt x="176" y="134"/>
                </a:cubicBezTo>
                <a:close/>
                <a:moveTo>
                  <a:pt x="124" y="135"/>
                </a:moveTo>
                <a:cubicBezTo>
                  <a:pt x="123" y="135"/>
                  <a:pt x="124" y="132"/>
                  <a:pt x="124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148" y="136"/>
                </a:moveTo>
                <a:cubicBezTo>
                  <a:pt x="148" y="136"/>
                  <a:pt x="148" y="134"/>
                  <a:pt x="148" y="133"/>
                </a:cubicBezTo>
                <a:cubicBezTo>
                  <a:pt x="148" y="132"/>
                  <a:pt x="148" y="129"/>
                  <a:pt x="149" y="130"/>
                </a:cubicBezTo>
                <a:cubicBezTo>
                  <a:pt x="150" y="131"/>
                  <a:pt x="149" y="133"/>
                  <a:pt x="149" y="135"/>
                </a:cubicBezTo>
                <a:cubicBezTo>
                  <a:pt x="149" y="136"/>
                  <a:pt x="149" y="136"/>
                  <a:pt x="148" y="136"/>
                </a:cubicBezTo>
                <a:close/>
                <a:moveTo>
                  <a:pt x="116" y="138"/>
                </a:moveTo>
                <a:cubicBezTo>
                  <a:pt x="115" y="138"/>
                  <a:pt x="116" y="136"/>
                  <a:pt x="116" y="136"/>
                </a:cubicBezTo>
                <a:cubicBezTo>
                  <a:pt x="117" y="137"/>
                  <a:pt x="116" y="138"/>
                  <a:pt x="116" y="138"/>
                </a:cubicBezTo>
                <a:close/>
                <a:moveTo>
                  <a:pt x="12" y="140"/>
                </a:moveTo>
                <a:cubicBezTo>
                  <a:pt x="11" y="140"/>
                  <a:pt x="12" y="138"/>
                  <a:pt x="12" y="139"/>
                </a:cubicBezTo>
                <a:cubicBezTo>
                  <a:pt x="12" y="139"/>
                  <a:pt x="12" y="140"/>
                  <a:pt x="12" y="140"/>
                </a:cubicBezTo>
                <a:close/>
                <a:moveTo>
                  <a:pt x="124" y="139"/>
                </a:moveTo>
                <a:cubicBezTo>
                  <a:pt x="123" y="139"/>
                  <a:pt x="124" y="135"/>
                  <a:pt x="124" y="136"/>
                </a:cubicBezTo>
                <a:cubicBezTo>
                  <a:pt x="124" y="137"/>
                  <a:pt x="124" y="139"/>
                  <a:pt x="124" y="139"/>
                </a:cubicBezTo>
                <a:close/>
                <a:moveTo>
                  <a:pt x="171" y="139"/>
                </a:moveTo>
                <a:cubicBezTo>
                  <a:pt x="170" y="139"/>
                  <a:pt x="171" y="138"/>
                  <a:pt x="171" y="138"/>
                </a:cubicBezTo>
                <a:cubicBezTo>
                  <a:pt x="171" y="138"/>
                  <a:pt x="171" y="139"/>
                  <a:pt x="171" y="139"/>
                </a:cubicBezTo>
                <a:close/>
                <a:moveTo>
                  <a:pt x="117" y="142"/>
                </a:moveTo>
                <a:cubicBezTo>
                  <a:pt x="116" y="142"/>
                  <a:pt x="117" y="141"/>
                  <a:pt x="117" y="141"/>
                </a:cubicBezTo>
                <a:cubicBezTo>
                  <a:pt x="117" y="141"/>
                  <a:pt x="117" y="142"/>
                  <a:pt x="117" y="142"/>
                </a:cubicBezTo>
                <a:close/>
                <a:moveTo>
                  <a:pt x="89" y="144"/>
                </a:moveTo>
                <a:cubicBezTo>
                  <a:pt x="88" y="144"/>
                  <a:pt x="89" y="142"/>
                  <a:pt x="89" y="143"/>
                </a:cubicBezTo>
                <a:cubicBezTo>
                  <a:pt x="89" y="143"/>
                  <a:pt x="89" y="144"/>
                  <a:pt x="89" y="144"/>
                </a:cubicBezTo>
                <a:close/>
                <a:moveTo>
                  <a:pt x="12" y="147"/>
                </a:move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2" y="147"/>
                  <a:pt x="12" y="147"/>
                </a:cubicBezTo>
                <a:close/>
                <a:moveTo>
                  <a:pt x="179" y="146"/>
                </a:moveTo>
                <a:cubicBezTo>
                  <a:pt x="178" y="146"/>
                  <a:pt x="179" y="145"/>
                  <a:pt x="179" y="144"/>
                </a:cubicBezTo>
                <a:cubicBezTo>
                  <a:pt x="179" y="143"/>
                  <a:pt x="179" y="142"/>
                  <a:pt x="179" y="143"/>
                </a:cubicBezTo>
                <a:cubicBezTo>
                  <a:pt x="180" y="144"/>
                  <a:pt x="180" y="146"/>
                  <a:pt x="179" y="146"/>
                </a:cubicBezTo>
                <a:close/>
                <a:moveTo>
                  <a:pt x="176" y="147"/>
                </a:moveTo>
                <a:cubicBezTo>
                  <a:pt x="174" y="147"/>
                  <a:pt x="176" y="145"/>
                  <a:pt x="176" y="144"/>
                </a:cubicBezTo>
                <a:cubicBezTo>
                  <a:pt x="176" y="142"/>
                  <a:pt x="176" y="135"/>
                  <a:pt x="176" y="137"/>
                </a:cubicBezTo>
                <a:cubicBezTo>
                  <a:pt x="177" y="138"/>
                  <a:pt x="177" y="139"/>
                  <a:pt x="177" y="140"/>
                </a:cubicBezTo>
                <a:cubicBezTo>
                  <a:pt x="177" y="142"/>
                  <a:pt x="177" y="143"/>
                  <a:pt x="177" y="144"/>
                </a:cubicBezTo>
                <a:cubicBezTo>
                  <a:pt x="177" y="144"/>
                  <a:pt x="176" y="145"/>
                  <a:pt x="176" y="145"/>
                </a:cubicBezTo>
                <a:cubicBezTo>
                  <a:pt x="176" y="146"/>
                  <a:pt x="176" y="147"/>
                  <a:pt x="176" y="147"/>
                </a:cubicBezTo>
                <a:close/>
                <a:moveTo>
                  <a:pt x="114" y="149"/>
                </a:moveTo>
                <a:cubicBezTo>
                  <a:pt x="114" y="149"/>
                  <a:pt x="115" y="147"/>
                  <a:pt x="115" y="148"/>
                </a:cubicBezTo>
                <a:cubicBezTo>
                  <a:pt x="115" y="148"/>
                  <a:pt x="115" y="149"/>
                  <a:pt x="114" y="149"/>
                </a:cubicBezTo>
                <a:close/>
                <a:moveTo>
                  <a:pt x="182" y="151"/>
                </a:moveTo>
                <a:cubicBezTo>
                  <a:pt x="181" y="151"/>
                  <a:pt x="182" y="150"/>
                  <a:pt x="182" y="150"/>
                </a:cubicBezTo>
                <a:cubicBezTo>
                  <a:pt x="182" y="150"/>
                  <a:pt x="182" y="151"/>
                  <a:pt x="182" y="151"/>
                </a:cubicBezTo>
                <a:close/>
                <a:moveTo>
                  <a:pt x="181" y="153"/>
                </a:moveTo>
                <a:cubicBezTo>
                  <a:pt x="181" y="153"/>
                  <a:pt x="182" y="152"/>
                  <a:pt x="182" y="152"/>
                </a:cubicBezTo>
                <a:cubicBezTo>
                  <a:pt x="182" y="153"/>
                  <a:pt x="182" y="153"/>
                  <a:pt x="181" y="153"/>
                </a:cubicBezTo>
                <a:close/>
                <a:moveTo>
                  <a:pt x="175" y="155"/>
                </a:moveTo>
                <a:cubicBezTo>
                  <a:pt x="174" y="155"/>
                  <a:pt x="175" y="152"/>
                  <a:pt x="175" y="151"/>
                </a:cubicBezTo>
                <a:cubicBezTo>
                  <a:pt x="175" y="151"/>
                  <a:pt x="175" y="150"/>
                  <a:pt x="176" y="150"/>
                </a:cubicBezTo>
                <a:cubicBezTo>
                  <a:pt x="176" y="151"/>
                  <a:pt x="177" y="153"/>
                  <a:pt x="175" y="155"/>
                </a:cubicBezTo>
                <a:cubicBezTo>
                  <a:pt x="175" y="155"/>
                  <a:pt x="175" y="155"/>
                  <a:pt x="175" y="155"/>
                </a:cubicBezTo>
                <a:close/>
                <a:moveTo>
                  <a:pt x="148" y="155"/>
                </a:moveTo>
                <a:cubicBezTo>
                  <a:pt x="147" y="155"/>
                  <a:pt x="147" y="153"/>
                  <a:pt x="147" y="152"/>
                </a:cubicBezTo>
                <a:cubicBezTo>
                  <a:pt x="147" y="148"/>
                  <a:pt x="147" y="144"/>
                  <a:pt x="148" y="140"/>
                </a:cubicBezTo>
                <a:cubicBezTo>
                  <a:pt x="148" y="140"/>
                  <a:pt x="148" y="140"/>
                  <a:pt x="148" y="139"/>
                </a:cubicBezTo>
                <a:cubicBezTo>
                  <a:pt x="148" y="138"/>
                  <a:pt x="149" y="137"/>
                  <a:pt x="149" y="138"/>
                </a:cubicBezTo>
                <a:cubicBezTo>
                  <a:pt x="150" y="140"/>
                  <a:pt x="149" y="142"/>
                  <a:pt x="149" y="144"/>
                </a:cubicBezTo>
                <a:cubicBezTo>
                  <a:pt x="149" y="148"/>
                  <a:pt x="149" y="150"/>
                  <a:pt x="148" y="154"/>
                </a:cubicBezTo>
                <a:cubicBezTo>
                  <a:pt x="148" y="154"/>
                  <a:pt x="148" y="155"/>
                  <a:pt x="148" y="155"/>
                </a:cubicBezTo>
                <a:close/>
                <a:moveTo>
                  <a:pt x="1" y="160"/>
                </a:moveTo>
                <a:cubicBezTo>
                  <a:pt x="0" y="160"/>
                  <a:pt x="1" y="158"/>
                  <a:pt x="1" y="158"/>
                </a:cubicBezTo>
                <a:cubicBezTo>
                  <a:pt x="1" y="159"/>
                  <a:pt x="1" y="160"/>
                  <a:pt x="1" y="160"/>
                </a:cubicBezTo>
                <a:close/>
                <a:moveTo>
                  <a:pt x="21" y="160"/>
                </a:moveTo>
                <a:cubicBezTo>
                  <a:pt x="20" y="160"/>
                  <a:pt x="21" y="158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5"/>
                  <a:pt x="22" y="154"/>
                  <a:pt x="22" y="154"/>
                </a:cubicBezTo>
                <a:cubicBezTo>
                  <a:pt x="23" y="155"/>
                  <a:pt x="22" y="156"/>
                  <a:pt x="22" y="157"/>
                </a:cubicBezTo>
                <a:cubicBezTo>
                  <a:pt x="22" y="158"/>
                  <a:pt x="22" y="160"/>
                  <a:pt x="21" y="160"/>
                </a:cubicBezTo>
                <a:close/>
                <a:moveTo>
                  <a:pt x="18" y="161"/>
                </a:moveTo>
                <a:cubicBezTo>
                  <a:pt x="17" y="161"/>
                  <a:pt x="18" y="159"/>
                  <a:pt x="18" y="158"/>
                </a:cubicBezTo>
                <a:cubicBezTo>
                  <a:pt x="18" y="148"/>
                  <a:pt x="18" y="139"/>
                  <a:pt x="18" y="128"/>
                </a:cubicBezTo>
                <a:cubicBezTo>
                  <a:pt x="18" y="125"/>
                  <a:pt x="18" y="123"/>
                  <a:pt x="17" y="119"/>
                </a:cubicBezTo>
                <a:cubicBezTo>
                  <a:pt x="17" y="119"/>
                  <a:pt x="16" y="118"/>
                  <a:pt x="17" y="118"/>
                </a:cubicBezTo>
                <a:cubicBezTo>
                  <a:pt x="17" y="118"/>
                  <a:pt x="18" y="118"/>
                  <a:pt x="18" y="118"/>
                </a:cubicBezTo>
                <a:cubicBezTo>
                  <a:pt x="18" y="118"/>
                  <a:pt x="18" y="117"/>
                  <a:pt x="19" y="117"/>
                </a:cubicBezTo>
                <a:cubicBezTo>
                  <a:pt x="19" y="118"/>
                  <a:pt x="20" y="118"/>
                  <a:pt x="20" y="118"/>
                </a:cubicBezTo>
                <a:cubicBezTo>
                  <a:pt x="21" y="120"/>
                  <a:pt x="20" y="122"/>
                  <a:pt x="20" y="124"/>
                </a:cubicBezTo>
                <a:cubicBezTo>
                  <a:pt x="20" y="124"/>
                  <a:pt x="21" y="124"/>
                  <a:pt x="21" y="124"/>
                </a:cubicBezTo>
                <a:cubicBezTo>
                  <a:pt x="21" y="127"/>
                  <a:pt x="19" y="131"/>
                  <a:pt x="20" y="134"/>
                </a:cubicBezTo>
                <a:cubicBezTo>
                  <a:pt x="20" y="135"/>
                  <a:pt x="19" y="136"/>
                  <a:pt x="20" y="136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0" y="139"/>
                  <a:pt x="19" y="140"/>
                  <a:pt x="19" y="140"/>
                </a:cubicBezTo>
                <a:cubicBezTo>
                  <a:pt x="19" y="142"/>
                  <a:pt x="19" y="143"/>
                  <a:pt x="19" y="144"/>
                </a:cubicBezTo>
                <a:cubicBezTo>
                  <a:pt x="19" y="145"/>
                  <a:pt x="20" y="144"/>
                  <a:pt x="20" y="144"/>
                </a:cubicBezTo>
                <a:cubicBezTo>
                  <a:pt x="20" y="146"/>
                  <a:pt x="19" y="146"/>
                  <a:pt x="19" y="148"/>
                </a:cubicBezTo>
                <a:cubicBezTo>
                  <a:pt x="18" y="152"/>
                  <a:pt x="19" y="156"/>
                  <a:pt x="18" y="161"/>
                </a:cubicBezTo>
                <a:cubicBezTo>
                  <a:pt x="18" y="161"/>
                  <a:pt x="18" y="161"/>
                  <a:pt x="18" y="161"/>
                </a:cubicBezTo>
                <a:close/>
                <a:moveTo>
                  <a:pt x="148" y="162"/>
                </a:moveTo>
                <a:cubicBezTo>
                  <a:pt x="146" y="162"/>
                  <a:pt x="147" y="160"/>
                  <a:pt x="148" y="159"/>
                </a:cubicBezTo>
                <a:cubicBezTo>
                  <a:pt x="148" y="158"/>
                  <a:pt x="148" y="157"/>
                  <a:pt x="148" y="158"/>
                </a:cubicBezTo>
                <a:cubicBezTo>
                  <a:pt x="149" y="159"/>
                  <a:pt x="149" y="161"/>
                  <a:pt x="148" y="162"/>
                </a:cubicBezTo>
                <a:cubicBezTo>
                  <a:pt x="148" y="162"/>
                  <a:pt x="148" y="162"/>
                  <a:pt x="148" y="162"/>
                </a:cubicBezTo>
                <a:close/>
                <a:moveTo>
                  <a:pt x="128" y="163"/>
                </a:moveTo>
                <a:cubicBezTo>
                  <a:pt x="127" y="163"/>
                  <a:pt x="128" y="160"/>
                  <a:pt x="128" y="161"/>
                </a:cubicBezTo>
                <a:cubicBezTo>
                  <a:pt x="128" y="162"/>
                  <a:pt x="128" y="163"/>
                  <a:pt x="128" y="163"/>
                </a:cubicBezTo>
                <a:close/>
                <a:moveTo>
                  <a:pt x="10" y="167"/>
                </a:moveTo>
                <a:cubicBezTo>
                  <a:pt x="9" y="167"/>
                  <a:pt x="11" y="165"/>
                  <a:pt x="11" y="166"/>
                </a:cubicBezTo>
                <a:cubicBezTo>
                  <a:pt x="11" y="166"/>
                  <a:pt x="10" y="167"/>
                  <a:pt x="10" y="167"/>
                </a:cubicBezTo>
                <a:close/>
                <a:moveTo>
                  <a:pt x="10" y="170"/>
                </a:moveTo>
                <a:cubicBezTo>
                  <a:pt x="9" y="170"/>
                  <a:pt x="10" y="169"/>
                  <a:pt x="11" y="168"/>
                </a:cubicBezTo>
                <a:cubicBezTo>
                  <a:pt x="11" y="168"/>
                  <a:pt x="11" y="167"/>
                  <a:pt x="11" y="167"/>
                </a:cubicBezTo>
                <a:cubicBezTo>
                  <a:pt x="12" y="168"/>
                  <a:pt x="11" y="170"/>
                  <a:pt x="10" y="170"/>
                </a:cubicBezTo>
                <a:close/>
                <a:moveTo>
                  <a:pt x="112" y="169"/>
                </a:moveTo>
                <a:cubicBezTo>
                  <a:pt x="112" y="169"/>
                  <a:pt x="112" y="168"/>
                  <a:pt x="112" y="167"/>
                </a:cubicBezTo>
                <a:cubicBezTo>
                  <a:pt x="112" y="167"/>
                  <a:pt x="112" y="166"/>
                  <a:pt x="112" y="167"/>
                </a:cubicBezTo>
                <a:cubicBezTo>
                  <a:pt x="113" y="167"/>
                  <a:pt x="113" y="169"/>
                  <a:pt x="112" y="169"/>
                </a:cubicBezTo>
                <a:close/>
                <a:moveTo>
                  <a:pt x="122" y="169"/>
                </a:moveTo>
                <a:cubicBezTo>
                  <a:pt x="121" y="169"/>
                  <a:pt x="122" y="168"/>
                  <a:pt x="122" y="167"/>
                </a:cubicBezTo>
                <a:cubicBezTo>
                  <a:pt x="122" y="167"/>
                  <a:pt x="122" y="166"/>
                  <a:pt x="122" y="165"/>
                </a:cubicBezTo>
                <a:cubicBezTo>
                  <a:pt x="122" y="165"/>
                  <a:pt x="122" y="166"/>
                  <a:pt x="122" y="166"/>
                </a:cubicBezTo>
                <a:cubicBezTo>
                  <a:pt x="123" y="165"/>
                  <a:pt x="123" y="164"/>
                  <a:pt x="123" y="164"/>
                </a:cubicBezTo>
                <a:cubicBezTo>
                  <a:pt x="124" y="166"/>
                  <a:pt x="123" y="170"/>
                  <a:pt x="122" y="169"/>
                </a:cubicBezTo>
                <a:close/>
                <a:moveTo>
                  <a:pt x="171" y="169"/>
                </a:moveTo>
                <a:cubicBezTo>
                  <a:pt x="170" y="169"/>
                  <a:pt x="171" y="167"/>
                  <a:pt x="171" y="167"/>
                </a:cubicBezTo>
                <a:cubicBezTo>
                  <a:pt x="171" y="168"/>
                  <a:pt x="171" y="169"/>
                  <a:pt x="171" y="169"/>
                </a:cubicBezTo>
                <a:close/>
                <a:moveTo>
                  <a:pt x="127" y="170"/>
                </a:moveTo>
                <a:cubicBezTo>
                  <a:pt x="127" y="170"/>
                  <a:pt x="127" y="167"/>
                  <a:pt x="128" y="168"/>
                </a:cubicBezTo>
                <a:cubicBezTo>
                  <a:pt x="128" y="168"/>
                  <a:pt x="128" y="170"/>
                  <a:pt x="127" y="170"/>
                </a:cubicBezTo>
                <a:close/>
                <a:moveTo>
                  <a:pt x="111" y="171"/>
                </a:moveTo>
                <a:cubicBezTo>
                  <a:pt x="110" y="171"/>
                  <a:pt x="113" y="170"/>
                  <a:pt x="112" y="171"/>
                </a:cubicBezTo>
                <a:cubicBezTo>
                  <a:pt x="112" y="171"/>
                  <a:pt x="111" y="172"/>
                  <a:pt x="111" y="171"/>
                </a:cubicBezTo>
                <a:close/>
                <a:moveTo>
                  <a:pt x="10" y="175"/>
                </a:moveTo>
                <a:cubicBezTo>
                  <a:pt x="9" y="175"/>
                  <a:pt x="10" y="171"/>
                  <a:pt x="11" y="172"/>
                </a:cubicBezTo>
                <a:cubicBezTo>
                  <a:pt x="11" y="173"/>
                  <a:pt x="11" y="175"/>
                  <a:pt x="10" y="175"/>
                </a:cubicBezTo>
                <a:close/>
                <a:moveTo>
                  <a:pt x="175" y="172"/>
                </a:moveTo>
                <a:cubicBezTo>
                  <a:pt x="173" y="172"/>
                  <a:pt x="175" y="170"/>
                  <a:pt x="175" y="168"/>
                </a:cubicBezTo>
                <a:cubicBezTo>
                  <a:pt x="175" y="165"/>
                  <a:pt x="175" y="156"/>
                  <a:pt x="175" y="159"/>
                </a:cubicBezTo>
                <a:cubicBezTo>
                  <a:pt x="176" y="162"/>
                  <a:pt x="176" y="164"/>
                  <a:pt x="176" y="167"/>
                </a:cubicBezTo>
                <a:cubicBezTo>
                  <a:pt x="176" y="168"/>
                  <a:pt x="176" y="170"/>
                  <a:pt x="175" y="171"/>
                </a:cubicBezTo>
                <a:cubicBezTo>
                  <a:pt x="175" y="172"/>
                  <a:pt x="175" y="172"/>
                  <a:pt x="175" y="172"/>
                </a:cubicBezTo>
                <a:close/>
                <a:moveTo>
                  <a:pt x="115" y="174"/>
                </a:moveTo>
                <a:cubicBezTo>
                  <a:pt x="114" y="174"/>
                  <a:pt x="115" y="172"/>
                  <a:pt x="115" y="171"/>
                </a:cubicBezTo>
                <a:cubicBezTo>
                  <a:pt x="115" y="170"/>
                  <a:pt x="115" y="168"/>
                  <a:pt x="116" y="169"/>
                </a:cubicBezTo>
                <a:cubicBezTo>
                  <a:pt x="117" y="170"/>
                  <a:pt x="116" y="171"/>
                  <a:pt x="116" y="173"/>
                </a:cubicBezTo>
                <a:cubicBezTo>
                  <a:pt x="115" y="173"/>
                  <a:pt x="116" y="174"/>
                  <a:pt x="115" y="174"/>
                </a:cubicBezTo>
                <a:close/>
                <a:moveTo>
                  <a:pt x="25" y="177"/>
                </a:moveTo>
                <a:cubicBezTo>
                  <a:pt x="24" y="177"/>
                  <a:pt x="25" y="173"/>
                  <a:pt x="25" y="174"/>
                </a:cubicBezTo>
                <a:cubicBezTo>
                  <a:pt x="26" y="175"/>
                  <a:pt x="26" y="177"/>
                  <a:pt x="25" y="177"/>
                </a:cubicBezTo>
                <a:close/>
                <a:moveTo>
                  <a:pt x="17" y="180"/>
                </a:moveTo>
                <a:cubicBezTo>
                  <a:pt x="16" y="180"/>
                  <a:pt x="17" y="178"/>
                  <a:pt x="17" y="179"/>
                </a:cubicBezTo>
                <a:cubicBezTo>
                  <a:pt x="17" y="179"/>
                  <a:pt x="17" y="180"/>
                  <a:pt x="17" y="180"/>
                </a:cubicBezTo>
                <a:close/>
                <a:moveTo>
                  <a:pt x="175" y="178"/>
                </a:moveTo>
                <a:cubicBezTo>
                  <a:pt x="174" y="178"/>
                  <a:pt x="175" y="175"/>
                  <a:pt x="175" y="176"/>
                </a:cubicBezTo>
                <a:cubicBezTo>
                  <a:pt x="176" y="176"/>
                  <a:pt x="176" y="178"/>
                  <a:pt x="175" y="178"/>
                </a:cubicBezTo>
                <a:close/>
                <a:moveTo>
                  <a:pt x="10" y="183"/>
                </a:moveTo>
                <a:cubicBezTo>
                  <a:pt x="9" y="183"/>
                  <a:pt x="10" y="182"/>
                  <a:pt x="10" y="182"/>
                </a:cubicBezTo>
                <a:cubicBezTo>
                  <a:pt x="10" y="182"/>
                  <a:pt x="10" y="183"/>
                  <a:pt x="10" y="183"/>
                </a:cubicBezTo>
                <a:close/>
                <a:moveTo>
                  <a:pt x="90" y="183"/>
                </a:moveTo>
                <a:cubicBezTo>
                  <a:pt x="90" y="183"/>
                  <a:pt x="90" y="181"/>
                  <a:pt x="90" y="182"/>
                </a:cubicBezTo>
                <a:cubicBezTo>
                  <a:pt x="90" y="182"/>
                  <a:pt x="90" y="183"/>
                  <a:pt x="90" y="183"/>
                </a:cubicBezTo>
                <a:close/>
                <a:moveTo>
                  <a:pt x="22" y="185"/>
                </a:moveTo>
                <a:cubicBezTo>
                  <a:pt x="21" y="185"/>
                  <a:pt x="22" y="183"/>
                  <a:pt x="22" y="182"/>
                </a:cubicBezTo>
                <a:cubicBezTo>
                  <a:pt x="22" y="181"/>
                  <a:pt x="22" y="180"/>
                  <a:pt x="23" y="180"/>
                </a:cubicBezTo>
                <a:cubicBezTo>
                  <a:pt x="23" y="182"/>
                  <a:pt x="23" y="184"/>
                  <a:pt x="23" y="185"/>
                </a:cubicBezTo>
                <a:cubicBezTo>
                  <a:pt x="23" y="185"/>
                  <a:pt x="22" y="185"/>
                  <a:pt x="22" y="185"/>
                </a:cubicBezTo>
                <a:close/>
                <a:moveTo>
                  <a:pt x="114" y="184"/>
                </a:moveTo>
                <a:cubicBezTo>
                  <a:pt x="113" y="183"/>
                  <a:pt x="115" y="181"/>
                  <a:pt x="115" y="180"/>
                </a:cubicBezTo>
                <a:cubicBezTo>
                  <a:pt x="115" y="180"/>
                  <a:pt x="115" y="178"/>
                  <a:pt x="115" y="178"/>
                </a:cubicBezTo>
                <a:cubicBezTo>
                  <a:pt x="116" y="180"/>
                  <a:pt x="116" y="182"/>
                  <a:pt x="115" y="183"/>
                </a:cubicBezTo>
                <a:cubicBezTo>
                  <a:pt x="115" y="184"/>
                  <a:pt x="115" y="184"/>
                  <a:pt x="114" y="184"/>
                </a:cubicBezTo>
                <a:close/>
                <a:moveTo>
                  <a:pt x="81" y="184"/>
                </a:moveTo>
                <a:cubicBezTo>
                  <a:pt x="80" y="184"/>
                  <a:pt x="81" y="181"/>
                  <a:pt x="82" y="182"/>
                </a:cubicBezTo>
                <a:cubicBezTo>
                  <a:pt x="82" y="182"/>
                  <a:pt x="82" y="184"/>
                  <a:pt x="81" y="184"/>
                </a:cubicBezTo>
                <a:close/>
                <a:moveTo>
                  <a:pt x="117" y="184"/>
                </a:moveTo>
                <a:cubicBezTo>
                  <a:pt x="116" y="184"/>
                  <a:pt x="117" y="183"/>
                  <a:pt x="117" y="183"/>
                </a:cubicBezTo>
                <a:cubicBezTo>
                  <a:pt x="117" y="183"/>
                  <a:pt x="117" y="184"/>
                  <a:pt x="117" y="184"/>
                </a:cubicBezTo>
                <a:close/>
                <a:moveTo>
                  <a:pt x="20" y="187"/>
                </a:moveTo>
                <a:cubicBezTo>
                  <a:pt x="19" y="187"/>
                  <a:pt x="19" y="185"/>
                  <a:pt x="20" y="184"/>
                </a:cubicBezTo>
                <a:cubicBezTo>
                  <a:pt x="20" y="184"/>
                  <a:pt x="20" y="184"/>
                  <a:pt x="21" y="184"/>
                </a:cubicBezTo>
                <a:cubicBezTo>
                  <a:pt x="21" y="185"/>
                  <a:pt x="21" y="187"/>
                  <a:pt x="20" y="187"/>
                </a:cubicBezTo>
                <a:close/>
                <a:moveTo>
                  <a:pt x="85" y="186"/>
                </a:moveTo>
                <a:cubicBezTo>
                  <a:pt x="84" y="185"/>
                  <a:pt x="86" y="183"/>
                  <a:pt x="86" y="184"/>
                </a:cubicBezTo>
                <a:cubicBezTo>
                  <a:pt x="86" y="185"/>
                  <a:pt x="86" y="186"/>
                  <a:pt x="85" y="186"/>
                </a:cubicBezTo>
                <a:close/>
                <a:moveTo>
                  <a:pt x="146" y="185"/>
                </a:moveTo>
                <a:cubicBezTo>
                  <a:pt x="145" y="185"/>
                  <a:pt x="146" y="184"/>
                  <a:pt x="147" y="183"/>
                </a:cubicBezTo>
                <a:cubicBezTo>
                  <a:pt x="147" y="183"/>
                  <a:pt x="147" y="182"/>
                  <a:pt x="147" y="182"/>
                </a:cubicBezTo>
                <a:cubicBezTo>
                  <a:pt x="148" y="183"/>
                  <a:pt x="147" y="185"/>
                  <a:pt x="146" y="185"/>
                </a:cubicBezTo>
                <a:close/>
                <a:moveTo>
                  <a:pt x="114" y="187"/>
                </a:moveTo>
                <a:cubicBezTo>
                  <a:pt x="114" y="187"/>
                  <a:pt x="115" y="186"/>
                  <a:pt x="115" y="186"/>
                </a:cubicBezTo>
                <a:cubicBezTo>
                  <a:pt x="115" y="186"/>
                  <a:pt x="115" y="187"/>
                  <a:pt x="114" y="187"/>
                </a:cubicBezTo>
                <a:close/>
                <a:moveTo>
                  <a:pt x="86" y="189"/>
                </a:moveTo>
                <a:cubicBezTo>
                  <a:pt x="85" y="189"/>
                  <a:pt x="86" y="188"/>
                  <a:pt x="86" y="188"/>
                </a:cubicBezTo>
                <a:cubicBezTo>
                  <a:pt x="86" y="188"/>
                  <a:pt x="86" y="189"/>
                  <a:pt x="86" y="189"/>
                </a:cubicBezTo>
                <a:close/>
                <a:moveTo>
                  <a:pt x="16" y="190"/>
                </a:moveTo>
                <a:cubicBezTo>
                  <a:pt x="15" y="190"/>
                  <a:pt x="16" y="188"/>
                  <a:pt x="16" y="187"/>
                </a:cubicBezTo>
                <a:cubicBezTo>
                  <a:pt x="16" y="185"/>
                  <a:pt x="16" y="180"/>
                  <a:pt x="17" y="182"/>
                </a:cubicBezTo>
                <a:cubicBezTo>
                  <a:pt x="18" y="184"/>
                  <a:pt x="17" y="186"/>
                  <a:pt x="17" y="188"/>
                </a:cubicBezTo>
                <a:cubicBezTo>
                  <a:pt x="17" y="189"/>
                  <a:pt x="17" y="190"/>
                  <a:pt x="16" y="190"/>
                </a:cubicBezTo>
                <a:close/>
                <a:moveTo>
                  <a:pt x="36" y="190"/>
                </a:moveTo>
                <a:cubicBezTo>
                  <a:pt x="35" y="190"/>
                  <a:pt x="36" y="187"/>
                  <a:pt x="36" y="188"/>
                </a:cubicBezTo>
                <a:cubicBezTo>
                  <a:pt x="37" y="189"/>
                  <a:pt x="37" y="190"/>
                  <a:pt x="36" y="190"/>
                </a:cubicBezTo>
                <a:close/>
                <a:moveTo>
                  <a:pt x="78" y="190"/>
                </a:moveTo>
                <a:cubicBezTo>
                  <a:pt x="78" y="190"/>
                  <a:pt x="78" y="189"/>
                  <a:pt x="78" y="189"/>
                </a:cubicBezTo>
                <a:cubicBezTo>
                  <a:pt x="78" y="189"/>
                  <a:pt x="78" y="188"/>
                  <a:pt x="78" y="188"/>
                </a:cubicBezTo>
                <a:cubicBezTo>
                  <a:pt x="78" y="187"/>
                  <a:pt x="78" y="187"/>
                  <a:pt x="79" y="186"/>
                </a:cubicBezTo>
                <a:cubicBezTo>
                  <a:pt x="79" y="186"/>
                  <a:pt x="79" y="185"/>
                  <a:pt x="79" y="185"/>
                </a:cubicBezTo>
                <a:cubicBezTo>
                  <a:pt x="80" y="185"/>
                  <a:pt x="79" y="187"/>
                  <a:pt x="79" y="188"/>
                </a:cubicBezTo>
                <a:cubicBezTo>
                  <a:pt x="79" y="189"/>
                  <a:pt x="79" y="190"/>
                  <a:pt x="78" y="190"/>
                </a:cubicBezTo>
                <a:close/>
                <a:moveTo>
                  <a:pt x="146" y="189"/>
                </a:moveTo>
                <a:cubicBezTo>
                  <a:pt x="145" y="189"/>
                  <a:pt x="146" y="185"/>
                  <a:pt x="147" y="186"/>
                </a:cubicBezTo>
                <a:cubicBezTo>
                  <a:pt x="147" y="187"/>
                  <a:pt x="147" y="189"/>
                  <a:pt x="146" y="189"/>
                </a:cubicBezTo>
                <a:close/>
                <a:moveTo>
                  <a:pt x="115" y="190"/>
                </a:moveTo>
                <a:cubicBezTo>
                  <a:pt x="114" y="190"/>
                  <a:pt x="115" y="187"/>
                  <a:pt x="115" y="188"/>
                </a:cubicBezTo>
                <a:cubicBezTo>
                  <a:pt x="115" y="189"/>
                  <a:pt x="115" y="190"/>
                  <a:pt x="115" y="190"/>
                </a:cubicBezTo>
                <a:close/>
                <a:moveTo>
                  <a:pt x="83" y="192"/>
                </a:moveTo>
                <a:cubicBezTo>
                  <a:pt x="82" y="192"/>
                  <a:pt x="83" y="190"/>
                  <a:pt x="83" y="189"/>
                </a:cubicBezTo>
                <a:cubicBezTo>
                  <a:pt x="83" y="187"/>
                  <a:pt x="82" y="184"/>
                  <a:pt x="84" y="185"/>
                </a:cubicBezTo>
                <a:cubicBezTo>
                  <a:pt x="85" y="185"/>
                  <a:pt x="84" y="187"/>
                  <a:pt x="83" y="189"/>
                </a:cubicBezTo>
                <a:cubicBezTo>
                  <a:pt x="83" y="190"/>
                  <a:pt x="84" y="192"/>
                  <a:pt x="83" y="192"/>
                </a:cubicBezTo>
                <a:close/>
                <a:moveTo>
                  <a:pt x="19" y="194"/>
                </a:moveTo>
                <a:cubicBezTo>
                  <a:pt x="18" y="194"/>
                  <a:pt x="20" y="190"/>
                  <a:pt x="20" y="191"/>
                </a:cubicBezTo>
                <a:cubicBezTo>
                  <a:pt x="21" y="192"/>
                  <a:pt x="20" y="195"/>
                  <a:pt x="19" y="194"/>
                </a:cubicBezTo>
                <a:close/>
                <a:moveTo>
                  <a:pt x="121" y="194"/>
                </a:moveTo>
                <a:cubicBezTo>
                  <a:pt x="121" y="194"/>
                  <a:pt x="121" y="193"/>
                  <a:pt x="121" y="193"/>
                </a:cubicBezTo>
                <a:cubicBezTo>
                  <a:pt x="121" y="193"/>
                  <a:pt x="121" y="194"/>
                  <a:pt x="121" y="194"/>
                </a:cubicBezTo>
                <a:close/>
                <a:moveTo>
                  <a:pt x="117" y="194"/>
                </a:moveTo>
                <a:cubicBezTo>
                  <a:pt x="116" y="194"/>
                  <a:pt x="117" y="192"/>
                  <a:pt x="117" y="191"/>
                </a:cubicBezTo>
                <a:cubicBezTo>
                  <a:pt x="117" y="189"/>
                  <a:pt x="117" y="185"/>
                  <a:pt x="117" y="186"/>
                </a:cubicBezTo>
                <a:cubicBezTo>
                  <a:pt x="118" y="189"/>
                  <a:pt x="118" y="191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lose/>
                <a:moveTo>
                  <a:pt x="146" y="196"/>
                </a:moveTo>
                <a:cubicBezTo>
                  <a:pt x="145" y="196"/>
                  <a:pt x="146" y="193"/>
                  <a:pt x="146" y="194"/>
                </a:cubicBezTo>
                <a:cubicBezTo>
                  <a:pt x="147" y="194"/>
                  <a:pt x="147" y="196"/>
                  <a:pt x="146" y="196"/>
                </a:cubicBezTo>
                <a:close/>
                <a:moveTo>
                  <a:pt x="16" y="199"/>
                </a:moveTo>
                <a:cubicBezTo>
                  <a:pt x="15" y="199"/>
                  <a:pt x="16" y="198"/>
                  <a:pt x="16" y="198"/>
                </a:cubicBezTo>
                <a:cubicBezTo>
                  <a:pt x="16" y="198"/>
                  <a:pt x="16" y="199"/>
                  <a:pt x="16" y="199"/>
                </a:cubicBezTo>
                <a:close/>
                <a:moveTo>
                  <a:pt x="82" y="198"/>
                </a:moveTo>
                <a:cubicBezTo>
                  <a:pt x="82" y="198"/>
                  <a:pt x="83" y="196"/>
                  <a:pt x="83" y="197"/>
                </a:cubicBezTo>
                <a:cubicBezTo>
                  <a:pt x="83" y="197"/>
                  <a:pt x="83" y="198"/>
                  <a:pt x="82" y="198"/>
                </a:cubicBezTo>
                <a:close/>
                <a:moveTo>
                  <a:pt x="29" y="199"/>
                </a:moveTo>
                <a:cubicBezTo>
                  <a:pt x="28" y="199"/>
                  <a:pt x="29" y="195"/>
                  <a:pt x="29" y="196"/>
                </a:cubicBezTo>
                <a:cubicBezTo>
                  <a:pt x="29" y="196"/>
                  <a:pt x="29" y="196"/>
                  <a:pt x="30" y="197"/>
                </a:cubicBezTo>
                <a:cubicBezTo>
                  <a:pt x="30" y="196"/>
                  <a:pt x="30" y="195"/>
                  <a:pt x="30" y="195"/>
                </a:cubicBezTo>
                <a:cubicBezTo>
                  <a:pt x="30" y="194"/>
                  <a:pt x="30" y="194"/>
                  <a:pt x="30" y="193"/>
                </a:cubicBezTo>
                <a:cubicBezTo>
                  <a:pt x="30" y="191"/>
                  <a:pt x="31" y="189"/>
                  <a:pt x="31" y="187"/>
                </a:cubicBezTo>
                <a:cubicBezTo>
                  <a:pt x="32" y="186"/>
                  <a:pt x="31" y="186"/>
                  <a:pt x="32" y="186"/>
                </a:cubicBezTo>
                <a:cubicBezTo>
                  <a:pt x="33" y="186"/>
                  <a:pt x="32" y="189"/>
                  <a:pt x="32" y="190"/>
                </a:cubicBezTo>
                <a:cubicBezTo>
                  <a:pt x="31" y="192"/>
                  <a:pt x="32" y="195"/>
                  <a:pt x="33" y="194"/>
                </a:cubicBezTo>
                <a:cubicBezTo>
                  <a:pt x="33" y="193"/>
                  <a:pt x="33" y="193"/>
                  <a:pt x="33" y="192"/>
                </a:cubicBezTo>
                <a:cubicBezTo>
                  <a:pt x="33" y="191"/>
                  <a:pt x="33" y="191"/>
                  <a:pt x="33" y="190"/>
                </a:cubicBezTo>
                <a:cubicBezTo>
                  <a:pt x="33" y="189"/>
                  <a:pt x="33" y="187"/>
                  <a:pt x="34" y="188"/>
                </a:cubicBezTo>
                <a:cubicBezTo>
                  <a:pt x="36" y="190"/>
                  <a:pt x="32" y="198"/>
                  <a:pt x="35" y="197"/>
                </a:cubicBezTo>
                <a:cubicBezTo>
                  <a:pt x="37" y="197"/>
                  <a:pt x="35" y="192"/>
                  <a:pt x="36" y="193"/>
                </a:cubicBezTo>
                <a:cubicBezTo>
                  <a:pt x="36" y="194"/>
                  <a:pt x="36" y="195"/>
                  <a:pt x="37" y="195"/>
                </a:cubicBezTo>
                <a:cubicBezTo>
                  <a:pt x="38" y="193"/>
                  <a:pt x="37" y="191"/>
                  <a:pt x="37" y="190"/>
                </a:cubicBezTo>
                <a:cubicBezTo>
                  <a:pt x="37" y="188"/>
                  <a:pt x="37" y="187"/>
                  <a:pt x="37" y="186"/>
                </a:cubicBezTo>
                <a:cubicBezTo>
                  <a:pt x="36" y="185"/>
                  <a:pt x="35" y="186"/>
                  <a:pt x="35" y="185"/>
                </a:cubicBezTo>
                <a:cubicBezTo>
                  <a:pt x="35" y="184"/>
                  <a:pt x="37" y="185"/>
                  <a:pt x="37" y="185"/>
                </a:cubicBezTo>
                <a:cubicBezTo>
                  <a:pt x="39" y="183"/>
                  <a:pt x="38" y="180"/>
                  <a:pt x="38" y="178"/>
                </a:cubicBezTo>
                <a:cubicBezTo>
                  <a:pt x="37" y="177"/>
                  <a:pt x="37" y="176"/>
                  <a:pt x="37" y="176"/>
                </a:cubicBezTo>
                <a:cubicBezTo>
                  <a:pt x="36" y="175"/>
                  <a:pt x="36" y="177"/>
                  <a:pt x="36" y="177"/>
                </a:cubicBezTo>
                <a:cubicBezTo>
                  <a:pt x="35" y="176"/>
                  <a:pt x="35" y="173"/>
                  <a:pt x="35" y="174"/>
                </a:cubicBezTo>
                <a:cubicBezTo>
                  <a:pt x="35" y="175"/>
                  <a:pt x="35" y="176"/>
                  <a:pt x="35" y="177"/>
                </a:cubicBezTo>
                <a:cubicBezTo>
                  <a:pt x="35" y="178"/>
                  <a:pt x="34" y="179"/>
                  <a:pt x="34" y="180"/>
                </a:cubicBezTo>
                <a:cubicBezTo>
                  <a:pt x="34" y="180"/>
                  <a:pt x="35" y="180"/>
                  <a:pt x="35" y="181"/>
                </a:cubicBezTo>
                <a:cubicBezTo>
                  <a:pt x="35" y="181"/>
                  <a:pt x="34" y="182"/>
                  <a:pt x="34" y="182"/>
                </a:cubicBezTo>
                <a:cubicBezTo>
                  <a:pt x="34" y="183"/>
                  <a:pt x="34" y="184"/>
                  <a:pt x="34" y="184"/>
                </a:cubicBezTo>
                <a:cubicBezTo>
                  <a:pt x="33" y="183"/>
                  <a:pt x="33" y="183"/>
                  <a:pt x="33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1" y="181"/>
                  <a:pt x="33" y="175"/>
                  <a:pt x="32" y="177"/>
                </a:cubicBezTo>
                <a:cubicBezTo>
                  <a:pt x="31" y="178"/>
                  <a:pt x="31" y="181"/>
                  <a:pt x="31" y="180"/>
                </a:cubicBezTo>
                <a:cubicBezTo>
                  <a:pt x="30" y="178"/>
                  <a:pt x="31" y="176"/>
                  <a:pt x="31" y="174"/>
                </a:cubicBezTo>
                <a:cubicBezTo>
                  <a:pt x="31" y="173"/>
                  <a:pt x="31" y="172"/>
                  <a:pt x="31" y="171"/>
                </a:cubicBezTo>
                <a:cubicBezTo>
                  <a:pt x="31" y="171"/>
                  <a:pt x="31" y="171"/>
                  <a:pt x="31" y="170"/>
                </a:cubicBezTo>
                <a:cubicBezTo>
                  <a:pt x="33" y="164"/>
                  <a:pt x="31" y="159"/>
                  <a:pt x="32" y="154"/>
                </a:cubicBezTo>
                <a:cubicBezTo>
                  <a:pt x="32" y="150"/>
                  <a:pt x="32" y="147"/>
                  <a:pt x="31" y="143"/>
                </a:cubicBezTo>
                <a:cubicBezTo>
                  <a:pt x="31" y="140"/>
                  <a:pt x="32" y="138"/>
                  <a:pt x="32" y="13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32" y="133"/>
                  <a:pt x="31" y="134"/>
                  <a:pt x="31" y="134"/>
                </a:cubicBezTo>
                <a:cubicBezTo>
                  <a:pt x="30" y="133"/>
                  <a:pt x="31" y="132"/>
                  <a:pt x="31" y="131"/>
                </a:cubicBezTo>
                <a:cubicBezTo>
                  <a:pt x="31" y="130"/>
                  <a:pt x="31" y="129"/>
                  <a:pt x="31" y="127"/>
                </a:cubicBezTo>
                <a:cubicBezTo>
                  <a:pt x="31" y="127"/>
                  <a:pt x="31" y="126"/>
                  <a:pt x="31" y="125"/>
                </a:cubicBezTo>
                <a:cubicBezTo>
                  <a:pt x="31" y="124"/>
                  <a:pt x="32" y="123"/>
                  <a:pt x="32" y="121"/>
                </a:cubicBezTo>
                <a:cubicBezTo>
                  <a:pt x="32" y="119"/>
                  <a:pt x="32" y="118"/>
                  <a:pt x="32" y="116"/>
                </a:cubicBezTo>
                <a:cubicBezTo>
                  <a:pt x="31" y="115"/>
                  <a:pt x="30" y="114"/>
                  <a:pt x="30" y="114"/>
                </a:cubicBezTo>
                <a:cubicBezTo>
                  <a:pt x="28" y="116"/>
                  <a:pt x="30" y="119"/>
                  <a:pt x="30" y="121"/>
                </a:cubicBezTo>
                <a:cubicBezTo>
                  <a:pt x="31" y="127"/>
                  <a:pt x="30" y="132"/>
                  <a:pt x="30" y="138"/>
                </a:cubicBezTo>
                <a:cubicBezTo>
                  <a:pt x="31" y="148"/>
                  <a:pt x="29" y="157"/>
                  <a:pt x="29" y="167"/>
                </a:cubicBezTo>
                <a:cubicBezTo>
                  <a:pt x="28" y="171"/>
                  <a:pt x="29" y="174"/>
                  <a:pt x="28" y="178"/>
                </a:cubicBezTo>
                <a:cubicBezTo>
                  <a:pt x="28" y="181"/>
                  <a:pt x="27" y="182"/>
                  <a:pt x="27" y="185"/>
                </a:cubicBezTo>
                <a:cubicBezTo>
                  <a:pt x="26" y="185"/>
                  <a:pt x="26" y="187"/>
                  <a:pt x="26" y="186"/>
                </a:cubicBezTo>
                <a:cubicBezTo>
                  <a:pt x="25" y="183"/>
                  <a:pt x="26" y="180"/>
                  <a:pt x="26" y="177"/>
                </a:cubicBezTo>
                <a:cubicBezTo>
                  <a:pt x="26" y="176"/>
                  <a:pt x="26" y="174"/>
                  <a:pt x="26" y="172"/>
                </a:cubicBezTo>
                <a:cubicBezTo>
                  <a:pt x="26" y="172"/>
                  <a:pt x="25" y="172"/>
                  <a:pt x="25" y="172"/>
                </a:cubicBezTo>
                <a:cubicBezTo>
                  <a:pt x="24" y="170"/>
                  <a:pt x="25" y="165"/>
                  <a:pt x="25" y="166"/>
                </a:cubicBezTo>
                <a:cubicBezTo>
                  <a:pt x="24" y="167"/>
                  <a:pt x="25" y="170"/>
                  <a:pt x="24" y="169"/>
                </a:cubicBezTo>
                <a:cubicBezTo>
                  <a:pt x="23" y="168"/>
                  <a:pt x="24" y="166"/>
                  <a:pt x="23" y="164"/>
                </a:cubicBezTo>
                <a:cubicBezTo>
                  <a:pt x="23" y="159"/>
                  <a:pt x="23" y="146"/>
                  <a:pt x="24" y="151"/>
                </a:cubicBezTo>
                <a:cubicBezTo>
                  <a:pt x="25" y="152"/>
                  <a:pt x="24" y="155"/>
                  <a:pt x="25" y="154"/>
                </a:cubicBezTo>
                <a:cubicBezTo>
                  <a:pt x="26" y="153"/>
                  <a:pt x="25" y="151"/>
                  <a:pt x="25" y="150"/>
                </a:cubicBezTo>
                <a:cubicBezTo>
                  <a:pt x="25" y="148"/>
                  <a:pt x="25" y="143"/>
                  <a:pt x="24" y="145"/>
                </a:cubicBezTo>
                <a:cubicBezTo>
                  <a:pt x="24" y="146"/>
                  <a:pt x="24" y="147"/>
                  <a:pt x="24" y="147"/>
                </a:cubicBezTo>
                <a:cubicBezTo>
                  <a:pt x="23" y="146"/>
                  <a:pt x="23" y="143"/>
                  <a:pt x="23" y="144"/>
                </a:cubicBezTo>
                <a:cubicBezTo>
                  <a:pt x="22" y="145"/>
                  <a:pt x="22" y="148"/>
                  <a:pt x="21" y="147"/>
                </a:cubicBezTo>
                <a:cubicBezTo>
                  <a:pt x="20" y="145"/>
                  <a:pt x="22" y="143"/>
                  <a:pt x="22" y="141"/>
                </a:cubicBezTo>
                <a:cubicBezTo>
                  <a:pt x="22" y="142"/>
                  <a:pt x="23" y="141"/>
                  <a:pt x="23" y="141"/>
                </a:cubicBezTo>
                <a:cubicBezTo>
                  <a:pt x="22" y="140"/>
                  <a:pt x="22" y="141"/>
                  <a:pt x="22" y="141"/>
                </a:cubicBezTo>
                <a:cubicBezTo>
                  <a:pt x="22" y="141"/>
                  <a:pt x="22" y="141"/>
                  <a:pt x="22" y="141"/>
                </a:cubicBezTo>
                <a:cubicBezTo>
                  <a:pt x="21" y="138"/>
                  <a:pt x="21" y="136"/>
                  <a:pt x="22" y="133"/>
                </a:cubicBezTo>
                <a:cubicBezTo>
                  <a:pt x="23" y="133"/>
                  <a:pt x="23" y="132"/>
                  <a:pt x="23" y="132"/>
                </a:cubicBezTo>
                <a:cubicBezTo>
                  <a:pt x="24" y="132"/>
                  <a:pt x="24" y="131"/>
                  <a:pt x="24" y="131"/>
                </a:cubicBezTo>
                <a:cubicBezTo>
                  <a:pt x="25" y="130"/>
                  <a:pt x="25" y="129"/>
                  <a:pt x="25" y="127"/>
                </a:cubicBezTo>
                <a:cubicBezTo>
                  <a:pt x="25" y="124"/>
                  <a:pt x="24" y="122"/>
                  <a:pt x="25" y="119"/>
                </a:cubicBezTo>
                <a:cubicBezTo>
                  <a:pt x="25" y="118"/>
                  <a:pt x="25" y="116"/>
                  <a:pt x="24" y="116"/>
                </a:cubicBezTo>
                <a:cubicBezTo>
                  <a:pt x="23" y="117"/>
                  <a:pt x="23" y="119"/>
                  <a:pt x="23" y="120"/>
                </a:cubicBezTo>
                <a:cubicBezTo>
                  <a:pt x="23" y="120"/>
                  <a:pt x="24" y="120"/>
                  <a:pt x="24" y="121"/>
                </a:cubicBezTo>
                <a:cubicBezTo>
                  <a:pt x="23" y="121"/>
                  <a:pt x="23" y="121"/>
                  <a:pt x="22" y="122"/>
                </a:cubicBezTo>
                <a:cubicBezTo>
                  <a:pt x="22" y="123"/>
                  <a:pt x="24" y="124"/>
                  <a:pt x="24" y="125"/>
                </a:cubicBezTo>
                <a:cubicBezTo>
                  <a:pt x="24" y="126"/>
                  <a:pt x="23" y="127"/>
                  <a:pt x="22" y="128"/>
                </a:cubicBezTo>
                <a:cubicBezTo>
                  <a:pt x="22" y="129"/>
                  <a:pt x="22" y="131"/>
                  <a:pt x="22" y="130"/>
                </a:cubicBezTo>
                <a:cubicBezTo>
                  <a:pt x="21" y="128"/>
                  <a:pt x="22" y="125"/>
                  <a:pt x="22" y="122"/>
                </a:cubicBezTo>
                <a:cubicBezTo>
                  <a:pt x="22" y="120"/>
                  <a:pt x="22" y="118"/>
                  <a:pt x="24" y="116"/>
                </a:cubicBezTo>
                <a:cubicBezTo>
                  <a:pt x="25" y="114"/>
                  <a:pt x="24" y="112"/>
                  <a:pt x="24" y="109"/>
                </a:cubicBezTo>
                <a:cubicBezTo>
                  <a:pt x="24" y="109"/>
                  <a:pt x="23" y="108"/>
                  <a:pt x="23" y="108"/>
                </a:cubicBezTo>
                <a:cubicBezTo>
                  <a:pt x="24" y="107"/>
                  <a:pt x="25" y="109"/>
                  <a:pt x="25" y="108"/>
                </a:cubicBezTo>
                <a:cubicBezTo>
                  <a:pt x="25" y="107"/>
                  <a:pt x="24" y="107"/>
                  <a:pt x="24" y="106"/>
                </a:cubicBezTo>
                <a:cubicBezTo>
                  <a:pt x="23" y="102"/>
                  <a:pt x="24" y="98"/>
                  <a:pt x="24" y="93"/>
                </a:cubicBezTo>
                <a:cubicBezTo>
                  <a:pt x="24" y="93"/>
                  <a:pt x="24" y="92"/>
                  <a:pt x="23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2" y="93"/>
                  <a:pt x="24" y="91"/>
                  <a:pt x="24" y="90"/>
                </a:cubicBezTo>
                <a:cubicBezTo>
                  <a:pt x="24" y="90"/>
                  <a:pt x="23" y="90"/>
                  <a:pt x="23" y="90"/>
                </a:cubicBezTo>
                <a:cubicBezTo>
                  <a:pt x="23" y="89"/>
                  <a:pt x="23" y="90"/>
                  <a:pt x="23" y="90"/>
                </a:cubicBezTo>
                <a:cubicBezTo>
                  <a:pt x="22" y="89"/>
                  <a:pt x="23" y="87"/>
                  <a:pt x="22" y="87"/>
                </a:cubicBezTo>
                <a:cubicBezTo>
                  <a:pt x="22" y="88"/>
                  <a:pt x="22" y="90"/>
                  <a:pt x="22" y="89"/>
                </a:cubicBezTo>
                <a:cubicBezTo>
                  <a:pt x="21" y="88"/>
                  <a:pt x="22" y="85"/>
                  <a:pt x="22" y="84"/>
                </a:cubicBezTo>
                <a:cubicBezTo>
                  <a:pt x="22" y="81"/>
                  <a:pt x="21" y="79"/>
                  <a:pt x="22" y="77"/>
                </a:cubicBezTo>
                <a:cubicBezTo>
                  <a:pt x="22" y="76"/>
                  <a:pt x="23" y="76"/>
                  <a:pt x="24" y="75"/>
                </a:cubicBezTo>
                <a:cubicBezTo>
                  <a:pt x="24" y="74"/>
                  <a:pt x="23" y="70"/>
                  <a:pt x="23" y="71"/>
                </a:cubicBezTo>
                <a:cubicBezTo>
                  <a:pt x="22" y="72"/>
                  <a:pt x="22" y="77"/>
                  <a:pt x="22" y="75"/>
                </a:cubicBezTo>
                <a:cubicBezTo>
                  <a:pt x="20" y="72"/>
                  <a:pt x="21" y="69"/>
                  <a:pt x="21" y="65"/>
                </a:cubicBezTo>
                <a:cubicBezTo>
                  <a:pt x="21" y="64"/>
                  <a:pt x="22" y="64"/>
                  <a:pt x="22" y="63"/>
                </a:cubicBezTo>
                <a:cubicBezTo>
                  <a:pt x="22" y="62"/>
                  <a:pt x="23" y="62"/>
                  <a:pt x="23" y="61"/>
                </a:cubicBezTo>
                <a:cubicBezTo>
                  <a:pt x="23" y="60"/>
                  <a:pt x="23" y="57"/>
                  <a:pt x="22" y="58"/>
                </a:cubicBezTo>
                <a:cubicBezTo>
                  <a:pt x="22" y="59"/>
                  <a:pt x="22" y="61"/>
                  <a:pt x="21" y="61"/>
                </a:cubicBezTo>
                <a:cubicBezTo>
                  <a:pt x="20" y="58"/>
                  <a:pt x="21" y="56"/>
                  <a:pt x="21" y="54"/>
                </a:cubicBezTo>
                <a:cubicBezTo>
                  <a:pt x="20" y="51"/>
                  <a:pt x="21" y="49"/>
                  <a:pt x="20" y="46"/>
                </a:cubicBezTo>
                <a:cubicBezTo>
                  <a:pt x="20" y="43"/>
                  <a:pt x="21" y="40"/>
                  <a:pt x="20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7"/>
                  <a:pt x="19" y="38"/>
                  <a:pt x="19" y="39"/>
                </a:cubicBezTo>
                <a:cubicBezTo>
                  <a:pt x="19" y="40"/>
                  <a:pt x="19" y="41"/>
                  <a:pt x="19" y="43"/>
                </a:cubicBezTo>
                <a:cubicBezTo>
                  <a:pt x="20" y="46"/>
                  <a:pt x="20" y="49"/>
                  <a:pt x="19" y="53"/>
                </a:cubicBezTo>
                <a:cubicBezTo>
                  <a:pt x="18" y="62"/>
                  <a:pt x="21" y="86"/>
                  <a:pt x="19" y="78"/>
                </a:cubicBezTo>
                <a:cubicBezTo>
                  <a:pt x="18" y="70"/>
                  <a:pt x="19" y="63"/>
                  <a:pt x="19" y="55"/>
                </a:cubicBezTo>
                <a:cubicBezTo>
                  <a:pt x="18" y="43"/>
                  <a:pt x="18" y="33"/>
                  <a:pt x="18" y="22"/>
                </a:cubicBezTo>
                <a:cubicBezTo>
                  <a:pt x="17" y="21"/>
                  <a:pt x="17" y="19"/>
                  <a:pt x="17" y="20"/>
                </a:cubicBezTo>
                <a:cubicBezTo>
                  <a:pt x="15" y="22"/>
                  <a:pt x="17" y="25"/>
                  <a:pt x="17" y="27"/>
                </a:cubicBezTo>
                <a:cubicBezTo>
                  <a:pt x="17" y="33"/>
                  <a:pt x="17" y="38"/>
                  <a:pt x="17" y="44"/>
                </a:cubicBezTo>
                <a:cubicBezTo>
                  <a:pt x="17" y="47"/>
                  <a:pt x="17" y="50"/>
                  <a:pt x="17" y="53"/>
                </a:cubicBezTo>
                <a:cubicBezTo>
                  <a:pt x="17" y="54"/>
                  <a:pt x="17" y="56"/>
                  <a:pt x="16" y="55"/>
                </a:cubicBezTo>
                <a:cubicBezTo>
                  <a:pt x="15" y="52"/>
                  <a:pt x="16" y="50"/>
                  <a:pt x="16" y="47"/>
                </a:cubicBezTo>
                <a:cubicBezTo>
                  <a:pt x="16" y="33"/>
                  <a:pt x="15" y="20"/>
                  <a:pt x="14" y="6"/>
                </a:cubicBezTo>
                <a:cubicBezTo>
                  <a:pt x="14" y="5"/>
                  <a:pt x="14" y="3"/>
                  <a:pt x="15" y="3"/>
                </a:cubicBezTo>
                <a:cubicBezTo>
                  <a:pt x="16" y="4"/>
                  <a:pt x="16" y="9"/>
                  <a:pt x="17" y="7"/>
                </a:cubicBezTo>
                <a:cubicBezTo>
                  <a:pt x="18" y="6"/>
                  <a:pt x="16" y="2"/>
                  <a:pt x="18" y="2"/>
                </a:cubicBezTo>
                <a:cubicBezTo>
                  <a:pt x="18" y="2"/>
                  <a:pt x="19" y="3"/>
                  <a:pt x="19" y="3"/>
                </a:cubicBezTo>
                <a:cubicBezTo>
                  <a:pt x="19" y="2"/>
                  <a:pt x="19" y="1"/>
                  <a:pt x="20" y="1"/>
                </a:cubicBezTo>
                <a:cubicBezTo>
                  <a:pt x="21" y="1"/>
                  <a:pt x="22" y="2"/>
                  <a:pt x="23" y="2"/>
                </a:cubicBezTo>
                <a:cubicBezTo>
                  <a:pt x="24" y="2"/>
                  <a:pt x="25" y="2"/>
                  <a:pt x="26" y="2"/>
                </a:cubicBezTo>
                <a:cubicBezTo>
                  <a:pt x="26" y="2"/>
                  <a:pt x="27" y="2"/>
                  <a:pt x="28" y="2"/>
                </a:cubicBezTo>
                <a:cubicBezTo>
                  <a:pt x="28" y="2"/>
                  <a:pt x="28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1" y="2"/>
                  <a:pt x="31" y="1"/>
                  <a:pt x="32" y="1"/>
                </a:cubicBezTo>
                <a:cubicBezTo>
                  <a:pt x="33" y="1"/>
                  <a:pt x="34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2"/>
                  <a:pt x="37" y="2"/>
                  <a:pt x="38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2" y="1"/>
                  <a:pt x="45" y="2"/>
                  <a:pt x="48" y="2"/>
                </a:cubicBezTo>
                <a:cubicBezTo>
                  <a:pt x="49" y="2"/>
                  <a:pt x="49" y="1"/>
                  <a:pt x="50" y="1"/>
                </a:cubicBezTo>
                <a:cubicBezTo>
                  <a:pt x="51" y="1"/>
                  <a:pt x="52" y="2"/>
                  <a:pt x="53" y="2"/>
                </a:cubicBezTo>
                <a:cubicBezTo>
                  <a:pt x="55" y="2"/>
                  <a:pt x="58" y="2"/>
                  <a:pt x="60" y="2"/>
                </a:cubicBezTo>
                <a:cubicBezTo>
                  <a:pt x="61" y="2"/>
                  <a:pt x="61" y="3"/>
                  <a:pt x="62" y="3"/>
                </a:cubicBezTo>
                <a:cubicBezTo>
                  <a:pt x="62" y="3"/>
                  <a:pt x="63" y="2"/>
                  <a:pt x="63" y="2"/>
                </a:cubicBezTo>
                <a:cubicBezTo>
                  <a:pt x="64" y="2"/>
                  <a:pt x="65" y="2"/>
                  <a:pt x="66" y="2"/>
                </a:cubicBezTo>
                <a:cubicBezTo>
                  <a:pt x="68" y="2"/>
                  <a:pt x="70" y="2"/>
                  <a:pt x="72" y="2"/>
                </a:cubicBezTo>
                <a:cubicBezTo>
                  <a:pt x="72" y="2"/>
                  <a:pt x="73" y="2"/>
                  <a:pt x="74" y="2"/>
                </a:cubicBezTo>
                <a:cubicBezTo>
                  <a:pt x="74" y="2"/>
                  <a:pt x="74" y="2"/>
                  <a:pt x="75" y="2"/>
                </a:cubicBezTo>
                <a:cubicBezTo>
                  <a:pt x="79" y="2"/>
                  <a:pt x="82" y="2"/>
                  <a:pt x="86" y="2"/>
                </a:cubicBezTo>
                <a:cubicBezTo>
                  <a:pt x="87" y="2"/>
                  <a:pt x="88" y="1"/>
                  <a:pt x="89" y="1"/>
                </a:cubicBezTo>
                <a:cubicBezTo>
                  <a:pt x="90" y="1"/>
                  <a:pt x="90" y="2"/>
                  <a:pt x="91" y="2"/>
                </a:cubicBezTo>
                <a:cubicBezTo>
                  <a:pt x="91" y="1"/>
                  <a:pt x="91" y="0"/>
                  <a:pt x="92" y="1"/>
                </a:cubicBezTo>
                <a:cubicBezTo>
                  <a:pt x="93" y="1"/>
                  <a:pt x="93" y="2"/>
                  <a:pt x="94" y="2"/>
                </a:cubicBezTo>
                <a:cubicBezTo>
                  <a:pt x="94" y="2"/>
                  <a:pt x="95" y="2"/>
                  <a:pt x="96" y="2"/>
                </a:cubicBezTo>
                <a:cubicBezTo>
                  <a:pt x="98" y="2"/>
                  <a:pt x="99" y="3"/>
                  <a:pt x="101" y="2"/>
                </a:cubicBezTo>
                <a:cubicBezTo>
                  <a:pt x="102" y="2"/>
                  <a:pt x="102" y="2"/>
                  <a:pt x="103" y="1"/>
                </a:cubicBezTo>
                <a:cubicBezTo>
                  <a:pt x="103" y="1"/>
                  <a:pt x="103" y="0"/>
                  <a:pt x="104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5" y="1"/>
                  <a:pt x="106" y="1"/>
                  <a:pt x="106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8" y="1"/>
                  <a:pt x="108" y="1"/>
                  <a:pt x="109" y="1"/>
                </a:cubicBezTo>
                <a:cubicBezTo>
                  <a:pt x="110" y="1"/>
                  <a:pt x="110" y="2"/>
                  <a:pt x="112" y="2"/>
                </a:cubicBezTo>
                <a:cubicBezTo>
                  <a:pt x="112" y="2"/>
                  <a:pt x="112" y="3"/>
                  <a:pt x="113" y="3"/>
                </a:cubicBezTo>
                <a:cubicBezTo>
                  <a:pt x="113" y="3"/>
                  <a:pt x="113" y="2"/>
                  <a:pt x="113" y="2"/>
                </a:cubicBezTo>
                <a:cubicBezTo>
                  <a:pt x="114" y="2"/>
                  <a:pt x="114" y="2"/>
                  <a:pt x="114" y="2"/>
                </a:cubicBezTo>
                <a:cubicBezTo>
                  <a:pt x="115" y="2"/>
                  <a:pt x="116" y="1"/>
                  <a:pt x="116" y="2"/>
                </a:cubicBezTo>
                <a:cubicBezTo>
                  <a:pt x="117" y="2"/>
                  <a:pt x="117" y="2"/>
                  <a:pt x="117" y="3"/>
                </a:cubicBezTo>
                <a:cubicBezTo>
                  <a:pt x="118" y="3"/>
                  <a:pt x="118" y="2"/>
                  <a:pt x="118" y="2"/>
                </a:cubicBezTo>
                <a:cubicBezTo>
                  <a:pt x="119" y="3"/>
                  <a:pt x="118" y="5"/>
                  <a:pt x="119" y="4"/>
                </a:cubicBezTo>
                <a:cubicBezTo>
                  <a:pt x="120" y="3"/>
                  <a:pt x="120" y="2"/>
                  <a:pt x="121" y="1"/>
                </a:cubicBezTo>
                <a:cubicBezTo>
                  <a:pt x="122" y="1"/>
                  <a:pt x="122" y="1"/>
                  <a:pt x="123" y="1"/>
                </a:cubicBezTo>
                <a:cubicBezTo>
                  <a:pt x="124" y="1"/>
                  <a:pt x="124" y="1"/>
                  <a:pt x="125" y="2"/>
                </a:cubicBezTo>
                <a:cubicBezTo>
                  <a:pt x="125" y="3"/>
                  <a:pt x="125" y="3"/>
                  <a:pt x="125" y="4"/>
                </a:cubicBezTo>
                <a:cubicBezTo>
                  <a:pt x="125" y="5"/>
                  <a:pt x="125" y="5"/>
                  <a:pt x="126" y="5"/>
                </a:cubicBezTo>
                <a:cubicBezTo>
                  <a:pt x="126" y="9"/>
                  <a:pt x="125" y="12"/>
                  <a:pt x="126" y="15"/>
                </a:cubicBezTo>
                <a:cubicBezTo>
                  <a:pt x="126" y="17"/>
                  <a:pt x="126" y="19"/>
                  <a:pt x="126" y="21"/>
                </a:cubicBezTo>
                <a:cubicBezTo>
                  <a:pt x="126" y="24"/>
                  <a:pt x="125" y="25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5" y="35"/>
                  <a:pt x="125" y="35"/>
                  <a:pt x="124" y="36"/>
                </a:cubicBezTo>
                <a:cubicBezTo>
                  <a:pt x="123" y="38"/>
                  <a:pt x="124" y="41"/>
                  <a:pt x="124" y="44"/>
                </a:cubicBezTo>
                <a:cubicBezTo>
                  <a:pt x="124" y="48"/>
                  <a:pt x="124" y="51"/>
                  <a:pt x="125" y="55"/>
                </a:cubicBezTo>
                <a:cubicBezTo>
                  <a:pt x="125" y="59"/>
                  <a:pt x="124" y="63"/>
                  <a:pt x="124" y="68"/>
                </a:cubicBezTo>
                <a:cubicBezTo>
                  <a:pt x="125" y="70"/>
                  <a:pt x="125" y="76"/>
                  <a:pt x="124" y="74"/>
                </a:cubicBezTo>
                <a:cubicBezTo>
                  <a:pt x="123" y="69"/>
                  <a:pt x="125" y="65"/>
                  <a:pt x="123" y="60"/>
                </a:cubicBezTo>
                <a:cubicBezTo>
                  <a:pt x="123" y="60"/>
                  <a:pt x="123" y="58"/>
                  <a:pt x="122" y="59"/>
                </a:cubicBezTo>
                <a:cubicBezTo>
                  <a:pt x="121" y="60"/>
                  <a:pt x="122" y="62"/>
                  <a:pt x="122" y="63"/>
                </a:cubicBezTo>
                <a:cubicBezTo>
                  <a:pt x="121" y="66"/>
                  <a:pt x="122" y="68"/>
                  <a:pt x="122" y="71"/>
                </a:cubicBezTo>
                <a:cubicBezTo>
                  <a:pt x="122" y="71"/>
                  <a:pt x="121" y="72"/>
                  <a:pt x="121" y="72"/>
                </a:cubicBezTo>
                <a:cubicBezTo>
                  <a:pt x="119" y="70"/>
                  <a:pt x="122" y="67"/>
                  <a:pt x="121" y="65"/>
                </a:cubicBezTo>
                <a:cubicBezTo>
                  <a:pt x="121" y="64"/>
                  <a:pt x="120" y="63"/>
                  <a:pt x="120" y="61"/>
                </a:cubicBezTo>
                <a:cubicBezTo>
                  <a:pt x="120" y="61"/>
                  <a:pt x="121" y="61"/>
                  <a:pt x="121" y="61"/>
                </a:cubicBezTo>
                <a:cubicBezTo>
                  <a:pt x="121" y="60"/>
                  <a:pt x="120" y="60"/>
                  <a:pt x="119" y="59"/>
                </a:cubicBezTo>
                <a:cubicBezTo>
                  <a:pt x="119" y="59"/>
                  <a:pt x="120" y="58"/>
                  <a:pt x="119" y="58"/>
                </a:cubicBezTo>
                <a:cubicBezTo>
                  <a:pt x="118" y="58"/>
                  <a:pt x="119" y="60"/>
                  <a:pt x="119" y="61"/>
                </a:cubicBezTo>
                <a:cubicBezTo>
                  <a:pt x="119" y="65"/>
                  <a:pt x="119" y="69"/>
                  <a:pt x="119" y="73"/>
                </a:cubicBezTo>
                <a:cubicBezTo>
                  <a:pt x="119" y="75"/>
                  <a:pt x="119" y="76"/>
                  <a:pt x="119" y="78"/>
                </a:cubicBezTo>
                <a:cubicBezTo>
                  <a:pt x="119" y="79"/>
                  <a:pt x="119" y="79"/>
                  <a:pt x="119" y="80"/>
                </a:cubicBezTo>
                <a:cubicBezTo>
                  <a:pt x="119" y="81"/>
                  <a:pt x="119" y="82"/>
                  <a:pt x="119" y="83"/>
                </a:cubicBezTo>
                <a:cubicBezTo>
                  <a:pt x="120" y="84"/>
                  <a:pt x="120" y="84"/>
                  <a:pt x="120" y="85"/>
                </a:cubicBezTo>
                <a:cubicBezTo>
                  <a:pt x="119" y="87"/>
                  <a:pt x="119" y="88"/>
                  <a:pt x="119" y="89"/>
                </a:cubicBezTo>
                <a:cubicBezTo>
                  <a:pt x="119" y="90"/>
                  <a:pt x="119" y="91"/>
                  <a:pt x="119" y="91"/>
                </a:cubicBezTo>
                <a:cubicBezTo>
                  <a:pt x="120" y="93"/>
                  <a:pt x="120" y="98"/>
                  <a:pt x="120" y="96"/>
                </a:cubicBezTo>
                <a:cubicBezTo>
                  <a:pt x="121" y="93"/>
                  <a:pt x="120" y="90"/>
                  <a:pt x="121" y="87"/>
                </a:cubicBezTo>
                <a:cubicBezTo>
                  <a:pt x="121" y="84"/>
                  <a:pt x="120" y="81"/>
                  <a:pt x="120" y="78"/>
                </a:cubicBezTo>
                <a:cubicBezTo>
                  <a:pt x="120" y="77"/>
                  <a:pt x="121" y="75"/>
                  <a:pt x="121" y="76"/>
                </a:cubicBezTo>
                <a:cubicBezTo>
                  <a:pt x="123" y="78"/>
                  <a:pt x="121" y="81"/>
                  <a:pt x="121" y="84"/>
                </a:cubicBezTo>
                <a:cubicBezTo>
                  <a:pt x="122" y="91"/>
                  <a:pt x="122" y="97"/>
                  <a:pt x="121" y="104"/>
                </a:cubicBezTo>
                <a:cubicBezTo>
                  <a:pt x="121" y="112"/>
                  <a:pt x="122" y="120"/>
                  <a:pt x="120" y="129"/>
                </a:cubicBezTo>
                <a:cubicBezTo>
                  <a:pt x="120" y="131"/>
                  <a:pt x="120" y="137"/>
                  <a:pt x="120" y="135"/>
                </a:cubicBezTo>
                <a:cubicBezTo>
                  <a:pt x="118" y="131"/>
                  <a:pt x="120" y="128"/>
                  <a:pt x="120" y="124"/>
                </a:cubicBezTo>
                <a:cubicBezTo>
                  <a:pt x="120" y="120"/>
                  <a:pt x="119" y="118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8" y="112"/>
                  <a:pt x="118" y="115"/>
                  <a:pt x="117" y="114"/>
                </a:cubicBezTo>
                <a:cubicBezTo>
                  <a:pt x="116" y="113"/>
                  <a:pt x="117" y="111"/>
                  <a:pt x="117" y="110"/>
                </a:cubicBezTo>
                <a:cubicBezTo>
                  <a:pt x="117" y="109"/>
                  <a:pt x="117" y="108"/>
                  <a:pt x="117" y="107"/>
                </a:cubicBezTo>
                <a:cubicBezTo>
                  <a:pt x="117" y="102"/>
                  <a:pt x="117" y="97"/>
                  <a:pt x="117" y="92"/>
                </a:cubicBezTo>
                <a:cubicBezTo>
                  <a:pt x="117" y="91"/>
                  <a:pt x="118" y="91"/>
                  <a:pt x="118" y="90"/>
                </a:cubicBezTo>
                <a:cubicBezTo>
                  <a:pt x="118" y="89"/>
                  <a:pt x="117" y="89"/>
                  <a:pt x="117" y="88"/>
                </a:cubicBezTo>
                <a:cubicBezTo>
                  <a:pt x="117" y="87"/>
                  <a:pt x="117" y="86"/>
                  <a:pt x="117" y="85"/>
                </a:cubicBezTo>
                <a:cubicBezTo>
                  <a:pt x="117" y="85"/>
                  <a:pt x="116" y="84"/>
                  <a:pt x="116" y="84"/>
                </a:cubicBezTo>
                <a:cubicBezTo>
                  <a:pt x="117" y="84"/>
                  <a:pt x="118" y="84"/>
                  <a:pt x="118" y="83"/>
                </a:cubicBezTo>
                <a:cubicBezTo>
                  <a:pt x="118" y="83"/>
                  <a:pt x="117" y="83"/>
                  <a:pt x="118" y="83"/>
                </a:cubicBezTo>
                <a:cubicBezTo>
                  <a:pt x="118" y="82"/>
                  <a:pt x="118" y="82"/>
                  <a:pt x="118" y="81"/>
                </a:cubicBezTo>
                <a:cubicBezTo>
                  <a:pt x="119" y="81"/>
                  <a:pt x="117" y="81"/>
                  <a:pt x="116" y="80"/>
                </a:cubicBezTo>
                <a:cubicBezTo>
                  <a:pt x="116" y="79"/>
                  <a:pt x="116" y="77"/>
                  <a:pt x="117" y="7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5"/>
                  <a:pt x="118" y="76"/>
                  <a:pt x="118" y="76"/>
                </a:cubicBezTo>
                <a:cubicBezTo>
                  <a:pt x="118" y="75"/>
                  <a:pt x="118" y="74"/>
                  <a:pt x="118" y="72"/>
                </a:cubicBezTo>
                <a:cubicBezTo>
                  <a:pt x="118" y="71"/>
                  <a:pt x="117" y="70"/>
                  <a:pt x="117" y="69"/>
                </a:cubicBezTo>
                <a:cubicBezTo>
                  <a:pt x="117" y="68"/>
                  <a:pt x="118" y="68"/>
                  <a:pt x="118" y="68"/>
                </a:cubicBezTo>
                <a:cubicBezTo>
                  <a:pt x="119" y="66"/>
                  <a:pt x="118" y="65"/>
                  <a:pt x="118" y="63"/>
                </a:cubicBezTo>
                <a:cubicBezTo>
                  <a:pt x="118" y="61"/>
                  <a:pt x="117" y="59"/>
                  <a:pt x="117" y="58"/>
                </a:cubicBezTo>
                <a:cubicBezTo>
                  <a:pt x="117" y="57"/>
                  <a:pt x="117" y="58"/>
                  <a:pt x="117" y="58"/>
                </a:cubicBezTo>
                <a:cubicBezTo>
                  <a:pt x="119" y="55"/>
                  <a:pt x="117" y="52"/>
                  <a:pt x="117" y="49"/>
                </a:cubicBezTo>
                <a:cubicBezTo>
                  <a:pt x="118" y="45"/>
                  <a:pt x="118" y="41"/>
                  <a:pt x="117" y="37"/>
                </a:cubicBezTo>
                <a:cubicBezTo>
                  <a:pt x="117" y="37"/>
                  <a:pt x="117" y="36"/>
                  <a:pt x="116" y="3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7"/>
                  <a:pt x="115" y="39"/>
                  <a:pt x="115" y="39"/>
                </a:cubicBezTo>
                <a:cubicBezTo>
                  <a:pt x="114" y="36"/>
                  <a:pt x="115" y="34"/>
                  <a:pt x="115" y="31"/>
                </a:cubicBezTo>
                <a:cubicBezTo>
                  <a:pt x="115" y="27"/>
                  <a:pt x="115" y="24"/>
                  <a:pt x="115" y="21"/>
                </a:cubicBezTo>
                <a:cubicBezTo>
                  <a:pt x="115" y="19"/>
                  <a:pt x="115" y="17"/>
                  <a:pt x="114" y="16"/>
                </a:cubicBezTo>
                <a:cubicBezTo>
                  <a:pt x="114" y="16"/>
                  <a:pt x="113" y="16"/>
                  <a:pt x="113" y="15"/>
                </a:cubicBezTo>
                <a:cubicBezTo>
                  <a:pt x="113" y="14"/>
                  <a:pt x="113" y="12"/>
                  <a:pt x="113" y="13"/>
                </a:cubicBezTo>
                <a:cubicBezTo>
                  <a:pt x="111" y="14"/>
                  <a:pt x="112" y="16"/>
                  <a:pt x="112" y="17"/>
                </a:cubicBezTo>
                <a:cubicBezTo>
                  <a:pt x="112" y="19"/>
                  <a:pt x="112" y="23"/>
                  <a:pt x="111" y="21"/>
                </a:cubicBezTo>
                <a:cubicBezTo>
                  <a:pt x="111" y="21"/>
                  <a:pt x="111" y="19"/>
                  <a:pt x="111" y="20"/>
                </a:cubicBezTo>
                <a:cubicBezTo>
                  <a:pt x="110" y="21"/>
                  <a:pt x="113" y="25"/>
                  <a:pt x="112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10" y="24"/>
                  <a:pt x="110" y="28"/>
                  <a:pt x="112" y="28"/>
                </a:cubicBezTo>
                <a:cubicBezTo>
                  <a:pt x="112" y="28"/>
                  <a:pt x="112" y="26"/>
                  <a:pt x="112" y="27"/>
                </a:cubicBezTo>
                <a:cubicBezTo>
                  <a:pt x="113" y="27"/>
                  <a:pt x="112" y="28"/>
                  <a:pt x="112" y="28"/>
                </a:cubicBezTo>
                <a:cubicBezTo>
                  <a:pt x="112" y="29"/>
                  <a:pt x="111" y="28"/>
                  <a:pt x="111" y="29"/>
                </a:cubicBezTo>
                <a:cubicBezTo>
                  <a:pt x="111" y="30"/>
                  <a:pt x="112" y="30"/>
                  <a:pt x="112" y="31"/>
                </a:cubicBezTo>
                <a:cubicBezTo>
                  <a:pt x="113" y="33"/>
                  <a:pt x="113" y="34"/>
                  <a:pt x="112" y="36"/>
                </a:cubicBezTo>
                <a:cubicBezTo>
                  <a:pt x="112" y="36"/>
                  <a:pt x="112" y="37"/>
                  <a:pt x="112" y="37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8"/>
                  <a:pt x="112" y="38"/>
                  <a:pt x="112" y="39"/>
                </a:cubicBezTo>
                <a:cubicBezTo>
                  <a:pt x="112" y="40"/>
                  <a:pt x="111" y="42"/>
                  <a:pt x="111" y="41"/>
                </a:cubicBezTo>
                <a:cubicBezTo>
                  <a:pt x="110" y="41"/>
                  <a:pt x="110" y="40"/>
                  <a:pt x="110" y="40"/>
                </a:cubicBezTo>
                <a:cubicBezTo>
                  <a:pt x="110" y="41"/>
                  <a:pt x="111" y="42"/>
                  <a:pt x="111" y="43"/>
                </a:cubicBezTo>
                <a:cubicBezTo>
                  <a:pt x="111" y="45"/>
                  <a:pt x="110" y="47"/>
                  <a:pt x="110" y="49"/>
                </a:cubicBezTo>
                <a:cubicBezTo>
                  <a:pt x="110" y="51"/>
                  <a:pt x="110" y="52"/>
                  <a:pt x="111" y="53"/>
                </a:cubicBezTo>
                <a:cubicBezTo>
                  <a:pt x="111" y="54"/>
                  <a:pt x="110" y="54"/>
                  <a:pt x="111" y="54"/>
                </a:cubicBezTo>
                <a:cubicBezTo>
                  <a:pt x="111" y="55"/>
                  <a:pt x="111" y="54"/>
                  <a:pt x="112" y="54"/>
                </a:cubicBezTo>
                <a:cubicBezTo>
                  <a:pt x="112" y="55"/>
                  <a:pt x="111" y="58"/>
                  <a:pt x="112" y="57"/>
                </a:cubicBezTo>
                <a:cubicBezTo>
                  <a:pt x="113" y="57"/>
                  <a:pt x="112" y="55"/>
                  <a:pt x="113" y="55"/>
                </a:cubicBezTo>
                <a:cubicBezTo>
                  <a:pt x="114" y="54"/>
                  <a:pt x="113" y="59"/>
                  <a:pt x="113" y="61"/>
                </a:cubicBezTo>
                <a:cubicBezTo>
                  <a:pt x="113" y="63"/>
                  <a:pt x="113" y="66"/>
                  <a:pt x="114" y="65"/>
                </a:cubicBezTo>
                <a:cubicBezTo>
                  <a:pt x="115" y="65"/>
                  <a:pt x="114" y="61"/>
                  <a:pt x="115" y="62"/>
                </a:cubicBezTo>
                <a:cubicBezTo>
                  <a:pt x="116" y="62"/>
                  <a:pt x="116" y="63"/>
                  <a:pt x="116" y="64"/>
                </a:cubicBezTo>
                <a:cubicBezTo>
                  <a:pt x="116" y="70"/>
                  <a:pt x="114" y="75"/>
                  <a:pt x="115" y="80"/>
                </a:cubicBezTo>
                <a:cubicBezTo>
                  <a:pt x="116" y="83"/>
                  <a:pt x="115" y="85"/>
                  <a:pt x="115" y="88"/>
                </a:cubicBezTo>
                <a:cubicBezTo>
                  <a:pt x="115" y="91"/>
                  <a:pt x="115" y="93"/>
                  <a:pt x="115" y="95"/>
                </a:cubicBezTo>
                <a:cubicBezTo>
                  <a:pt x="115" y="98"/>
                  <a:pt x="114" y="100"/>
                  <a:pt x="114" y="103"/>
                </a:cubicBezTo>
                <a:cubicBezTo>
                  <a:pt x="114" y="105"/>
                  <a:pt x="114" y="107"/>
                  <a:pt x="114" y="110"/>
                </a:cubicBezTo>
                <a:cubicBezTo>
                  <a:pt x="114" y="114"/>
                  <a:pt x="114" y="118"/>
                  <a:pt x="114" y="123"/>
                </a:cubicBezTo>
                <a:cubicBezTo>
                  <a:pt x="114" y="129"/>
                  <a:pt x="114" y="133"/>
                  <a:pt x="113" y="139"/>
                </a:cubicBezTo>
                <a:cubicBezTo>
                  <a:pt x="113" y="140"/>
                  <a:pt x="114" y="142"/>
                  <a:pt x="114" y="144"/>
                </a:cubicBezTo>
                <a:cubicBezTo>
                  <a:pt x="113" y="146"/>
                  <a:pt x="113" y="149"/>
                  <a:pt x="114" y="151"/>
                </a:cubicBezTo>
                <a:cubicBezTo>
                  <a:pt x="114" y="151"/>
                  <a:pt x="114" y="150"/>
                  <a:pt x="115" y="151"/>
                </a:cubicBezTo>
                <a:cubicBezTo>
                  <a:pt x="115" y="151"/>
                  <a:pt x="115" y="153"/>
                  <a:pt x="116" y="153"/>
                </a:cubicBezTo>
                <a:cubicBezTo>
                  <a:pt x="117" y="152"/>
                  <a:pt x="115" y="150"/>
                  <a:pt x="116" y="148"/>
                </a:cubicBezTo>
                <a:cubicBezTo>
                  <a:pt x="116" y="148"/>
                  <a:pt x="116" y="148"/>
                  <a:pt x="117" y="147"/>
                </a:cubicBezTo>
                <a:cubicBezTo>
                  <a:pt x="117" y="147"/>
                  <a:pt x="116" y="145"/>
                  <a:pt x="117" y="145"/>
                </a:cubicBezTo>
                <a:cubicBezTo>
                  <a:pt x="117" y="145"/>
                  <a:pt x="117" y="148"/>
                  <a:pt x="118" y="147"/>
                </a:cubicBezTo>
                <a:cubicBezTo>
                  <a:pt x="119" y="146"/>
                  <a:pt x="118" y="144"/>
                  <a:pt x="118" y="143"/>
                </a:cubicBezTo>
                <a:cubicBezTo>
                  <a:pt x="119" y="143"/>
                  <a:pt x="119" y="142"/>
                  <a:pt x="119" y="142"/>
                </a:cubicBezTo>
                <a:cubicBezTo>
                  <a:pt x="120" y="142"/>
                  <a:pt x="120" y="140"/>
                  <a:pt x="120" y="140"/>
                </a:cubicBezTo>
                <a:cubicBezTo>
                  <a:pt x="122" y="141"/>
                  <a:pt x="120" y="143"/>
                  <a:pt x="120" y="145"/>
                </a:cubicBezTo>
                <a:cubicBezTo>
                  <a:pt x="120" y="149"/>
                  <a:pt x="120" y="153"/>
                  <a:pt x="120" y="157"/>
                </a:cubicBezTo>
                <a:cubicBezTo>
                  <a:pt x="120" y="163"/>
                  <a:pt x="119" y="169"/>
                  <a:pt x="119" y="175"/>
                </a:cubicBezTo>
                <a:cubicBezTo>
                  <a:pt x="118" y="177"/>
                  <a:pt x="118" y="182"/>
                  <a:pt x="117" y="180"/>
                </a:cubicBezTo>
                <a:cubicBezTo>
                  <a:pt x="116" y="176"/>
                  <a:pt x="118" y="172"/>
                  <a:pt x="117" y="168"/>
                </a:cubicBezTo>
                <a:cubicBezTo>
                  <a:pt x="117" y="168"/>
                  <a:pt x="117" y="167"/>
                  <a:pt x="116" y="167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4" y="166"/>
                  <a:pt x="115" y="164"/>
                  <a:pt x="115" y="163"/>
                </a:cubicBezTo>
                <a:cubicBezTo>
                  <a:pt x="115" y="161"/>
                  <a:pt x="115" y="159"/>
                  <a:pt x="114" y="157"/>
                </a:cubicBezTo>
                <a:cubicBezTo>
                  <a:pt x="114" y="156"/>
                  <a:pt x="114" y="153"/>
                  <a:pt x="113" y="153"/>
                </a:cubicBezTo>
                <a:cubicBezTo>
                  <a:pt x="112" y="155"/>
                  <a:pt x="113" y="156"/>
                  <a:pt x="113" y="158"/>
                </a:cubicBezTo>
                <a:cubicBezTo>
                  <a:pt x="113" y="160"/>
                  <a:pt x="113" y="165"/>
                  <a:pt x="111" y="164"/>
                </a:cubicBezTo>
                <a:cubicBezTo>
                  <a:pt x="108" y="161"/>
                  <a:pt x="113" y="151"/>
                  <a:pt x="110" y="153"/>
                </a:cubicBezTo>
                <a:cubicBezTo>
                  <a:pt x="110" y="153"/>
                  <a:pt x="110" y="153"/>
                  <a:pt x="110" y="154"/>
                </a:cubicBezTo>
                <a:cubicBezTo>
                  <a:pt x="108" y="156"/>
                  <a:pt x="109" y="159"/>
                  <a:pt x="109" y="162"/>
                </a:cubicBezTo>
                <a:cubicBezTo>
                  <a:pt x="108" y="170"/>
                  <a:pt x="109" y="176"/>
                  <a:pt x="108" y="183"/>
                </a:cubicBezTo>
                <a:cubicBezTo>
                  <a:pt x="108" y="187"/>
                  <a:pt x="108" y="190"/>
                  <a:pt x="107" y="193"/>
                </a:cubicBezTo>
                <a:cubicBezTo>
                  <a:pt x="107" y="195"/>
                  <a:pt x="107" y="201"/>
                  <a:pt x="106" y="199"/>
                </a:cubicBezTo>
                <a:cubicBezTo>
                  <a:pt x="105" y="197"/>
                  <a:pt x="106" y="195"/>
                  <a:pt x="106" y="193"/>
                </a:cubicBezTo>
                <a:cubicBezTo>
                  <a:pt x="106" y="190"/>
                  <a:pt x="107" y="187"/>
                  <a:pt x="107" y="184"/>
                </a:cubicBezTo>
                <a:cubicBezTo>
                  <a:pt x="107" y="182"/>
                  <a:pt x="107" y="178"/>
                  <a:pt x="105" y="179"/>
                </a:cubicBezTo>
                <a:cubicBezTo>
                  <a:pt x="103" y="180"/>
                  <a:pt x="105" y="182"/>
                  <a:pt x="104" y="183"/>
                </a:cubicBezTo>
                <a:cubicBezTo>
                  <a:pt x="104" y="186"/>
                  <a:pt x="104" y="192"/>
                  <a:pt x="103" y="190"/>
                </a:cubicBezTo>
                <a:cubicBezTo>
                  <a:pt x="103" y="189"/>
                  <a:pt x="104" y="185"/>
                  <a:pt x="103" y="186"/>
                </a:cubicBezTo>
                <a:cubicBezTo>
                  <a:pt x="102" y="188"/>
                  <a:pt x="103" y="191"/>
                  <a:pt x="102" y="194"/>
                </a:cubicBezTo>
                <a:cubicBezTo>
                  <a:pt x="102" y="194"/>
                  <a:pt x="102" y="196"/>
                  <a:pt x="101" y="195"/>
                </a:cubicBezTo>
                <a:cubicBezTo>
                  <a:pt x="100" y="193"/>
                  <a:pt x="103" y="187"/>
                  <a:pt x="101" y="187"/>
                </a:cubicBezTo>
                <a:cubicBezTo>
                  <a:pt x="99" y="187"/>
                  <a:pt x="101" y="191"/>
                  <a:pt x="100" y="193"/>
                </a:cubicBezTo>
                <a:cubicBezTo>
                  <a:pt x="100" y="198"/>
                  <a:pt x="99" y="202"/>
                  <a:pt x="99" y="207"/>
                </a:cubicBezTo>
                <a:cubicBezTo>
                  <a:pt x="99" y="208"/>
                  <a:pt x="99" y="209"/>
                  <a:pt x="98" y="209"/>
                </a:cubicBezTo>
                <a:cubicBezTo>
                  <a:pt x="97" y="208"/>
                  <a:pt x="98" y="205"/>
                  <a:pt x="98" y="204"/>
                </a:cubicBezTo>
                <a:cubicBezTo>
                  <a:pt x="98" y="192"/>
                  <a:pt x="98" y="183"/>
                  <a:pt x="100" y="171"/>
                </a:cubicBezTo>
                <a:cubicBezTo>
                  <a:pt x="100" y="168"/>
                  <a:pt x="100" y="164"/>
                  <a:pt x="100" y="160"/>
                </a:cubicBezTo>
                <a:cubicBezTo>
                  <a:pt x="99" y="147"/>
                  <a:pt x="99" y="135"/>
                  <a:pt x="100" y="121"/>
                </a:cubicBezTo>
                <a:cubicBezTo>
                  <a:pt x="100" y="112"/>
                  <a:pt x="99" y="105"/>
                  <a:pt x="99" y="97"/>
                </a:cubicBezTo>
                <a:cubicBezTo>
                  <a:pt x="99" y="89"/>
                  <a:pt x="99" y="81"/>
                  <a:pt x="98" y="73"/>
                </a:cubicBezTo>
                <a:cubicBezTo>
                  <a:pt x="98" y="72"/>
                  <a:pt x="97" y="70"/>
                  <a:pt x="97" y="71"/>
                </a:cubicBezTo>
                <a:cubicBezTo>
                  <a:pt x="96" y="71"/>
                  <a:pt x="97" y="72"/>
                  <a:pt x="97" y="73"/>
                </a:cubicBezTo>
                <a:cubicBezTo>
                  <a:pt x="97" y="74"/>
                  <a:pt x="97" y="75"/>
                  <a:pt x="97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8" y="77"/>
                  <a:pt x="97" y="78"/>
                  <a:pt x="97" y="79"/>
                </a:cubicBezTo>
                <a:cubicBezTo>
                  <a:pt x="97" y="86"/>
                  <a:pt x="98" y="92"/>
                  <a:pt x="97" y="98"/>
                </a:cubicBezTo>
                <a:cubicBezTo>
                  <a:pt x="97" y="115"/>
                  <a:pt x="99" y="129"/>
                  <a:pt x="98" y="145"/>
                </a:cubicBezTo>
                <a:cubicBezTo>
                  <a:pt x="98" y="150"/>
                  <a:pt x="98" y="155"/>
                  <a:pt x="98" y="161"/>
                </a:cubicBezTo>
                <a:cubicBezTo>
                  <a:pt x="97" y="163"/>
                  <a:pt x="97" y="164"/>
                  <a:pt x="97" y="167"/>
                </a:cubicBezTo>
                <a:cubicBezTo>
                  <a:pt x="97" y="170"/>
                  <a:pt x="96" y="172"/>
                  <a:pt x="95" y="175"/>
                </a:cubicBezTo>
                <a:cubicBezTo>
                  <a:pt x="95" y="176"/>
                  <a:pt x="95" y="178"/>
                  <a:pt x="95" y="179"/>
                </a:cubicBezTo>
                <a:cubicBezTo>
                  <a:pt x="94" y="183"/>
                  <a:pt x="95" y="187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2" y="192"/>
                  <a:pt x="92" y="192"/>
                  <a:pt x="91" y="192"/>
                </a:cubicBezTo>
                <a:cubicBezTo>
                  <a:pt x="91" y="192"/>
                  <a:pt x="91" y="193"/>
                  <a:pt x="91" y="193"/>
                </a:cubicBezTo>
                <a:cubicBezTo>
                  <a:pt x="90" y="191"/>
                  <a:pt x="91" y="190"/>
                  <a:pt x="91" y="188"/>
                </a:cubicBezTo>
                <a:cubicBezTo>
                  <a:pt x="91" y="184"/>
                  <a:pt x="90" y="179"/>
                  <a:pt x="90" y="174"/>
                </a:cubicBezTo>
                <a:cubicBezTo>
                  <a:pt x="91" y="171"/>
                  <a:pt x="91" y="168"/>
                  <a:pt x="91" y="165"/>
                </a:cubicBezTo>
                <a:cubicBezTo>
                  <a:pt x="91" y="154"/>
                  <a:pt x="92" y="144"/>
                  <a:pt x="91" y="133"/>
                </a:cubicBezTo>
                <a:cubicBezTo>
                  <a:pt x="90" y="132"/>
                  <a:pt x="90" y="129"/>
                  <a:pt x="89" y="130"/>
                </a:cubicBezTo>
                <a:cubicBezTo>
                  <a:pt x="88" y="132"/>
                  <a:pt x="90" y="134"/>
                  <a:pt x="89" y="135"/>
                </a:cubicBezTo>
                <a:cubicBezTo>
                  <a:pt x="89" y="136"/>
                  <a:pt x="90" y="136"/>
                  <a:pt x="89" y="136"/>
                </a:cubicBezTo>
                <a:cubicBezTo>
                  <a:pt x="89" y="137"/>
                  <a:pt x="88" y="137"/>
                  <a:pt x="88" y="137"/>
                </a:cubicBezTo>
                <a:cubicBezTo>
                  <a:pt x="88" y="139"/>
                  <a:pt x="88" y="141"/>
                  <a:pt x="88" y="143"/>
                </a:cubicBezTo>
                <a:cubicBezTo>
                  <a:pt x="88" y="146"/>
                  <a:pt x="88" y="149"/>
                  <a:pt x="88" y="152"/>
                </a:cubicBezTo>
                <a:cubicBezTo>
                  <a:pt x="87" y="154"/>
                  <a:pt x="88" y="156"/>
                  <a:pt x="88" y="159"/>
                </a:cubicBezTo>
                <a:cubicBezTo>
                  <a:pt x="88" y="161"/>
                  <a:pt x="87" y="163"/>
                  <a:pt x="87" y="165"/>
                </a:cubicBezTo>
                <a:cubicBezTo>
                  <a:pt x="87" y="168"/>
                  <a:pt x="88" y="170"/>
                  <a:pt x="87" y="173"/>
                </a:cubicBezTo>
                <a:cubicBezTo>
                  <a:pt x="87" y="175"/>
                  <a:pt x="87" y="182"/>
                  <a:pt x="86" y="179"/>
                </a:cubicBezTo>
                <a:cubicBezTo>
                  <a:pt x="84" y="177"/>
                  <a:pt x="86" y="175"/>
                  <a:pt x="86" y="172"/>
                </a:cubicBezTo>
                <a:cubicBezTo>
                  <a:pt x="86" y="167"/>
                  <a:pt x="87" y="162"/>
                  <a:pt x="86" y="157"/>
                </a:cubicBezTo>
                <a:cubicBezTo>
                  <a:pt x="86" y="147"/>
                  <a:pt x="87" y="139"/>
                  <a:pt x="87" y="129"/>
                </a:cubicBezTo>
                <a:cubicBezTo>
                  <a:pt x="87" y="128"/>
                  <a:pt x="87" y="126"/>
                  <a:pt x="86" y="127"/>
                </a:cubicBezTo>
                <a:cubicBezTo>
                  <a:pt x="85" y="127"/>
                  <a:pt x="86" y="130"/>
                  <a:pt x="86" y="131"/>
                </a:cubicBezTo>
                <a:cubicBezTo>
                  <a:pt x="86" y="141"/>
                  <a:pt x="85" y="149"/>
                  <a:pt x="85" y="158"/>
                </a:cubicBezTo>
                <a:cubicBezTo>
                  <a:pt x="86" y="164"/>
                  <a:pt x="85" y="169"/>
                  <a:pt x="84" y="175"/>
                </a:cubicBezTo>
                <a:cubicBezTo>
                  <a:pt x="84" y="175"/>
                  <a:pt x="84" y="177"/>
                  <a:pt x="84" y="177"/>
                </a:cubicBezTo>
                <a:cubicBezTo>
                  <a:pt x="83" y="175"/>
                  <a:pt x="84" y="173"/>
                  <a:pt x="83" y="173"/>
                </a:cubicBezTo>
                <a:cubicBezTo>
                  <a:pt x="83" y="173"/>
                  <a:pt x="83" y="173"/>
                  <a:pt x="82" y="173"/>
                </a:cubicBezTo>
                <a:cubicBezTo>
                  <a:pt x="81" y="174"/>
                  <a:pt x="82" y="180"/>
                  <a:pt x="82" y="178"/>
                </a:cubicBezTo>
                <a:cubicBezTo>
                  <a:pt x="81" y="176"/>
                  <a:pt x="81" y="170"/>
                  <a:pt x="81" y="172"/>
                </a:cubicBezTo>
                <a:cubicBezTo>
                  <a:pt x="81" y="173"/>
                  <a:pt x="81" y="176"/>
                  <a:pt x="81" y="175"/>
                </a:cubicBezTo>
                <a:cubicBezTo>
                  <a:pt x="80" y="173"/>
                  <a:pt x="82" y="167"/>
                  <a:pt x="80" y="168"/>
                </a:cubicBezTo>
                <a:cubicBezTo>
                  <a:pt x="80" y="169"/>
                  <a:pt x="80" y="171"/>
                  <a:pt x="79" y="170"/>
                </a:cubicBezTo>
                <a:cubicBezTo>
                  <a:pt x="79" y="170"/>
                  <a:pt x="79" y="169"/>
                  <a:pt x="79" y="169"/>
                </a:cubicBezTo>
                <a:cubicBezTo>
                  <a:pt x="78" y="171"/>
                  <a:pt x="79" y="173"/>
                  <a:pt x="79" y="175"/>
                </a:cubicBezTo>
                <a:cubicBezTo>
                  <a:pt x="79" y="175"/>
                  <a:pt x="77" y="175"/>
                  <a:pt x="78" y="176"/>
                </a:cubicBezTo>
                <a:cubicBezTo>
                  <a:pt x="78" y="177"/>
                  <a:pt x="79" y="177"/>
                  <a:pt x="79" y="178"/>
                </a:cubicBezTo>
                <a:cubicBezTo>
                  <a:pt x="80" y="179"/>
                  <a:pt x="78" y="181"/>
                  <a:pt x="78" y="180"/>
                </a:cubicBezTo>
                <a:cubicBezTo>
                  <a:pt x="77" y="179"/>
                  <a:pt x="78" y="177"/>
                  <a:pt x="77" y="177"/>
                </a:cubicBezTo>
                <a:cubicBezTo>
                  <a:pt x="76" y="178"/>
                  <a:pt x="77" y="179"/>
                  <a:pt x="77" y="180"/>
                </a:cubicBezTo>
                <a:cubicBezTo>
                  <a:pt x="76" y="183"/>
                  <a:pt x="78" y="186"/>
                  <a:pt x="77" y="189"/>
                </a:cubicBezTo>
                <a:cubicBezTo>
                  <a:pt x="77" y="190"/>
                  <a:pt x="75" y="190"/>
                  <a:pt x="75" y="191"/>
                </a:cubicBezTo>
                <a:cubicBezTo>
                  <a:pt x="74" y="192"/>
                  <a:pt x="74" y="193"/>
                  <a:pt x="74" y="193"/>
                </a:cubicBezTo>
                <a:cubicBezTo>
                  <a:pt x="72" y="191"/>
                  <a:pt x="76" y="184"/>
                  <a:pt x="73" y="185"/>
                </a:cubicBezTo>
                <a:cubicBezTo>
                  <a:pt x="72" y="186"/>
                  <a:pt x="73" y="188"/>
                  <a:pt x="73" y="189"/>
                </a:cubicBezTo>
                <a:cubicBezTo>
                  <a:pt x="72" y="191"/>
                  <a:pt x="72" y="197"/>
                  <a:pt x="72" y="195"/>
                </a:cubicBezTo>
                <a:cubicBezTo>
                  <a:pt x="72" y="192"/>
                  <a:pt x="73" y="183"/>
                  <a:pt x="72" y="186"/>
                </a:cubicBezTo>
                <a:cubicBezTo>
                  <a:pt x="70" y="189"/>
                  <a:pt x="71" y="191"/>
                  <a:pt x="70" y="194"/>
                </a:cubicBezTo>
                <a:cubicBezTo>
                  <a:pt x="69" y="197"/>
                  <a:pt x="70" y="205"/>
                  <a:pt x="69" y="203"/>
                </a:cubicBezTo>
                <a:cubicBezTo>
                  <a:pt x="67" y="200"/>
                  <a:pt x="69" y="197"/>
                  <a:pt x="69" y="194"/>
                </a:cubicBezTo>
                <a:cubicBezTo>
                  <a:pt x="69" y="192"/>
                  <a:pt x="69" y="190"/>
                  <a:pt x="69" y="188"/>
                </a:cubicBezTo>
                <a:cubicBezTo>
                  <a:pt x="69" y="188"/>
                  <a:pt x="69" y="186"/>
                  <a:pt x="68" y="186"/>
                </a:cubicBezTo>
                <a:cubicBezTo>
                  <a:pt x="66" y="188"/>
                  <a:pt x="67" y="192"/>
                  <a:pt x="67" y="195"/>
                </a:cubicBezTo>
                <a:cubicBezTo>
                  <a:pt x="66" y="199"/>
                  <a:pt x="66" y="203"/>
                  <a:pt x="66" y="208"/>
                </a:cubicBezTo>
                <a:cubicBezTo>
                  <a:pt x="65" y="216"/>
                  <a:pt x="66" y="223"/>
                  <a:pt x="64" y="231"/>
                </a:cubicBezTo>
                <a:cubicBezTo>
                  <a:pt x="64" y="234"/>
                  <a:pt x="65" y="243"/>
                  <a:pt x="63" y="240"/>
                </a:cubicBezTo>
                <a:cubicBezTo>
                  <a:pt x="63" y="239"/>
                  <a:pt x="64" y="238"/>
                  <a:pt x="64" y="236"/>
                </a:cubicBezTo>
                <a:cubicBezTo>
                  <a:pt x="64" y="234"/>
                  <a:pt x="63" y="230"/>
                  <a:pt x="63" y="232"/>
                </a:cubicBezTo>
                <a:cubicBezTo>
                  <a:pt x="62" y="235"/>
                  <a:pt x="63" y="239"/>
                  <a:pt x="61" y="243"/>
                </a:cubicBezTo>
                <a:cubicBezTo>
                  <a:pt x="61" y="243"/>
                  <a:pt x="61" y="244"/>
                  <a:pt x="61" y="244"/>
                </a:cubicBezTo>
                <a:cubicBezTo>
                  <a:pt x="60" y="243"/>
                  <a:pt x="61" y="240"/>
                  <a:pt x="59" y="240"/>
                </a:cubicBezTo>
                <a:cubicBezTo>
                  <a:pt x="59" y="240"/>
                  <a:pt x="59" y="241"/>
                  <a:pt x="58" y="241"/>
                </a:cubicBezTo>
                <a:cubicBezTo>
                  <a:pt x="57" y="239"/>
                  <a:pt x="58" y="237"/>
                  <a:pt x="58" y="234"/>
                </a:cubicBezTo>
                <a:cubicBezTo>
                  <a:pt x="58" y="232"/>
                  <a:pt x="59" y="228"/>
                  <a:pt x="58" y="229"/>
                </a:cubicBezTo>
                <a:cubicBezTo>
                  <a:pt x="56" y="231"/>
                  <a:pt x="57" y="233"/>
                  <a:pt x="57" y="235"/>
                </a:cubicBezTo>
                <a:cubicBezTo>
                  <a:pt x="57" y="243"/>
                  <a:pt x="56" y="249"/>
                  <a:pt x="56" y="256"/>
                </a:cubicBezTo>
                <a:cubicBezTo>
                  <a:pt x="56" y="259"/>
                  <a:pt x="56" y="261"/>
                  <a:pt x="55" y="263"/>
                </a:cubicBezTo>
                <a:cubicBezTo>
                  <a:pt x="55" y="263"/>
                  <a:pt x="55" y="264"/>
                  <a:pt x="55" y="264"/>
                </a:cubicBezTo>
                <a:cubicBezTo>
                  <a:pt x="53" y="264"/>
                  <a:pt x="55" y="261"/>
                  <a:pt x="55" y="260"/>
                </a:cubicBezTo>
                <a:cubicBezTo>
                  <a:pt x="55" y="257"/>
                  <a:pt x="55" y="249"/>
                  <a:pt x="54" y="252"/>
                </a:cubicBezTo>
                <a:cubicBezTo>
                  <a:pt x="54" y="252"/>
                  <a:pt x="53" y="254"/>
                  <a:pt x="53" y="253"/>
                </a:cubicBezTo>
                <a:cubicBezTo>
                  <a:pt x="52" y="253"/>
                  <a:pt x="52" y="251"/>
                  <a:pt x="53" y="250"/>
                </a:cubicBezTo>
                <a:cubicBezTo>
                  <a:pt x="53" y="250"/>
                  <a:pt x="54" y="251"/>
                  <a:pt x="54" y="250"/>
                </a:cubicBezTo>
                <a:cubicBezTo>
                  <a:pt x="56" y="249"/>
                  <a:pt x="56" y="246"/>
                  <a:pt x="56" y="244"/>
                </a:cubicBezTo>
                <a:cubicBezTo>
                  <a:pt x="56" y="236"/>
                  <a:pt x="57" y="229"/>
                  <a:pt x="56" y="221"/>
                </a:cubicBezTo>
                <a:cubicBezTo>
                  <a:pt x="56" y="220"/>
                  <a:pt x="56" y="219"/>
                  <a:pt x="56" y="218"/>
                </a:cubicBezTo>
                <a:cubicBezTo>
                  <a:pt x="56" y="218"/>
                  <a:pt x="57" y="217"/>
                  <a:pt x="57" y="217"/>
                </a:cubicBezTo>
                <a:cubicBezTo>
                  <a:pt x="57" y="216"/>
                  <a:pt x="58" y="212"/>
                  <a:pt x="57" y="213"/>
                </a:cubicBezTo>
                <a:cubicBezTo>
                  <a:pt x="57" y="213"/>
                  <a:pt x="57" y="215"/>
                  <a:pt x="56" y="214"/>
                </a:cubicBezTo>
                <a:cubicBezTo>
                  <a:pt x="55" y="213"/>
                  <a:pt x="56" y="209"/>
                  <a:pt x="57" y="210"/>
                </a:cubicBezTo>
                <a:cubicBezTo>
                  <a:pt x="57" y="211"/>
                  <a:pt x="57" y="212"/>
                  <a:pt x="58" y="211"/>
                </a:cubicBezTo>
                <a:cubicBezTo>
                  <a:pt x="58" y="211"/>
                  <a:pt x="58" y="209"/>
                  <a:pt x="58" y="208"/>
                </a:cubicBezTo>
                <a:cubicBezTo>
                  <a:pt x="58" y="207"/>
                  <a:pt x="59" y="205"/>
                  <a:pt x="59" y="206"/>
                </a:cubicBezTo>
                <a:cubicBezTo>
                  <a:pt x="60" y="206"/>
                  <a:pt x="59" y="208"/>
                  <a:pt x="59" y="209"/>
                </a:cubicBezTo>
                <a:cubicBezTo>
                  <a:pt x="59" y="212"/>
                  <a:pt x="58" y="214"/>
                  <a:pt x="59" y="216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60" y="215"/>
                  <a:pt x="60" y="212"/>
                  <a:pt x="60" y="210"/>
                </a:cubicBezTo>
                <a:cubicBezTo>
                  <a:pt x="60" y="206"/>
                  <a:pt x="61" y="203"/>
                  <a:pt x="60" y="200"/>
                </a:cubicBezTo>
                <a:cubicBezTo>
                  <a:pt x="59" y="199"/>
                  <a:pt x="59" y="199"/>
                  <a:pt x="59" y="199"/>
                </a:cubicBezTo>
                <a:cubicBezTo>
                  <a:pt x="59" y="200"/>
                  <a:pt x="59" y="201"/>
                  <a:pt x="59" y="201"/>
                </a:cubicBezTo>
                <a:cubicBezTo>
                  <a:pt x="58" y="199"/>
                  <a:pt x="58" y="198"/>
                  <a:pt x="58" y="196"/>
                </a:cubicBezTo>
                <a:cubicBezTo>
                  <a:pt x="58" y="193"/>
                  <a:pt x="58" y="190"/>
                  <a:pt x="58" y="187"/>
                </a:cubicBezTo>
                <a:cubicBezTo>
                  <a:pt x="57" y="186"/>
                  <a:pt x="57" y="185"/>
                  <a:pt x="57" y="185"/>
                </a:cubicBezTo>
                <a:cubicBezTo>
                  <a:pt x="57" y="184"/>
                  <a:pt x="58" y="184"/>
                  <a:pt x="58" y="184"/>
                </a:cubicBezTo>
                <a:cubicBezTo>
                  <a:pt x="59" y="182"/>
                  <a:pt x="59" y="180"/>
                  <a:pt x="58" y="178"/>
                </a:cubicBezTo>
                <a:cubicBezTo>
                  <a:pt x="58" y="177"/>
                  <a:pt x="59" y="176"/>
                  <a:pt x="59" y="176"/>
                </a:cubicBezTo>
                <a:cubicBezTo>
                  <a:pt x="58" y="176"/>
                  <a:pt x="58" y="176"/>
                  <a:pt x="57" y="176"/>
                </a:cubicBezTo>
                <a:cubicBezTo>
                  <a:pt x="56" y="174"/>
                  <a:pt x="58" y="172"/>
                  <a:pt x="57" y="170"/>
                </a:cubicBezTo>
                <a:cubicBezTo>
                  <a:pt x="57" y="169"/>
                  <a:pt x="57" y="167"/>
                  <a:pt x="57" y="168"/>
                </a:cubicBezTo>
                <a:cubicBezTo>
                  <a:pt x="56" y="170"/>
                  <a:pt x="56" y="173"/>
                  <a:pt x="56" y="176"/>
                </a:cubicBezTo>
                <a:cubicBezTo>
                  <a:pt x="56" y="184"/>
                  <a:pt x="57" y="190"/>
                  <a:pt x="57" y="198"/>
                </a:cubicBezTo>
                <a:cubicBezTo>
                  <a:pt x="57" y="200"/>
                  <a:pt x="56" y="204"/>
                  <a:pt x="56" y="202"/>
                </a:cubicBezTo>
                <a:cubicBezTo>
                  <a:pt x="55" y="201"/>
                  <a:pt x="56" y="198"/>
                  <a:pt x="55" y="198"/>
                </a:cubicBezTo>
                <a:cubicBezTo>
                  <a:pt x="54" y="200"/>
                  <a:pt x="56" y="205"/>
                  <a:pt x="54" y="204"/>
                </a:cubicBezTo>
                <a:cubicBezTo>
                  <a:pt x="53" y="203"/>
                  <a:pt x="53" y="202"/>
                  <a:pt x="53" y="201"/>
                </a:cubicBezTo>
                <a:cubicBezTo>
                  <a:pt x="54" y="199"/>
                  <a:pt x="54" y="198"/>
                  <a:pt x="54" y="197"/>
                </a:cubicBezTo>
                <a:cubicBezTo>
                  <a:pt x="54" y="194"/>
                  <a:pt x="55" y="191"/>
                  <a:pt x="55" y="187"/>
                </a:cubicBezTo>
                <a:cubicBezTo>
                  <a:pt x="55" y="180"/>
                  <a:pt x="56" y="157"/>
                  <a:pt x="54" y="165"/>
                </a:cubicBezTo>
                <a:cubicBezTo>
                  <a:pt x="53" y="168"/>
                  <a:pt x="54" y="172"/>
                  <a:pt x="53" y="175"/>
                </a:cubicBezTo>
                <a:cubicBezTo>
                  <a:pt x="53" y="176"/>
                  <a:pt x="52" y="176"/>
                  <a:pt x="52" y="177"/>
                </a:cubicBezTo>
                <a:cubicBezTo>
                  <a:pt x="51" y="177"/>
                  <a:pt x="52" y="178"/>
                  <a:pt x="52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80"/>
                  <a:pt x="52" y="181"/>
                  <a:pt x="52" y="181"/>
                </a:cubicBezTo>
                <a:cubicBezTo>
                  <a:pt x="52" y="184"/>
                  <a:pt x="53" y="186"/>
                  <a:pt x="52" y="188"/>
                </a:cubicBezTo>
                <a:cubicBezTo>
                  <a:pt x="52" y="189"/>
                  <a:pt x="50" y="190"/>
                  <a:pt x="51" y="191"/>
                </a:cubicBezTo>
                <a:cubicBezTo>
                  <a:pt x="51" y="192"/>
                  <a:pt x="51" y="194"/>
                  <a:pt x="52" y="193"/>
                </a:cubicBezTo>
                <a:cubicBezTo>
                  <a:pt x="52" y="192"/>
                  <a:pt x="52" y="188"/>
                  <a:pt x="53" y="189"/>
                </a:cubicBezTo>
                <a:cubicBezTo>
                  <a:pt x="54" y="192"/>
                  <a:pt x="52" y="195"/>
                  <a:pt x="52" y="199"/>
                </a:cubicBezTo>
                <a:cubicBezTo>
                  <a:pt x="52" y="201"/>
                  <a:pt x="52" y="207"/>
                  <a:pt x="51" y="205"/>
                </a:cubicBezTo>
                <a:cubicBezTo>
                  <a:pt x="51" y="203"/>
                  <a:pt x="51" y="197"/>
                  <a:pt x="50" y="199"/>
                </a:cubicBezTo>
                <a:cubicBezTo>
                  <a:pt x="50" y="199"/>
                  <a:pt x="51" y="200"/>
                  <a:pt x="51" y="201"/>
                </a:cubicBezTo>
                <a:cubicBezTo>
                  <a:pt x="51" y="203"/>
                  <a:pt x="50" y="206"/>
                  <a:pt x="50" y="209"/>
                </a:cubicBezTo>
                <a:cubicBezTo>
                  <a:pt x="50" y="213"/>
                  <a:pt x="49" y="217"/>
                  <a:pt x="49" y="221"/>
                </a:cubicBezTo>
                <a:cubicBezTo>
                  <a:pt x="49" y="222"/>
                  <a:pt x="49" y="224"/>
                  <a:pt x="50" y="223"/>
                </a:cubicBezTo>
                <a:cubicBezTo>
                  <a:pt x="50" y="223"/>
                  <a:pt x="50" y="221"/>
                  <a:pt x="51" y="222"/>
                </a:cubicBezTo>
                <a:cubicBezTo>
                  <a:pt x="51" y="222"/>
                  <a:pt x="51" y="223"/>
                  <a:pt x="51" y="223"/>
                </a:cubicBezTo>
                <a:cubicBezTo>
                  <a:pt x="52" y="225"/>
                  <a:pt x="51" y="228"/>
                  <a:pt x="51" y="230"/>
                </a:cubicBezTo>
                <a:cubicBezTo>
                  <a:pt x="50" y="231"/>
                  <a:pt x="50" y="232"/>
                  <a:pt x="49" y="232"/>
                </a:cubicBezTo>
                <a:cubicBezTo>
                  <a:pt x="49" y="232"/>
                  <a:pt x="49" y="230"/>
                  <a:pt x="49" y="231"/>
                </a:cubicBezTo>
                <a:cubicBezTo>
                  <a:pt x="48" y="232"/>
                  <a:pt x="48" y="238"/>
                  <a:pt x="47" y="236"/>
                </a:cubicBezTo>
                <a:cubicBezTo>
                  <a:pt x="47" y="235"/>
                  <a:pt x="47" y="232"/>
                  <a:pt x="47" y="233"/>
                </a:cubicBezTo>
                <a:cubicBezTo>
                  <a:pt x="46" y="235"/>
                  <a:pt x="46" y="239"/>
                  <a:pt x="45" y="237"/>
                </a:cubicBezTo>
                <a:cubicBezTo>
                  <a:pt x="44" y="235"/>
                  <a:pt x="45" y="233"/>
                  <a:pt x="45" y="230"/>
                </a:cubicBezTo>
                <a:cubicBezTo>
                  <a:pt x="45" y="229"/>
                  <a:pt x="45" y="228"/>
                  <a:pt x="45" y="228"/>
                </a:cubicBezTo>
                <a:cubicBezTo>
                  <a:pt x="44" y="227"/>
                  <a:pt x="44" y="226"/>
                  <a:pt x="44" y="226"/>
                </a:cubicBezTo>
                <a:cubicBezTo>
                  <a:pt x="42" y="227"/>
                  <a:pt x="44" y="229"/>
                  <a:pt x="43" y="231"/>
                </a:cubicBezTo>
                <a:cubicBezTo>
                  <a:pt x="43" y="232"/>
                  <a:pt x="43" y="234"/>
                  <a:pt x="43" y="233"/>
                </a:cubicBezTo>
                <a:cubicBezTo>
                  <a:pt x="42" y="232"/>
                  <a:pt x="43" y="230"/>
                  <a:pt x="43" y="229"/>
                </a:cubicBezTo>
                <a:cubicBezTo>
                  <a:pt x="43" y="226"/>
                  <a:pt x="43" y="224"/>
                  <a:pt x="42" y="221"/>
                </a:cubicBezTo>
                <a:cubicBezTo>
                  <a:pt x="42" y="215"/>
                  <a:pt x="43" y="210"/>
                  <a:pt x="43" y="205"/>
                </a:cubicBezTo>
                <a:cubicBezTo>
                  <a:pt x="43" y="204"/>
                  <a:pt x="43" y="203"/>
                  <a:pt x="43" y="203"/>
                </a:cubicBezTo>
                <a:cubicBezTo>
                  <a:pt x="42" y="203"/>
                  <a:pt x="42" y="204"/>
                  <a:pt x="41" y="205"/>
                </a:cubicBezTo>
                <a:cubicBezTo>
                  <a:pt x="41" y="205"/>
                  <a:pt x="41" y="207"/>
                  <a:pt x="40" y="207"/>
                </a:cubicBezTo>
                <a:cubicBezTo>
                  <a:pt x="39" y="205"/>
                  <a:pt x="40" y="203"/>
                  <a:pt x="40" y="201"/>
                </a:cubicBezTo>
                <a:cubicBezTo>
                  <a:pt x="40" y="198"/>
                  <a:pt x="41" y="195"/>
                  <a:pt x="41" y="191"/>
                </a:cubicBezTo>
                <a:cubicBezTo>
                  <a:pt x="41" y="191"/>
                  <a:pt x="40" y="190"/>
                  <a:pt x="40" y="189"/>
                </a:cubicBezTo>
                <a:cubicBezTo>
                  <a:pt x="38" y="185"/>
                  <a:pt x="40" y="181"/>
                  <a:pt x="40" y="177"/>
                </a:cubicBezTo>
                <a:cubicBezTo>
                  <a:pt x="40" y="176"/>
                  <a:pt x="39" y="175"/>
                  <a:pt x="39" y="175"/>
                </a:cubicBezTo>
                <a:cubicBezTo>
                  <a:pt x="38" y="177"/>
                  <a:pt x="39" y="178"/>
                  <a:pt x="39" y="180"/>
                </a:cubicBezTo>
                <a:cubicBezTo>
                  <a:pt x="38" y="186"/>
                  <a:pt x="38" y="191"/>
                  <a:pt x="39" y="196"/>
                </a:cubicBezTo>
                <a:cubicBezTo>
                  <a:pt x="39" y="199"/>
                  <a:pt x="39" y="202"/>
                  <a:pt x="38" y="204"/>
                </a:cubicBezTo>
                <a:cubicBezTo>
                  <a:pt x="37" y="210"/>
                  <a:pt x="37" y="215"/>
                  <a:pt x="37" y="221"/>
                </a:cubicBezTo>
                <a:cubicBezTo>
                  <a:pt x="36" y="222"/>
                  <a:pt x="37" y="224"/>
                  <a:pt x="37" y="225"/>
                </a:cubicBezTo>
                <a:cubicBezTo>
                  <a:pt x="37" y="225"/>
                  <a:pt x="36" y="226"/>
                  <a:pt x="36" y="226"/>
                </a:cubicBezTo>
                <a:cubicBezTo>
                  <a:pt x="34" y="224"/>
                  <a:pt x="36" y="221"/>
                  <a:pt x="36" y="219"/>
                </a:cubicBezTo>
                <a:cubicBezTo>
                  <a:pt x="36" y="216"/>
                  <a:pt x="37" y="208"/>
                  <a:pt x="35" y="210"/>
                </a:cubicBezTo>
                <a:cubicBezTo>
                  <a:pt x="35" y="212"/>
                  <a:pt x="35" y="218"/>
                  <a:pt x="34" y="216"/>
                </a:cubicBezTo>
                <a:cubicBezTo>
                  <a:pt x="34" y="215"/>
                  <a:pt x="34" y="215"/>
                  <a:pt x="34" y="214"/>
                </a:cubicBezTo>
                <a:cubicBezTo>
                  <a:pt x="34" y="213"/>
                  <a:pt x="34" y="210"/>
                  <a:pt x="33" y="211"/>
                </a:cubicBezTo>
                <a:cubicBezTo>
                  <a:pt x="33" y="211"/>
                  <a:pt x="33" y="212"/>
                  <a:pt x="33" y="212"/>
                </a:cubicBezTo>
                <a:cubicBezTo>
                  <a:pt x="32" y="215"/>
                  <a:pt x="32" y="218"/>
                  <a:pt x="32" y="222"/>
                </a:cubicBezTo>
                <a:cubicBezTo>
                  <a:pt x="32" y="224"/>
                  <a:pt x="34" y="228"/>
                  <a:pt x="31" y="229"/>
                </a:cubicBezTo>
                <a:cubicBezTo>
                  <a:pt x="29" y="230"/>
                  <a:pt x="32" y="222"/>
                  <a:pt x="30" y="222"/>
                </a:cubicBezTo>
                <a:cubicBezTo>
                  <a:pt x="30" y="223"/>
                  <a:pt x="30" y="224"/>
                  <a:pt x="29" y="223"/>
                </a:cubicBezTo>
                <a:cubicBezTo>
                  <a:pt x="29" y="223"/>
                  <a:pt x="29" y="222"/>
                  <a:pt x="29" y="221"/>
                </a:cubicBezTo>
                <a:cubicBezTo>
                  <a:pt x="29" y="221"/>
                  <a:pt x="29" y="220"/>
                  <a:pt x="29" y="220"/>
                </a:cubicBezTo>
                <a:cubicBezTo>
                  <a:pt x="30" y="216"/>
                  <a:pt x="30" y="214"/>
                  <a:pt x="30" y="211"/>
                </a:cubicBezTo>
                <a:cubicBezTo>
                  <a:pt x="30" y="210"/>
                  <a:pt x="30" y="210"/>
                  <a:pt x="30" y="209"/>
                </a:cubicBezTo>
                <a:cubicBezTo>
                  <a:pt x="30" y="208"/>
                  <a:pt x="31" y="206"/>
                  <a:pt x="30" y="206"/>
                </a:cubicBezTo>
                <a:cubicBezTo>
                  <a:pt x="29" y="206"/>
                  <a:pt x="30" y="208"/>
                  <a:pt x="29" y="208"/>
                </a:cubicBezTo>
                <a:cubicBezTo>
                  <a:pt x="29" y="206"/>
                  <a:pt x="29" y="205"/>
                  <a:pt x="29" y="204"/>
                </a:cubicBezTo>
                <a:cubicBezTo>
                  <a:pt x="29" y="202"/>
                  <a:pt x="29" y="200"/>
                  <a:pt x="29" y="198"/>
                </a:cubicBezTo>
                <a:cubicBezTo>
                  <a:pt x="29" y="199"/>
                  <a:pt x="29" y="199"/>
                  <a:pt x="29" y="199"/>
                </a:cubicBezTo>
                <a:close/>
                <a:moveTo>
                  <a:pt x="121" y="198"/>
                </a:moveTo>
                <a:cubicBezTo>
                  <a:pt x="121" y="198"/>
                  <a:pt x="122" y="197"/>
                  <a:pt x="122" y="197"/>
                </a:cubicBezTo>
                <a:cubicBezTo>
                  <a:pt x="122" y="197"/>
                  <a:pt x="121" y="198"/>
                  <a:pt x="121" y="198"/>
                </a:cubicBezTo>
                <a:close/>
                <a:moveTo>
                  <a:pt x="109" y="198"/>
                </a:moveTo>
                <a:cubicBezTo>
                  <a:pt x="108" y="198"/>
                  <a:pt x="109" y="196"/>
                  <a:pt x="109" y="195"/>
                </a:cubicBezTo>
                <a:cubicBezTo>
                  <a:pt x="109" y="194"/>
                  <a:pt x="109" y="193"/>
                  <a:pt x="109" y="192"/>
                </a:cubicBezTo>
                <a:cubicBezTo>
                  <a:pt x="110" y="188"/>
                  <a:pt x="110" y="185"/>
                  <a:pt x="110" y="181"/>
                </a:cubicBezTo>
                <a:cubicBezTo>
                  <a:pt x="110" y="179"/>
                  <a:pt x="110" y="178"/>
                  <a:pt x="110" y="176"/>
                </a:cubicBezTo>
                <a:cubicBezTo>
                  <a:pt x="110" y="175"/>
                  <a:pt x="110" y="175"/>
                  <a:pt x="111" y="174"/>
                </a:cubicBezTo>
                <a:cubicBezTo>
                  <a:pt x="111" y="174"/>
                  <a:pt x="111" y="173"/>
                  <a:pt x="111" y="174"/>
                </a:cubicBezTo>
                <a:cubicBezTo>
                  <a:pt x="112" y="175"/>
                  <a:pt x="110" y="180"/>
                  <a:pt x="112" y="179"/>
                </a:cubicBezTo>
                <a:cubicBezTo>
                  <a:pt x="112" y="178"/>
                  <a:pt x="112" y="176"/>
                  <a:pt x="112" y="176"/>
                </a:cubicBezTo>
                <a:cubicBezTo>
                  <a:pt x="114" y="178"/>
                  <a:pt x="113" y="180"/>
                  <a:pt x="112" y="181"/>
                </a:cubicBezTo>
                <a:cubicBezTo>
                  <a:pt x="112" y="183"/>
                  <a:pt x="112" y="188"/>
                  <a:pt x="112" y="186"/>
                </a:cubicBezTo>
                <a:cubicBezTo>
                  <a:pt x="111" y="186"/>
                  <a:pt x="112" y="184"/>
                  <a:pt x="111" y="184"/>
                </a:cubicBezTo>
                <a:cubicBezTo>
                  <a:pt x="110" y="185"/>
                  <a:pt x="111" y="187"/>
                  <a:pt x="111" y="188"/>
                </a:cubicBezTo>
                <a:cubicBezTo>
                  <a:pt x="110" y="191"/>
                  <a:pt x="111" y="194"/>
                  <a:pt x="110" y="197"/>
                </a:cubicBezTo>
                <a:cubicBezTo>
                  <a:pt x="110" y="198"/>
                  <a:pt x="110" y="198"/>
                  <a:pt x="109" y="198"/>
                </a:cubicBezTo>
                <a:close/>
                <a:moveTo>
                  <a:pt x="85" y="199"/>
                </a:moveTo>
                <a:cubicBezTo>
                  <a:pt x="84" y="198"/>
                  <a:pt x="85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7" y="195"/>
                  <a:pt x="86" y="196"/>
                  <a:pt x="86" y="198"/>
                </a:cubicBezTo>
                <a:cubicBezTo>
                  <a:pt x="86" y="198"/>
                  <a:pt x="85" y="199"/>
                  <a:pt x="85" y="199"/>
                </a:cubicBezTo>
                <a:close/>
                <a:moveTo>
                  <a:pt x="81" y="199"/>
                </a:moveTo>
                <a:cubicBezTo>
                  <a:pt x="79" y="199"/>
                  <a:pt x="81" y="197"/>
                  <a:pt x="80" y="195"/>
                </a:cubicBezTo>
                <a:cubicBezTo>
                  <a:pt x="80" y="193"/>
                  <a:pt x="80" y="190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cubicBezTo>
                  <a:pt x="83" y="187"/>
                  <a:pt x="81" y="189"/>
                  <a:pt x="81" y="191"/>
                </a:cubicBezTo>
                <a:cubicBezTo>
                  <a:pt x="81" y="193"/>
                  <a:pt x="82" y="195"/>
                  <a:pt x="81" y="197"/>
                </a:cubicBezTo>
                <a:cubicBezTo>
                  <a:pt x="81" y="198"/>
                  <a:pt x="81" y="199"/>
                  <a:pt x="81" y="199"/>
                </a:cubicBezTo>
                <a:close/>
                <a:moveTo>
                  <a:pt x="16" y="202"/>
                </a:moveTo>
                <a:cubicBezTo>
                  <a:pt x="15" y="202"/>
                  <a:pt x="16" y="199"/>
                  <a:pt x="16" y="200"/>
                </a:cubicBezTo>
                <a:cubicBezTo>
                  <a:pt x="16" y="200"/>
                  <a:pt x="16" y="202"/>
                  <a:pt x="16" y="202"/>
                </a:cubicBezTo>
                <a:close/>
                <a:moveTo>
                  <a:pt x="25" y="205"/>
                </a:moveTo>
                <a:cubicBezTo>
                  <a:pt x="24" y="205"/>
                  <a:pt x="25" y="200"/>
                  <a:pt x="24" y="201"/>
                </a:cubicBezTo>
                <a:cubicBezTo>
                  <a:pt x="24" y="202"/>
                  <a:pt x="24" y="204"/>
                  <a:pt x="24" y="203"/>
                </a:cubicBezTo>
                <a:cubicBezTo>
                  <a:pt x="23" y="202"/>
                  <a:pt x="23" y="199"/>
                  <a:pt x="23" y="200"/>
                </a:cubicBezTo>
                <a:cubicBezTo>
                  <a:pt x="23" y="201"/>
                  <a:pt x="23" y="203"/>
                  <a:pt x="22" y="203"/>
                </a:cubicBezTo>
                <a:cubicBezTo>
                  <a:pt x="21" y="203"/>
                  <a:pt x="22" y="201"/>
                  <a:pt x="22" y="200"/>
                </a:cubicBezTo>
                <a:cubicBezTo>
                  <a:pt x="23" y="196"/>
                  <a:pt x="21" y="193"/>
                  <a:pt x="22" y="190"/>
                </a:cubicBezTo>
                <a:cubicBezTo>
                  <a:pt x="22" y="189"/>
                  <a:pt x="22" y="185"/>
                  <a:pt x="22" y="187"/>
                </a:cubicBezTo>
                <a:cubicBezTo>
                  <a:pt x="23" y="188"/>
                  <a:pt x="22" y="190"/>
                  <a:pt x="23" y="190"/>
                </a:cubicBezTo>
                <a:cubicBezTo>
                  <a:pt x="27" y="189"/>
                  <a:pt x="23" y="183"/>
                  <a:pt x="24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7" y="183"/>
                  <a:pt x="23" y="193"/>
                  <a:pt x="25" y="190"/>
                </a:cubicBezTo>
                <a:cubicBezTo>
                  <a:pt x="26" y="189"/>
                  <a:pt x="26" y="187"/>
                  <a:pt x="26" y="188"/>
                </a:cubicBezTo>
                <a:cubicBezTo>
                  <a:pt x="26" y="188"/>
                  <a:pt x="26" y="189"/>
                  <a:pt x="27" y="190"/>
                </a:cubicBezTo>
                <a:cubicBezTo>
                  <a:pt x="28" y="193"/>
                  <a:pt x="27" y="197"/>
                  <a:pt x="26" y="201"/>
                </a:cubicBezTo>
                <a:cubicBezTo>
                  <a:pt x="26" y="202"/>
                  <a:pt x="26" y="204"/>
                  <a:pt x="25" y="205"/>
                </a:cubicBezTo>
                <a:cubicBezTo>
                  <a:pt x="25" y="205"/>
                  <a:pt x="25" y="205"/>
                  <a:pt x="25" y="205"/>
                </a:cubicBezTo>
                <a:close/>
                <a:moveTo>
                  <a:pt x="114" y="204"/>
                </a:moveTo>
                <a:cubicBezTo>
                  <a:pt x="113" y="204"/>
                  <a:pt x="113" y="201"/>
                  <a:pt x="114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15" y="203"/>
                  <a:pt x="114" y="204"/>
                  <a:pt x="114" y="204"/>
                </a:cubicBezTo>
                <a:close/>
                <a:moveTo>
                  <a:pt x="22" y="206"/>
                </a:moveTo>
                <a:cubicBezTo>
                  <a:pt x="22" y="206"/>
                  <a:pt x="23" y="205"/>
                  <a:pt x="23" y="205"/>
                </a:cubicBezTo>
                <a:cubicBezTo>
                  <a:pt x="23" y="205"/>
                  <a:pt x="23" y="206"/>
                  <a:pt x="22" y="206"/>
                </a:cubicBezTo>
                <a:close/>
                <a:moveTo>
                  <a:pt x="116" y="205"/>
                </a:moveTo>
                <a:cubicBezTo>
                  <a:pt x="115" y="205"/>
                  <a:pt x="116" y="203"/>
                  <a:pt x="116" y="201"/>
                </a:cubicBezTo>
                <a:cubicBezTo>
                  <a:pt x="116" y="199"/>
                  <a:pt x="117" y="194"/>
                  <a:pt x="118" y="196"/>
                </a:cubicBezTo>
                <a:cubicBezTo>
                  <a:pt x="118" y="198"/>
                  <a:pt x="116" y="200"/>
                  <a:pt x="117" y="202"/>
                </a:cubicBezTo>
                <a:cubicBezTo>
                  <a:pt x="117" y="203"/>
                  <a:pt x="117" y="203"/>
                  <a:pt x="117" y="204"/>
                </a:cubicBezTo>
                <a:cubicBezTo>
                  <a:pt x="117" y="205"/>
                  <a:pt x="116" y="205"/>
                  <a:pt x="116" y="205"/>
                </a:cubicBezTo>
                <a:close/>
                <a:moveTo>
                  <a:pt x="109" y="207"/>
                </a:moveTo>
                <a:cubicBezTo>
                  <a:pt x="107" y="206"/>
                  <a:pt x="110" y="202"/>
                  <a:pt x="110" y="203"/>
                </a:cubicBezTo>
                <a:cubicBezTo>
                  <a:pt x="110" y="204"/>
                  <a:pt x="110" y="205"/>
                  <a:pt x="110" y="206"/>
                </a:cubicBezTo>
                <a:cubicBezTo>
                  <a:pt x="109" y="207"/>
                  <a:pt x="109" y="207"/>
                  <a:pt x="109" y="207"/>
                </a:cubicBezTo>
                <a:close/>
                <a:moveTo>
                  <a:pt x="69" y="208"/>
                </a:moveTo>
                <a:cubicBezTo>
                  <a:pt x="68" y="208"/>
                  <a:pt x="69" y="206"/>
                  <a:pt x="69" y="205"/>
                </a:cubicBezTo>
                <a:cubicBezTo>
                  <a:pt x="70" y="205"/>
                  <a:pt x="70" y="205"/>
                  <a:pt x="70" y="205"/>
                </a:cubicBezTo>
                <a:cubicBezTo>
                  <a:pt x="70" y="205"/>
                  <a:pt x="70" y="205"/>
                  <a:pt x="70" y="206"/>
                </a:cubicBezTo>
                <a:cubicBezTo>
                  <a:pt x="70" y="206"/>
                  <a:pt x="69" y="208"/>
                  <a:pt x="69" y="208"/>
                </a:cubicBezTo>
                <a:close/>
                <a:moveTo>
                  <a:pt x="15" y="209"/>
                </a:moveTo>
                <a:cubicBezTo>
                  <a:pt x="14" y="209"/>
                  <a:pt x="15" y="207"/>
                  <a:pt x="15" y="206"/>
                </a:cubicBezTo>
                <a:cubicBezTo>
                  <a:pt x="15" y="205"/>
                  <a:pt x="15" y="204"/>
                  <a:pt x="16" y="204"/>
                </a:cubicBezTo>
                <a:cubicBezTo>
                  <a:pt x="16" y="206"/>
                  <a:pt x="17" y="208"/>
                  <a:pt x="16" y="209"/>
                </a:cubicBezTo>
                <a:cubicBezTo>
                  <a:pt x="16" y="209"/>
                  <a:pt x="16" y="209"/>
                  <a:pt x="15" y="209"/>
                </a:cubicBezTo>
                <a:close/>
                <a:moveTo>
                  <a:pt x="85" y="208"/>
                </a:moveTo>
                <a:cubicBezTo>
                  <a:pt x="83" y="208"/>
                  <a:pt x="85" y="202"/>
                  <a:pt x="86" y="203"/>
                </a:cubicBezTo>
                <a:cubicBezTo>
                  <a:pt x="86" y="204"/>
                  <a:pt x="86" y="205"/>
                  <a:pt x="85" y="207"/>
                </a:cubicBezTo>
                <a:cubicBezTo>
                  <a:pt x="85" y="207"/>
                  <a:pt x="85" y="208"/>
                  <a:pt x="85" y="208"/>
                </a:cubicBezTo>
                <a:close/>
                <a:moveTo>
                  <a:pt x="81" y="210"/>
                </a:moveTo>
                <a:cubicBezTo>
                  <a:pt x="80" y="210"/>
                  <a:pt x="81" y="208"/>
                  <a:pt x="81" y="206"/>
                </a:cubicBezTo>
                <a:cubicBezTo>
                  <a:pt x="81" y="206"/>
                  <a:pt x="82" y="204"/>
                  <a:pt x="82" y="204"/>
                </a:cubicBezTo>
                <a:cubicBezTo>
                  <a:pt x="83" y="206"/>
                  <a:pt x="82" y="207"/>
                  <a:pt x="82" y="208"/>
                </a:cubicBezTo>
                <a:cubicBezTo>
                  <a:pt x="82" y="209"/>
                  <a:pt x="82" y="210"/>
                  <a:pt x="81" y="210"/>
                </a:cubicBezTo>
                <a:close/>
                <a:moveTo>
                  <a:pt x="76" y="210"/>
                </a:moveTo>
                <a:cubicBezTo>
                  <a:pt x="76" y="210"/>
                  <a:pt x="77" y="209"/>
                  <a:pt x="77" y="209"/>
                </a:cubicBezTo>
                <a:cubicBezTo>
                  <a:pt x="77" y="209"/>
                  <a:pt x="77" y="210"/>
                  <a:pt x="76" y="210"/>
                </a:cubicBezTo>
                <a:close/>
                <a:moveTo>
                  <a:pt x="25" y="212"/>
                </a:moveTo>
                <a:cubicBezTo>
                  <a:pt x="23" y="212"/>
                  <a:pt x="25" y="210"/>
                  <a:pt x="25" y="208"/>
                </a:cubicBezTo>
                <a:cubicBezTo>
                  <a:pt x="25" y="208"/>
                  <a:pt x="25" y="205"/>
                  <a:pt x="26" y="206"/>
                </a:cubicBezTo>
                <a:cubicBezTo>
                  <a:pt x="26" y="207"/>
                  <a:pt x="25" y="208"/>
                  <a:pt x="25" y="209"/>
                </a:cubicBezTo>
                <a:cubicBezTo>
                  <a:pt x="25" y="210"/>
                  <a:pt x="26" y="212"/>
                  <a:pt x="25" y="212"/>
                </a:cubicBezTo>
                <a:close/>
                <a:moveTo>
                  <a:pt x="108" y="211"/>
                </a:moveTo>
                <a:cubicBezTo>
                  <a:pt x="107" y="211"/>
                  <a:pt x="109" y="207"/>
                  <a:pt x="109" y="208"/>
                </a:cubicBezTo>
                <a:cubicBezTo>
                  <a:pt x="109" y="209"/>
                  <a:pt x="109" y="210"/>
                  <a:pt x="109" y="211"/>
                </a:cubicBezTo>
                <a:cubicBezTo>
                  <a:pt x="109" y="211"/>
                  <a:pt x="108" y="211"/>
                  <a:pt x="108" y="211"/>
                </a:cubicBezTo>
                <a:close/>
                <a:moveTo>
                  <a:pt x="73" y="212"/>
                </a:moveTo>
                <a:cubicBezTo>
                  <a:pt x="72" y="212"/>
                  <a:pt x="73" y="209"/>
                  <a:pt x="73" y="210"/>
                </a:cubicBezTo>
                <a:cubicBezTo>
                  <a:pt x="73" y="211"/>
                  <a:pt x="73" y="212"/>
                  <a:pt x="73" y="212"/>
                </a:cubicBezTo>
                <a:close/>
                <a:moveTo>
                  <a:pt x="15" y="213"/>
                </a:moveTo>
                <a:cubicBezTo>
                  <a:pt x="14" y="213"/>
                  <a:pt x="15" y="211"/>
                  <a:pt x="15" y="211"/>
                </a:cubicBezTo>
                <a:cubicBezTo>
                  <a:pt x="16" y="212"/>
                  <a:pt x="16" y="213"/>
                  <a:pt x="15" y="213"/>
                </a:cubicBezTo>
                <a:close/>
                <a:moveTo>
                  <a:pt x="84" y="212"/>
                </a:moveTo>
                <a:cubicBezTo>
                  <a:pt x="84" y="212"/>
                  <a:pt x="84" y="211"/>
                  <a:pt x="84" y="210"/>
                </a:cubicBezTo>
                <a:cubicBezTo>
                  <a:pt x="85" y="210"/>
                  <a:pt x="84" y="209"/>
                  <a:pt x="84" y="209"/>
                </a:cubicBezTo>
                <a:cubicBezTo>
                  <a:pt x="85" y="208"/>
                  <a:pt x="85" y="209"/>
                  <a:pt x="85" y="210"/>
                </a:cubicBezTo>
                <a:cubicBezTo>
                  <a:pt x="86" y="211"/>
                  <a:pt x="85" y="212"/>
                  <a:pt x="84" y="212"/>
                </a:cubicBezTo>
                <a:close/>
                <a:moveTo>
                  <a:pt x="51" y="213"/>
                </a:moveTo>
                <a:cubicBezTo>
                  <a:pt x="51" y="213"/>
                  <a:pt x="52" y="211"/>
                  <a:pt x="52" y="211"/>
                </a:cubicBezTo>
                <a:cubicBezTo>
                  <a:pt x="52" y="212"/>
                  <a:pt x="52" y="213"/>
                  <a:pt x="51" y="213"/>
                </a:cubicBezTo>
                <a:close/>
                <a:moveTo>
                  <a:pt x="38" y="213"/>
                </a:moveTo>
                <a:cubicBezTo>
                  <a:pt x="37" y="213"/>
                  <a:pt x="39" y="211"/>
                  <a:pt x="39" y="211"/>
                </a:cubicBezTo>
                <a:cubicBezTo>
                  <a:pt x="39" y="212"/>
                  <a:pt x="39" y="213"/>
                  <a:pt x="38" y="213"/>
                </a:cubicBezTo>
                <a:close/>
                <a:moveTo>
                  <a:pt x="106" y="213"/>
                </a:moveTo>
                <a:cubicBezTo>
                  <a:pt x="105" y="213"/>
                  <a:pt x="106" y="211"/>
                  <a:pt x="106" y="212"/>
                </a:cubicBezTo>
                <a:cubicBezTo>
                  <a:pt x="106" y="212"/>
                  <a:pt x="106" y="213"/>
                  <a:pt x="106" y="213"/>
                </a:cubicBezTo>
                <a:close/>
                <a:moveTo>
                  <a:pt x="74" y="214"/>
                </a:moveTo>
                <a:cubicBezTo>
                  <a:pt x="73" y="214"/>
                  <a:pt x="74" y="210"/>
                  <a:pt x="74" y="211"/>
                </a:cubicBezTo>
                <a:cubicBezTo>
                  <a:pt x="75" y="212"/>
                  <a:pt x="75" y="214"/>
                  <a:pt x="74" y="214"/>
                </a:cubicBezTo>
                <a:close/>
                <a:moveTo>
                  <a:pt x="69" y="215"/>
                </a:moveTo>
                <a:cubicBezTo>
                  <a:pt x="69" y="215"/>
                  <a:pt x="69" y="215"/>
                  <a:pt x="69" y="214"/>
                </a:cubicBezTo>
                <a:cubicBezTo>
                  <a:pt x="69" y="215"/>
                  <a:pt x="68" y="216"/>
                  <a:pt x="68" y="216"/>
                </a:cubicBezTo>
                <a:cubicBezTo>
                  <a:pt x="69" y="217"/>
                  <a:pt x="69" y="217"/>
                  <a:pt x="69" y="218"/>
                </a:cubicBezTo>
                <a:cubicBezTo>
                  <a:pt x="70" y="221"/>
                  <a:pt x="69" y="223"/>
                  <a:pt x="68" y="226"/>
                </a:cubicBezTo>
                <a:cubicBezTo>
                  <a:pt x="68" y="226"/>
                  <a:pt x="68" y="227"/>
                  <a:pt x="68" y="227"/>
                </a:cubicBezTo>
                <a:cubicBezTo>
                  <a:pt x="66" y="227"/>
                  <a:pt x="67" y="223"/>
                  <a:pt x="68" y="221"/>
                </a:cubicBezTo>
                <a:cubicBezTo>
                  <a:pt x="68" y="218"/>
                  <a:pt x="68" y="209"/>
                  <a:pt x="69" y="212"/>
                </a:cubicBezTo>
                <a:cubicBezTo>
                  <a:pt x="69" y="213"/>
                  <a:pt x="69" y="213"/>
                  <a:pt x="69" y="214"/>
                </a:cubicBezTo>
                <a:cubicBezTo>
                  <a:pt x="69" y="213"/>
                  <a:pt x="69" y="213"/>
                  <a:pt x="69" y="212"/>
                </a:cubicBezTo>
                <a:cubicBezTo>
                  <a:pt x="69" y="211"/>
                  <a:pt x="69" y="209"/>
                  <a:pt x="70" y="210"/>
                </a:cubicBezTo>
                <a:cubicBezTo>
                  <a:pt x="71" y="211"/>
                  <a:pt x="70" y="213"/>
                  <a:pt x="70" y="214"/>
                </a:cubicBezTo>
                <a:cubicBezTo>
                  <a:pt x="70" y="215"/>
                  <a:pt x="70" y="215"/>
                  <a:pt x="69" y="215"/>
                </a:cubicBezTo>
                <a:close/>
                <a:moveTo>
                  <a:pt x="79" y="216"/>
                </a:moveTo>
                <a:cubicBezTo>
                  <a:pt x="78" y="216"/>
                  <a:pt x="79" y="214"/>
                  <a:pt x="79" y="212"/>
                </a:cubicBezTo>
                <a:cubicBezTo>
                  <a:pt x="79" y="212"/>
                  <a:pt x="80" y="211"/>
                  <a:pt x="80" y="211"/>
                </a:cubicBezTo>
                <a:cubicBezTo>
                  <a:pt x="81" y="213"/>
                  <a:pt x="81" y="215"/>
                  <a:pt x="80" y="216"/>
                </a:cubicBezTo>
                <a:cubicBezTo>
                  <a:pt x="80" y="216"/>
                  <a:pt x="80" y="216"/>
                  <a:pt x="79" y="216"/>
                </a:cubicBezTo>
                <a:close/>
                <a:moveTo>
                  <a:pt x="38" y="217"/>
                </a:moveTo>
                <a:cubicBezTo>
                  <a:pt x="37" y="217"/>
                  <a:pt x="38" y="214"/>
                  <a:pt x="38" y="215"/>
                </a:cubicBezTo>
                <a:cubicBezTo>
                  <a:pt x="39" y="215"/>
                  <a:pt x="39" y="217"/>
                  <a:pt x="38" y="217"/>
                </a:cubicBezTo>
                <a:close/>
                <a:moveTo>
                  <a:pt x="105" y="218"/>
                </a:moveTo>
                <a:cubicBezTo>
                  <a:pt x="104" y="218"/>
                  <a:pt x="106" y="217"/>
                  <a:pt x="106" y="217"/>
                </a:cubicBezTo>
                <a:cubicBezTo>
                  <a:pt x="106" y="218"/>
                  <a:pt x="105" y="218"/>
                  <a:pt x="105" y="218"/>
                </a:cubicBezTo>
                <a:close/>
                <a:moveTo>
                  <a:pt x="79" y="221"/>
                </a:moveTo>
                <a:cubicBezTo>
                  <a:pt x="78" y="221"/>
                  <a:pt x="79" y="217"/>
                  <a:pt x="80" y="218"/>
                </a:cubicBezTo>
                <a:cubicBezTo>
                  <a:pt x="80" y="219"/>
                  <a:pt x="80" y="221"/>
                  <a:pt x="79" y="221"/>
                </a:cubicBezTo>
                <a:close/>
                <a:moveTo>
                  <a:pt x="66" y="223"/>
                </a:moveTo>
                <a:cubicBezTo>
                  <a:pt x="65" y="223"/>
                  <a:pt x="66" y="220"/>
                  <a:pt x="66" y="221"/>
                </a:cubicBezTo>
                <a:cubicBezTo>
                  <a:pt x="67" y="222"/>
                  <a:pt x="67" y="223"/>
                  <a:pt x="66" y="223"/>
                </a:cubicBezTo>
                <a:close/>
                <a:moveTo>
                  <a:pt x="105" y="223"/>
                </a:moveTo>
                <a:cubicBezTo>
                  <a:pt x="104" y="223"/>
                  <a:pt x="105" y="219"/>
                  <a:pt x="105" y="220"/>
                </a:cubicBezTo>
                <a:cubicBezTo>
                  <a:pt x="106" y="221"/>
                  <a:pt x="106" y="222"/>
                  <a:pt x="105" y="223"/>
                </a:cubicBezTo>
                <a:cubicBezTo>
                  <a:pt x="105" y="223"/>
                  <a:pt x="105" y="223"/>
                  <a:pt x="105" y="223"/>
                </a:cubicBezTo>
                <a:close/>
                <a:moveTo>
                  <a:pt x="18" y="225"/>
                </a:moveTo>
                <a:cubicBezTo>
                  <a:pt x="17" y="225"/>
                  <a:pt x="18" y="223"/>
                  <a:pt x="18" y="223"/>
                </a:cubicBezTo>
                <a:cubicBezTo>
                  <a:pt x="19" y="224"/>
                  <a:pt x="18" y="225"/>
                  <a:pt x="18" y="225"/>
                </a:cubicBezTo>
                <a:close/>
                <a:moveTo>
                  <a:pt x="39" y="225"/>
                </a:moveTo>
                <a:cubicBezTo>
                  <a:pt x="38" y="225"/>
                  <a:pt x="39" y="223"/>
                  <a:pt x="39" y="222"/>
                </a:cubicBezTo>
                <a:cubicBezTo>
                  <a:pt x="39" y="219"/>
                  <a:pt x="39" y="217"/>
                  <a:pt x="39" y="214"/>
                </a:cubicBezTo>
                <a:cubicBezTo>
                  <a:pt x="39" y="212"/>
                  <a:pt x="40" y="206"/>
                  <a:pt x="41" y="208"/>
                </a:cubicBezTo>
                <a:cubicBezTo>
                  <a:pt x="43" y="210"/>
                  <a:pt x="41" y="212"/>
                  <a:pt x="41" y="214"/>
                </a:cubicBezTo>
                <a:cubicBezTo>
                  <a:pt x="41" y="218"/>
                  <a:pt x="42" y="222"/>
                  <a:pt x="40" y="225"/>
                </a:cubicBezTo>
                <a:cubicBezTo>
                  <a:pt x="39" y="225"/>
                  <a:pt x="39" y="225"/>
                  <a:pt x="39" y="225"/>
                </a:cubicBezTo>
                <a:close/>
                <a:moveTo>
                  <a:pt x="28" y="226"/>
                </a:moveTo>
                <a:cubicBezTo>
                  <a:pt x="28" y="226"/>
                  <a:pt x="29" y="224"/>
                  <a:pt x="29" y="224"/>
                </a:cubicBezTo>
                <a:cubicBezTo>
                  <a:pt x="30" y="225"/>
                  <a:pt x="30" y="225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5"/>
                  <a:pt x="29" y="226"/>
                  <a:pt x="28" y="226"/>
                </a:cubicBezTo>
                <a:close/>
                <a:moveTo>
                  <a:pt x="79" y="226"/>
                </a:moveTo>
                <a:cubicBezTo>
                  <a:pt x="78" y="226"/>
                  <a:pt x="79" y="225"/>
                  <a:pt x="79" y="225"/>
                </a:cubicBezTo>
                <a:cubicBezTo>
                  <a:pt x="79" y="225"/>
                  <a:pt x="79" y="226"/>
                  <a:pt x="79" y="226"/>
                </a:cubicBezTo>
                <a:close/>
                <a:moveTo>
                  <a:pt x="35" y="227"/>
                </a:moveTo>
                <a:cubicBezTo>
                  <a:pt x="35" y="227"/>
                  <a:pt x="36" y="226"/>
                  <a:pt x="36" y="226"/>
                </a:cubicBezTo>
                <a:cubicBezTo>
                  <a:pt x="36" y="226"/>
                  <a:pt x="36" y="227"/>
                  <a:pt x="35" y="227"/>
                </a:cubicBezTo>
                <a:close/>
                <a:moveTo>
                  <a:pt x="97" y="227"/>
                </a:moveTo>
                <a:cubicBezTo>
                  <a:pt x="97" y="227"/>
                  <a:pt x="98" y="225"/>
                  <a:pt x="98" y="225"/>
                </a:cubicBezTo>
                <a:cubicBezTo>
                  <a:pt x="98" y="226"/>
                  <a:pt x="98" y="227"/>
                  <a:pt x="97" y="227"/>
                </a:cubicBezTo>
                <a:close/>
                <a:moveTo>
                  <a:pt x="14" y="231"/>
                </a:moveTo>
                <a:cubicBezTo>
                  <a:pt x="14" y="231"/>
                  <a:pt x="14" y="230"/>
                  <a:pt x="14" y="230"/>
                </a:cubicBezTo>
                <a:cubicBezTo>
                  <a:pt x="14" y="230"/>
                  <a:pt x="14" y="231"/>
                  <a:pt x="14" y="231"/>
                </a:cubicBezTo>
                <a:close/>
                <a:moveTo>
                  <a:pt x="39" y="233"/>
                </a:moveTo>
                <a:cubicBezTo>
                  <a:pt x="38" y="233"/>
                  <a:pt x="39" y="231"/>
                  <a:pt x="39" y="232"/>
                </a:cubicBezTo>
                <a:cubicBezTo>
                  <a:pt x="39" y="232"/>
                  <a:pt x="39" y="233"/>
                  <a:pt x="39" y="233"/>
                </a:cubicBezTo>
                <a:close/>
                <a:moveTo>
                  <a:pt x="52" y="233"/>
                </a:moveTo>
                <a:cubicBezTo>
                  <a:pt x="51" y="233"/>
                  <a:pt x="52" y="231"/>
                  <a:pt x="52" y="230"/>
                </a:cubicBezTo>
                <a:cubicBezTo>
                  <a:pt x="52" y="226"/>
                  <a:pt x="52" y="223"/>
                  <a:pt x="53" y="220"/>
                </a:cubicBezTo>
                <a:cubicBezTo>
                  <a:pt x="53" y="218"/>
                  <a:pt x="54" y="215"/>
                  <a:pt x="54" y="216"/>
                </a:cubicBezTo>
                <a:cubicBezTo>
                  <a:pt x="55" y="217"/>
                  <a:pt x="55" y="218"/>
                  <a:pt x="55" y="219"/>
                </a:cubicBezTo>
                <a:cubicBezTo>
                  <a:pt x="55" y="222"/>
                  <a:pt x="57" y="226"/>
                  <a:pt x="55" y="228"/>
                </a:cubicBezTo>
                <a:cubicBezTo>
                  <a:pt x="55" y="228"/>
                  <a:pt x="54" y="229"/>
                  <a:pt x="54" y="229"/>
                </a:cubicBezTo>
                <a:cubicBezTo>
                  <a:pt x="53" y="227"/>
                  <a:pt x="55" y="226"/>
                  <a:pt x="54" y="225"/>
                </a:cubicBezTo>
                <a:cubicBezTo>
                  <a:pt x="54" y="224"/>
                  <a:pt x="54" y="223"/>
                  <a:pt x="54" y="224"/>
                </a:cubicBezTo>
                <a:cubicBezTo>
                  <a:pt x="53" y="225"/>
                  <a:pt x="53" y="227"/>
                  <a:pt x="53" y="229"/>
                </a:cubicBezTo>
                <a:cubicBezTo>
                  <a:pt x="53" y="230"/>
                  <a:pt x="53" y="232"/>
                  <a:pt x="53" y="233"/>
                </a:cubicBezTo>
                <a:cubicBezTo>
                  <a:pt x="52" y="233"/>
                  <a:pt x="52" y="233"/>
                  <a:pt x="52" y="233"/>
                </a:cubicBezTo>
                <a:close/>
                <a:moveTo>
                  <a:pt x="54" y="234"/>
                </a:moveTo>
                <a:cubicBezTo>
                  <a:pt x="54" y="234"/>
                  <a:pt x="54" y="233"/>
                  <a:pt x="55" y="233"/>
                </a:cubicBezTo>
                <a:cubicBezTo>
                  <a:pt x="55" y="233"/>
                  <a:pt x="55" y="234"/>
                  <a:pt x="54" y="234"/>
                </a:cubicBezTo>
                <a:close/>
                <a:moveTo>
                  <a:pt x="35" y="235"/>
                </a:moveTo>
                <a:cubicBezTo>
                  <a:pt x="34" y="235"/>
                  <a:pt x="35" y="232"/>
                  <a:pt x="35" y="231"/>
                </a:cubicBezTo>
                <a:cubicBezTo>
                  <a:pt x="35" y="231"/>
                  <a:pt x="36" y="231"/>
                  <a:pt x="36" y="231"/>
                </a:cubicBezTo>
                <a:cubicBezTo>
                  <a:pt x="37" y="232"/>
                  <a:pt x="36" y="234"/>
                  <a:pt x="35" y="235"/>
                </a:cubicBezTo>
                <a:cubicBezTo>
                  <a:pt x="35" y="235"/>
                  <a:pt x="35" y="235"/>
                  <a:pt x="35" y="235"/>
                </a:cubicBezTo>
                <a:close/>
                <a:moveTo>
                  <a:pt x="114" y="234"/>
                </a:moveTo>
                <a:cubicBezTo>
                  <a:pt x="113" y="235"/>
                  <a:pt x="114" y="231"/>
                  <a:pt x="114" y="232"/>
                </a:cubicBezTo>
                <a:cubicBezTo>
                  <a:pt x="115" y="233"/>
                  <a:pt x="115" y="234"/>
                  <a:pt x="114" y="234"/>
                </a:cubicBezTo>
                <a:close/>
                <a:moveTo>
                  <a:pt x="49" y="236"/>
                </a:moveTo>
                <a:cubicBezTo>
                  <a:pt x="48" y="236"/>
                  <a:pt x="50" y="234"/>
                  <a:pt x="50" y="234"/>
                </a:cubicBezTo>
                <a:cubicBezTo>
                  <a:pt x="51" y="235"/>
                  <a:pt x="50" y="236"/>
                  <a:pt x="49" y="236"/>
                </a:cubicBezTo>
                <a:close/>
                <a:moveTo>
                  <a:pt x="66" y="240"/>
                </a:moveTo>
                <a:cubicBezTo>
                  <a:pt x="66" y="240"/>
                  <a:pt x="66" y="237"/>
                  <a:pt x="67" y="238"/>
                </a:cubicBezTo>
                <a:cubicBezTo>
                  <a:pt x="67" y="239"/>
                  <a:pt x="67" y="240"/>
                  <a:pt x="66" y="240"/>
                </a:cubicBezTo>
                <a:close/>
                <a:moveTo>
                  <a:pt x="112" y="239"/>
                </a:moveTo>
                <a:cubicBezTo>
                  <a:pt x="110" y="239"/>
                  <a:pt x="111" y="235"/>
                  <a:pt x="112" y="233"/>
                </a:cubicBezTo>
                <a:cubicBezTo>
                  <a:pt x="112" y="232"/>
                  <a:pt x="112" y="230"/>
                  <a:pt x="113" y="231"/>
                </a:cubicBezTo>
                <a:cubicBezTo>
                  <a:pt x="114" y="232"/>
                  <a:pt x="112" y="234"/>
                  <a:pt x="112" y="236"/>
                </a:cubicBezTo>
                <a:cubicBezTo>
                  <a:pt x="112" y="238"/>
                  <a:pt x="113" y="239"/>
                  <a:pt x="112" y="239"/>
                </a:cubicBezTo>
                <a:close/>
                <a:moveTo>
                  <a:pt x="78" y="240"/>
                </a:moveTo>
                <a:cubicBezTo>
                  <a:pt x="77" y="240"/>
                  <a:pt x="78" y="239"/>
                  <a:pt x="78" y="239"/>
                </a:cubicBezTo>
                <a:cubicBezTo>
                  <a:pt x="78" y="239"/>
                  <a:pt x="78" y="240"/>
                  <a:pt x="78" y="240"/>
                </a:cubicBezTo>
                <a:close/>
                <a:moveTo>
                  <a:pt x="114" y="240"/>
                </a:moveTo>
                <a:cubicBezTo>
                  <a:pt x="113" y="240"/>
                  <a:pt x="114" y="237"/>
                  <a:pt x="115" y="238"/>
                </a:cubicBezTo>
                <a:cubicBezTo>
                  <a:pt x="115" y="238"/>
                  <a:pt x="115" y="239"/>
                  <a:pt x="114" y="240"/>
                </a:cubicBezTo>
                <a:cubicBezTo>
                  <a:pt x="114" y="240"/>
                  <a:pt x="114" y="240"/>
                  <a:pt x="114" y="240"/>
                </a:cubicBezTo>
                <a:close/>
                <a:moveTo>
                  <a:pt x="34" y="251"/>
                </a:moveTo>
                <a:cubicBezTo>
                  <a:pt x="33" y="251"/>
                  <a:pt x="34" y="249"/>
                  <a:pt x="34" y="248"/>
                </a:cubicBezTo>
                <a:cubicBezTo>
                  <a:pt x="34" y="248"/>
                  <a:pt x="35" y="247"/>
                  <a:pt x="35" y="247"/>
                </a:cubicBezTo>
                <a:cubicBezTo>
                  <a:pt x="35" y="249"/>
                  <a:pt x="36" y="251"/>
                  <a:pt x="34" y="251"/>
                </a:cubicBezTo>
                <a:close/>
                <a:moveTo>
                  <a:pt x="77" y="251"/>
                </a:moveTo>
                <a:cubicBezTo>
                  <a:pt x="76" y="251"/>
                  <a:pt x="78" y="250"/>
                  <a:pt x="78" y="250"/>
                </a:cubicBezTo>
                <a:cubicBezTo>
                  <a:pt x="78" y="250"/>
                  <a:pt x="77" y="251"/>
                  <a:pt x="77" y="251"/>
                </a:cubicBezTo>
                <a:close/>
                <a:moveTo>
                  <a:pt x="51" y="253"/>
                </a:moveTo>
                <a:cubicBezTo>
                  <a:pt x="50" y="253"/>
                  <a:pt x="51" y="251"/>
                  <a:pt x="51" y="252"/>
                </a:cubicBezTo>
                <a:cubicBezTo>
                  <a:pt x="51" y="253"/>
                  <a:pt x="52" y="253"/>
                  <a:pt x="51" y="253"/>
                </a:cubicBezTo>
                <a:close/>
                <a:moveTo>
                  <a:pt x="53" y="256"/>
                </a:moveTo>
                <a:cubicBezTo>
                  <a:pt x="53" y="256"/>
                  <a:pt x="53" y="255"/>
                  <a:pt x="53" y="255"/>
                </a:cubicBezTo>
                <a:cubicBezTo>
                  <a:pt x="53" y="255"/>
                  <a:pt x="53" y="256"/>
                  <a:pt x="53" y="256"/>
                </a:cubicBezTo>
                <a:close/>
                <a:moveTo>
                  <a:pt x="57" y="259"/>
                </a:moveTo>
                <a:cubicBezTo>
                  <a:pt x="56" y="259"/>
                  <a:pt x="57" y="255"/>
                  <a:pt x="57" y="256"/>
                </a:cubicBezTo>
                <a:cubicBezTo>
                  <a:pt x="58" y="257"/>
                  <a:pt x="58" y="259"/>
                  <a:pt x="57" y="259"/>
                </a:cubicBezTo>
                <a:close/>
                <a:moveTo>
                  <a:pt x="57" y="264"/>
                </a:moveTo>
                <a:cubicBezTo>
                  <a:pt x="56" y="264"/>
                  <a:pt x="57" y="260"/>
                  <a:pt x="58" y="261"/>
                </a:cubicBezTo>
                <a:cubicBezTo>
                  <a:pt x="58" y="262"/>
                  <a:pt x="58" y="264"/>
                  <a:pt x="57" y="264"/>
                </a:cubicBezTo>
                <a:close/>
                <a:moveTo>
                  <a:pt x="59" y="237"/>
                </a:moveTo>
                <a:cubicBezTo>
                  <a:pt x="59" y="238"/>
                  <a:pt x="60" y="236"/>
                  <a:pt x="59" y="236"/>
                </a:cubicBezTo>
                <a:cubicBezTo>
                  <a:pt x="59" y="237"/>
                  <a:pt x="59" y="237"/>
                  <a:pt x="59" y="237"/>
                </a:cubicBezTo>
                <a:close/>
                <a:moveTo>
                  <a:pt x="123" y="12"/>
                </a:moveTo>
                <a:cubicBezTo>
                  <a:pt x="123" y="12"/>
                  <a:pt x="124" y="12"/>
                  <a:pt x="124" y="11"/>
                </a:cubicBezTo>
                <a:cubicBezTo>
                  <a:pt x="124" y="11"/>
                  <a:pt x="124" y="10"/>
                  <a:pt x="124" y="10"/>
                </a:cubicBezTo>
                <a:cubicBezTo>
                  <a:pt x="123" y="11"/>
                  <a:pt x="123" y="11"/>
                  <a:pt x="123" y="12"/>
                </a:cubicBezTo>
                <a:close/>
                <a:moveTo>
                  <a:pt x="16" y="15"/>
                </a:moveTo>
                <a:cubicBezTo>
                  <a:pt x="17" y="16"/>
                  <a:pt x="18" y="13"/>
                  <a:pt x="17" y="12"/>
                </a:cubicBezTo>
                <a:cubicBezTo>
                  <a:pt x="16" y="12"/>
                  <a:pt x="16" y="14"/>
                  <a:pt x="16" y="15"/>
                </a:cubicBezTo>
                <a:close/>
                <a:moveTo>
                  <a:pt x="123" y="14"/>
                </a:moveTo>
                <a:cubicBezTo>
                  <a:pt x="123" y="14"/>
                  <a:pt x="124" y="13"/>
                  <a:pt x="124" y="13"/>
                </a:cubicBezTo>
                <a:cubicBezTo>
                  <a:pt x="123" y="13"/>
                  <a:pt x="123" y="13"/>
                  <a:pt x="123" y="14"/>
                </a:cubicBezTo>
                <a:close/>
                <a:moveTo>
                  <a:pt x="119" y="15"/>
                </a:moveTo>
                <a:cubicBezTo>
                  <a:pt x="119" y="15"/>
                  <a:pt x="119" y="15"/>
                  <a:pt x="119" y="15"/>
                </a:cubicBezTo>
                <a:cubicBezTo>
                  <a:pt x="119" y="14"/>
                  <a:pt x="119" y="15"/>
                  <a:pt x="119" y="15"/>
                </a:cubicBezTo>
                <a:close/>
                <a:moveTo>
                  <a:pt x="118" y="21"/>
                </a:moveTo>
                <a:cubicBezTo>
                  <a:pt x="118" y="20"/>
                  <a:pt x="118" y="20"/>
                  <a:pt x="118" y="20"/>
                </a:cubicBezTo>
                <a:cubicBezTo>
                  <a:pt x="118" y="20"/>
                  <a:pt x="118" y="21"/>
                  <a:pt x="118" y="21"/>
                </a:cubicBezTo>
                <a:close/>
                <a:moveTo>
                  <a:pt x="118" y="23"/>
                </a:moveTo>
                <a:cubicBezTo>
                  <a:pt x="118" y="23"/>
                  <a:pt x="118" y="21"/>
                  <a:pt x="118" y="22"/>
                </a:cubicBezTo>
                <a:cubicBezTo>
                  <a:pt x="117" y="22"/>
                  <a:pt x="118" y="23"/>
                  <a:pt x="118" y="23"/>
                </a:cubicBezTo>
                <a:close/>
                <a:moveTo>
                  <a:pt x="120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5"/>
                  <a:pt x="120" y="24"/>
                </a:cubicBezTo>
                <a:close/>
                <a:moveTo>
                  <a:pt x="116" y="26"/>
                </a:moveTo>
                <a:cubicBezTo>
                  <a:pt x="117" y="27"/>
                  <a:pt x="117" y="20"/>
                  <a:pt x="116" y="22"/>
                </a:cubicBezTo>
                <a:cubicBezTo>
                  <a:pt x="116" y="23"/>
                  <a:pt x="116" y="25"/>
                  <a:pt x="116" y="26"/>
                </a:cubicBezTo>
                <a:close/>
                <a:moveTo>
                  <a:pt x="118" y="29"/>
                </a:moveTo>
                <a:cubicBezTo>
                  <a:pt x="118" y="30"/>
                  <a:pt x="118" y="28"/>
                  <a:pt x="118" y="28"/>
                </a:cubicBezTo>
                <a:cubicBezTo>
                  <a:pt x="118" y="29"/>
                  <a:pt x="118" y="29"/>
                  <a:pt x="118" y="29"/>
                </a:cubicBezTo>
                <a:close/>
                <a:moveTo>
                  <a:pt x="121" y="30"/>
                </a:moveTo>
                <a:cubicBezTo>
                  <a:pt x="121" y="30"/>
                  <a:pt x="121" y="26"/>
                  <a:pt x="120" y="27"/>
                </a:cubicBezTo>
                <a:cubicBezTo>
                  <a:pt x="120" y="27"/>
                  <a:pt x="120" y="28"/>
                  <a:pt x="120" y="29"/>
                </a:cubicBezTo>
                <a:cubicBezTo>
                  <a:pt x="120" y="29"/>
                  <a:pt x="120" y="30"/>
                  <a:pt x="121" y="30"/>
                </a:cubicBezTo>
                <a:close/>
                <a:moveTo>
                  <a:pt x="19" y="35"/>
                </a:moveTo>
                <a:cubicBezTo>
                  <a:pt x="21" y="37"/>
                  <a:pt x="19" y="24"/>
                  <a:pt x="19" y="27"/>
                </a:cubicBezTo>
                <a:cubicBezTo>
                  <a:pt x="18" y="28"/>
                  <a:pt x="19" y="30"/>
                  <a:pt x="19" y="31"/>
                </a:cubicBezTo>
                <a:cubicBezTo>
                  <a:pt x="19" y="32"/>
                  <a:pt x="18" y="34"/>
                  <a:pt x="19" y="35"/>
                </a:cubicBezTo>
                <a:close/>
                <a:moveTo>
                  <a:pt x="124" y="33"/>
                </a:moveTo>
                <a:cubicBezTo>
                  <a:pt x="124" y="34"/>
                  <a:pt x="125" y="31"/>
                  <a:pt x="125" y="30"/>
                </a:cubicBezTo>
                <a:cubicBezTo>
                  <a:pt x="125" y="28"/>
                  <a:pt x="124" y="22"/>
                  <a:pt x="124" y="24"/>
                </a:cubicBezTo>
                <a:cubicBezTo>
                  <a:pt x="123" y="27"/>
                  <a:pt x="124" y="29"/>
                  <a:pt x="124" y="31"/>
                </a:cubicBezTo>
                <a:cubicBezTo>
                  <a:pt x="124" y="32"/>
                  <a:pt x="123" y="33"/>
                  <a:pt x="124" y="33"/>
                </a:cubicBezTo>
                <a:close/>
                <a:moveTo>
                  <a:pt x="111" y="33"/>
                </a:moveTo>
                <a:cubicBezTo>
                  <a:pt x="112" y="34"/>
                  <a:pt x="112" y="30"/>
                  <a:pt x="111" y="30"/>
                </a:cubicBezTo>
                <a:cubicBezTo>
                  <a:pt x="111" y="31"/>
                  <a:pt x="111" y="31"/>
                  <a:pt x="110" y="31"/>
                </a:cubicBezTo>
                <a:cubicBezTo>
                  <a:pt x="110" y="32"/>
                  <a:pt x="110" y="33"/>
                  <a:pt x="111" y="33"/>
                </a:cubicBezTo>
                <a:close/>
                <a:moveTo>
                  <a:pt x="122" y="35"/>
                </a:moveTo>
                <a:cubicBezTo>
                  <a:pt x="122" y="34"/>
                  <a:pt x="122" y="34"/>
                  <a:pt x="122" y="34"/>
                </a:cubicBezTo>
                <a:cubicBezTo>
                  <a:pt x="122" y="34"/>
                  <a:pt x="122" y="35"/>
                  <a:pt x="122" y="35"/>
                </a:cubicBezTo>
                <a:close/>
                <a:moveTo>
                  <a:pt x="121" y="35"/>
                </a:moveTo>
                <a:cubicBezTo>
                  <a:pt x="122" y="36"/>
                  <a:pt x="121" y="31"/>
                  <a:pt x="120" y="32"/>
                </a:cubicBezTo>
                <a:cubicBezTo>
                  <a:pt x="119" y="33"/>
                  <a:pt x="120" y="34"/>
                  <a:pt x="121" y="35"/>
                </a:cubicBezTo>
                <a:close/>
                <a:moveTo>
                  <a:pt x="100" y="37"/>
                </a:moveTo>
                <a:cubicBezTo>
                  <a:pt x="101" y="37"/>
                  <a:pt x="101" y="33"/>
                  <a:pt x="100" y="34"/>
                </a:cubicBezTo>
                <a:cubicBezTo>
                  <a:pt x="100" y="35"/>
                  <a:pt x="100" y="36"/>
                  <a:pt x="100" y="37"/>
                </a:cubicBezTo>
                <a:close/>
                <a:moveTo>
                  <a:pt x="87" y="38"/>
                </a:moveTo>
                <a:cubicBezTo>
                  <a:pt x="87" y="38"/>
                  <a:pt x="87" y="37"/>
                  <a:pt x="87" y="37"/>
                </a:cubicBezTo>
                <a:cubicBezTo>
                  <a:pt x="87" y="37"/>
                  <a:pt x="87" y="38"/>
                  <a:pt x="87" y="38"/>
                </a:cubicBezTo>
                <a:close/>
                <a:moveTo>
                  <a:pt x="100" y="39"/>
                </a:moveTo>
                <a:cubicBezTo>
                  <a:pt x="101" y="39"/>
                  <a:pt x="101" y="38"/>
                  <a:pt x="101" y="38"/>
                </a:cubicBezTo>
                <a:cubicBezTo>
                  <a:pt x="100" y="38"/>
                  <a:pt x="100" y="39"/>
                  <a:pt x="100" y="39"/>
                </a:cubicBezTo>
                <a:close/>
                <a:moveTo>
                  <a:pt x="122" y="39"/>
                </a:moveTo>
                <a:cubicBezTo>
                  <a:pt x="122" y="40"/>
                  <a:pt x="123" y="36"/>
                  <a:pt x="122" y="36"/>
                </a:cubicBezTo>
                <a:cubicBezTo>
                  <a:pt x="121" y="37"/>
                  <a:pt x="122" y="38"/>
                  <a:pt x="122" y="39"/>
                </a:cubicBezTo>
                <a:close/>
                <a:moveTo>
                  <a:pt x="30" y="45"/>
                </a:moveTo>
                <a:cubicBezTo>
                  <a:pt x="30" y="47"/>
                  <a:pt x="30" y="39"/>
                  <a:pt x="30" y="41"/>
                </a:cubicBezTo>
                <a:cubicBezTo>
                  <a:pt x="29" y="42"/>
                  <a:pt x="29" y="44"/>
                  <a:pt x="30" y="45"/>
                </a:cubicBezTo>
                <a:close/>
                <a:moveTo>
                  <a:pt x="108" y="51"/>
                </a:moveTo>
                <a:cubicBezTo>
                  <a:pt x="108" y="52"/>
                  <a:pt x="108" y="48"/>
                  <a:pt x="108" y="49"/>
                </a:cubicBezTo>
                <a:cubicBezTo>
                  <a:pt x="108" y="50"/>
                  <a:pt x="108" y="50"/>
                  <a:pt x="108" y="51"/>
                </a:cubicBezTo>
                <a:close/>
                <a:moveTo>
                  <a:pt x="30" y="53"/>
                </a:moveTo>
                <a:cubicBezTo>
                  <a:pt x="31" y="54"/>
                  <a:pt x="30" y="46"/>
                  <a:pt x="30" y="48"/>
                </a:cubicBezTo>
                <a:cubicBezTo>
                  <a:pt x="29" y="49"/>
                  <a:pt x="29" y="51"/>
                  <a:pt x="30" y="53"/>
                </a:cubicBezTo>
                <a:close/>
                <a:moveTo>
                  <a:pt x="120" y="54"/>
                </a:moveTo>
                <a:cubicBezTo>
                  <a:pt x="120" y="54"/>
                  <a:pt x="121" y="53"/>
                  <a:pt x="121" y="52"/>
                </a:cubicBezTo>
                <a:cubicBezTo>
                  <a:pt x="121" y="52"/>
                  <a:pt x="120" y="52"/>
                  <a:pt x="120" y="51"/>
                </a:cubicBezTo>
                <a:cubicBezTo>
                  <a:pt x="119" y="50"/>
                  <a:pt x="121" y="47"/>
                  <a:pt x="122" y="48"/>
                </a:cubicBezTo>
                <a:cubicBezTo>
                  <a:pt x="122" y="50"/>
                  <a:pt x="122" y="51"/>
                  <a:pt x="122" y="52"/>
                </a:cubicBezTo>
                <a:cubicBezTo>
                  <a:pt x="122" y="53"/>
                  <a:pt x="122" y="54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5" y="50"/>
                  <a:pt x="123" y="47"/>
                  <a:pt x="123" y="44"/>
                </a:cubicBezTo>
                <a:cubicBezTo>
                  <a:pt x="124" y="42"/>
                  <a:pt x="124" y="39"/>
                  <a:pt x="123" y="39"/>
                </a:cubicBezTo>
                <a:cubicBezTo>
                  <a:pt x="122" y="40"/>
                  <a:pt x="122" y="42"/>
                  <a:pt x="121" y="41"/>
                </a:cubicBezTo>
                <a:cubicBezTo>
                  <a:pt x="121" y="40"/>
                  <a:pt x="121" y="39"/>
                  <a:pt x="120" y="37"/>
                </a:cubicBezTo>
                <a:cubicBezTo>
                  <a:pt x="120" y="37"/>
                  <a:pt x="120" y="38"/>
                  <a:pt x="119" y="38"/>
                </a:cubicBezTo>
                <a:cubicBezTo>
                  <a:pt x="118" y="36"/>
                  <a:pt x="120" y="30"/>
                  <a:pt x="118" y="32"/>
                </a:cubicBezTo>
                <a:cubicBezTo>
                  <a:pt x="117" y="33"/>
                  <a:pt x="118" y="34"/>
                  <a:pt x="118" y="35"/>
                </a:cubicBezTo>
                <a:cubicBezTo>
                  <a:pt x="119" y="40"/>
                  <a:pt x="118" y="43"/>
                  <a:pt x="119" y="47"/>
                </a:cubicBezTo>
                <a:cubicBezTo>
                  <a:pt x="119" y="49"/>
                  <a:pt x="119" y="51"/>
                  <a:pt x="120" y="53"/>
                </a:cubicBezTo>
                <a:cubicBezTo>
                  <a:pt x="120" y="53"/>
                  <a:pt x="120" y="54"/>
                  <a:pt x="120" y="54"/>
                </a:cubicBezTo>
                <a:close/>
                <a:moveTo>
                  <a:pt x="79" y="55"/>
                </a:moveTo>
                <a:cubicBezTo>
                  <a:pt x="80" y="56"/>
                  <a:pt x="80" y="51"/>
                  <a:pt x="79" y="52"/>
                </a:cubicBezTo>
                <a:cubicBezTo>
                  <a:pt x="79" y="53"/>
                  <a:pt x="79" y="54"/>
                  <a:pt x="79" y="55"/>
                </a:cubicBezTo>
                <a:close/>
                <a:moveTo>
                  <a:pt x="123" y="55"/>
                </a:moveTo>
                <a:cubicBezTo>
                  <a:pt x="123" y="54"/>
                  <a:pt x="123" y="54"/>
                  <a:pt x="123" y="54"/>
                </a:cubicBezTo>
                <a:cubicBezTo>
                  <a:pt x="123" y="54"/>
                  <a:pt x="123" y="55"/>
                  <a:pt x="123" y="55"/>
                </a:cubicBezTo>
                <a:close/>
                <a:moveTo>
                  <a:pt x="108" y="55"/>
                </a:moveTo>
                <a:cubicBezTo>
                  <a:pt x="108" y="55"/>
                  <a:pt x="109" y="54"/>
                  <a:pt x="109" y="54"/>
                </a:cubicBezTo>
                <a:cubicBezTo>
                  <a:pt x="108" y="53"/>
                  <a:pt x="108" y="55"/>
                  <a:pt x="108" y="55"/>
                </a:cubicBezTo>
                <a:close/>
                <a:moveTo>
                  <a:pt x="30" y="57"/>
                </a:moveTo>
                <a:cubicBezTo>
                  <a:pt x="30" y="58"/>
                  <a:pt x="31" y="56"/>
                  <a:pt x="31" y="55"/>
                </a:cubicBezTo>
                <a:cubicBezTo>
                  <a:pt x="31" y="55"/>
                  <a:pt x="30" y="55"/>
                  <a:pt x="30" y="55"/>
                </a:cubicBezTo>
                <a:cubicBezTo>
                  <a:pt x="30" y="56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88" y="56"/>
                </a:moveTo>
                <a:cubicBezTo>
                  <a:pt x="90" y="58"/>
                  <a:pt x="88" y="51"/>
                  <a:pt x="88" y="48"/>
                </a:cubicBezTo>
                <a:cubicBezTo>
                  <a:pt x="88" y="45"/>
                  <a:pt x="89" y="42"/>
                  <a:pt x="87" y="40"/>
                </a:cubicBezTo>
                <a:cubicBezTo>
                  <a:pt x="85" y="38"/>
                  <a:pt x="87" y="46"/>
                  <a:pt x="87" y="49"/>
                </a:cubicBezTo>
                <a:cubicBezTo>
                  <a:pt x="87" y="51"/>
                  <a:pt x="87" y="53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8" y="56"/>
                  <a:pt x="88" y="56"/>
                </a:cubicBezTo>
                <a:close/>
                <a:moveTo>
                  <a:pt x="101" y="60"/>
                </a:moveTo>
                <a:cubicBezTo>
                  <a:pt x="103" y="65"/>
                  <a:pt x="102" y="50"/>
                  <a:pt x="102" y="45"/>
                </a:cubicBezTo>
                <a:cubicBezTo>
                  <a:pt x="101" y="44"/>
                  <a:pt x="101" y="42"/>
                  <a:pt x="100" y="43"/>
                </a:cubicBezTo>
                <a:cubicBezTo>
                  <a:pt x="99" y="44"/>
                  <a:pt x="101" y="45"/>
                  <a:pt x="101" y="47"/>
                </a:cubicBezTo>
                <a:cubicBezTo>
                  <a:pt x="101" y="51"/>
                  <a:pt x="100" y="55"/>
                  <a:pt x="101" y="59"/>
                </a:cubicBezTo>
                <a:cubicBezTo>
                  <a:pt x="101" y="60"/>
                  <a:pt x="101" y="60"/>
                  <a:pt x="101" y="60"/>
                </a:cubicBezTo>
                <a:close/>
                <a:moveTo>
                  <a:pt x="107" y="67"/>
                </a:moveTo>
                <a:cubicBezTo>
                  <a:pt x="109" y="71"/>
                  <a:pt x="107" y="57"/>
                  <a:pt x="108" y="52"/>
                </a:cubicBezTo>
                <a:cubicBezTo>
                  <a:pt x="108" y="49"/>
                  <a:pt x="107" y="46"/>
                  <a:pt x="107" y="42"/>
                </a:cubicBezTo>
                <a:cubicBezTo>
                  <a:pt x="107" y="42"/>
                  <a:pt x="107" y="40"/>
                  <a:pt x="106" y="40"/>
                </a:cubicBezTo>
                <a:cubicBezTo>
                  <a:pt x="105" y="41"/>
                  <a:pt x="106" y="42"/>
                  <a:pt x="106" y="44"/>
                </a:cubicBezTo>
                <a:cubicBezTo>
                  <a:pt x="106" y="49"/>
                  <a:pt x="107" y="54"/>
                  <a:pt x="107" y="60"/>
                </a:cubicBezTo>
                <a:cubicBezTo>
                  <a:pt x="107" y="62"/>
                  <a:pt x="106" y="64"/>
                  <a:pt x="107" y="67"/>
                </a:cubicBezTo>
                <a:close/>
                <a:moveTo>
                  <a:pt x="22" y="69"/>
                </a:moveTo>
                <a:cubicBezTo>
                  <a:pt x="23" y="70"/>
                  <a:pt x="23" y="64"/>
                  <a:pt x="22" y="65"/>
                </a:cubicBezTo>
                <a:cubicBezTo>
                  <a:pt x="21" y="66"/>
                  <a:pt x="22" y="68"/>
                  <a:pt x="22" y="69"/>
                </a:cubicBezTo>
                <a:close/>
                <a:moveTo>
                  <a:pt x="102" y="67"/>
                </a:moveTo>
                <a:cubicBezTo>
                  <a:pt x="102" y="69"/>
                  <a:pt x="103" y="64"/>
                  <a:pt x="102" y="62"/>
                </a:cubicBezTo>
                <a:cubicBezTo>
                  <a:pt x="102" y="62"/>
                  <a:pt x="102" y="61"/>
                  <a:pt x="101" y="61"/>
                </a:cubicBezTo>
                <a:cubicBezTo>
                  <a:pt x="100" y="63"/>
                  <a:pt x="101" y="64"/>
                  <a:pt x="101" y="66"/>
                </a:cubicBezTo>
                <a:cubicBezTo>
                  <a:pt x="102" y="67"/>
                  <a:pt x="101" y="67"/>
                  <a:pt x="102" y="67"/>
                </a:cubicBezTo>
                <a:close/>
                <a:moveTo>
                  <a:pt x="112" y="69"/>
                </a:moveTo>
                <a:cubicBezTo>
                  <a:pt x="113" y="72"/>
                  <a:pt x="113" y="64"/>
                  <a:pt x="113" y="61"/>
                </a:cubicBezTo>
                <a:cubicBezTo>
                  <a:pt x="113" y="60"/>
                  <a:pt x="113" y="58"/>
                  <a:pt x="112" y="59"/>
                </a:cubicBezTo>
                <a:cubicBezTo>
                  <a:pt x="110" y="61"/>
                  <a:pt x="112" y="64"/>
                  <a:pt x="112" y="67"/>
                </a:cubicBezTo>
                <a:cubicBezTo>
                  <a:pt x="112" y="68"/>
                  <a:pt x="112" y="68"/>
                  <a:pt x="112" y="69"/>
                </a:cubicBezTo>
                <a:close/>
                <a:moveTo>
                  <a:pt x="107" y="69"/>
                </a:moveTo>
                <a:cubicBezTo>
                  <a:pt x="107" y="69"/>
                  <a:pt x="107" y="68"/>
                  <a:pt x="107" y="68"/>
                </a:cubicBezTo>
                <a:cubicBezTo>
                  <a:pt x="107" y="68"/>
                  <a:pt x="107" y="69"/>
                  <a:pt x="107" y="69"/>
                </a:cubicBezTo>
                <a:close/>
                <a:moveTo>
                  <a:pt x="97" y="70"/>
                </a:moveTo>
                <a:cubicBezTo>
                  <a:pt x="97" y="70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lose/>
                <a:moveTo>
                  <a:pt x="113" y="72"/>
                </a:moveTo>
                <a:cubicBezTo>
                  <a:pt x="114" y="73"/>
                  <a:pt x="114" y="69"/>
                  <a:pt x="113" y="69"/>
                </a:cubicBezTo>
                <a:cubicBezTo>
                  <a:pt x="113" y="70"/>
                  <a:pt x="113" y="71"/>
                  <a:pt x="113" y="72"/>
                </a:cubicBezTo>
                <a:close/>
                <a:moveTo>
                  <a:pt x="78" y="74"/>
                </a:moveTo>
                <a:cubicBezTo>
                  <a:pt x="78" y="75"/>
                  <a:pt x="78" y="72"/>
                  <a:pt x="78" y="73"/>
                </a:cubicBezTo>
                <a:cubicBezTo>
                  <a:pt x="78" y="73"/>
                  <a:pt x="78" y="74"/>
                  <a:pt x="78" y="74"/>
                </a:cubicBezTo>
                <a:close/>
                <a:moveTo>
                  <a:pt x="29" y="75"/>
                </a:moveTo>
                <a:cubicBezTo>
                  <a:pt x="30" y="76"/>
                  <a:pt x="30" y="73"/>
                  <a:pt x="29" y="73"/>
                </a:cubicBezTo>
                <a:cubicBezTo>
                  <a:pt x="29" y="74"/>
                  <a:pt x="29" y="75"/>
                  <a:pt x="29" y="75"/>
                </a:cubicBezTo>
                <a:close/>
                <a:moveTo>
                  <a:pt x="112" y="74"/>
                </a:moveTo>
                <a:cubicBezTo>
                  <a:pt x="113" y="75"/>
                  <a:pt x="113" y="72"/>
                  <a:pt x="113" y="71"/>
                </a:cubicBezTo>
                <a:cubicBezTo>
                  <a:pt x="112" y="71"/>
                  <a:pt x="112" y="70"/>
                  <a:pt x="112" y="70"/>
                </a:cubicBezTo>
                <a:cubicBezTo>
                  <a:pt x="111" y="71"/>
                  <a:pt x="111" y="73"/>
                  <a:pt x="112" y="74"/>
                </a:cubicBezTo>
                <a:close/>
                <a:moveTo>
                  <a:pt x="113" y="78"/>
                </a:moveTo>
                <a:cubicBezTo>
                  <a:pt x="114" y="79"/>
                  <a:pt x="114" y="73"/>
                  <a:pt x="113" y="74"/>
                </a:cubicBezTo>
                <a:cubicBezTo>
                  <a:pt x="113" y="75"/>
                  <a:pt x="113" y="77"/>
                  <a:pt x="113" y="78"/>
                </a:cubicBezTo>
                <a:close/>
                <a:moveTo>
                  <a:pt x="107" y="79"/>
                </a:moveTo>
                <a:cubicBezTo>
                  <a:pt x="107" y="80"/>
                  <a:pt x="108" y="79"/>
                  <a:pt x="108" y="79"/>
                </a:cubicBezTo>
                <a:cubicBezTo>
                  <a:pt x="109" y="77"/>
                  <a:pt x="108" y="73"/>
                  <a:pt x="107" y="74"/>
                </a:cubicBezTo>
                <a:cubicBezTo>
                  <a:pt x="107" y="75"/>
                  <a:pt x="107" y="76"/>
                  <a:pt x="107" y="76"/>
                </a:cubicBezTo>
                <a:cubicBezTo>
                  <a:pt x="107" y="77"/>
                  <a:pt x="106" y="79"/>
                  <a:pt x="107" y="79"/>
                </a:cubicBezTo>
                <a:close/>
                <a:moveTo>
                  <a:pt x="117" y="80"/>
                </a:moveTo>
                <a:cubicBezTo>
                  <a:pt x="117" y="80"/>
                  <a:pt x="117" y="78"/>
                  <a:pt x="117" y="79"/>
                </a:cubicBezTo>
                <a:cubicBezTo>
                  <a:pt x="117" y="79"/>
                  <a:pt x="117" y="79"/>
                  <a:pt x="117" y="80"/>
                </a:cubicBezTo>
                <a:close/>
                <a:moveTo>
                  <a:pt x="31" y="82"/>
                </a:moveTo>
                <a:cubicBezTo>
                  <a:pt x="32" y="86"/>
                  <a:pt x="32" y="75"/>
                  <a:pt x="31" y="71"/>
                </a:cubicBezTo>
                <a:cubicBezTo>
                  <a:pt x="31" y="70"/>
                  <a:pt x="30" y="70"/>
                  <a:pt x="30" y="70"/>
                </a:cubicBezTo>
                <a:cubicBezTo>
                  <a:pt x="29" y="73"/>
                  <a:pt x="30" y="75"/>
                  <a:pt x="30" y="78"/>
                </a:cubicBezTo>
                <a:cubicBezTo>
                  <a:pt x="31" y="80"/>
                  <a:pt x="30" y="81"/>
                  <a:pt x="31" y="82"/>
                </a:cubicBezTo>
                <a:close/>
                <a:moveTo>
                  <a:pt x="30" y="82"/>
                </a:moveTo>
                <a:cubicBezTo>
                  <a:pt x="30" y="83"/>
                  <a:pt x="30" y="80"/>
                  <a:pt x="30" y="81"/>
                </a:cubicBezTo>
                <a:cubicBezTo>
                  <a:pt x="29" y="81"/>
                  <a:pt x="29" y="82"/>
                  <a:pt x="30" y="82"/>
                </a:cubicBezTo>
                <a:close/>
                <a:moveTo>
                  <a:pt x="109" y="81"/>
                </a:moveTo>
                <a:cubicBezTo>
                  <a:pt x="110" y="82"/>
                  <a:pt x="109" y="78"/>
                  <a:pt x="109" y="79"/>
                </a:cubicBezTo>
                <a:cubicBezTo>
                  <a:pt x="108" y="80"/>
                  <a:pt x="109" y="81"/>
                  <a:pt x="109" y="81"/>
                </a:cubicBezTo>
                <a:close/>
                <a:moveTo>
                  <a:pt x="23" y="84"/>
                </a:moveTo>
                <a:cubicBezTo>
                  <a:pt x="24" y="85"/>
                  <a:pt x="24" y="81"/>
                  <a:pt x="23" y="79"/>
                </a:cubicBezTo>
                <a:cubicBezTo>
                  <a:pt x="23" y="79"/>
                  <a:pt x="24" y="78"/>
                  <a:pt x="23" y="78"/>
                </a:cubicBezTo>
                <a:cubicBezTo>
                  <a:pt x="21" y="78"/>
                  <a:pt x="22" y="82"/>
                  <a:pt x="23" y="84"/>
                </a:cubicBezTo>
                <a:close/>
                <a:moveTo>
                  <a:pt x="113" y="83"/>
                </a:moveTo>
                <a:cubicBezTo>
                  <a:pt x="114" y="84"/>
                  <a:pt x="113" y="80"/>
                  <a:pt x="113" y="78"/>
                </a:cubicBezTo>
                <a:cubicBezTo>
                  <a:pt x="112" y="78"/>
                  <a:pt x="112" y="77"/>
                  <a:pt x="112" y="77"/>
                </a:cubicBezTo>
                <a:cubicBezTo>
                  <a:pt x="111" y="79"/>
                  <a:pt x="111" y="81"/>
                  <a:pt x="112" y="83"/>
                </a:cubicBezTo>
                <a:cubicBezTo>
                  <a:pt x="112" y="83"/>
                  <a:pt x="112" y="83"/>
                  <a:pt x="113" y="83"/>
                </a:cubicBezTo>
                <a:close/>
                <a:moveTo>
                  <a:pt x="22" y="85"/>
                </a:moveTo>
                <a:cubicBezTo>
                  <a:pt x="23" y="86"/>
                  <a:pt x="23" y="83"/>
                  <a:pt x="23" y="83"/>
                </a:cubicBezTo>
                <a:cubicBezTo>
                  <a:pt x="22" y="83"/>
                  <a:pt x="22" y="85"/>
                  <a:pt x="22" y="85"/>
                </a:cubicBezTo>
                <a:close/>
                <a:moveTo>
                  <a:pt x="109" y="84"/>
                </a:moveTo>
                <a:cubicBezTo>
                  <a:pt x="109" y="84"/>
                  <a:pt x="109" y="83"/>
                  <a:pt x="109" y="83"/>
                </a:cubicBezTo>
                <a:cubicBezTo>
                  <a:pt x="109" y="83"/>
                  <a:pt x="109" y="84"/>
                  <a:pt x="109" y="84"/>
                </a:cubicBezTo>
                <a:close/>
                <a:moveTo>
                  <a:pt x="30" y="86"/>
                </a:moveTo>
                <a:cubicBezTo>
                  <a:pt x="31" y="86"/>
                  <a:pt x="32" y="83"/>
                  <a:pt x="31" y="83"/>
                </a:cubicBezTo>
                <a:cubicBezTo>
                  <a:pt x="30" y="83"/>
                  <a:pt x="30" y="85"/>
                  <a:pt x="30" y="86"/>
                </a:cubicBezTo>
                <a:cubicBezTo>
                  <a:pt x="30" y="86"/>
                  <a:pt x="30" y="86"/>
                  <a:pt x="30" y="86"/>
                </a:cubicBezTo>
                <a:close/>
                <a:moveTo>
                  <a:pt x="30" y="91"/>
                </a:moveTo>
                <a:cubicBezTo>
                  <a:pt x="30" y="92"/>
                  <a:pt x="30" y="88"/>
                  <a:pt x="30" y="89"/>
                </a:cubicBezTo>
                <a:cubicBezTo>
                  <a:pt x="29" y="90"/>
                  <a:pt x="30" y="90"/>
                  <a:pt x="30" y="91"/>
                </a:cubicBezTo>
                <a:close/>
                <a:moveTo>
                  <a:pt x="112" y="90"/>
                </a:moveTo>
                <a:cubicBezTo>
                  <a:pt x="112" y="90"/>
                  <a:pt x="113" y="90"/>
                  <a:pt x="113" y="89"/>
                </a:cubicBezTo>
                <a:cubicBezTo>
                  <a:pt x="114" y="88"/>
                  <a:pt x="113" y="85"/>
                  <a:pt x="112" y="86"/>
                </a:cubicBezTo>
                <a:cubicBezTo>
                  <a:pt x="112" y="87"/>
                  <a:pt x="112" y="88"/>
                  <a:pt x="112" y="90"/>
                </a:cubicBezTo>
                <a:close/>
                <a:moveTo>
                  <a:pt x="30" y="95"/>
                </a:moveTo>
                <a:cubicBezTo>
                  <a:pt x="30" y="95"/>
                  <a:pt x="30" y="93"/>
                  <a:pt x="30" y="94"/>
                </a:cubicBezTo>
                <a:cubicBezTo>
                  <a:pt x="30" y="94"/>
                  <a:pt x="30" y="94"/>
                  <a:pt x="30" y="95"/>
                </a:cubicBezTo>
                <a:close/>
                <a:moveTo>
                  <a:pt x="83" y="94"/>
                </a:moveTo>
                <a:cubicBezTo>
                  <a:pt x="83" y="95"/>
                  <a:pt x="83" y="90"/>
                  <a:pt x="83" y="91"/>
                </a:cubicBezTo>
                <a:cubicBezTo>
                  <a:pt x="83" y="92"/>
                  <a:pt x="83" y="93"/>
                  <a:pt x="83" y="94"/>
                </a:cubicBezTo>
                <a:close/>
                <a:moveTo>
                  <a:pt x="31" y="96"/>
                </a:moveTo>
                <a:cubicBezTo>
                  <a:pt x="31" y="97"/>
                  <a:pt x="31" y="90"/>
                  <a:pt x="31" y="92"/>
                </a:cubicBezTo>
                <a:cubicBezTo>
                  <a:pt x="30" y="93"/>
                  <a:pt x="30" y="94"/>
                  <a:pt x="31" y="96"/>
                </a:cubicBezTo>
                <a:close/>
                <a:moveTo>
                  <a:pt x="112" y="94"/>
                </a:moveTo>
                <a:cubicBezTo>
                  <a:pt x="112" y="95"/>
                  <a:pt x="113" y="94"/>
                  <a:pt x="113" y="93"/>
                </a:cubicBezTo>
                <a:cubicBezTo>
                  <a:pt x="113" y="93"/>
                  <a:pt x="112" y="94"/>
                  <a:pt x="112" y="94"/>
                </a:cubicBezTo>
                <a:close/>
                <a:moveTo>
                  <a:pt x="30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lose/>
                <a:moveTo>
                  <a:pt x="103" y="97"/>
                </a:moveTo>
                <a:cubicBezTo>
                  <a:pt x="105" y="98"/>
                  <a:pt x="104" y="93"/>
                  <a:pt x="104" y="91"/>
                </a:cubicBezTo>
                <a:cubicBezTo>
                  <a:pt x="103" y="89"/>
                  <a:pt x="104" y="87"/>
                  <a:pt x="104" y="85"/>
                </a:cubicBezTo>
                <a:cubicBezTo>
                  <a:pt x="104" y="85"/>
                  <a:pt x="103" y="85"/>
                  <a:pt x="103" y="84"/>
                </a:cubicBezTo>
                <a:cubicBezTo>
                  <a:pt x="103" y="84"/>
                  <a:pt x="102" y="85"/>
                  <a:pt x="102" y="84"/>
                </a:cubicBezTo>
                <a:cubicBezTo>
                  <a:pt x="102" y="83"/>
                  <a:pt x="103" y="82"/>
                  <a:pt x="103" y="81"/>
                </a:cubicBezTo>
                <a:cubicBezTo>
                  <a:pt x="103" y="80"/>
                  <a:pt x="104" y="81"/>
                  <a:pt x="104" y="80"/>
                </a:cubicBezTo>
                <a:cubicBezTo>
                  <a:pt x="104" y="80"/>
                  <a:pt x="103" y="79"/>
                  <a:pt x="103" y="79"/>
                </a:cubicBezTo>
                <a:cubicBezTo>
                  <a:pt x="102" y="77"/>
                  <a:pt x="103" y="75"/>
                  <a:pt x="102" y="73"/>
                </a:cubicBezTo>
                <a:cubicBezTo>
                  <a:pt x="102" y="72"/>
                  <a:pt x="102" y="71"/>
                  <a:pt x="101" y="71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3"/>
                  <a:pt x="100" y="74"/>
                  <a:pt x="101" y="75"/>
                </a:cubicBezTo>
                <a:cubicBezTo>
                  <a:pt x="101" y="75"/>
                  <a:pt x="101" y="74"/>
                  <a:pt x="101" y="74"/>
                </a:cubicBezTo>
                <a:cubicBezTo>
                  <a:pt x="103" y="76"/>
                  <a:pt x="98" y="83"/>
                  <a:pt x="101" y="82"/>
                </a:cubicBezTo>
                <a:cubicBezTo>
                  <a:pt x="101" y="82"/>
                  <a:pt x="102" y="80"/>
                  <a:pt x="102" y="80"/>
                </a:cubicBezTo>
                <a:cubicBezTo>
                  <a:pt x="102" y="81"/>
                  <a:pt x="102" y="82"/>
                  <a:pt x="102" y="82"/>
                </a:cubicBezTo>
                <a:cubicBezTo>
                  <a:pt x="102" y="84"/>
                  <a:pt x="101" y="85"/>
                  <a:pt x="101" y="86"/>
                </a:cubicBezTo>
                <a:cubicBezTo>
                  <a:pt x="101" y="86"/>
                  <a:pt x="102" y="86"/>
                  <a:pt x="102" y="86"/>
                </a:cubicBezTo>
                <a:cubicBezTo>
                  <a:pt x="103" y="87"/>
                  <a:pt x="100" y="88"/>
                  <a:pt x="101" y="90"/>
                </a:cubicBezTo>
                <a:cubicBezTo>
                  <a:pt x="101" y="90"/>
                  <a:pt x="101" y="91"/>
                  <a:pt x="101" y="91"/>
                </a:cubicBezTo>
                <a:cubicBezTo>
                  <a:pt x="101" y="93"/>
                  <a:pt x="100" y="94"/>
                  <a:pt x="101" y="95"/>
                </a:cubicBezTo>
                <a:cubicBezTo>
                  <a:pt x="101" y="96"/>
                  <a:pt x="102" y="97"/>
                  <a:pt x="103" y="97"/>
                </a:cubicBezTo>
                <a:close/>
                <a:moveTo>
                  <a:pt x="86" y="98"/>
                </a:moveTo>
                <a:cubicBezTo>
                  <a:pt x="86" y="98"/>
                  <a:pt x="87" y="97"/>
                  <a:pt x="87" y="97"/>
                </a:cubicBezTo>
                <a:cubicBezTo>
                  <a:pt x="86" y="97"/>
                  <a:pt x="86" y="98"/>
                  <a:pt x="86" y="98"/>
                </a:cubicBezTo>
                <a:close/>
                <a:moveTo>
                  <a:pt x="119" y="98"/>
                </a:moveTo>
                <a:cubicBezTo>
                  <a:pt x="119" y="99"/>
                  <a:pt x="121" y="98"/>
                  <a:pt x="120" y="97"/>
                </a:cubicBezTo>
                <a:cubicBezTo>
                  <a:pt x="120" y="97"/>
                  <a:pt x="119" y="98"/>
                  <a:pt x="119" y="98"/>
                </a:cubicBezTo>
                <a:close/>
                <a:moveTo>
                  <a:pt x="112" y="99"/>
                </a:moveTo>
                <a:cubicBezTo>
                  <a:pt x="113" y="100"/>
                  <a:pt x="116" y="95"/>
                  <a:pt x="114" y="95"/>
                </a:cubicBezTo>
                <a:cubicBezTo>
                  <a:pt x="113" y="95"/>
                  <a:pt x="114" y="98"/>
                  <a:pt x="113" y="97"/>
                </a:cubicBezTo>
                <a:cubicBezTo>
                  <a:pt x="113" y="97"/>
                  <a:pt x="113" y="96"/>
                  <a:pt x="112" y="96"/>
                </a:cubicBezTo>
                <a:cubicBezTo>
                  <a:pt x="112" y="97"/>
                  <a:pt x="112" y="98"/>
                  <a:pt x="112" y="99"/>
                </a:cubicBezTo>
                <a:close/>
                <a:moveTo>
                  <a:pt x="55" y="102"/>
                </a:move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2"/>
                  <a:pt x="55" y="102"/>
                </a:cubicBezTo>
                <a:close/>
                <a:moveTo>
                  <a:pt x="113" y="103"/>
                </a:moveTo>
                <a:cubicBezTo>
                  <a:pt x="113" y="104"/>
                  <a:pt x="113" y="101"/>
                  <a:pt x="113" y="102"/>
                </a:cubicBezTo>
                <a:cubicBezTo>
                  <a:pt x="112" y="102"/>
                  <a:pt x="112" y="103"/>
                  <a:pt x="113" y="103"/>
                </a:cubicBezTo>
                <a:close/>
                <a:moveTo>
                  <a:pt x="119" y="105"/>
                </a:moveTo>
                <a:cubicBezTo>
                  <a:pt x="120" y="107"/>
                  <a:pt x="120" y="100"/>
                  <a:pt x="119" y="101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02" y="106"/>
                </a:moveTo>
                <a:cubicBezTo>
                  <a:pt x="102" y="106"/>
                  <a:pt x="102" y="106"/>
                  <a:pt x="102" y="105"/>
                </a:cubicBezTo>
                <a:cubicBezTo>
                  <a:pt x="102" y="104"/>
                  <a:pt x="101" y="102"/>
                  <a:pt x="101" y="103"/>
                </a:cubicBezTo>
                <a:cubicBezTo>
                  <a:pt x="100" y="104"/>
                  <a:pt x="101" y="106"/>
                  <a:pt x="102" y="106"/>
                </a:cubicBezTo>
                <a:close/>
                <a:moveTo>
                  <a:pt x="118" y="107"/>
                </a:moveTo>
                <a:cubicBezTo>
                  <a:pt x="118" y="107"/>
                  <a:pt x="118" y="106"/>
                  <a:pt x="118" y="106"/>
                </a:cubicBezTo>
                <a:cubicBezTo>
                  <a:pt x="118" y="106"/>
                  <a:pt x="118" y="107"/>
                  <a:pt x="118" y="107"/>
                </a:cubicBezTo>
                <a:close/>
                <a:moveTo>
                  <a:pt x="119" y="107"/>
                </a:moveTo>
                <a:cubicBezTo>
                  <a:pt x="119" y="108"/>
                  <a:pt x="120" y="107"/>
                  <a:pt x="120" y="107"/>
                </a:cubicBezTo>
                <a:cubicBezTo>
                  <a:pt x="120" y="107"/>
                  <a:pt x="119" y="107"/>
                  <a:pt x="119" y="107"/>
                </a:cubicBezTo>
                <a:close/>
                <a:moveTo>
                  <a:pt x="31" y="109"/>
                </a:moveTo>
                <a:cubicBezTo>
                  <a:pt x="33" y="110"/>
                  <a:pt x="31" y="107"/>
                  <a:pt x="31" y="105"/>
                </a:cubicBezTo>
                <a:cubicBezTo>
                  <a:pt x="31" y="103"/>
                  <a:pt x="34" y="97"/>
                  <a:pt x="31" y="98"/>
                </a:cubicBezTo>
                <a:cubicBezTo>
                  <a:pt x="29" y="99"/>
                  <a:pt x="30" y="104"/>
                  <a:pt x="30" y="107"/>
                </a:cubicBezTo>
                <a:cubicBezTo>
                  <a:pt x="30" y="108"/>
                  <a:pt x="30" y="109"/>
                  <a:pt x="30" y="109"/>
                </a:cubicBezTo>
                <a:cubicBezTo>
                  <a:pt x="31" y="110"/>
                  <a:pt x="31" y="109"/>
                  <a:pt x="31" y="109"/>
                </a:cubicBezTo>
                <a:close/>
                <a:moveTo>
                  <a:pt x="106" y="110"/>
                </a:moveTo>
                <a:cubicBezTo>
                  <a:pt x="107" y="111"/>
                  <a:pt x="106" y="107"/>
                  <a:pt x="106" y="106"/>
                </a:cubicBezTo>
                <a:cubicBezTo>
                  <a:pt x="106" y="105"/>
                  <a:pt x="106" y="104"/>
                  <a:pt x="105" y="104"/>
                </a:cubicBezTo>
                <a:cubicBezTo>
                  <a:pt x="104" y="105"/>
                  <a:pt x="105" y="107"/>
                  <a:pt x="105" y="109"/>
                </a:cubicBezTo>
                <a:cubicBezTo>
                  <a:pt x="106" y="109"/>
                  <a:pt x="106" y="109"/>
                  <a:pt x="106" y="110"/>
                </a:cubicBezTo>
                <a:close/>
                <a:moveTo>
                  <a:pt x="56" y="111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11"/>
                  <a:pt x="56" y="111"/>
                  <a:pt x="56" y="111"/>
                </a:cubicBezTo>
                <a:close/>
                <a:moveTo>
                  <a:pt x="33" y="112"/>
                </a:moveTo>
                <a:cubicBezTo>
                  <a:pt x="33" y="113"/>
                  <a:pt x="33" y="108"/>
                  <a:pt x="33" y="109"/>
                </a:cubicBezTo>
                <a:cubicBezTo>
                  <a:pt x="32" y="110"/>
                  <a:pt x="32" y="111"/>
                  <a:pt x="33" y="112"/>
                </a:cubicBezTo>
                <a:close/>
                <a:moveTo>
                  <a:pt x="119" y="111"/>
                </a:moveTo>
                <a:cubicBezTo>
                  <a:pt x="120" y="112"/>
                  <a:pt x="121" y="109"/>
                  <a:pt x="120" y="109"/>
                </a:cubicBezTo>
                <a:cubicBezTo>
                  <a:pt x="119" y="108"/>
                  <a:pt x="119" y="110"/>
                  <a:pt x="119" y="111"/>
                </a:cubicBezTo>
                <a:close/>
                <a:moveTo>
                  <a:pt x="31" y="113"/>
                </a:moveTo>
                <a:cubicBezTo>
                  <a:pt x="32" y="114"/>
                  <a:pt x="31" y="110"/>
                  <a:pt x="30" y="110"/>
                </a:cubicBezTo>
                <a:cubicBezTo>
                  <a:pt x="29" y="111"/>
                  <a:pt x="30" y="113"/>
                  <a:pt x="31" y="113"/>
                </a:cubicBezTo>
                <a:close/>
                <a:moveTo>
                  <a:pt x="105" y="113"/>
                </a:moveTo>
                <a:cubicBezTo>
                  <a:pt x="105" y="113"/>
                  <a:pt x="106" y="112"/>
                  <a:pt x="105" y="112"/>
                </a:cubicBezTo>
                <a:cubicBezTo>
                  <a:pt x="105" y="112"/>
                  <a:pt x="105" y="113"/>
                  <a:pt x="105" y="113"/>
                </a:cubicBezTo>
                <a:close/>
                <a:moveTo>
                  <a:pt x="101" y="113"/>
                </a:moveTo>
                <a:cubicBezTo>
                  <a:pt x="101" y="114"/>
                  <a:pt x="101" y="113"/>
                  <a:pt x="102" y="113"/>
                </a:cubicBezTo>
                <a:cubicBezTo>
                  <a:pt x="102" y="112"/>
                  <a:pt x="102" y="112"/>
                  <a:pt x="102" y="111"/>
                </a:cubicBezTo>
                <a:cubicBezTo>
                  <a:pt x="102" y="110"/>
                  <a:pt x="102" y="107"/>
                  <a:pt x="101" y="108"/>
                </a:cubicBezTo>
                <a:cubicBezTo>
                  <a:pt x="100" y="109"/>
                  <a:pt x="101" y="111"/>
                  <a:pt x="101" y="112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55" y="117"/>
                </a:moveTo>
                <a:cubicBezTo>
                  <a:pt x="55" y="117"/>
                  <a:pt x="56" y="117"/>
                  <a:pt x="56" y="117"/>
                </a:cubicBezTo>
                <a:cubicBezTo>
                  <a:pt x="56" y="117"/>
                  <a:pt x="56" y="116"/>
                  <a:pt x="56" y="116"/>
                </a:cubicBezTo>
                <a:cubicBezTo>
                  <a:pt x="55" y="116"/>
                  <a:pt x="55" y="117"/>
                  <a:pt x="55" y="117"/>
                </a:cubicBezTo>
                <a:close/>
                <a:moveTo>
                  <a:pt x="109" y="119"/>
                </a:moveTo>
                <a:cubicBezTo>
                  <a:pt x="109" y="120"/>
                  <a:pt x="110" y="118"/>
                  <a:pt x="110" y="117"/>
                </a:cubicBezTo>
                <a:cubicBezTo>
                  <a:pt x="111" y="117"/>
                  <a:pt x="110" y="115"/>
                  <a:pt x="111" y="115"/>
                </a:cubicBezTo>
                <a:cubicBezTo>
                  <a:pt x="111" y="115"/>
                  <a:pt x="111" y="116"/>
                  <a:pt x="112" y="116"/>
                </a:cubicBezTo>
                <a:cubicBezTo>
                  <a:pt x="113" y="115"/>
                  <a:pt x="112" y="113"/>
                  <a:pt x="110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09" y="113"/>
                  <a:pt x="110" y="115"/>
                  <a:pt x="109" y="117"/>
                </a:cubicBezTo>
                <a:cubicBezTo>
                  <a:pt x="109" y="117"/>
                  <a:pt x="109" y="118"/>
                  <a:pt x="109" y="119"/>
                </a:cubicBezTo>
                <a:close/>
                <a:moveTo>
                  <a:pt x="55" y="120"/>
                </a:moveTo>
                <a:cubicBezTo>
                  <a:pt x="55" y="121"/>
                  <a:pt x="57" y="120"/>
                  <a:pt x="56" y="119"/>
                </a:cubicBezTo>
                <a:cubicBezTo>
                  <a:pt x="56" y="119"/>
                  <a:pt x="55" y="120"/>
                  <a:pt x="55" y="120"/>
                </a:cubicBezTo>
                <a:close/>
                <a:moveTo>
                  <a:pt x="32" y="121"/>
                </a:moveTo>
                <a:cubicBezTo>
                  <a:pt x="33" y="121"/>
                  <a:pt x="33" y="121"/>
                  <a:pt x="33" y="120"/>
                </a:cubicBezTo>
                <a:cubicBezTo>
                  <a:pt x="33" y="120"/>
                  <a:pt x="33" y="119"/>
                  <a:pt x="32" y="120"/>
                </a:cubicBezTo>
                <a:cubicBezTo>
                  <a:pt x="32" y="120"/>
                  <a:pt x="32" y="120"/>
                  <a:pt x="32" y="121"/>
                </a:cubicBezTo>
                <a:close/>
                <a:moveTo>
                  <a:pt x="101" y="122"/>
                </a:moveTo>
                <a:cubicBezTo>
                  <a:pt x="102" y="123"/>
                  <a:pt x="102" y="116"/>
                  <a:pt x="101" y="117"/>
                </a:cubicBezTo>
                <a:cubicBezTo>
                  <a:pt x="100" y="119"/>
                  <a:pt x="100" y="120"/>
                  <a:pt x="101" y="122"/>
                </a:cubicBezTo>
                <a:cubicBezTo>
                  <a:pt x="101" y="122"/>
                  <a:pt x="101" y="122"/>
                  <a:pt x="101" y="122"/>
                </a:cubicBezTo>
                <a:close/>
                <a:moveTo>
                  <a:pt x="111" y="124"/>
                </a:moveTo>
                <a:cubicBezTo>
                  <a:pt x="111" y="124"/>
                  <a:pt x="111" y="121"/>
                  <a:pt x="111" y="122"/>
                </a:cubicBezTo>
                <a:cubicBezTo>
                  <a:pt x="110" y="122"/>
                  <a:pt x="110" y="123"/>
                  <a:pt x="111" y="124"/>
                </a:cubicBezTo>
                <a:close/>
                <a:moveTo>
                  <a:pt x="35" y="126"/>
                </a:moveTo>
                <a:cubicBezTo>
                  <a:pt x="35" y="126"/>
                  <a:pt x="36" y="125"/>
                  <a:pt x="36" y="125"/>
                </a:cubicBezTo>
                <a:cubicBezTo>
                  <a:pt x="36" y="124"/>
                  <a:pt x="35" y="125"/>
                  <a:pt x="35" y="126"/>
                </a:cubicBezTo>
                <a:close/>
                <a:moveTo>
                  <a:pt x="55" y="126"/>
                </a:moveTo>
                <a:cubicBezTo>
                  <a:pt x="55" y="126"/>
                  <a:pt x="55" y="126"/>
                  <a:pt x="55" y="126"/>
                </a:cubicBezTo>
                <a:cubicBezTo>
                  <a:pt x="56" y="126"/>
                  <a:pt x="55" y="127"/>
                  <a:pt x="55" y="126"/>
                </a:cubicBezTo>
                <a:close/>
                <a:moveTo>
                  <a:pt x="110" y="127"/>
                </a:moveTo>
                <a:cubicBezTo>
                  <a:pt x="110" y="127"/>
                  <a:pt x="110" y="125"/>
                  <a:pt x="110" y="125"/>
                </a:cubicBezTo>
                <a:cubicBezTo>
                  <a:pt x="110" y="126"/>
                  <a:pt x="110" y="126"/>
                  <a:pt x="110" y="127"/>
                </a:cubicBezTo>
                <a:close/>
                <a:moveTo>
                  <a:pt x="33" y="128"/>
                </a:moveTo>
                <a:cubicBezTo>
                  <a:pt x="33" y="129"/>
                  <a:pt x="34" y="124"/>
                  <a:pt x="33" y="125"/>
                </a:cubicBezTo>
                <a:cubicBezTo>
                  <a:pt x="32" y="126"/>
                  <a:pt x="32" y="127"/>
                  <a:pt x="33" y="128"/>
                </a:cubicBezTo>
                <a:close/>
                <a:moveTo>
                  <a:pt x="106" y="128"/>
                </a:moveTo>
                <a:cubicBezTo>
                  <a:pt x="106" y="128"/>
                  <a:pt x="106" y="126"/>
                  <a:pt x="106" y="127"/>
                </a:cubicBezTo>
                <a:cubicBezTo>
                  <a:pt x="106" y="127"/>
                  <a:pt x="106" y="127"/>
                  <a:pt x="106" y="128"/>
                </a:cubicBezTo>
                <a:close/>
                <a:moveTo>
                  <a:pt x="90" y="129"/>
                </a:moveTo>
                <a:cubicBezTo>
                  <a:pt x="92" y="130"/>
                  <a:pt x="91" y="124"/>
                  <a:pt x="91" y="121"/>
                </a:cubicBezTo>
                <a:cubicBezTo>
                  <a:pt x="91" y="117"/>
                  <a:pt x="91" y="113"/>
                  <a:pt x="91" y="108"/>
                </a:cubicBezTo>
                <a:cubicBezTo>
                  <a:pt x="91" y="107"/>
                  <a:pt x="91" y="105"/>
                  <a:pt x="91" y="103"/>
                </a:cubicBezTo>
                <a:cubicBezTo>
                  <a:pt x="91" y="101"/>
                  <a:pt x="91" y="100"/>
                  <a:pt x="91" y="98"/>
                </a:cubicBezTo>
                <a:cubicBezTo>
                  <a:pt x="90" y="98"/>
                  <a:pt x="90" y="98"/>
                  <a:pt x="90" y="97"/>
                </a:cubicBezTo>
                <a:cubicBezTo>
                  <a:pt x="89" y="97"/>
                  <a:pt x="90" y="96"/>
                  <a:pt x="91" y="95"/>
                </a:cubicBezTo>
                <a:cubicBezTo>
                  <a:pt x="91" y="94"/>
                  <a:pt x="90" y="93"/>
                  <a:pt x="90" y="92"/>
                </a:cubicBezTo>
                <a:cubicBezTo>
                  <a:pt x="90" y="85"/>
                  <a:pt x="90" y="80"/>
                  <a:pt x="89" y="73"/>
                </a:cubicBezTo>
                <a:cubicBezTo>
                  <a:pt x="88" y="68"/>
                  <a:pt x="89" y="64"/>
                  <a:pt x="88" y="59"/>
                </a:cubicBezTo>
                <a:cubicBezTo>
                  <a:pt x="88" y="59"/>
                  <a:pt x="88" y="58"/>
                  <a:pt x="87" y="58"/>
                </a:cubicBezTo>
                <a:cubicBezTo>
                  <a:pt x="87" y="58"/>
                  <a:pt x="86" y="58"/>
                  <a:pt x="86" y="58"/>
                </a:cubicBezTo>
                <a:cubicBezTo>
                  <a:pt x="85" y="59"/>
                  <a:pt x="86" y="60"/>
                  <a:pt x="86" y="60"/>
                </a:cubicBezTo>
                <a:cubicBezTo>
                  <a:pt x="85" y="60"/>
                  <a:pt x="84" y="58"/>
                  <a:pt x="84" y="59"/>
                </a:cubicBezTo>
                <a:cubicBezTo>
                  <a:pt x="84" y="60"/>
                  <a:pt x="84" y="61"/>
                  <a:pt x="85" y="61"/>
                </a:cubicBezTo>
                <a:cubicBezTo>
                  <a:pt x="85" y="62"/>
                  <a:pt x="86" y="62"/>
                  <a:pt x="86" y="62"/>
                </a:cubicBezTo>
                <a:cubicBezTo>
                  <a:pt x="86" y="62"/>
                  <a:pt x="85" y="63"/>
                  <a:pt x="85" y="63"/>
                </a:cubicBezTo>
                <a:cubicBezTo>
                  <a:pt x="85" y="63"/>
                  <a:pt x="84" y="63"/>
                  <a:pt x="84" y="64"/>
                </a:cubicBezTo>
                <a:cubicBezTo>
                  <a:pt x="83" y="66"/>
                  <a:pt x="84" y="69"/>
                  <a:pt x="84" y="72"/>
                </a:cubicBezTo>
                <a:cubicBezTo>
                  <a:pt x="84" y="74"/>
                  <a:pt x="84" y="76"/>
                  <a:pt x="84" y="79"/>
                </a:cubicBezTo>
                <a:cubicBezTo>
                  <a:pt x="85" y="81"/>
                  <a:pt x="85" y="83"/>
                  <a:pt x="84" y="86"/>
                </a:cubicBezTo>
                <a:cubicBezTo>
                  <a:pt x="84" y="86"/>
                  <a:pt x="85" y="87"/>
                  <a:pt x="84" y="87"/>
                </a:cubicBezTo>
                <a:cubicBezTo>
                  <a:pt x="84" y="87"/>
                  <a:pt x="83" y="86"/>
                  <a:pt x="83" y="86"/>
                </a:cubicBezTo>
                <a:cubicBezTo>
                  <a:pt x="82" y="87"/>
                  <a:pt x="83" y="88"/>
                  <a:pt x="83" y="89"/>
                </a:cubicBezTo>
                <a:cubicBezTo>
                  <a:pt x="84" y="90"/>
                  <a:pt x="83" y="90"/>
                  <a:pt x="83" y="90"/>
                </a:cubicBezTo>
                <a:cubicBezTo>
                  <a:pt x="84" y="91"/>
                  <a:pt x="84" y="91"/>
                  <a:pt x="85" y="92"/>
                </a:cubicBezTo>
                <a:cubicBezTo>
                  <a:pt x="85" y="93"/>
                  <a:pt x="84" y="94"/>
                  <a:pt x="85" y="95"/>
                </a:cubicBezTo>
                <a:cubicBezTo>
                  <a:pt x="85" y="96"/>
                  <a:pt x="84" y="98"/>
                  <a:pt x="85" y="100"/>
                </a:cubicBezTo>
                <a:cubicBezTo>
                  <a:pt x="85" y="100"/>
                  <a:pt x="86" y="100"/>
                  <a:pt x="86" y="100"/>
                </a:cubicBezTo>
                <a:cubicBezTo>
                  <a:pt x="87" y="99"/>
                  <a:pt x="86" y="98"/>
                  <a:pt x="86" y="97"/>
                </a:cubicBezTo>
                <a:cubicBezTo>
                  <a:pt x="85" y="95"/>
                  <a:pt x="86" y="93"/>
                  <a:pt x="88" y="92"/>
                </a:cubicBezTo>
                <a:cubicBezTo>
                  <a:pt x="88" y="91"/>
                  <a:pt x="88" y="90"/>
                  <a:pt x="88" y="91"/>
                </a:cubicBezTo>
                <a:cubicBezTo>
                  <a:pt x="88" y="91"/>
                  <a:pt x="88" y="92"/>
                  <a:pt x="88" y="93"/>
                </a:cubicBezTo>
                <a:cubicBezTo>
                  <a:pt x="87" y="100"/>
                  <a:pt x="89" y="105"/>
                  <a:pt x="89" y="112"/>
                </a:cubicBezTo>
                <a:cubicBezTo>
                  <a:pt x="89" y="115"/>
                  <a:pt x="89" y="118"/>
                  <a:pt x="88" y="121"/>
                </a:cubicBezTo>
                <a:cubicBezTo>
                  <a:pt x="88" y="121"/>
                  <a:pt x="88" y="122"/>
                  <a:pt x="88" y="122"/>
                </a:cubicBezTo>
                <a:cubicBezTo>
                  <a:pt x="87" y="122"/>
                  <a:pt x="87" y="120"/>
                  <a:pt x="87" y="119"/>
                </a:cubicBezTo>
                <a:cubicBezTo>
                  <a:pt x="87" y="116"/>
                  <a:pt x="87" y="113"/>
                  <a:pt x="87" y="111"/>
                </a:cubicBezTo>
                <a:cubicBezTo>
                  <a:pt x="86" y="110"/>
                  <a:pt x="86" y="109"/>
                  <a:pt x="86" y="108"/>
                </a:cubicBezTo>
                <a:cubicBezTo>
                  <a:pt x="86" y="106"/>
                  <a:pt x="87" y="99"/>
                  <a:pt x="85" y="101"/>
                </a:cubicBezTo>
                <a:cubicBezTo>
                  <a:pt x="84" y="102"/>
                  <a:pt x="85" y="103"/>
                  <a:pt x="85" y="104"/>
                </a:cubicBezTo>
                <a:cubicBezTo>
                  <a:pt x="85" y="108"/>
                  <a:pt x="85" y="111"/>
                  <a:pt x="85" y="115"/>
                </a:cubicBezTo>
                <a:cubicBezTo>
                  <a:pt x="85" y="116"/>
                  <a:pt x="86" y="120"/>
                  <a:pt x="85" y="119"/>
                </a:cubicBezTo>
                <a:cubicBezTo>
                  <a:pt x="84" y="118"/>
                  <a:pt x="85" y="116"/>
                  <a:pt x="84" y="117"/>
                </a:cubicBezTo>
                <a:cubicBezTo>
                  <a:pt x="83" y="117"/>
                  <a:pt x="84" y="119"/>
                  <a:pt x="84" y="121"/>
                </a:cubicBezTo>
                <a:cubicBezTo>
                  <a:pt x="84" y="121"/>
                  <a:pt x="85" y="121"/>
                  <a:pt x="85" y="121"/>
                </a:cubicBezTo>
                <a:cubicBezTo>
                  <a:pt x="85" y="123"/>
                  <a:pt x="83" y="126"/>
                  <a:pt x="85" y="126"/>
                </a:cubicBezTo>
                <a:cubicBezTo>
                  <a:pt x="85" y="125"/>
                  <a:pt x="85" y="124"/>
                  <a:pt x="86" y="124"/>
                </a:cubicBezTo>
                <a:cubicBezTo>
                  <a:pt x="86" y="125"/>
                  <a:pt x="86" y="126"/>
                  <a:pt x="87" y="126"/>
                </a:cubicBezTo>
                <a:cubicBezTo>
                  <a:pt x="87" y="125"/>
                  <a:pt x="87" y="124"/>
                  <a:pt x="88" y="124"/>
                </a:cubicBezTo>
                <a:cubicBezTo>
                  <a:pt x="88" y="123"/>
                  <a:pt x="88" y="123"/>
                  <a:pt x="89" y="123"/>
                </a:cubicBezTo>
                <a:cubicBezTo>
                  <a:pt x="90" y="125"/>
                  <a:pt x="88" y="127"/>
                  <a:pt x="90" y="129"/>
                </a:cubicBezTo>
                <a:close/>
                <a:moveTo>
                  <a:pt x="35" y="131"/>
                </a:moveTo>
                <a:cubicBezTo>
                  <a:pt x="35" y="131"/>
                  <a:pt x="35" y="130"/>
                  <a:pt x="35" y="130"/>
                </a:cubicBezTo>
                <a:cubicBezTo>
                  <a:pt x="35" y="130"/>
                  <a:pt x="35" y="131"/>
                  <a:pt x="35" y="131"/>
                </a:cubicBezTo>
                <a:close/>
                <a:moveTo>
                  <a:pt x="84" y="134"/>
                </a:moveTo>
                <a:cubicBezTo>
                  <a:pt x="84" y="134"/>
                  <a:pt x="84" y="132"/>
                  <a:pt x="84" y="132"/>
                </a:cubicBezTo>
                <a:cubicBezTo>
                  <a:pt x="84" y="133"/>
                  <a:pt x="84" y="133"/>
                  <a:pt x="84" y="134"/>
                </a:cubicBezTo>
                <a:close/>
                <a:moveTo>
                  <a:pt x="22" y="137"/>
                </a:moveTo>
                <a:cubicBezTo>
                  <a:pt x="22" y="137"/>
                  <a:pt x="22" y="137"/>
                  <a:pt x="22" y="136"/>
                </a:cubicBezTo>
                <a:cubicBezTo>
                  <a:pt x="22" y="136"/>
                  <a:pt x="22" y="137"/>
                  <a:pt x="22" y="137"/>
                </a:cubicBezTo>
                <a:close/>
                <a:moveTo>
                  <a:pt x="23" y="137"/>
                </a:moveTo>
                <a:cubicBezTo>
                  <a:pt x="23" y="138"/>
                  <a:pt x="23" y="136"/>
                  <a:pt x="23" y="136"/>
                </a:cubicBezTo>
                <a:cubicBezTo>
                  <a:pt x="23" y="137"/>
                  <a:pt x="23" y="137"/>
                  <a:pt x="23" y="137"/>
                </a:cubicBezTo>
                <a:close/>
                <a:moveTo>
                  <a:pt x="106" y="137"/>
                </a:moveTo>
                <a:cubicBezTo>
                  <a:pt x="106" y="137"/>
                  <a:pt x="107" y="135"/>
                  <a:pt x="106" y="135"/>
                </a:cubicBezTo>
                <a:cubicBezTo>
                  <a:pt x="105" y="135"/>
                  <a:pt x="105" y="136"/>
                  <a:pt x="106" y="137"/>
                </a:cubicBezTo>
                <a:close/>
                <a:moveTo>
                  <a:pt x="69" y="138"/>
                </a:moveTo>
                <a:cubicBezTo>
                  <a:pt x="69" y="139"/>
                  <a:pt x="70" y="137"/>
                  <a:pt x="70" y="137"/>
                </a:cubicBezTo>
                <a:cubicBezTo>
                  <a:pt x="70" y="136"/>
                  <a:pt x="69" y="136"/>
                  <a:pt x="69" y="136"/>
                </a:cubicBezTo>
                <a:cubicBezTo>
                  <a:pt x="68" y="137"/>
                  <a:pt x="68" y="138"/>
                  <a:pt x="69" y="138"/>
                </a:cubicBezTo>
                <a:close/>
                <a:moveTo>
                  <a:pt x="77" y="139"/>
                </a:moveTo>
                <a:cubicBezTo>
                  <a:pt x="77" y="140"/>
                  <a:pt x="77" y="136"/>
                  <a:pt x="77" y="137"/>
                </a:cubicBezTo>
                <a:cubicBezTo>
                  <a:pt x="76" y="137"/>
                  <a:pt x="76" y="138"/>
                  <a:pt x="77" y="139"/>
                </a:cubicBezTo>
                <a:close/>
                <a:moveTo>
                  <a:pt x="108" y="139"/>
                </a:moveTo>
                <a:cubicBezTo>
                  <a:pt x="110" y="142"/>
                  <a:pt x="108" y="133"/>
                  <a:pt x="108" y="130"/>
                </a:cubicBezTo>
                <a:cubicBezTo>
                  <a:pt x="108" y="123"/>
                  <a:pt x="109" y="117"/>
                  <a:pt x="109" y="110"/>
                </a:cubicBezTo>
                <a:cubicBezTo>
                  <a:pt x="109" y="109"/>
                  <a:pt x="109" y="106"/>
                  <a:pt x="109" y="107"/>
                </a:cubicBezTo>
                <a:cubicBezTo>
                  <a:pt x="110" y="108"/>
                  <a:pt x="109" y="111"/>
                  <a:pt x="110" y="111"/>
                </a:cubicBezTo>
                <a:cubicBezTo>
                  <a:pt x="112" y="109"/>
                  <a:pt x="111" y="106"/>
                  <a:pt x="111" y="103"/>
                </a:cubicBezTo>
                <a:cubicBezTo>
                  <a:pt x="111" y="101"/>
                  <a:pt x="112" y="98"/>
                  <a:pt x="110" y="96"/>
                </a:cubicBezTo>
                <a:cubicBezTo>
                  <a:pt x="110" y="95"/>
                  <a:pt x="111" y="94"/>
                  <a:pt x="110" y="94"/>
                </a:cubicBezTo>
                <a:cubicBezTo>
                  <a:pt x="110" y="94"/>
                  <a:pt x="110" y="96"/>
                  <a:pt x="109" y="96"/>
                </a:cubicBezTo>
                <a:cubicBezTo>
                  <a:pt x="108" y="95"/>
                  <a:pt x="108" y="93"/>
                  <a:pt x="108" y="92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0" y="92"/>
                  <a:pt x="110" y="94"/>
                  <a:pt x="111" y="94"/>
                </a:cubicBezTo>
                <a:cubicBezTo>
                  <a:pt x="112" y="93"/>
                  <a:pt x="110" y="91"/>
                  <a:pt x="110" y="90"/>
                </a:cubicBezTo>
                <a:cubicBezTo>
                  <a:pt x="110" y="89"/>
                  <a:pt x="110" y="86"/>
                  <a:pt x="109" y="86"/>
                </a:cubicBezTo>
                <a:cubicBezTo>
                  <a:pt x="109" y="87"/>
                  <a:pt x="109" y="88"/>
                  <a:pt x="109" y="88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4"/>
                  <a:pt x="108" y="80"/>
                  <a:pt x="107" y="82"/>
                </a:cubicBezTo>
                <a:cubicBezTo>
                  <a:pt x="106" y="83"/>
                  <a:pt x="107" y="85"/>
                  <a:pt x="107" y="87"/>
                </a:cubicBezTo>
                <a:cubicBezTo>
                  <a:pt x="108" y="98"/>
                  <a:pt x="107" y="108"/>
                  <a:pt x="108" y="119"/>
                </a:cubicBezTo>
                <a:cubicBezTo>
                  <a:pt x="108" y="125"/>
                  <a:pt x="108" y="131"/>
                  <a:pt x="108" y="137"/>
                </a:cubicBezTo>
                <a:cubicBezTo>
                  <a:pt x="108" y="138"/>
                  <a:pt x="107" y="139"/>
                  <a:pt x="108" y="139"/>
                </a:cubicBezTo>
                <a:close/>
                <a:moveTo>
                  <a:pt x="106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1"/>
                  <a:pt x="106" y="140"/>
                </a:cubicBezTo>
                <a:close/>
                <a:moveTo>
                  <a:pt x="84" y="141"/>
                </a:moveTo>
                <a:cubicBezTo>
                  <a:pt x="85" y="143"/>
                  <a:pt x="85" y="135"/>
                  <a:pt x="84" y="136"/>
                </a:cubicBezTo>
                <a:cubicBezTo>
                  <a:pt x="84" y="138"/>
                  <a:pt x="84" y="139"/>
                  <a:pt x="84" y="140"/>
                </a:cubicBezTo>
                <a:cubicBezTo>
                  <a:pt x="84" y="141"/>
                  <a:pt x="84" y="141"/>
                  <a:pt x="84" y="141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1"/>
                </a:cubicBezTo>
                <a:cubicBezTo>
                  <a:pt x="108" y="141"/>
                  <a:pt x="108" y="142"/>
                  <a:pt x="108" y="142"/>
                </a:cubicBezTo>
                <a:close/>
                <a:moveTo>
                  <a:pt x="77" y="143"/>
                </a:moveTo>
                <a:cubicBezTo>
                  <a:pt x="77" y="144"/>
                  <a:pt x="79" y="141"/>
                  <a:pt x="79" y="139"/>
                </a:cubicBezTo>
                <a:cubicBezTo>
                  <a:pt x="79" y="138"/>
                  <a:pt x="79" y="135"/>
                  <a:pt x="78" y="135"/>
                </a:cubicBezTo>
                <a:cubicBezTo>
                  <a:pt x="77" y="136"/>
                  <a:pt x="78" y="138"/>
                  <a:pt x="78" y="140"/>
                </a:cubicBezTo>
                <a:cubicBezTo>
                  <a:pt x="78" y="140"/>
                  <a:pt x="77" y="141"/>
                  <a:pt x="77" y="142"/>
                </a:cubicBezTo>
                <a:cubicBezTo>
                  <a:pt x="77" y="142"/>
                  <a:pt x="77" y="142"/>
                  <a:pt x="77" y="143"/>
                </a:cubicBezTo>
                <a:close/>
                <a:moveTo>
                  <a:pt x="75" y="145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5" y="145"/>
                  <a:pt x="75" y="145"/>
                </a:cubicBezTo>
                <a:close/>
                <a:moveTo>
                  <a:pt x="69" y="145"/>
                </a:moveTo>
                <a:cubicBezTo>
                  <a:pt x="71" y="146"/>
                  <a:pt x="70" y="138"/>
                  <a:pt x="69" y="140"/>
                </a:cubicBezTo>
                <a:cubicBezTo>
                  <a:pt x="68" y="141"/>
                  <a:pt x="68" y="142"/>
                  <a:pt x="69" y="143"/>
                </a:cubicBezTo>
                <a:cubicBezTo>
                  <a:pt x="69" y="144"/>
                  <a:pt x="69" y="145"/>
                  <a:pt x="69" y="145"/>
                </a:cubicBezTo>
                <a:close/>
                <a:moveTo>
                  <a:pt x="110" y="145"/>
                </a:moveTo>
                <a:cubicBezTo>
                  <a:pt x="112" y="148"/>
                  <a:pt x="111" y="137"/>
                  <a:pt x="111" y="133"/>
                </a:cubicBezTo>
                <a:cubicBezTo>
                  <a:pt x="111" y="132"/>
                  <a:pt x="111" y="129"/>
                  <a:pt x="110" y="130"/>
                </a:cubicBezTo>
                <a:cubicBezTo>
                  <a:pt x="109" y="133"/>
                  <a:pt x="110" y="135"/>
                  <a:pt x="110" y="138"/>
                </a:cubicBezTo>
                <a:cubicBezTo>
                  <a:pt x="110" y="140"/>
                  <a:pt x="109" y="142"/>
                  <a:pt x="110" y="144"/>
                </a:cubicBezTo>
                <a:cubicBezTo>
                  <a:pt x="110" y="144"/>
                  <a:pt x="109" y="145"/>
                  <a:pt x="110" y="145"/>
                </a:cubicBezTo>
                <a:close/>
                <a:moveTo>
                  <a:pt x="84" y="146"/>
                </a:moveTo>
                <a:cubicBezTo>
                  <a:pt x="84" y="147"/>
                  <a:pt x="85" y="144"/>
                  <a:pt x="84" y="144"/>
                </a:cubicBezTo>
                <a:cubicBezTo>
                  <a:pt x="83" y="144"/>
                  <a:pt x="83" y="146"/>
                  <a:pt x="84" y="146"/>
                </a:cubicBezTo>
                <a:close/>
                <a:moveTo>
                  <a:pt x="108" y="147"/>
                </a:moveTo>
                <a:cubicBezTo>
                  <a:pt x="108" y="148"/>
                  <a:pt x="108" y="143"/>
                  <a:pt x="108" y="144"/>
                </a:cubicBezTo>
                <a:cubicBezTo>
                  <a:pt x="107" y="145"/>
                  <a:pt x="107" y="146"/>
                  <a:pt x="108" y="147"/>
                </a:cubicBezTo>
                <a:close/>
                <a:moveTo>
                  <a:pt x="77" y="148"/>
                </a:moveTo>
                <a:cubicBezTo>
                  <a:pt x="78" y="148"/>
                  <a:pt x="78" y="146"/>
                  <a:pt x="77" y="146"/>
                </a:cubicBezTo>
                <a:cubicBezTo>
                  <a:pt x="76" y="146"/>
                  <a:pt x="76" y="148"/>
                  <a:pt x="77" y="148"/>
                </a:cubicBezTo>
                <a:close/>
                <a:moveTo>
                  <a:pt x="110" y="150"/>
                </a:moveTo>
                <a:cubicBezTo>
                  <a:pt x="110" y="151"/>
                  <a:pt x="112" y="146"/>
                  <a:pt x="110" y="146"/>
                </a:cubicBezTo>
                <a:cubicBezTo>
                  <a:pt x="109" y="145"/>
                  <a:pt x="109" y="148"/>
                  <a:pt x="110" y="150"/>
                </a:cubicBezTo>
                <a:close/>
                <a:moveTo>
                  <a:pt x="78" y="150"/>
                </a:moveTo>
                <a:cubicBezTo>
                  <a:pt x="78" y="151"/>
                  <a:pt x="79" y="150"/>
                  <a:pt x="79" y="149"/>
                </a:cubicBezTo>
                <a:cubicBezTo>
                  <a:pt x="80" y="148"/>
                  <a:pt x="79" y="148"/>
                  <a:pt x="79" y="147"/>
                </a:cubicBezTo>
                <a:cubicBezTo>
                  <a:pt x="79" y="146"/>
                  <a:pt x="79" y="142"/>
                  <a:pt x="78" y="143"/>
                </a:cubicBezTo>
                <a:cubicBezTo>
                  <a:pt x="78" y="145"/>
                  <a:pt x="78" y="147"/>
                  <a:pt x="78" y="149"/>
                </a:cubicBezTo>
                <a:cubicBezTo>
                  <a:pt x="78" y="149"/>
                  <a:pt x="78" y="150"/>
                  <a:pt x="78" y="150"/>
                </a:cubicBezTo>
                <a:close/>
                <a:moveTo>
                  <a:pt x="79" y="155"/>
                </a:moveTo>
                <a:cubicBezTo>
                  <a:pt x="79" y="155"/>
                  <a:pt x="79" y="151"/>
                  <a:pt x="79" y="152"/>
                </a:cubicBezTo>
                <a:cubicBezTo>
                  <a:pt x="78" y="153"/>
                  <a:pt x="78" y="154"/>
                  <a:pt x="79" y="155"/>
                </a:cubicBezTo>
                <a:close/>
                <a:moveTo>
                  <a:pt x="54" y="156"/>
                </a:moveTo>
                <a:cubicBezTo>
                  <a:pt x="54" y="156"/>
                  <a:pt x="55" y="155"/>
                  <a:pt x="55" y="155"/>
                </a:cubicBezTo>
                <a:cubicBezTo>
                  <a:pt x="55" y="154"/>
                  <a:pt x="55" y="152"/>
                  <a:pt x="55" y="153"/>
                </a:cubicBezTo>
                <a:cubicBezTo>
                  <a:pt x="54" y="154"/>
                  <a:pt x="54" y="155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115" y="157"/>
                </a:moveTo>
                <a:cubicBezTo>
                  <a:pt x="115" y="158"/>
                  <a:pt x="116" y="156"/>
                  <a:pt x="115" y="156"/>
                </a:cubicBezTo>
                <a:cubicBezTo>
                  <a:pt x="115" y="156"/>
                  <a:pt x="115" y="157"/>
                  <a:pt x="115" y="157"/>
                </a:cubicBezTo>
                <a:close/>
                <a:moveTo>
                  <a:pt x="54" y="162"/>
                </a:moveTo>
                <a:cubicBezTo>
                  <a:pt x="55" y="163"/>
                  <a:pt x="55" y="158"/>
                  <a:pt x="55" y="159"/>
                </a:cubicBezTo>
                <a:cubicBezTo>
                  <a:pt x="54" y="159"/>
                  <a:pt x="54" y="161"/>
                  <a:pt x="54" y="162"/>
                </a:cubicBezTo>
                <a:close/>
                <a:moveTo>
                  <a:pt x="36" y="164"/>
                </a:moveTo>
                <a:cubicBezTo>
                  <a:pt x="36" y="165"/>
                  <a:pt x="36" y="162"/>
                  <a:pt x="36" y="163"/>
                </a:cubicBezTo>
                <a:cubicBezTo>
                  <a:pt x="36" y="163"/>
                  <a:pt x="36" y="164"/>
                  <a:pt x="36" y="164"/>
                </a:cubicBezTo>
                <a:close/>
                <a:moveTo>
                  <a:pt x="26" y="167"/>
                </a:moveTo>
                <a:cubicBezTo>
                  <a:pt x="26" y="166"/>
                  <a:pt x="26" y="166"/>
                  <a:pt x="26" y="166"/>
                </a:cubicBezTo>
                <a:cubicBezTo>
                  <a:pt x="26" y="166"/>
                  <a:pt x="26" y="167"/>
                  <a:pt x="26" y="167"/>
                </a:cubicBezTo>
                <a:close/>
                <a:moveTo>
                  <a:pt x="80" y="167"/>
                </a:moveTo>
                <a:cubicBezTo>
                  <a:pt x="81" y="168"/>
                  <a:pt x="81" y="165"/>
                  <a:pt x="80" y="165"/>
                </a:cubicBezTo>
                <a:cubicBezTo>
                  <a:pt x="80" y="166"/>
                  <a:pt x="80" y="167"/>
                  <a:pt x="80" y="167"/>
                </a:cubicBezTo>
                <a:close/>
                <a:moveTo>
                  <a:pt x="39" y="168"/>
                </a:moveTo>
                <a:cubicBezTo>
                  <a:pt x="39" y="169"/>
                  <a:pt x="39" y="167"/>
                  <a:pt x="39" y="167"/>
                </a:cubicBezTo>
                <a:cubicBezTo>
                  <a:pt x="39" y="168"/>
                  <a:pt x="39" y="168"/>
                  <a:pt x="39" y="168"/>
                </a:cubicBezTo>
                <a:close/>
                <a:moveTo>
                  <a:pt x="95" y="169"/>
                </a:moveTo>
                <a:cubicBezTo>
                  <a:pt x="96" y="171"/>
                  <a:pt x="96" y="158"/>
                  <a:pt x="95" y="161"/>
                </a:cubicBezTo>
                <a:cubicBezTo>
                  <a:pt x="94" y="163"/>
                  <a:pt x="94" y="165"/>
                  <a:pt x="94" y="167"/>
                </a:cubicBezTo>
                <a:cubicBezTo>
                  <a:pt x="95" y="168"/>
                  <a:pt x="94" y="169"/>
                  <a:pt x="95" y="169"/>
                </a:cubicBezTo>
                <a:close/>
                <a:moveTo>
                  <a:pt x="40" y="170"/>
                </a:moveTo>
                <a:cubicBezTo>
                  <a:pt x="41" y="171"/>
                  <a:pt x="41" y="169"/>
                  <a:pt x="41" y="169"/>
                </a:cubicBezTo>
                <a:cubicBezTo>
                  <a:pt x="40" y="169"/>
                  <a:pt x="40" y="169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lose/>
                <a:moveTo>
                  <a:pt x="36" y="171"/>
                </a:moveTo>
                <a:cubicBezTo>
                  <a:pt x="36" y="172"/>
                  <a:pt x="37" y="169"/>
                  <a:pt x="36" y="169"/>
                </a:cubicBezTo>
                <a:cubicBezTo>
                  <a:pt x="35" y="170"/>
                  <a:pt x="35" y="171"/>
                  <a:pt x="36" y="171"/>
                </a:cubicBezTo>
                <a:close/>
                <a:moveTo>
                  <a:pt x="95" y="170"/>
                </a:moveTo>
                <a:cubicBezTo>
                  <a:pt x="94" y="171"/>
                  <a:pt x="96" y="170"/>
                  <a:pt x="96" y="170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72" y="173"/>
                </a:moveTo>
                <a:cubicBezTo>
                  <a:pt x="72" y="174"/>
                  <a:pt x="72" y="172"/>
                  <a:pt x="72" y="172"/>
                </a:cubicBezTo>
                <a:cubicBezTo>
                  <a:pt x="72" y="173"/>
                  <a:pt x="72" y="173"/>
                  <a:pt x="72" y="173"/>
                </a:cubicBezTo>
                <a:close/>
                <a:moveTo>
                  <a:pt x="52" y="174"/>
                </a:moveTo>
                <a:cubicBezTo>
                  <a:pt x="52" y="174"/>
                  <a:pt x="53" y="174"/>
                  <a:pt x="53" y="173"/>
                </a:cubicBezTo>
                <a:cubicBezTo>
                  <a:pt x="54" y="172"/>
                  <a:pt x="53" y="167"/>
                  <a:pt x="52" y="168"/>
                </a:cubicBezTo>
                <a:cubicBezTo>
                  <a:pt x="52" y="170"/>
                  <a:pt x="51" y="171"/>
                  <a:pt x="52" y="173"/>
                </a:cubicBezTo>
                <a:cubicBezTo>
                  <a:pt x="52" y="173"/>
                  <a:pt x="51" y="174"/>
                  <a:pt x="52" y="174"/>
                </a:cubicBezTo>
                <a:close/>
                <a:moveTo>
                  <a:pt x="39" y="174"/>
                </a:moveTo>
                <a:cubicBezTo>
                  <a:pt x="40" y="175"/>
                  <a:pt x="40" y="170"/>
                  <a:pt x="39" y="171"/>
                </a:cubicBezTo>
                <a:cubicBezTo>
                  <a:pt x="38" y="172"/>
                  <a:pt x="39" y="173"/>
                  <a:pt x="39" y="174"/>
                </a:cubicBezTo>
                <a:close/>
                <a:moveTo>
                  <a:pt x="41" y="180"/>
                </a:moveTo>
                <a:cubicBezTo>
                  <a:pt x="41" y="181"/>
                  <a:pt x="41" y="173"/>
                  <a:pt x="40" y="175"/>
                </a:cubicBezTo>
                <a:cubicBezTo>
                  <a:pt x="40" y="176"/>
                  <a:pt x="40" y="178"/>
                  <a:pt x="41" y="180"/>
                </a:cubicBezTo>
                <a:close/>
                <a:moveTo>
                  <a:pt x="103" y="180"/>
                </a:moveTo>
                <a:cubicBezTo>
                  <a:pt x="103" y="180"/>
                  <a:pt x="103" y="178"/>
                  <a:pt x="103" y="179"/>
                </a:cubicBezTo>
                <a:cubicBezTo>
                  <a:pt x="102" y="179"/>
                  <a:pt x="103" y="179"/>
                  <a:pt x="103" y="180"/>
                </a:cubicBezTo>
                <a:close/>
                <a:moveTo>
                  <a:pt x="40" y="181"/>
                </a:moveTo>
                <a:cubicBezTo>
                  <a:pt x="40" y="182"/>
                  <a:pt x="41" y="182"/>
                  <a:pt x="41" y="181"/>
                </a:cubicBezTo>
                <a:cubicBezTo>
                  <a:pt x="41" y="181"/>
                  <a:pt x="40" y="181"/>
                  <a:pt x="40" y="181"/>
                </a:cubicBezTo>
                <a:cubicBezTo>
                  <a:pt x="40" y="181"/>
                  <a:pt x="40" y="181"/>
                  <a:pt x="40" y="181"/>
                </a:cubicBezTo>
                <a:close/>
                <a:moveTo>
                  <a:pt x="102" y="181"/>
                </a:moveTo>
                <a:cubicBezTo>
                  <a:pt x="103" y="181"/>
                  <a:pt x="102" y="177"/>
                  <a:pt x="103" y="176"/>
                </a:cubicBezTo>
                <a:cubicBezTo>
                  <a:pt x="104" y="175"/>
                  <a:pt x="104" y="177"/>
                  <a:pt x="104" y="178"/>
                </a:cubicBezTo>
                <a:cubicBezTo>
                  <a:pt x="105" y="178"/>
                  <a:pt x="105" y="177"/>
                  <a:pt x="105" y="177"/>
                </a:cubicBezTo>
                <a:cubicBezTo>
                  <a:pt x="106" y="177"/>
                  <a:pt x="107" y="178"/>
                  <a:pt x="107" y="177"/>
                </a:cubicBezTo>
                <a:cubicBezTo>
                  <a:pt x="107" y="176"/>
                  <a:pt x="107" y="175"/>
                  <a:pt x="107" y="173"/>
                </a:cubicBezTo>
                <a:cubicBezTo>
                  <a:pt x="107" y="171"/>
                  <a:pt x="108" y="169"/>
                  <a:pt x="107" y="167"/>
                </a:cubicBezTo>
                <a:cubicBezTo>
                  <a:pt x="107" y="167"/>
                  <a:pt x="106" y="166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4"/>
                  <a:pt x="108" y="163"/>
                  <a:pt x="108" y="161"/>
                </a:cubicBezTo>
                <a:cubicBezTo>
                  <a:pt x="107" y="160"/>
                  <a:pt x="107" y="159"/>
                  <a:pt x="106" y="158"/>
                </a:cubicBezTo>
                <a:cubicBezTo>
                  <a:pt x="106" y="157"/>
                  <a:pt x="107" y="157"/>
                  <a:pt x="107" y="157"/>
                </a:cubicBezTo>
                <a:cubicBezTo>
                  <a:pt x="107" y="156"/>
                  <a:pt x="106" y="158"/>
                  <a:pt x="105" y="157"/>
                </a:cubicBezTo>
                <a:cubicBezTo>
                  <a:pt x="105" y="157"/>
                  <a:pt x="104" y="155"/>
                  <a:pt x="104" y="156"/>
                </a:cubicBezTo>
                <a:cubicBezTo>
                  <a:pt x="103" y="156"/>
                  <a:pt x="105" y="159"/>
                  <a:pt x="103" y="159"/>
                </a:cubicBezTo>
                <a:cubicBezTo>
                  <a:pt x="101" y="159"/>
                  <a:pt x="103" y="156"/>
                  <a:pt x="103" y="154"/>
                </a:cubicBezTo>
                <a:cubicBezTo>
                  <a:pt x="104" y="152"/>
                  <a:pt x="104" y="150"/>
                  <a:pt x="104" y="148"/>
                </a:cubicBezTo>
                <a:cubicBezTo>
                  <a:pt x="104" y="148"/>
                  <a:pt x="105" y="147"/>
                  <a:pt x="105" y="147"/>
                </a:cubicBezTo>
                <a:cubicBezTo>
                  <a:pt x="106" y="147"/>
                  <a:pt x="105" y="146"/>
                  <a:pt x="105" y="146"/>
                </a:cubicBezTo>
                <a:cubicBezTo>
                  <a:pt x="107" y="146"/>
                  <a:pt x="105" y="149"/>
                  <a:pt x="107" y="149"/>
                </a:cubicBezTo>
                <a:cubicBezTo>
                  <a:pt x="107" y="149"/>
                  <a:pt x="107" y="148"/>
                  <a:pt x="107" y="147"/>
                </a:cubicBezTo>
                <a:cubicBezTo>
                  <a:pt x="108" y="146"/>
                  <a:pt x="107" y="146"/>
                  <a:pt x="107" y="145"/>
                </a:cubicBezTo>
                <a:cubicBezTo>
                  <a:pt x="107" y="144"/>
                  <a:pt x="107" y="142"/>
                  <a:pt x="106" y="142"/>
                </a:cubicBezTo>
                <a:cubicBezTo>
                  <a:pt x="106" y="142"/>
                  <a:pt x="106" y="143"/>
                  <a:pt x="106" y="143"/>
                </a:cubicBezTo>
                <a:cubicBezTo>
                  <a:pt x="105" y="143"/>
                  <a:pt x="106" y="144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4"/>
                  <a:pt x="104" y="143"/>
                  <a:pt x="104" y="143"/>
                </a:cubicBezTo>
                <a:cubicBezTo>
                  <a:pt x="103" y="144"/>
                  <a:pt x="104" y="148"/>
                  <a:pt x="103" y="147"/>
                </a:cubicBezTo>
                <a:cubicBezTo>
                  <a:pt x="102" y="145"/>
                  <a:pt x="104" y="143"/>
                  <a:pt x="104" y="141"/>
                </a:cubicBezTo>
                <a:cubicBezTo>
                  <a:pt x="103" y="127"/>
                  <a:pt x="105" y="115"/>
                  <a:pt x="104" y="101"/>
                </a:cubicBezTo>
                <a:cubicBezTo>
                  <a:pt x="104" y="101"/>
                  <a:pt x="103" y="99"/>
                  <a:pt x="103" y="99"/>
                </a:cubicBezTo>
                <a:cubicBezTo>
                  <a:pt x="102" y="100"/>
                  <a:pt x="103" y="102"/>
                  <a:pt x="103" y="103"/>
                </a:cubicBezTo>
                <a:cubicBezTo>
                  <a:pt x="103" y="103"/>
                  <a:pt x="103" y="104"/>
                  <a:pt x="103" y="104"/>
                </a:cubicBezTo>
                <a:cubicBezTo>
                  <a:pt x="102" y="116"/>
                  <a:pt x="104" y="127"/>
                  <a:pt x="103" y="139"/>
                </a:cubicBezTo>
                <a:cubicBezTo>
                  <a:pt x="102" y="142"/>
                  <a:pt x="102" y="145"/>
                  <a:pt x="102" y="148"/>
                </a:cubicBezTo>
                <a:cubicBezTo>
                  <a:pt x="103" y="152"/>
                  <a:pt x="103" y="155"/>
                  <a:pt x="102" y="158"/>
                </a:cubicBezTo>
                <a:cubicBezTo>
                  <a:pt x="101" y="162"/>
                  <a:pt x="101" y="166"/>
                  <a:pt x="101" y="170"/>
                </a:cubicBezTo>
                <a:cubicBezTo>
                  <a:pt x="101" y="173"/>
                  <a:pt x="101" y="175"/>
                  <a:pt x="101" y="178"/>
                </a:cubicBezTo>
                <a:cubicBezTo>
                  <a:pt x="101" y="178"/>
                  <a:pt x="100" y="179"/>
                  <a:pt x="101" y="180"/>
                </a:cubicBezTo>
                <a:cubicBezTo>
                  <a:pt x="101" y="180"/>
                  <a:pt x="101" y="180"/>
                  <a:pt x="101" y="181"/>
                </a:cubicBezTo>
                <a:cubicBezTo>
                  <a:pt x="101" y="181"/>
                  <a:pt x="101" y="181"/>
                  <a:pt x="102" y="181"/>
                </a:cubicBezTo>
                <a:close/>
                <a:moveTo>
                  <a:pt x="103" y="184"/>
                </a:moveTo>
                <a:cubicBezTo>
                  <a:pt x="103" y="185"/>
                  <a:pt x="103" y="182"/>
                  <a:pt x="103" y="182"/>
                </a:cubicBezTo>
                <a:cubicBezTo>
                  <a:pt x="103" y="183"/>
                  <a:pt x="103" y="184"/>
                  <a:pt x="103" y="184"/>
                </a:cubicBezTo>
                <a:close/>
                <a:moveTo>
                  <a:pt x="100" y="185"/>
                </a:moveTo>
                <a:cubicBezTo>
                  <a:pt x="101" y="185"/>
                  <a:pt x="102" y="184"/>
                  <a:pt x="102" y="184"/>
                </a:cubicBezTo>
                <a:cubicBezTo>
                  <a:pt x="102" y="183"/>
                  <a:pt x="101" y="183"/>
                  <a:pt x="100" y="183"/>
                </a:cubicBezTo>
                <a:cubicBezTo>
                  <a:pt x="100" y="184"/>
                  <a:pt x="100" y="184"/>
                  <a:pt x="100" y="185"/>
                </a:cubicBezTo>
                <a:close/>
                <a:moveTo>
                  <a:pt x="101" y="186"/>
                </a:moveTo>
                <a:cubicBezTo>
                  <a:pt x="101" y="186"/>
                  <a:pt x="102" y="186"/>
                  <a:pt x="101" y="186"/>
                </a:cubicBezTo>
                <a:cubicBezTo>
                  <a:pt x="101" y="186"/>
                  <a:pt x="101" y="187"/>
                  <a:pt x="101" y="186"/>
                </a:cubicBezTo>
                <a:close/>
                <a:moveTo>
                  <a:pt x="75" y="188"/>
                </a:moveTo>
                <a:cubicBezTo>
                  <a:pt x="75" y="188"/>
                  <a:pt x="75" y="186"/>
                  <a:pt x="75" y="186"/>
                </a:cubicBezTo>
                <a:cubicBezTo>
                  <a:pt x="75" y="186"/>
                  <a:pt x="75" y="187"/>
                  <a:pt x="75" y="188"/>
                </a:cubicBezTo>
                <a:close/>
                <a:moveTo>
                  <a:pt x="51" y="196"/>
                </a:moveTo>
                <a:cubicBezTo>
                  <a:pt x="51" y="196"/>
                  <a:pt x="52" y="194"/>
                  <a:pt x="51" y="194"/>
                </a:cubicBezTo>
                <a:cubicBezTo>
                  <a:pt x="50" y="194"/>
                  <a:pt x="50" y="195"/>
                  <a:pt x="51" y="196"/>
                </a:cubicBezTo>
                <a:close/>
                <a:moveTo>
                  <a:pt x="56" y="196"/>
                </a:moveTo>
                <a:cubicBezTo>
                  <a:pt x="56" y="197"/>
                  <a:pt x="56" y="195"/>
                  <a:pt x="56" y="195"/>
                </a:cubicBezTo>
                <a:cubicBezTo>
                  <a:pt x="55" y="196"/>
                  <a:pt x="56" y="196"/>
                  <a:pt x="56" y="196"/>
                </a:cubicBezTo>
                <a:close/>
                <a:moveTo>
                  <a:pt x="41" y="199"/>
                </a:moveTo>
                <a:cubicBezTo>
                  <a:pt x="41" y="199"/>
                  <a:pt x="40" y="199"/>
                  <a:pt x="41" y="199"/>
                </a:cubicBezTo>
                <a:cubicBezTo>
                  <a:pt x="41" y="198"/>
                  <a:pt x="41" y="199"/>
                  <a:pt x="41" y="199"/>
                </a:cubicBezTo>
                <a:close/>
                <a:moveTo>
                  <a:pt x="42" y="202"/>
                </a:moveTo>
                <a:cubicBezTo>
                  <a:pt x="42" y="203"/>
                  <a:pt x="43" y="201"/>
                  <a:pt x="42" y="200"/>
                </a:cubicBezTo>
                <a:cubicBezTo>
                  <a:pt x="42" y="200"/>
                  <a:pt x="41" y="202"/>
                  <a:pt x="42" y="202"/>
                </a:cubicBezTo>
                <a:close/>
                <a:moveTo>
                  <a:pt x="61" y="206"/>
                </a:moveTo>
                <a:cubicBezTo>
                  <a:pt x="61" y="206"/>
                  <a:pt x="62" y="204"/>
                  <a:pt x="61" y="204"/>
                </a:cubicBezTo>
                <a:cubicBezTo>
                  <a:pt x="61" y="204"/>
                  <a:pt x="61" y="205"/>
                  <a:pt x="61" y="206"/>
                </a:cubicBezTo>
                <a:close/>
                <a:moveTo>
                  <a:pt x="48" y="208"/>
                </a:moveTo>
                <a:cubicBezTo>
                  <a:pt x="49" y="209"/>
                  <a:pt x="49" y="203"/>
                  <a:pt x="48" y="204"/>
                </a:cubicBezTo>
                <a:cubicBezTo>
                  <a:pt x="48" y="205"/>
                  <a:pt x="48" y="206"/>
                  <a:pt x="48" y="207"/>
                </a:cubicBezTo>
                <a:cubicBezTo>
                  <a:pt x="48" y="208"/>
                  <a:pt x="48" y="208"/>
                  <a:pt x="48" y="208"/>
                </a:cubicBezTo>
                <a:close/>
                <a:moveTo>
                  <a:pt x="35" y="208"/>
                </a:moveTo>
                <a:cubicBezTo>
                  <a:pt x="37" y="210"/>
                  <a:pt x="37" y="204"/>
                  <a:pt x="36" y="203"/>
                </a:cubicBezTo>
                <a:cubicBezTo>
                  <a:pt x="36" y="202"/>
                  <a:pt x="35" y="203"/>
                  <a:pt x="35" y="203"/>
                </a:cubicBezTo>
                <a:cubicBezTo>
                  <a:pt x="35" y="203"/>
                  <a:pt x="35" y="202"/>
                  <a:pt x="35" y="202"/>
                </a:cubicBezTo>
                <a:cubicBezTo>
                  <a:pt x="33" y="202"/>
                  <a:pt x="34" y="205"/>
                  <a:pt x="34" y="207"/>
                </a:cubicBezTo>
                <a:cubicBezTo>
                  <a:pt x="34" y="207"/>
                  <a:pt x="35" y="207"/>
                  <a:pt x="35" y="207"/>
                </a:cubicBezTo>
                <a:cubicBezTo>
                  <a:pt x="36" y="208"/>
                  <a:pt x="35" y="208"/>
                  <a:pt x="35" y="208"/>
                </a:cubicBezTo>
                <a:close/>
                <a:moveTo>
                  <a:pt x="45" y="209"/>
                </a:moveTo>
                <a:cubicBezTo>
                  <a:pt x="45" y="209"/>
                  <a:pt x="45" y="208"/>
                  <a:pt x="45" y="208"/>
                </a:cubicBezTo>
                <a:cubicBezTo>
                  <a:pt x="45" y="208"/>
                  <a:pt x="45" y="209"/>
                  <a:pt x="45" y="209"/>
                </a:cubicBezTo>
                <a:close/>
                <a:moveTo>
                  <a:pt x="43" y="210"/>
                </a:moveTo>
                <a:cubicBezTo>
                  <a:pt x="43" y="210"/>
                  <a:pt x="43" y="210"/>
                  <a:pt x="43" y="210"/>
                </a:cubicBezTo>
                <a:cubicBezTo>
                  <a:pt x="43" y="210"/>
                  <a:pt x="43" y="210"/>
                  <a:pt x="43" y="210"/>
                </a:cubicBezTo>
                <a:close/>
                <a:moveTo>
                  <a:pt x="32" y="211"/>
                </a:moveTo>
                <a:cubicBezTo>
                  <a:pt x="32" y="212"/>
                  <a:pt x="32" y="210"/>
                  <a:pt x="32" y="210"/>
                </a:cubicBezTo>
                <a:cubicBezTo>
                  <a:pt x="31" y="211"/>
                  <a:pt x="32" y="211"/>
                  <a:pt x="32" y="211"/>
                </a:cubicBezTo>
                <a:close/>
                <a:moveTo>
                  <a:pt x="61" y="213"/>
                </a:moveTo>
                <a:cubicBezTo>
                  <a:pt x="61" y="213"/>
                  <a:pt x="61" y="211"/>
                  <a:pt x="61" y="211"/>
                </a:cubicBezTo>
                <a:cubicBezTo>
                  <a:pt x="61" y="212"/>
                  <a:pt x="61" y="212"/>
                  <a:pt x="61" y="213"/>
                </a:cubicBezTo>
                <a:close/>
                <a:moveTo>
                  <a:pt x="64" y="214"/>
                </a:moveTo>
                <a:cubicBezTo>
                  <a:pt x="66" y="216"/>
                  <a:pt x="65" y="208"/>
                  <a:pt x="65" y="205"/>
                </a:cubicBezTo>
                <a:cubicBezTo>
                  <a:pt x="65" y="204"/>
                  <a:pt x="65" y="202"/>
                  <a:pt x="64" y="202"/>
                </a:cubicBezTo>
                <a:cubicBezTo>
                  <a:pt x="64" y="204"/>
                  <a:pt x="64" y="205"/>
                  <a:pt x="64" y="206"/>
                </a:cubicBezTo>
                <a:cubicBezTo>
                  <a:pt x="64" y="208"/>
                  <a:pt x="63" y="210"/>
                  <a:pt x="64" y="212"/>
                </a:cubicBezTo>
                <a:cubicBezTo>
                  <a:pt x="64" y="213"/>
                  <a:pt x="64" y="213"/>
                  <a:pt x="64" y="214"/>
                </a:cubicBezTo>
                <a:close/>
                <a:moveTo>
                  <a:pt x="64" y="218"/>
                </a:moveTo>
                <a:cubicBezTo>
                  <a:pt x="64" y="219"/>
                  <a:pt x="64" y="214"/>
                  <a:pt x="64" y="215"/>
                </a:cubicBezTo>
                <a:cubicBezTo>
                  <a:pt x="63" y="216"/>
                  <a:pt x="63" y="217"/>
                  <a:pt x="64" y="218"/>
                </a:cubicBezTo>
                <a:close/>
                <a:moveTo>
                  <a:pt x="30" y="221"/>
                </a:moveTo>
                <a:cubicBezTo>
                  <a:pt x="31" y="223"/>
                  <a:pt x="32" y="218"/>
                  <a:pt x="32" y="216"/>
                </a:cubicBezTo>
                <a:cubicBezTo>
                  <a:pt x="32" y="216"/>
                  <a:pt x="32" y="214"/>
                  <a:pt x="31" y="215"/>
                </a:cubicBezTo>
                <a:cubicBezTo>
                  <a:pt x="30" y="216"/>
                  <a:pt x="30" y="219"/>
                  <a:pt x="30" y="221"/>
                </a:cubicBezTo>
                <a:cubicBezTo>
                  <a:pt x="30" y="221"/>
                  <a:pt x="30" y="221"/>
                  <a:pt x="30" y="221"/>
                </a:cubicBezTo>
                <a:close/>
                <a:moveTo>
                  <a:pt x="49" y="229"/>
                </a:moveTo>
                <a:cubicBezTo>
                  <a:pt x="49" y="229"/>
                  <a:pt x="49" y="226"/>
                  <a:pt x="49" y="227"/>
                </a:cubicBezTo>
                <a:cubicBezTo>
                  <a:pt x="49" y="227"/>
                  <a:pt x="49" y="228"/>
                  <a:pt x="49" y="229"/>
                </a:cubicBezTo>
                <a:close/>
                <a:moveTo>
                  <a:pt x="60" y="229"/>
                </a:moveTo>
                <a:cubicBezTo>
                  <a:pt x="60" y="230"/>
                  <a:pt x="60" y="228"/>
                  <a:pt x="60" y="228"/>
                </a:cubicBezTo>
                <a:cubicBezTo>
                  <a:pt x="60" y="229"/>
                  <a:pt x="60" y="229"/>
                  <a:pt x="60" y="229"/>
                </a:cubicBezTo>
                <a:close/>
                <a:moveTo>
                  <a:pt x="63" y="230"/>
                </a:moveTo>
                <a:cubicBezTo>
                  <a:pt x="64" y="231"/>
                  <a:pt x="64" y="226"/>
                  <a:pt x="63" y="227"/>
                </a:cubicBezTo>
                <a:cubicBezTo>
                  <a:pt x="63" y="228"/>
                  <a:pt x="63" y="229"/>
                  <a:pt x="63" y="230"/>
                </a:cubicBezTo>
                <a:close/>
                <a:moveTo>
                  <a:pt x="60" y="232"/>
                </a:moveTo>
                <a:cubicBezTo>
                  <a:pt x="60" y="232"/>
                  <a:pt x="60" y="231"/>
                  <a:pt x="60" y="231"/>
                </a:cubicBezTo>
                <a:cubicBezTo>
                  <a:pt x="60" y="231"/>
                  <a:pt x="60" y="232"/>
                  <a:pt x="60" y="232"/>
                </a:cubicBezTo>
                <a:close/>
              </a:path>
            </a:pathLst>
          </a:custGeom>
          <a:solidFill>
            <a:srgbClr val="A061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436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1" name="矩形 290">
            <a:extLst>
              <a:ext uri="{FF2B5EF4-FFF2-40B4-BE49-F238E27FC236}">
                <a16:creationId xmlns:a16="http://schemas.microsoft.com/office/drawing/2014/main" id="{1AE3484C-6E1D-4585-8012-49E741C201F5}"/>
              </a:ext>
            </a:extLst>
          </p:cNvPr>
          <p:cNvSpPr/>
          <p:nvPr/>
        </p:nvSpPr>
        <p:spPr>
          <a:xfrm>
            <a:off x="8217084" y="149669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64A"/>
                </a:solidFill>
                <a:effectLst/>
                <a:uLnTx/>
                <a:uFillTx/>
                <a:cs typeface="+mn-ea"/>
                <a:sym typeface="+mn-lt"/>
              </a:rPr>
              <a:t>职能代替</a:t>
            </a:r>
          </a:p>
        </p:txBody>
      </p:sp>
      <p:sp>
        <p:nvSpPr>
          <p:cNvPr id="295" name="任意多边形: 形状 294">
            <a:extLst>
              <a:ext uri="{FF2B5EF4-FFF2-40B4-BE49-F238E27FC236}">
                <a16:creationId xmlns:a16="http://schemas.microsoft.com/office/drawing/2014/main" id="{A4639E8C-8579-417C-A266-3750F6484EBC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8890307" y="4164025"/>
            <a:ext cx="135396" cy="1328225"/>
          </a:xfrm>
          <a:custGeom>
            <a:avLst/>
            <a:gdLst>
              <a:gd name="T0" fmla="*/ 3 w 196"/>
              <a:gd name="T1" fmla="*/ 8 h 264"/>
              <a:gd name="T2" fmla="*/ 184 w 196"/>
              <a:gd name="T3" fmla="*/ 19 h 264"/>
              <a:gd name="T4" fmla="*/ 172 w 196"/>
              <a:gd name="T5" fmla="*/ 29 h 264"/>
              <a:gd name="T6" fmla="*/ 8 w 196"/>
              <a:gd name="T7" fmla="*/ 8 h 264"/>
              <a:gd name="T8" fmla="*/ 182 w 196"/>
              <a:gd name="T9" fmla="*/ 50 h 264"/>
              <a:gd name="T10" fmla="*/ 192 w 196"/>
              <a:gd name="T11" fmla="*/ 61 h 264"/>
              <a:gd name="T12" fmla="*/ 173 w 196"/>
              <a:gd name="T13" fmla="*/ 70 h 264"/>
              <a:gd name="T14" fmla="*/ 149 w 196"/>
              <a:gd name="T15" fmla="*/ 77 h 264"/>
              <a:gd name="T16" fmla="*/ 182 w 196"/>
              <a:gd name="T17" fmla="*/ 47 h 264"/>
              <a:gd name="T18" fmla="*/ 124 w 196"/>
              <a:gd name="T19" fmla="*/ 81 h 264"/>
              <a:gd name="T20" fmla="*/ 18 w 196"/>
              <a:gd name="T21" fmla="*/ 82 h 264"/>
              <a:gd name="T22" fmla="*/ 148 w 196"/>
              <a:gd name="T23" fmla="*/ 88 h 264"/>
              <a:gd name="T24" fmla="*/ 78 w 196"/>
              <a:gd name="T25" fmla="*/ 118 h 264"/>
              <a:gd name="T26" fmla="*/ 81 w 196"/>
              <a:gd name="T27" fmla="*/ 103 h 264"/>
              <a:gd name="T28" fmla="*/ 81 w 196"/>
              <a:gd name="T29" fmla="*/ 101 h 264"/>
              <a:gd name="T30" fmla="*/ 150 w 196"/>
              <a:gd name="T31" fmla="*/ 108 h 264"/>
              <a:gd name="T32" fmla="*/ 82 w 196"/>
              <a:gd name="T33" fmla="*/ 120 h 264"/>
              <a:gd name="T34" fmla="*/ 117 w 196"/>
              <a:gd name="T35" fmla="*/ 125 h 264"/>
              <a:gd name="T36" fmla="*/ 177 w 196"/>
              <a:gd name="T37" fmla="*/ 128 h 264"/>
              <a:gd name="T38" fmla="*/ 89 w 196"/>
              <a:gd name="T39" fmla="*/ 143 h 264"/>
              <a:gd name="T40" fmla="*/ 1 w 196"/>
              <a:gd name="T41" fmla="*/ 160 h 264"/>
              <a:gd name="T42" fmla="*/ 10 w 196"/>
              <a:gd name="T43" fmla="*/ 167 h 264"/>
              <a:gd name="T44" fmla="*/ 25 w 196"/>
              <a:gd name="T45" fmla="*/ 177 h 264"/>
              <a:gd name="T46" fmla="*/ 146 w 196"/>
              <a:gd name="T47" fmla="*/ 185 h 264"/>
              <a:gd name="T48" fmla="*/ 19 w 196"/>
              <a:gd name="T49" fmla="*/ 194 h 264"/>
              <a:gd name="T50" fmla="*/ 37 w 196"/>
              <a:gd name="T51" fmla="*/ 176 h 264"/>
              <a:gd name="T52" fmla="*/ 24 w 196"/>
              <a:gd name="T53" fmla="*/ 151 h 264"/>
              <a:gd name="T54" fmla="*/ 22 w 196"/>
              <a:gd name="T55" fmla="*/ 77 h 264"/>
              <a:gd name="T56" fmla="*/ 35 w 196"/>
              <a:gd name="T57" fmla="*/ 1 h 264"/>
              <a:gd name="T58" fmla="*/ 126 w 196"/>
              <a:gd name="T59" fmla="*/ 5 h 264"/>
              <a:gd name="T60" fmla="*/ 119 w 196"/>
              <a:gd name="T61" fmla="*/ 114 h 264"/>
              <a:gd name="T62" fmla="*/ 112 w 196"/>
              <a:gd name="T63" fmla="*/ 28 h 264"/>
              <a:gd name="T64" fmla="*/ 119 w 196"/>
              <a:gd name="T65" fmla="*/ 142 h 264"/>
              <a:gd name="T66" fmla="*/ 97 w 196"/>
              <a:gd name="T67" fmla="*/ 71 h 264"/>
              <a:gd name="T68" fmla="*/ 82 w 196"/>
              <a:gd name="T69" fmla="*/ 173 h 264"/>
              <a:gd name="T70" fmla="*/ 56 w 196"/>
              <a:gd name="T71" fmla="*/ 256 h 264"/>
              <a:gd name="T72" fmla="*/ 54 w 196"/>
              <a:gd name="T73" fmla="*/ 204 h 264"/>
              <a:gd name="T74" fmla="*/ 41 w 196"/>
              <a:gd name="T75" fmla="*/ 205 h 264"/>
              <a:gd name="T76" fmla="*/ 110 w 196"/>
              <a:gd name="T77" fmla="*/ 181 h 264"/>
              <a:gd name="T78" fmla="*/ 25 w 196"/>
              <a:gd name="T79" fmla="*/ 190 h 264"/>
              <a:gd name="T80" fmla="*/ 81 w 196"/>
              <a:gd name="T81" fmla="*/ 206 h 264"/>
              <a:gd name="T82" fmla="*/ 74 w 196"/>
              <a:gd name="T83" fmla="*/ 214 h 264"/>
              <a:gd name="T84" fmla="*/ 39 w 196"/>
              <a:gd name="T85" fmla="*/ 225 h 264"/>
              <a:gd name="T86" fmla="*/ 52 w 196"/>
              <a:gd name="T87" fmla="*/ 233 h 264"/>
              <a:gd name="T88" fmla="*/ 51 w 196"/>
              <a:gd name="T89" fmla="*/ 252 h 264"/>
              <a:gd name="T90" fmla="*/ 116 w 196"/>
              <a:gd name="T91" fmla="*/ 26 h 264"/>
              <a:gd name="T92" fmla="*/ 122 w 196"/>
              <a:gd name="T93" fmla="*/ 39 h 264"/>
              <a:gd name="T94" fmla="*/ 30 w 196"/>
              <a:gd name="T95" fmla="*/ 55 h 264"/>
              <a:gd name="T96" fmla="*/ 107 w 196"/>
              <a:gd name="T97" fmla="*/ 69 h 264"/>
              <a:gd name="T98" fmla="*/ 109 w 196"/>
              <a:gd name="T99" fmla="*/ 81 h 264"/>
              <a:gd name="T100" fmla="*/ 112 w 196"/>
              <a:gd name="T101" fmla="*/ 94 h 264"/>
              <a:gd name="T102" fmla="*/ 55 w 196"/>
              <a:gd name="T103" fmla="*/ 101 h 264"/>
              <a:gd name="T104" fmla="*/ 119 w 196"/>
              <a:gd name="T105" fmla="*/ 111 h 264"/>
              <a:gd name="T106" fmla="*/ 111 w 196"/>
              <a:gd name="T107" fmla="*/ 124 h 264"/>
              <a:gd name="T108" fmla="*/ 83 w 196"/>
              <a:gd name="T109" fmla="*/ 86 h 264"/>
              <a:gd name="T110" fmla="*/ 22 w 196"/>
              <a:gd name="T111" fmla="*/ 137 h 264"/>
              <a:gd name="T112" fmla="*/ 84 w 196"/>
              <a:gd name="T113" fmla="*/ 141 h 264"/>
              <a:gd name="T114" fmla="*/ 78 w 196"/>
              <a:gd name="T115" fmla="*/ 150 h 264"/>
              <a:gd name="T116" fmla="*/ 40 w 196"/>
              <a:gd name="T117" fmla="*/ 170 h 264"/>
              <a:gd name="T118" fmla="*/ 108 w 196"/>
              <a:gd name="T119" fmla="*/ 161 h 264"/>
              <a:gd name="T120" fmla="*/ 100 w 196"/>
              <a:gd name="T121" fmla="*/ 185 h 264"/>
              <a:gd name="T122" fmla="*/ 43 w 196"/>
              <a:gd name="T123" fmla="*/ 2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64">
                <a:moveTo>
                  <a:pt x="60" y="264"/>
                </a:moveTo>
                <a:cubicBezTo>
                  <a:pt x="58" y="264"/>
                  <a:pt x="59" y="262"/>
                  <a:pt x="59" y="261"/>
                </a:cubicBezTo>
                <a:cubicBezTo>
                  <a:pt x="59" y="259"/>
                  <a:pt x="59" y="255"/>
                  <a:pt x="60" y="256"/>
                </a:cubicBezTo>
                <a:cubicBezTo>
                  <a:pt x="61" y="258"/>
                  <a:pt x="60" y="260"/>
                  <a:pt x="60" y="261"/>
                </a:cubicBezTo>
                <a:cubicBezTo>
                  <a:pt x="60" y="262"/>
                  <a:pt x="61" y="264"/>
                  <a:pt x="60" y="264"/>
                </a:cubicBezTo>
                <a:close/>
                <a:moveTo>
                  <a:pt x="129" y="4"/>
                </a:moveTo>
                <a:cubicBezTo>
                  <a:pt x="129" y="4"/>
                  <a:pt x="130" y="2"/>
                  <a:pt x="130" y="2"/>
                </a:cubicBezTo>
                <a:cubicBezTo>
                  <a:pt x="130" y="3"/>
                  <a:pt x="130" y="4"/>
                  <a:pt x="129" y="4"/>
                </a:cubicBezTo>
                <a:close/>
                <a:moveTo>
                  <a:pt x="6" y="9"/>
                </a:moveTo>
                <a:cubicBezTo>
                  <a:pt x="6" y="9"/>
                  <a:pt x="7" y="7"/>
                  <a:pt x="7" y="8"/>
                </a:cubicBezTo>
                <a:cubicBezTo>
                  <a:pt x="7" y="8"/>
                  <a:pt x="7" y="9"/>
                  <a:pt x="6" y="9"/>
                </a:cubicBezTo>
                <a:close/>
                <a:moveTo>
                  <a:pt x="170" y="8"/>
                </a:moveTo>
                <a:cubicBezTo>
                  <a:pt x="169" y="8"/>
                  <a:pt x="171" y="4"/>
                  <a:pt x="171" y="5"/>
                </a:cubicBezTo>
                <a:cubicBezTo>
                  <a:pt x="172" y="6"/>
                  <a:pt x="171" y="8"/>
                  <a:pt x="170" y="8"/>
                </a:cubicBezTo>
                <a:close/>
                <a:moveTo>
                  <a:pt x="12" y="11"/>
                </a:moveTo>
                <a:cubicBezTo>
                  <a:pt x="11" y="11"/>
                  <a:pt x="12" y="9"/>
                  <a:pt x="12" y="8"/>
                </a:cubicBezTo>
                <a:cubicBezTo>
                  <a:pt x="12" y="8"/>
                  <a:pt x="12" y="6"/>
                  <a:pt x="13" y="7"/>
                </a:cubicBezTo>
                <a:cubicBezTo>
                  <a:pt x="14" y="8"/>
                  <a:pt x="13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172" y="8"/>
                </a:moveTo>
                <a:cubicBezTo>
                  <a:pt x="171" y="8"/>
                  <a:pt x="172" y="6"/>
                  <a:pt x="172" y="7"/>
                </a:cubicBezTo>
                <a:cubicBezTo>
                  <a:pt x="172" y="7"/>
                  <a:pt x="173" y="8"/>
                  <a:pt x="172" y="8"/>
                </a:cubicBezTo>
                <a:close/>
                <a:moveTo>
                  <a:pt x="12" y="13"/>
                </a:moveTo>
                <a:cubicBezTo>
                  <a:pt x="11" y="13"/>
                  <a:pt x="13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lose/>
                <a:moveTo>
                  <a:pt x="175" y="10"/>
                </a:moveTo>
                <a:cubicBezTo>
                  <a:pt x="174" y="11"/>
                  <a:pt x="175" y="8"/>
                  <a:pt x="175" y="7"/>
                </a:cubicBezTo>
                <a:cubicBezTo>
                  <a:pt x="175" y="6"/>
                  <a:pt x="175" y="3"/>
                  <a:pt x="176" y="4"/>
                </a:cubicBezTo>
                <a:cubicBezTo>
                  <a:pt x="177" y="5"/>
                  <a:pt x="176" y="8"/>
                  <a:pt x="176" y="9"/>
                </a:cubicBezTo>
                <a:cubicBezTo>
                  <a:pt x="176" y="10"/>
                  <a:pt x="176" y="10"/>
                  <a:pt x="175" y="10"/>
                </a:cubicBezTo>
                <a:close/>
                <a:moveTo>
                  <a:pt x="6" y="14"/>
                </a:moveTo>
                <a:cubicBezTo>
                  <a:pt x="6" y="14"/>
                  <a:pt x="7" y="13"/>
                  <a:pt x="7" y="13"/>
                </a:cubicBezTo>
                <a:cubicBezTo>
                  <a:pt x="7" y="14"/>
                  <a:pt x="7" y="14"/>
                  <a:pt x="6" y="14"/>
                </a:cubicBezTo>
                <a:close/>
                <a:moveTo>
                  <a:pt x="2" y="15"/>
                </a:moveTo>
                <a:cubicBezTo>
                  <a:pt x="1" y="15"/>
                  <a:pt x="1" y="13"/>
                  <a:pt x="1" y="12"/>
                </a:cubicBezTo>
                <a:cubicBezTo>
                  <a:pt x="1" y="11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2" y="5"/>
                  <a:pt x="4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3" y="9"/>
                  <a:pt x="3" y="9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3"/>
                  <a:pt x="3" y="15"/>
                  <a:pt x="2" y="15"/>
                </a:cubicBezTo>
                <a:close/>
                <a:moveTo>
                  <a:pt x="149" y="12"/>
                </a:moveTo>
                <a:cubicBezTo>
                  <a:pt x="149" y="12"/>
                  <a:pt x="149" y="11"/>
                  <a:pt x="149" y="11"/>
                </a:cubicBezTo>
                <a:cubicBezTo>
                  <a:pt x="149" y="11"/>
                  <a:pt x="149" y="12"/>
                  <a:pt x="149" y="12"/>
                </a:cubicBezTo>
                <a:close/>
                <a:moveTo>
                  <a:pt x="150" y="14"/>
                </a:moveTo>
                <a:cubicBezTo>
                  <a:pt x="149" y="14"/>
                  <a:pt x="150" y="11"/>
                  <a:pt x="150" y="10"/>
                </a:cubicBezTo>
                <a:cubicBezTo>
                  <a:pt x="150" y="9"/>
                  <a:pt x="150" y="5"/>
                  <a:pt x="150" y="6"/>
                </a:cubicBezTo>
                <a:cubicBezTo>
                  <a:pt x="151" y="8"/>
                  <a:pt x="151" y="11"/>
                  <a:pt x="151" y="13"/>
                </a:cubicBezTo>
                <a:cubicBezTo>
                  <a:pt x="151" y="14"/>
                  <a:pt x="150" y="14"/>
                  <a:pt x="150" y="14"/>
                </a:cubicBezTo>
                <a:close/>
                <a:moveTo>
                  <a:pt x="6" y="17"/>
                </a:moveTo>
                <a:cubicBezTo>
                  <a:pt x="6" y="17"/>
                  <a:pt x="7" y="16"/>
                  <a:pt x="7" y="16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184" y="14"/>
                </a:moveTo>
                <a:cubicBezTo>
                  <a:pt x="183" y="13"/>
                  <a:pt x="184" y="11"/>
                  <a:pt x="184" y="9"/>
                </a:cubicBezTo>
                <a:cubicBezTo>
                  <a:pt x="184" y="8"/>
                  <a:pt x="184" y="7"/>
                  <a:pt x="184" y="5"/>
                </a:cubicBezTo>
                <a:cubicBezTo>
                  <a:pt x="184" y="4"/>
                  <a:pt x="184" y="2"/>
                  <a:pt x="185" y="3"/>
                </a:cubicBezTo>
                <a:cubicBezTo>
                  <a:pt x="186" y="4"/>
                  <a:pt x="185" y="6"/>
                  <a:pt x="185" y="8"/>
                </a:cubicBezTo>
                <a:cubicBezTo>
                  <a:pt x="185" y="10"/>
                  <a:pt x="186" y="14"/>
                  <a:pt x="184" y="14"/>
                </a:cubicBezTo>
                <a:close/>
                <a:moveTo>
                  <a:pt x="172" y="14"/>
                </a:moveTo>
                <a:cubicBezTo>
                  <a:pt x="171" y="14"/>
                  <a:pt x="172" y="11"/>
                  <a:pt x="173" y="12"/>
                </a:cubicBezTo>
                <a:cubicBezTo>
                  <a:pt x="173" y="13"/>
                  <a:pt x="173" y="14"/>
                  <a:pt x="172" y="14"/>
                </a:cubicBezTo>
                <a:close/>
                <a:moveTo>
                  <a:pt x="150" y="16"/>
                </a:moveTo>
                <a:cubicBezTo>
                  <a:pt x="149" y="16"/>
                  <a:pt x="150" y="15"/>
                  <a:pt x="150" y="15"/>
                </a:cubicBezTo>
                <a:cubicBezTo>
                  <a:pt x="150" y="15"/>
                  <a:pt x="150" y="16"/>
                  <a:pt x="150" y="16"/>
                </a:cubicBezTo>
                <a:close/>
                <a:moveTo>
                  <a:pt x="192" y="15"/>
                </a:moveTo>
                <a:cubicBezTo>
                  <a:pt x="191" y="15"/>
                  <a:pt x="193" y="14"/>
                  <a:pt x="193" y="14"/>
                </a:cubicBezTo>
                <a:cubicBezTo>
                  <a:pt x="193" y="15"/>
                  <a:pt x="192" y="15"/>
                  <a:pt x="192" y="15"/>
                </a:cubicBezTo>
                <a:close/>
                <a:moveTo>
                  <a:pt x="12" y="20"/>
                </a:moveTo>
                <a:cubicBezTo>
                  <a:pt x="12" y="20"/>
                  <a:pt x="12" y="19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8"/>
                  <a:pt x="13" y="21"/>
                  <a:pt x="12" y="20"/>
                </a:cubicBezTo>
                <a:close/>
                <a:moveTo>
                  <a:pt x="184" y="19"/>
                </a:moveTo>
                <a:cubicBezTo>
                  <a:pt x="183" y="19"/>
                  <a:pt x="184" y="15"/>
                  <a:pt x="185" y="16"/>
                </a:cubicBezTo>
                <a:cubicBezTo>
                  <a:pt x="186" y="16"/>
                  <a:pt x="185" y="19"/>
                  <a:pt x="184" y="19"/>
                </a:cubicBezTo>
                <a:close/>
                <a:moveTo>
                  <a:pt x="172" y="19"/>
                </a:moveTo>
                <a:cubicBezTo>
                  <a:pt x="172" y="19"/>
                  <a:pt x="173" y="17"/>
                  <a:pt x="173" y="18"/>
                </a:cubicBezTo>
                <a:cubicBezTo>
                  <a:pt x="173" y="18"/>
                  <a:pt x="173" y="19"/>
                  <a:pt x="172" y="19"/>
                </a:cubicBezTo>
                <a:close/>
                <a:moveTo>
                  <a:pt x="13" y="23"/>
                </a:moveTo>
                <a:cubicBezTo>
                  <a:pt x="12" y="23"/>
                  <a:pt x="12" y="22"/>
                  <a:pt x="13" y="22"/>
                </a:cubicBezTo>
                <a:cubicBezTo>
                  <a:pt x="13" y="22"/>
                  <a:pt x="13" y="23"/>
                  <a:pt x="13" y="23"/>
                </a:cubicBezTo>
                <a:close/>
                <a:moveTo>
                  <a:pt x="1" y="24"/>
                </a:moveTo>
                <a:cubicBezTo>
                  <a:pt x="0" y="24"/>
                  <a:pt x="2" y="21"/>
                  <a:pt x="2" y="20"/>
                </a:cubicBezTo>
                <a:cubicBezTo>
                  <a:pt x="2" y="19"/>
                  <a:pt x="1" y="18"/>
                  <a:pt x="2" y="18"/>
                </a:cubicBezTo>
                <a:cubicBezTo>
                  <a:pt x="3" y="19"/>
                  <a:pt x="3" y="22"/>
                  <a:pt x="2" y="24"/>
                </a:cubicBezTo>
                <a:cubicBezTo>
                  <a:pt x="2" y="24"/>
                  <a:pt x="2" y="24"/>
                  <a:pt x="1" y="24"/>
                </a:cubicBezTo>
                <a:close/>
                <a:moveTo>
                  <a:pt x="185" y="23"/>
                </a:moveTo>
                <a:cubicBezTo>
                  <a:pt x="184" y="23"/>
                  <a:pt x="185" y="22"/>
                  <a:pt x="185" y="22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5" y="23"/>
                  <a:pt x="185" y="23"/>
                  <a:pt x="185" y="23"/>
                </a:cubicBezTo>
                <a:close/>
                <a:moveTo>
                  <a:pt x="176" y="25"/>
                </a:moveTo>
                <a:cubicBezTo>
                  <a:pt x="175" y="25"/>
                  <a:pt x="175" y="21"/>
                  <a:pt x="176" y="22"/>
                </a:cubicBezTo>
                <a:cubicBezTo>
                  <a:pt x="177" y="22"/>
                  <a:pt x="177" y="25"/>
                  <a:pt x="176" y="25"/>
                </a:cubicBezTo>
                <a:close/>
                <a:moveTo>
                  <a:pt x="172" y="25"/>
                </a:moveTo>
                <a:cubicBezTo>
                  <a:pt x="171" y="25"/>
                  <a:pt x="172" y="21"/>
                  <a:pt x="173" y="22"/>
                </a:cubicBezTo>
                <a:cubicBezTo>
                  <a:pt x="173" y="23"/>
                  <a:pt x="173" y="25"/>
                  <a:pt x="172" y="25"/>
                </a:cubicBezTo>
                <a:close/>
                <a:moveTo>
                  <a:pt x="2" y="30"/>
                </a:moveTo>
                <a:cubicBezTo>
                  <a:pt x="1" y="30"/>
                  <a:pt x="2" y="28"/>
                  <a:pt x="2" y="28"/>
                </a:cubicBezTo>
                <a:cubicBezTo>
                  <a:pt x="2" y="27"/>
                  <a:pt x="2" y="26"/>
                  <a:pt x="2" y="26"/>
                </a:cubicBezTo>
                <a:cubicBezTo>
                  <a:pt x="4" y="26"/>
                  <a:pt x="3" y="28"/>
                  <a:pt x="2" y="30"/>
                </a:cubicBezTo>
                <a:cubicBezTo>
                  <a:pt x="2" y="30"/>
                  <a:pt x="2" y="30"/>
                  <a:pt x="2" y="30"/>
                </a:cubicBezTo>
                <a:close/>
                <a:moveTo>
                  <a:pt x="113" y="29"/>
                </a:moveTo>
                <a:cubicBezTo>
                  <a:pt x="113" y="29"/>
                  <a:pt x="113" y="28"/>
                  <a:pt x="114" y="28"/>
                </a:cubicBezTo>
                <a:cubicBezTo>
                  <a:pt x="114" y="28"/>
                  <a:pt x="114" y="29"/>
                  <a:pt x="113" y="29"/>
                </a:cubicBezTo>
                <a:close/>
                <a:moveTo>
                  <a:pt x="150" y="29"/>
                </a:moveTo>
                <a:cubicBezTo>
                  <a:pt x="149" y="29"/>
                  <a:pt x="150" y="27"/>
                  <a:pt x="150" y="28"/>
                </a:cubicBezTo>
                <a:cubicBezTo>
                  <a:pt x="150" y="28"/>
                  <a:pt x="151" y="29"/>
                  <a:pt x="150" y="29"/>
                </a:cubicBezTo>
                <a:close/>
                <a:moveTo>
                  <a:pt x="7" y="32"/>
                </a:moveTo>
                <a:cubicBezTo>
                  <a:pt x="7" y="32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lose/>
                <a:moveTo>
                  <a:pt x="172" y="29"/>
                </a:moveTo>
                <a:cubicBezTo>
                  <a:pt x="172" y="29"/>
                  <a:pt x="173" y="27"/>
                  <a:pt x="173" y="28"/>
                </a:cubicBezTo>
                <a:cubicBezTo>
                  <a:pt x="173" y="28"/>
                  <a:pt x="173" y="29"/>
                  <a:pt x="172" y="29"/>
                </a:cubicBezTo>
                <a:close/>
                <a:moveTo>
                  <a:pt x="12" y="34"/>
                </a:moveTo>
                <a:cubicBezTo>
                  <a:pt x="12" y="34"/>
                  <a:pt x="13" y="33"/>
                  <a:pt x="13" y="33"/>
                </a:cubicBezTo>
                <a:cubicBezTo>
                  <a:pt x="14" y="34"/>
                  <a:pt x="13" y="34"/>
                  <a:pt x="12" y="34"/>
                </a:cubicBezTo>
                <a:close/>
                <a:moveTo>
                  <a:pt x="113" y="33"/>
                </a:moveTo>
                <a:cubicBezTo>
                  <a:pt x="113" y="33"/>
                  <a:pt x="113" y="32"/>
                  <a:pt x="113" y="32"/>
                </a:cubicBezTo>
                <a:cubicBezTo>
                  <a:pt x="113" y="31"/>
                  <a:pt x="114" y="33"/>
                  <a:pt x="113" y="33"/>
                </a:cubicBezTo>
                <a:close/>
                <a:moveTo>
                  <a:pt x="173" y="33"/>
                </a:moveTo>
                <a:cubicBezTo>
                  <a:pt x="171" y="33"/>
                  <a:pt x="172" y="29"/>
                  <a:pt x="173" y="30"/>
                </a:cubicBezTo>
                <a:cubicBezTo>
                  <a:pt x="173" y="31"/>
                  <a:pt x="174" y="33"/>
                  <a:pt x="173" y="33"/>
                </a:cubicBezTo>
                <a:close/>
                <a:moveTo>
                  <a:pt x="130" y="35"/>
                </a:moveTo>
                <a:cubicBezTo>
                  <a:pt x="130" y="35"/>
                  <a:pt x="131" y="34"/>
                  <a:pt x="131" y="34"/>
                </a:cubicBezTo>
                <a:cubicBezTo>
                  <a:pt x="131" y="34"/>
                  <a:pt x="130" y="35"/>
                  <a:pt x="130" y="35"/>
                </a:cubicBezTo>
                <a:close/>
                <a:moveTo>
                  <a:pt x="125" y="42"/>
                </a:moveTo>
                <a:cubicBezTo>
                  <a:pt x="125" y="42"/>
                  <a:pt x="125" y="39"/>
                  <a:pt x="126" y="40"/>
                </a:cubicBezTo>
                <a:cubicBezTo>
                  <a:pt x="126" y="41"/>
                  <a:pt x="126" y="42"/>
                  <a:pt x="125" y="42"/>
                </a:cubicBezTo>
                <a:close/>
                <a:moveTo>
                  <a:pt x="115" y="44"/>
                </a:moveTo>
                <a:cubicBezTo>
                  <a:pt x="114" y="44"/>
                  <a:pt x="115" y="41"/>
                  <a:pt x="116" y="42"/>
                </a:cubicBezTo>
                <a:cubicBezTo>
                  <a:pt x="116" y="42"/>
                  <a:pt x="116" y="44"/>
                  <a:pt x="115" y="44"/>
                </a:cubicBezTo>
                <a:close/>
                <a:moveTo>
                  <a:pt x="12" y="47"/>
                </a:moveTo>
                <a:cubicBezTo>
                  <a:pt x="11" y="47"/>
                  <a:pt x="12" y="44"/>
                  <a:pt x="10" y="44"/>
                </a:cubicBezTo>
                <a:cubicBezTo>
                  <a:pt x="10" y="44"/>
                  <a:pt x="10" y="46"/>
                  <a:pt x="10" y="45"/>
                </a:cubicBezTo>
                <a:cubicBezTo>
                  <a:pt x="9" y="44"/>
                  <a:pt x="10" y="43"/>
                  <a:pt x="10" y="41"/>
                </a:cubicBezTo>
                <a:cubicBezTo>
                  <a:pt x="10" y="41"/>
                  <a:pt x="10" y="38"/>
                  <a:pt x="10" y="39"/>
                </a:cubicBezTo>
                <a:cubicBezTo>
                  <a:pt x="10" y="40"/>
                  <a:pt x="10" y="42"/>
                  <a:pt x="11" y="41"/>
                </a:cubicBezTo>
                <a:cubicBezTo>
                  <a:pt x="11" y="40"/>
                  <a:pt x="11" y="36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8" y="37"/>
                  <a:pt x="9" y="34"/>
                  <a:pt x="9" y="32"/>
                </a:cubicBezTo>
                <a:cubicBezTo>
                  <a:pt x="9" y="31"/>
                  <a:pt x="9" y="29"/>
                  <a:pt x="9" y="28"/>
                </a:cubicBezTo>
                <a:cubicBezTo>
                  <a:pt x="8" y="27"/>
                  <a:pt x="9" y="26"/>
                  <a:pt x="8" y="26"/>
                </a:cubicBezTo>
                <a:cubicBezTo>
                  <a:pt x="7" y="26"/>
                  <a:pt x="8" y="28"/>
                  <a:pt x="7" y="28"/>
                </a:cubicBezTo>
                <a:cubicBezTo>
                  <a:pt x="6" y="28"/>
                  <a:pt x="7" y="26"/>
                  <a:pt x="8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10" y="23"/>
                  <a:pt x="9" y="21"/>
                  <a:pt x="9" y="19"/>
                </a:cubicBezTo>
                <a:cubicBezTo>
                  <a:pt x="8" y="16"/>
                  <a:pt x="9" y="14"/>
                  <a:pt x="8" y="11"/>
                </a:cubicBezTo>
                <a:cubicBezTo>
                  <a:pt x="8" y="11"/>
                  <a:pt x="7" y="12"/>
                  <a:pt x="7" y="11"/>
                </a:cubicBezTo>
                <a:cubicBezTo>
                  <a:pt x="6" y="11"/>
                  <a:pt x="7" y="10"/>
                  <a:pt x="7" y="10"/>
                </a:cubicBezTo>
                <a:cubicBezTo>
                  <a:pt x="8" y="10"/>
                  <a:pt x="8" y="11"/>
                  <a:pt x="8" y="10"/>
                </a:cubicBezTo>
                <a:cubicBezTo>
                  <a:pt x="9" y="9"/>
                  <a:pt x="8" y="9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5"/>
                  <a:pt x="11" y="5"/>
                </a:cubicBezTo>
                <a:cubicBezTo>
                  <a:pt x="12" y="6"/>
                  <a:pt x="11" y="8"/>
                  <a:pt x="11" y="10"/>
                </a:cubicBezTo>
                <a:cubicBezTo>
                  <a:pt x="11" y="21"/>
                  <a:pt x="11" y="31"/>
                  <a:pt x="12" y="43"/>
                </a:cubicBezTo>
                <a:cubicBezTo>
                  <a:pt x="12" y="44"/>
                  <a:pt x="13" y="47"/>
                  <a:pt x="12" y="47"/>
                </a:cubicBezTo>
                <a:close/>
                <a:moveTo>
                  <a:pt x="185" y="44"/>
                </a:moveTo>
                <a:cubicBezTo>
                  <a:pt x="185" y="44"/>
                  <a:pt x="185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lose/>
                <a:moveTo>
                  <a:pt x="149" y="45"/>
                </a:moveTo>
                <a:cubicBezTo>
                  <a:pt x="148" y="45"/>
                  <a:pt x="149" y="42"/>
                  <a:pt x="149" y="43"/>
                </a:cubicBezTo>
                <a:cubicBezTo>
                  <a:pt x="150" y="43"/>
                  <a:pt x="150" y="45"/>
                  <a:pt x="149" y="45"/>
                </a:cubicBezTo>
                <a:close/>
                <a:moveTo>
                  <a:pt x="13" y="48"/>
                </a:moveTo>
                <a:cubicBezTo>
                  <a:pt x="12" y="48"/>
                  <a:pt x="13" y="46"/>
                  <a:pt x="14" y="46"/>
                </a:cubicBezTo>
                <a:cubicBezTo>
                  <a:pt x="14" y="47"/>
                  <a:pt x="13" y="48"/>
                  <a:pt x="13" y="48"/>
                </a:cubicBezTo>
                <a:close/>
                <a:moveTo>
                  <a:pt x="125" y="46"/>
                </a:moveTo>
                <a:cubicBezTo>
                  <a:pt x="125" y="46"/>
                  <a:pt x="126" y="44"/>
                  <a:pt x="126" y="45"/>
                </a:cubicBezTo>
                <a:cubicBezTo>
                  <a:pt x="126" y="45"/>
                  <a:pt x="126" y="46"/>
                  <a:pt x="125" y="46"/>
                </a:cubicBezTo>
                <a:close/>
                <a:moveTo>
                  <a:pt x="192" y="45"/>
                </a:moveTo>
                <a:cubicBezTo>
                  <a:pt x="192" y="45"/>
                  <a:pt x="192" y="43"/>
                  <a:pt x="193" y="43"/>
                </a:cubicBezTo>
                <a:cubicBezTo>
                  <a:pt x="193" y="44"/>
                  <a:pt x="193" y="45"/>
                  <a:pt x="192" y="45"/>
                </a:cubicBezTo>
                <a:close/>
                <a:moveTo>
                  <a:pt x="122" y="47"/>
                </a:moveTo>
                <a:cubicBezTo>
                  <a:pt x="120" y="47"/>
                  <a:pt x="121" y="45"/>
                  <a:pt x="121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3" y="44"/>
                  <a:pt x="123" y="47"/>
                  <a:pt x="122" y="47"/>
                </a:cubicBezTo>
                <a:close/>
                <a:moveTo>
                  <a:pt x="120" y="48"/>
                </a:moveTo>
                <a:cubicBezTo>
                  <a:pt x="119" y="48"/>
                  <a:pt x="120" y="46"/>
                  <a:pt x="120" y="46"/>
                </a:cubicBezTo>
                <a:cubicBezTo>
                  <a:pt x="120" y="47"/>
                  <a:pt x="120" y="48"/>
                  <a:pt x="120" y="48"/>
                </a:cubicBezTo>
                <a:close/>
                <a:moveTo>
                  <a:pt x="149" y="50"/>
                </a:moveTo>
                <a:cubicBezTo>
                  <a:pt x="148" y="50"/>
                  <a:pt x="149" y="47"/>
                  <a:pt x="149" y="48"/>
                </a:cubicBezTo>
                <a:cubicBezTo>
                  <a:pt x="150" y="48"/>
                  <a:pt x="150" y="50"/>
                  <a:pt x="149" y="50"/>
                </a:cubicBezTo>
                <a:close/>
                <a:moveTo>
                  <a:pt x="192" y="49"/>
                </a:moveTo>
                <a:cubicBezTo>
                  <a:pt x="192" y="49"/>
                  <a:pt x="193" y="48"/>
                  <a:pt x="193" y="48"/>
                </a:cubicBezTo>
                <a:cubicBezTo>
                  <a:pt x="193" y="48"/>
                  <a:pt x="193" y="49"/>
                  <a:pt x="192" y="49"/>
                </a:cubicBezTo>
                <a:close/>
                <a:moveTo>
                  <a:pt x="172" y="51"/>
                </a:moveTo>
                <a:cubicBezTo>
                  <a:pt x="172" y="51"/>
                  <a:pt x="173" y="48"/>
                  <a:pt x="173" y="49"/>
                </a:cubicBezTo>
                <a:cubicBezTo>
                  <a:pt x="173" y="49"/>
                  <a:pt x="173" y="51"/>
                  <a:pt x="172" y="51"/>
                </a:cubicBezTo>
                <a:close/>
                <a:moveTo>
                  <a:pt x="181" y="53"/>
                </a:moveTo>
                <a:cubicBezTo>
                  <a:pt x="180" y="53"/>
                  <a:pt x="181" y="49"/>
                  <a:pt x="182" y="50"/>
                </a:cubicBezTo>
                <a:cubicBezTo>
                  <a:pt x="182" y="51"/>
                  <a:pt x="182" y="53"/>
                  <a:pt x="181" y="53"/>
                </a:cubicBezTo>
                <a:close/>
                <a:moveTo>
                  <a:pt x="2" y="57"/>
                </a:moveTo>
                <a:cubicBezTo>
                  <a:pt x="2" y="57"/>
                  <a:pt x="3" y="55"/>
                  <a:pt x="3" y="56"/>
                </a:cubicBezTo>
                <a:cubicBezTo>
                  <a:pt x="3" y="56"/>
                  <a:pt x="3" y="57"/>
                  <a:pt x="2" y="57"/>
                </a:cubicBezTo>
                <a:close/>
                <a:moveTo>
                  <a:pt x="116" y="56"/>
                </a:moveTo>
                <a:cubicBezTo>
                  <a:pt x="116" y="56"/>
                  <a:pt x="117" y="55"/>
                  <a:pt x="117" y="55"/>
                </a:cubicBezTo>
                <a:cubicBezTo>
                  <a:pt x="117" y="55"/>
                  <a:pt x="117" y="56"/>
                  <a:pt x="116" y="56"/>
                </a:cubicBezTo>
                <a:close/>
                <a:moveTo>
                  <a:pt x="17" y="59"/>
                </a:moveTo>
                <a:cubicBezTo>
                  <a:pt x="16" y="59"/>
                  <a:pt x="17" y="56"/>
                  <a:pt x="17" y="57"/>
                </a:cubicBezTo>
                <a:cubicBezTo>
                  <a:pt x="18" y="57"/>
                  <a:pt x="18" y="59"/>
                  <a:pt x="17" y="59"/>
                </a:cubicBezTo>
                <a:close/>
                <a:moveTo>
                  <a:pt x="12" y="59"/>
                </a:moveTo>
                <a:cubicBezTo>
                  <a:pt x="11" y="59"/>
                  <a:pt x="12" y="57"/>
                  <a:pt x="12" y="58"/>
                </a:cubicBezTo>
                <a:cubicBezTo>
                  <a:pt x="12" y="58"/>
                  <a:pt x="13" y="59"/>
                  <a:pt x="12" y="59"/>
                </a:cubicBezTo>
                <a:close/>
                <a:moveTo>
                  <a:pt x="173" y="56"/>
                </a:moveTo>
                <a:cubicBezTo>
                  <a:pt x="172" y="56"/>
                  <a:pt x="173" y="54"/>
                  <a:pt x="173" y="54"/>
                </a:cubicBezTo>
                <a:cubicBezTo>
                  <a:pt x="173" y="55"/>
                  <a:pt x="173" y="56"/>
                  <a:pt x="173" y="56"/>
                </a:cubicBezTo>
                <a:close/>
                <a:moveTo>
                  <a:pt x="130" y="58"/>
                </a:moveTo>
                <a:cubicBezTo>
                  <a:pt x="129" y="58"/>
                  <a:pt x="130" y="56"/>
                  <a:pt x="130" y="55"/>
                </a:cubicBezTo>
                <a:cubicBezTo>
                  <a:pt x="130" y="54"/>
                  <a:pt x="130" y="53"/>
                  <a:pt x="131" y="53"/>
                </a:cubicBezTo>
                <a:cubicBezTo>
                  <a:pt x="132" y="54"/>
                  <a:pt x="131" y="56"/>
                  <a:pt x="131" y="58"/>
                </a:cubicBezTo>
                <a:cubicBezTo>
                  <a:pt x="130" y="58"/>
                  <a:pt x="130" y="58"/>
                  <a:pt x="130" y="58"/>
                </a:cubicBezTo>
                <a:close/>
                <a:moveTo>
                  <a:pt x="149" y="58"/>
                </a:moveTo>
                <a:cubicBezTo>
                  <a:pt x="149" y="58"/>
                  <a:pt x="150" y="56"/>
                  <a:pt x="150" y="57"/>
                </a:cubicBezTo>
                <a:cubicBezTo>
                  <a:pt x="150" y="57"/>
                  <a:pt x="150" y="58"/>
                  <a:pt x="149" y="58"/>
                </a:cubicBezTo>
                <a:close/>
                <a:moveTo>
                  <a:pt x="115" y="59"/>
                </a:moveTo>
                <a:cubicBezTo>
                  <a:pt x="114" y="59"/>
                  <a:pt x="114" y="57"/>
                  <a:pt x="114" y="57"/>
                </a:cubicBezTo>
                <a:cubicBezTo>
                  <a:pt x="115" y="56"/>
                  <a:pt x="114" y="55"/>
                  <a:pt x="115" y="55"/>
                </a:cubicBezTo>
                <a:cubicBezTo>
                  <a:pt x="116" y="54"/>
                  <a:pt x="116" y="59"/>
                  <a:pt x="115" y="59"/>
                </a:cubicBezTo>
                <a:close/>
                <a:moveTo>
                  <a:pt x="193" y="58"/>
                </a:moveTo>
                <a:cubicBezTo>
                  <a:pt x="191" y="58"/>
                  <a:pt x="193" y="56"/>
                  <a:pt x="193" y="55"/>
                </a:cubicBezTo>
                <a:cubicBezTo>
                  <a:pt x="193" y="54"/>
                  <a:pt x="193" y="50"/>
                  <a:pt x="193" y="51"/>
                </a:cubicBezTo>
                <a:cubicBezTo>
                  <a:pt x="194" y="54"/>
                  <a:pt x="194" y="56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lose/>
                <a:moveTo>
                  <a:pt x="181" y="59"/>
                </a:moveTo>
                <a:cubicBezTo>
                  <a:pt x="180" y="59"/>
                  <a:pt x="181" y="57"/>
                  <a:pt x="181" y="56"/>
                </a:cubicBezTo>
                <a:cubicBezTo>
                  <a:pt x="181" y="56"/>
                  <a:pt x="181" y="55"/>
                  <a:pt x="181" y="55"/>
                </a:cubicBezTo>
                <a:cubicBezTo>
                  <a:pt x="182" y="56"/>
                  <a:pt x="182" y="59"/>
                  <a:pt x="181" y="59"/>
                </a:cubicBezTo>
                <a:close/>
                <a:moveTo>
                  <a:pt x="192" y="61"/>
                </a:moveTo>
                <a:cubicBezTo>
                  <a:pt x="191" y="61"/>
                  <a:pt x="192" y="59"/>
                  <a:pt x="193" y="59"/>
                </a:cubicBezTo>
                <a:cubicBezTo>
                  <a:pt x="193" y="60"/>
                  <a:pt x="193" y="61"/>
                  <a:pt x="192" y="61"/>
                </a:cubicBezTo>
                <a:close/>
                <a:moveTo>
                  <a:pt x="149" y="62"/>
                </a:moveTo>
                <a:cubicBezTo>
                  <a:pt x="148" y="62"/>
                  <a:pt x="149" y="58"/>
                  <a:pt x="150" y="59"/>
                </a:cubicBezTo>
                <a:cubicBezTo>
                  <a:pt x="150" y="60"/>
                  <a:pt x="150" y="62"/>
                  <a:pt x="149" y="62"/>
                </a:cubicBezTo>
                <a:close/>
                <a:moveTo>
                  <a:pt x="130" y="63"/>
                </a:moveTo>
                <a:cubicBezTo>
                  <a:pt x="130" y="63"/>
                  <a:pt x="130" y="60"/>
                  <a:pt x="131" y="61"/>
                </a:cubicBezTo>
                <a:cubicBezTo>
                  <a:pt x="131" y="61"/>
                  <a:pt x="131" y="63"/>
                  <a:pt x="130" y="63"/>
                </a:cubicBezTo>
                <a:close/>
                <a:moveTo>
                  <a:pt x="151" y="63"/>
                </a:moveTo>
                <a:cubicBezTo>
                  <a:pt x="151" y="63"/>
                  <a:pt x="152" y="61"/>
                  <a:pt x="152" y="61"/>
                </a:cubicBezTo>
                <a:cubicBezTo>
                  <a:pt x="152" y="62"/>
                  <a:pt x="152" y="63"/>
                  <a:pt x="151" y="63"/>
                </a:cubicBezTo>
                <a:close/>
                <a:moveTo>
                  <a:pt x="117" y="64"/>
                </a:moveTo>
                <a:cubicBezTo>
                  <a:pt x="116" y="64"/>
                  <a:pt x="117" y="63"/>
                  <a:pt x="117" y="63"/>
                </a:cubicBezTo>
                <a:cubicBezTo>
                  <a:pt x="117" y="63"/>
                  <a:pt x="117" y="64"/>
                  <a:pt x="117" y="64"/>
                </a:cubicBezTo>
                <a:close/>
                <a:moveTo>
                  <a:pt x="85" y="65"/>
                </a:moveTo>
                <a:cubicBezTo>
                  <a:pt x="84" y="64"/>
                  <a:pt x="86" y="63"/>
                  <a:pt x="87" y="62"/>
                </a:cubicBezTo>
                <a:cubicBezTo>
                  <a:pt x="87" y="61"/>
                  <a:pt x="87" y="58"/>
                  <a:pt x="87" y="59"/>
                </a:cubicBezTo>
                <a:cubicBezTo>
                  <a:pt x="88" y="61"/>
                  <a:pt x="87" y="66"/>
                  <a:pt x="85" y="65"/>
                </a:cubicBezTo>
                <a:close/>
                <a:moveTo>
                  <a:pt x="193" y="63"/>
                </a:moveTo>
                <a:cubicBezTo>
                  <a:pt x="192" y="63"/>
                  <a:pt x="193" y="62"/>
                  <a:pt x="193" y="62"/>
                </a:cubicBezTo>
                <a:cubicBezTo>
                  <a:pt x="193" y="62"/>
                  <a:pt x="193" y="63"/>
                  <a:pt x="193" y="63"/>
                </a:cubicBezTo>
                <a:close/>
                <a:moveTo>
                  <a:pt x="10" y="67"/>
                </a:moveTo>
                <a:cubicBezTo>
                  <a:pt x="10" y="67"/>
                  <a:pt x="10" y="65"/>
                  <a:pt x="11" y="65"/>
                </a:cubicBezTo>
                <a:cubicBezTo>
                  <a:pt x="11" y="66"/>
                  <a:pt x="11" y="67"/>
                  <a:pt x="10" y="67"/>
                </a:cubicBezTo>
                <a:close/>
                <a:moveTo>
                  <a:pt x="182" y="65"/>
                </a:moveTo>
                <a:cubicBezTo>
                  <a:pt x="181" y="65"/>
                  <a:pt x="182" y="63"/>
                  <a:pt x="182" y="64"/>
                </a:cubicBezTo>
                <a:cubicBezTo>
                  <a:pt x="182" y="64"/>
                  <a:pt x="182" y="65"/>
                  <a:pt x="182" y="65"/>
                </a:cubicBezTo>
                <a:close/>
                <a:moveTo>
                  <a:pt x="192" y="65"/>
                </a:moveTo>
                <a:cubicBezTo>
                  <a:pt x="192" y="65"/>
                  <a:pt x="193" y="64"/>
                  <a:pt x="193" y="64"/>
                </a:cubicBezTo>
                <a:cubicBezTo>
                  <a:pt x="193" y="64"/>
                  <a:pt x="193" y="65"/>
                  <a:pt x="192" y="65"/>
                </a:cubicBezTo>
                <a:close/>
                <a:moveTo>
                  <a:pt x="11" y="74"/>
                </a:moveTo>
                <a:cubicBezTo>
                  <a:pt x="11" y="74"/>
                  <a:pt x="11" y="73"/>
                  <a:pt x="12" y="73"/>
                </a:cubicBezTo>
                <a:cubicBezTo>
                  <a:pt x="12" y="73"/>
                  <a:pt x="13" y="74"/>
                  <a:pt x="12" y="74"/>
                </a:cubicBezTo>
                <a:cubicBezTo>
                  <a:pt x="12" y="74"/>
                  <a:pt x="12" y="74"/>
                  <a:pt x="11" y="74"/>
                </a:cubicBezTo>
                <a:close/>
                <a:moveTo>
                  <a:pt x="172" y="71"/>
                </a:moveTo>
                <a:cubicBezTo>
                  <a:pt x="171" y="71"/>
                  <a:pt x="172" y="69"/>
                  <a:pt x="172" y="67"/>
                </a:cubicBezTo>
                <a:cubicBezTo>
                  <a:pt x="172" y="66"/>
                  <a:pt x="172" y="62"/>
                  <a:pt x="173" y="63"/>
                </a:cubicBezTo>
                <a:cubicBezTo>
                  <a:pt x="174" y="65"/>
                  <a:pt x="173" y="68"/>
                  <a:pt x="173" y="70"/>
                </a:cubicBezTo>
                <a:cubicBezTo>
                  <a:pt x="173" y="71"/>
                  <a:pt x="173" y="71"/>
                  <a:pt x="172" y="71"/>
                </a:cubicBezTo>
                <a:close/>
                <a:moveTo>
                  <a:pt x="17" y="75"/>
                </a:moveTo>
                <a:cubicBezTo>
                  <a:pt x="16" y="75"/>
                  <a:pt x="17" y="72"/>
                  <a:pt x="17" y="71"/>
                </a:cubicBezTo>
                <a:cubicBezTo>
                  <a:pt x="17" y="67"/>
                  <a:pt x="16" y="57"/>
                  <a:pt x="17" y="60"/>
                </a:cubicBezTo>
                <a:cubicBezTo>
                  <a:pt x="18" y="61"/>
                  <a:pt x="17" y="62"/>
                  <a:pt x="17" y="63"/>
                </a:cubicBezTo>
                <a:cubicBezTo>
                  <a:pt x="17" y="64"/>
                  <a:pt x="18" y="64"/>
                  <a:pt x="18" y="65"/>
                </a:cubicBezTo>
                <a:cubicBezTo>
                  <a:pt x="18" y="66"/>
                  <a:pt x="17" y="67"/>
                  <a:pt x="17" y="68"/>
                </a:cubicBezTo>
                <a:cubicBezTo>
                  <a:pt x="17" y="69"/>
                  <a:pt x="18" y="70"/>
                  <a:pt x="18" y="72"/>
                </a:cubicBezTo>
                <a:cubicBezTo>
                  <a:pt x="18" y="73"/>
                  <a:pt x="18" y="75"/>
                  <a:pt x="17" y="75"/>
                </a:cubicBezTo>
                <a:close/>
                <a:moveTo>
                  <a:pt x="148" y="76"/>
                </a:moveTo>
                <a:cubicBezTo>
                  <a:pt x="147" y="76"/>
                  <a:pt x="148" y="74"/>
                  <a:pt x="148" y="73"/>
                </a:cubicBezTo>
                <a:cubicBezTo>
                  <a:pt x="147" y="69"/>
                  <a:pt x="148" y="65"/>
                  <a:pt x="147" y="61"/>
                </a:cubicBezTo>
                <a:cubicBezTo>
                  <a:pt x="146" y="49"/>
                  <a:pt x="147" y="39"/>
                  <a:pt x="146" y="28"/>
                </a:cubicBezTo>
                <a:cubicBezTo>
                  <a:pt x="145" y="19"/>
                  <a:pt x="145" y="12"/>
                  <a:pt x="145" y="4"/>
                </a:cubicBezTo>
                <a:cubicBezTo>
                  <a:pt x="145" y="4"/>
                  <a:pt x="145" y="3"/>
                  <a:pt x="145" y="2"/>
                </a:cubicBezTo>
                <a:cubicBezTo>
                  <a:pt x="146" y="2"/>
                  <a:pt x="148" y="2"/>
                  <a:pt x="148" y="3"/>
                </a:cubicBezTo>
                <a:cubicBezTo>
                  <a:pt x="149" y="4"/>
                  <a:pt x="148" y="6"/>
                  <a:pt x="148" y="8"/>
                </a:cubicBezTo>
                <a:cubicBezTo>
                  <a:pt x="148" y="14"/>
                  <a:pt x="148" y="19"/>
                  <a:pt x="148" y="25"/>
                </a:cubicBezTo>
                <a:cubicBezTo>
                  <a:pt x="148" y="26"/>
                  <a:pt x="148" y="28"/>
                  <a:pt x="148" y="28"/>
                </a:cubicBezTo>
                <a:cubicBezTo>
                  <a:pt x="147" y="26"/>
                  <a:pt x="149" y="23"/>
                  <a:pt x="147" y="23"/>
                </a:cubicBezTo>
                <a:cubicBezTo>
                  <a:pt x="145" y="23"/>
                  <a:pt x="147" y="26"/>
                  <a:pt x="147" y="28"/>
                </a:cubicBezTo>
                <a:cubicBezTo>
                  <a:pt x="147" y="44"/>
                  <a:pt x="149" y="58"/>
                  <a:pt x="149" y="73"/>
                </a:cubicBezTo>
                <a:cubicBezTo>
                  <a:pt x="149" y="74"/>
                  <a:pt x="149" y="76"/>
                  <a:pt x="148" y="76"/>
                </a:cubicBezTo>
                <a:close/>
                <a:moveTo>
                  <a:pt x="87" y="78"/>
                </a:moveTo>
                <a:cubicBezTo>
                  <a:pt x="85" y="78"/>
                  <a:pt x="87" y="74"/>
                  <a:pt x="86" y="74"/>
                </a:cubicBezTo>
                <a:cubicBezTo>
                  <a:pt x="85" y="74"/>
                  <a:pt x="85" y="76"/>
                  <a:pt x="85" y="75"/>
                </a:cubicBezTo>
                <a:cubicBezTo>
                  <a:pt x="84" y="74"/>
                  <a:pt x="87" y="72"/>
                  <a:pt x="86" y="70"/>
                </a:cubicBezTo>
                <a:cubicBezTo>
                  <a:pt x="86" y="69"/>
                  <a:pt x="84" y="68"/>
                  <a:pt x="85" y="67"/>
                </a:cubicBezTo>
                <a:cubicBezTo>
                  <a:pt x="85" y="67"/>
                  <a:pt x="86" y="68"/>
                  <a:pt x="87" y="67"/>
                </a:cubicBezTo>
                <a:cubicBezTo>
                  <a:pt x="87" y="67"/>
                  <a:pt x="88" y="65"/>
                  <a:pt x="88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8" y="70"/>
                  <a:pt x="88" y="73"/>
                  <a:pt x="88" y="75"/>
                </a:cubicBezTo>
                <a:cubicBezTo>
                  <a:pt x="87" y="76"/>
                  <a:pt x="88" y="78"/>
                  <a:pt x="87" y="78"/>
                </a:cubicBezTo>
                <a:close/>
                <a:moveTo>
                  <a:pt x="17" y="80"/>
                </a:moveTo>
                <a:cubicBezTo>
                  <a:pt x="16" y="80"/>
                  <a:pt x="18" y="77"/>
                  <a:pt x="18" y="77"/>
                </a:cubicBezTo>
                <a:cubicBezTo>
                  <a:pt x="18" y="78"/>
                  <a:pt x="18" y="80"/>
                  <a:pt x="17" y="80"/>
                </a:cubicBezTo>
                <a:close/>
                <a:moveTo>
                  <a:pt x="148" y="79"/>
                </a:moveTo>
                <a:cubicBezTo>
                  <a:pt x="147" y="79"/>
                  <a:pt x="148" y="77"/>
                  <a:pt x="149" y="77"/>
                </a:cubicBezTo>
                <a:cubicBezTo>
                  <a:pt x="149" y="78"/>
                  <a:pt x="149" y="79"/>
                  <a:pt x="148" y="79"/>
                </a:cubicBezTo>
                <a:close/>
                <a:moveTo>
                  <a:pt x="88" y="82"/>
                </a:moveTo>
                <a:cubicBezTo>
                  <a:pt x="87" y="82"/>
                  <a:pt x="87" y="81"/>
                  <a:pt x="87" y="81"/>
                </a:cubicBezTo>
                <a:cubicBezTo>
                  <a:pt x="86" y="81"/>
                  <a:pt x="87" y="79"/>
                  <a:pt x="87" y="79"/>
                </a:cubicBezTo>
                <a:cubicBezTo>
                  <a:pt x="88" y="80"/>
                  <a:pt x="89" y="82"/>
                  <a:pt x="88" y="82"/>
                </a:cubicBezTo>
                <a:close/>
                <a:moveTo>
                  <a:pt x="183" y="82"/>
                </a:moveTo>
                <a:cubicBezTo>
                  <a:pt x="182" y="82"/>
                  <a:pt x="183" y="80"/>
                  <a:pt x="183" y="79"/>
                </a:cubicBezTo>
                <a:cubicBezTo>
                  <a:pt x="183" y="78"/>
                  <a:pt x="184" y="77"/>
                  <a:pt x="184" y="77"/>
                </a:cubicBezTo>
                <a:cubicBezTo>
                  <a:pt x="185" y="78"/>
                  <a:pt x="184" y="79"/>
                  <a:pt x="184" y="80"/>
                </a:cubicBezTo>
                <a:cubicBezTo>
                  <a:pt x="184" y="80"/>
                  <a:pt x="184" y="82"/>
                  <a:pt x="183" y="82"/>
                </a:cubicBezTo>
                <a:close/>
                <a:moveTo>
                  <a:pt x="179" y="83"/>
                </a:moveTo>
                <a:cubicBezTo>
                  <a:pt x="179" y="83"/>
                  <a:pt x="179" y="83"/>
                  <a:pt x="179" y="82"/>
                </a:cubicBezTo>
                <a:cubicBezTo>
                  <a:pt x="179" y="88"/>
                  <a:pt x="178" y="93"/>
                  <a:pt x="178" y="98"/>
                </a:cubicBezTo>
                <a:cubicBezTo>
                  <a:pt x="178" y="100"/>
                  <a:pt x="179" y="101"/>
                  <a:pt x="179" y="103"/>
                </a:cubicBezTo>
                <a:cubicBezTo>
                  <a:pt x="179" y="104"/>
                  <a:pt x="179" y="106"/>
                  <a:pt x="179" y="107"/>
                </a:cubicBezTo>
                <a:cubicBezTo>
                  <a:pt x="179" y="108"/>
                  <a:pt x="179" y="110"/>
                  <a:pt x="178" y="110"/>
                </a:cubicBezTo>
                <a:cubicBezTo>
                  <a:pt x="178" y="110"/>
                  <a:pt x="178" y="109"/>
                  <a:pt x="177" y="110"/>
                </a:cubicBezTo>
                <a:cubicBezTo>
                  <a:pt x="177" y="110"/>
                  <a:pt x="178" y="111"/>
                  <a:pt x="178" y="111"/>
                </a:cubicBezTo>
                <a:cubicBezTo>
                  <a:pt x="178" y="112"/>
                  <a:pt x="179" y="111"/>
                  <a:pt x="179" y="111"/>
                </a:cubicBezTo>
                <a:cubicBezTo>
                  <a:pt x="180" y="113"/>
                  <a:pt x="178" y="119"/>
                  <a:pt x="178" y="117"/>
                </a:cubicBezTo>
                <a:cubicBezTo>
                  <a:pt x="178" y="116"/>
                  <a:pt x="178" y="114"/>
                  <a:pt x="178" y="114"/>
                </a:cubicBezTo>
                <a:cubicBezTo>
                  <a:pt x="177" y="115"/>
                  <a:pt x="178" y="117"/>
                  <a:pt x="177" y="117"/>
                </a:cubicBezTo>
                <a:cubicBezTo>
                  <a:pt x="176" y="117"/>
                  <a:pt x="177" y="115"/>
                  <a:pt x="177" y="114"/>
                </a:cubicBezTo>
                <a:cubicBezTo>
                  <a:pt x="177" y="110"/>
                  <a:pt x="177" y="107"/>
                  <a:pt x="177" y="103"/>
                </a:cubicBezTo>
                <a:cubicBezTo>
                  <a:pt x="176" y="94"/>
                  <a:pt x="178" y="86"/>
                  <a:pt x="177" y="76"/>
                </a:cubicBezTo>
                <a:cubicBezTo>
                  <a:pt x="177" y="58"/>
                  <a:pt x="178" y="42"/>
                  <a:pt x="178" y="24"/>
                </a:cubicBezTo>
                <a:cubicBezTo>
                  <a:pt x="178" y="17"/>
                  <a:pt x="177" y="11"/>
                  <a:pt x="177" y="4"/>
                </a:cubicBezTo>
                <a:cubicBezTo>
                  <a:pt x="177" y="3"/>
                  <a:pt x="177" y="2"/>
                  <a:pt x="178" y="2"/>
                </a:cubicBezTo>
                <a:cubicBezTo>
                  <a:pt x="179" y="2"/>
                  <a:pt x="180" y="2"/>
                  <a:pt x="181" y="2"/>
                </a:cubicBezTo>
                <a:cubicBezTo>
                  <a:pt x="181" y="2"/>
                  <a:pt x="182" y="2"/>
                  <a:pt x="182" y="3"/>
                </a:cubicBezTo>
                <a:cubicBezTo>
                  <a:pt x="183" y="4"/>
                  <a:pt x="182" y="6"/>
                  <a:pt x="182" y="7"/>
                </a:cubicBezTo>
                <a:cubicBezTo>
                  <a:pt x="182" y="13"/>
                  <a:pt x="183" y="19"/>
                  <a:pt x="182" y="25"/>
                </a:cubicBezTo>
                <a:cubicBezTo>
                  <a:pt x="182" y="27"/>
                  <a:pt x="182" y="29"/>
                  <a:pt x="182" y="31"/>
                </a:cubicBezTo>
                <a:cubicBezTo>
                  <a:pt x="182" y="34"/>
                  <a:pt x="183" y="36"/>
                  <a:pt x="183" y="38"/>
                </a:cubicBezTo>
                <a:cubicBezTo>
                  <a:pt x="183" y="39"/>
                  <a:pt x="182" y="39"/>
                  <a:pt x="182" y="40"/>
                </a:cubicBezTo>
                <a:cubicBezTo>
                  <a:pt x="182" y="41"/>
                  <a:pt x="183" y="41"/>
                  <a:pt x="183" y="42"/>
                </a:cubicBezTo>
                <a:cubicBezTo>
                  <a:pt x="183" y="42"/>
                  <a:pt x="182" y="43"/>
                  <a:pt x="182" y="44"/>
                </a:cubicBezTo>
                <a:cubicBezTo>
                  <a:pt x="182" y="45"/>
                  <a:pt x="183" y="47"/>
                  <a:pt x="182" y="47"/>
                </a:cubicBezTo>
                <a:cubicBezTo>
                  <a:pt x="181" y="47"/>
                  <a:pt x="180" y="45"/>
                  <a:pt x="179" y="46"/>
                </a:cubicBezTo>
                <a:cubicBezTo>
                  <a:pt x="178" y="46"/>
                  <a:pt x="178" y="48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9" y="50"/>
                  <a:pt x="180" y="50"/>
                  <a:pt x="180" y="50"/>
                </a:cubicBezTo>
                <a:cubicBezTo>
                  <a:pt x="180" y="51"/>
                  <a:pt x="180" y="52"/>
                  <a:pt x="179" y="53"/>
                </a:cubicBezTo>
                <a:cubicBezTo>
                  <a:pt x="179" y="53"/>
                  <a:pt x="179" y="52"/>
                  <a:pt x="179" y="52"/>
                </a:cubicBezTo>
                <a:cubicBezTo>
                  <a:pt x="177" y="53"/>
                  <a:pt x="179" y="55"/>
                  <a:pt x="179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60"/>
                  <a:pt x="178" y="61"/>
                  <a:pt x="178" y="62"/>
                </a:cubicBezTo>
                <a:cubicBezTo>
                  <a:pt x="178" y="63"/>
                  <a:pt x="179" y="65"/>
                  <a:pt x="180" y="66"/>
                </a:cubicBezTo>
                <a:cubicBezTo>
                  <a:pt x="180" y="67"/>
                  <a:pt x="180" y="70"/>
                  <a:pt x="179" y="69"/>
                </a:cubicBezTo>
                <a:cubicBezTo>
                  <a:pt x="179" y="68"/>
                  <a:pt x="179" y="65"/>
                  <a:pt x="179" y="66"/>
                </a:cubicBezTo>
                <a:cubicBezTo>
                  <a:pt x="178" y="68"/>
                  <a:pt x="179" y="73"/>
                  <a:pt x="180" y="72"/>
                </a:cubicBezTo>
                <a:cubicBezTo>
                  <a:pt x="181" y="71"/>
                  <a:pt x="182" y="68"/>
                  <a:pt x="182" y="69"/>
                </a:cubicBezTo>
                <a:cubicBezTo>
                  <a:pt x="182" y="71"/>
                  <a:pt x="182" y="72"/>
                  <a:pt x="182" y="74"/>
                </a:cubicBezTo>
                <a:cubicBezTo>
                  <a:pt x="182" y="79"/>
                  <a:pt x="183" y="85"/>
                  <a:pt x="181" y="90"/>
                </a:cubicBezTo>
                <a:cubicBezTo>
                  <a:pt x="180" y="90"/>
                  <a:pt x="180" y="92"/>
                  <a:pt x="180" y="91"/>
                </a:cubicBezTo>
                <a:cubicBezTo>
                  <a:pt x="179" y="90"/>
                  <a:pt x="180" y="88"/>
                  <a:pt x="181" y="86"/>
                </a:cubicBezTo>
                <a:cubicBezTo>
                  <a:pt x="181" y="83"/>
                  <a:pt x="182" y="81"/>
                  <a:pt x="180" y="78"/>
                </a:cubicBezTo>
                <a:cubicBezTo>
                  <a:pt x="180" y="78"/>
                  <a:pt x="179" y="78"/>
                  <a:pt x="179" y="77"/>
                </a:cubicBezTo>
                <a:cubicBezTo>
                  <a:pt x="179" y="76"/>
                  <a:pt x="180" y="76"/>
                  <a:pt x="180" y="76"/>
                </a:cubicBezTo>
                <a:cubicBezTo>
                  <a:pt x="180" y="76"/>
                  <a:pt x="180" y="75"/>
                  <a:pt x="180" y="75"/>
                </a:cubicBezTo>
                <a:cubicBezTo>
                  <a:pt x="180" y="75"/>
                  <a:pt x="181" y="75"/>
                  <a:pt x="181" y="74"/>
                </a:cubicBezTo>
                <a:cubicBezTo>
                  <a:pt x="181" y="74"/>
                  <a:pt x="180" y="73"/>
                  <a:pt x="179" y="73"/>
                </a:cubicBezTo>
                <a:cubicBezTo>
                  <a:pt x="179" y="73"/>
                  <a:pt x="179" y="73"/>
                  <a:pt x="178" y="73"/>
                </a:cubicBezTo>
                <a:cubicBezTo>
                  <a:pt x="177" y="74"/>
                  <a:pt x="178" y="76"/>
                  <a:pt x="178" y="78"/>
                </a:cubicBezTo>
                <a:cubicBezTo>
                  <a:pt x="179" y="79"/>
                  <a:pt x="179" y="81"/>
                  <a:pt x="179" y="82"/>
                </a:cubicBezTo>
                <a:cubicBezTo>
                  <a:pt x="179" y="81"/>
                  <a:pt x="179" y="79"/>
                  <a:pt x="179" y="80"/>
                </a:cubicBezTo>
                <a:cubicBezTo>
                  <a:pt x="180" y="81"/>
                  <a:pt x="180" y="83"/>
                  <a:pt x="179" y="83"/>
                </a:cubicBezTo>
                <a:close/>
                <a:moveTo>
                  <a:pt x="88" y="85"/>
                </a:moveTo>
                <a:cubicBezTo>
                  <a:pt x="87" y="85"/>
                  <a:pt x="88" y="85"/>
                  <a:pt x="87" y="84"/>
                </a:cubicBezTo>
                <a:cubicBezTo>
                  <a:pt x="87" y="84"/>
                  <a:pt x="86" y="84"/>
                  <a:pt x="86" y="84"/>
                </a:cubicBezTo>
                <a:cubicBezTo>
                  <a:pt x="86" y="83"/>
                  <a:pt x="87" y="83"/>
                  <a:pt x="87" y="83"/>
                </a:cubicBezTo>
                <a:cubicBezTo>
                  <a:pt x="88" y="83"/>
                  <a:pt x="88" y="83"/>
                  <a:pt x="88" y="84"/>
                </a:cubicBezTo>
                <a:cubicBezTo>
                  <a:pt x="88" y="84"/>
                  <a:pt x="88" y="85"/>
                  <a:pt x="88" y="85"/>
                </a:cubicBezTo>
                <a:close/>
                <a:moveTo>
                  <a:pt x="124" y="86"/>
                </a:moveTo>
                <a:cubicBezTo>
                  <a:pt x="123" y="86"/>
                  <a:pt x="124" y="84"/>
                  <a:pt x="124" y="83"/>
                </a:cubicBezTo>
                <a:cubicBezTo>
                  <a:pt x="124" y="82"/>
                  <a:pt x="124" y="82"/>
                  <a:pt x="124" y="81"/>
                </a:cubicBezTo>
                <a:cubicBezTo>
                  <a:pt x="124" y="81"/>
                  <a:pt x="124" y="81"/>
                  <a:pt x="124" y="80"/>
                </a:cubicBezTo>
                <a:cubicBezTo>
                  <a:pt x="124" y="80"/>
                  <a:pt x="124" y="78"/>
                  <a:pt x="125" y="78"/>
                </a:cubicBezTo>
                <a:cubicBezTo>
                  <a:pt x="126" y="80"/>
                  <a:pt x="125" y="83"/>
                  <a:pt x="125" y="85"/>
                </a:cubicBezTo>
                <a:cubicBezTo>
                  <a:pt x="125" y="85"/>
                  <a:pt x="125" y="86"/>
                  <a:pt x="124" y="86"/>
                </a:cubicBezTo>
                <a:close/>
                <a:moveTo>
                  <a:pt x="172" y="86"/>
                </a:moveTo>
                <a:cubicBezTo>
                  <a:pt x="172" y="86"/>
                  <a:pt x="172" y="83"/>
                  <a:pt x="173" y="84"/>
                </a:cubicBezTo>
                <a:cubicBezTo>
                  <a:pt x="173" y="84"/>
                  <a:pt x="173" y="86"/>
                  <a:pt x="172" y="86"/>
                </a:cubicBezTo>
                <a:close/>
                <a:moveTo>
                  <a:pt x="86" y="88"/>
                </a:moveTo>
                <a:cubicBezTo>
                  <a:pt x="85" y="88"/>
                  <a:pt x="86" y="87"/>
                  <a:pt x="87" y="87"/>
                </a:cubicBezTo>
                <a:cubicBezTo>
                  <a:pt x="88" y="87"/>
                  <a:pt x="88" y="88"/>
                  <a:pt x="88" y="88"/>
                </a:cubicBezTo>
                <a:cubicBezTo>
                  <a:pt x="87" y="88"/>
                  <a:pt x="86" y="89"/>
                  <a:pt x="86" y="88"/>
                </a:cubicBezTo>
                <a:close/>
                <a:moveTo>
                  <a:pt x="183" y="86"/>
                </a:moveTo>
                <a:cubicBezTo>
                  <a:pt x="183" y="86"/>
                  <a:pt x="184" y="85"/>
                  <a:pt x="184" y="85"/>
                </a:cubicBezTo>
                <a:cubicBezTo>
                  <a:pt x="184" y="85"/>
                  <a:pt x="184" y="86"/>
                  <a:pt x="183" y="86"/>
                </a:cubicBezTo>
                <a:close/>
                <a:moveTo>
                  <a:pt x="11" y="90"/>
                </a:moveTo>
                <a:cubicBezTo>
                  <a:pt x="10" y="90"/>
                  <a:pt x="9" y="88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2" y="86"/>
                  <a:pt x="13" y="90"/>
                  <a:pt x="11" y="90"/>
                </a:cubicBezTo>
                <a:close/>
                <a:moveTo>
                  <a:pt x="3" y="90"/>
                </a:moveTo>
                <a:cubicBezTo>
                  <a:pt x="3" y="91"/>
                  <a:pt x="4" y="88"/>
                  <a:pt x="4" y="89"/>
                </a:cubicBezTo>
                <a:cubicBezTo>
                  <a:pt x="4" y="90"/>
                  <a:pt x="4" y="90"/>
                  <a:pt x="3" y="90"/>
                </a:cubicBezTo>
                <a:close/>
                <a:moveTo>
                  <a:pt x="124" y="88"/>
                </a:moveTo>
                <a:cubicBezTo>
                  <a:pt x="124" y="88"/>
                  <a:pt x="125" y="86"/>
                  <a:pt x="125" y="87"/>
                </a:cubicBezTo>
                <a:cubicBezTo>
                  <a:pt x="125" y="87"/>
                  <a:pt x="125" y="88"/>
                  <a:pt x="124" y="88"/>
                </a:cubicBezTo>
                <a:close/>
                <a:moveTo>
                  <a:pt x="195" y="88"/>
                </a:moveTo>
                <a:cubicBezTo>
                  <a:pt x="193" y="88"/>
                  <a:pt x="195" y="85"/>
                  <a:pt x="195" y="84"/>
                </a:cubicBezTo>
                <a:cubicBezTo>
                  <a:pt x="195" y="82"/>
                  <a:pt x="195" y="75"/>
                  <a:pt x="195" y="77"/>
                </a:cubicBezTo>
                <a:cubicBezTo>
                  <a:pt x="196" y="78"/>
                  <a:pt x="195" y="80"/>
                  <a:pt x="195" y="82"/>
                </a:cubicBezTo>
                <a:cubicBezTo>
                  <a:pt x="195" y="84"/>
                  <a:pt x="196" y="86"/>
                  <a:pt x="195" y="88"/>
                </a:cubicBezTo>
                <a:cubicBezTo>
                  <a:pt x="195" y="88"/>
                  <a:pt x="195" y="88"/>
                  <a:pt x="195" y="88"/>
                </a:cubicBezTo>
                <a:close/>
                <a:moveTo>
                  <a:pt x="17" y="92"/>
                </a:moveTo>
                <a:cubicBezTo>
                  <a:pt x="16" y="92"/>
                  <a:pt x="19" y="89"/>
                  <a:pt x="19" y="90"/>
                </a:cubicBezTo>
                <a:cubicBezTo>
                  <a:pt x="19" y="91"/>
                  <a:pt x="18" y="92"/>
                  <a:pt x="17" y="92"/>
                </a:cubicBezTo>
                <a:close/>
                <a:moveTo>
                  <a:pt x="19" y="92"/>
                </a:moveTo>
                <a:cubicBezTo>
                  <a:pt x="18" y="92"/>
                  <a:pt x="20" y="89"/>
                  <a:pt x="19" y="88"/>
                </a:cubicBezTo>
                <a:cubicBezTo>
                  <a:pt x="18" y="88"/>
                  <a:pt x="18" y="89"/>
                  <a:pt x="18" y="89"/>
                </a:cubicBezTo>
                <a:cubicBezTo>
                  <a:pt x="16" y="89"/>
                  <a:pt x="16" y="86"/>
                  <a:pt x="16" y="84"/>
                </a:cubicBezTo>
                <a:cubicBezTo>
                  <a:pt x="16" y="83"/>
                  <a:pt x="18" y="82"/>
                  <a:pt x="18" y="82"/>
                </a:cubicBezTo>
                <a:cubicBezTo>
                  <a:pt x="18" y="83"/>
                  <a:pt x="18" y="85"/>
                  <a:pt x="18" y="85"/>
                </a:cubicBezTo>
                <a:cubicBezTo>
                  <a:pt x="19" y="85"/>
                  <a:pt x="19" y="84"/>
                  <a:pt x="19" y="84"/>
                </a:cubicBezTo>
                <a:cubicBezTo>
                  <a:pt x="20" y="84"/>
                  <a:pt x="19" y="82"/>
                  <a:pt x="19" y="82"/>
                </a:cubicBezTo>
                <a:cubicBezTo>
                  <a:pt x="22" y="82"/>
                  <a:pt x="19" y="87"/>
                  <a:pt x="19" y="89"/>
                </a:cubicBezTo>
                <a:cubicBezTo>
                  <a:pt x="20" y="90"/>
                  <a:pt x="20" y="93"/>
                  <a:pt x="19" y="92"/>
                </a:cubicBezTo>
                <a:close/>
                <a:moveTo>
                  <a:pt x="12" y="93"/>
                </a:moveTo>
                <a:cubicBezTo>
                  <a:pt x="11" y="93"/>
                  <a:pt x="12" y="90"/>
                  <a:pt x="12" y="89"/>
                </a:cubicBezTo>
                <a:cubicBezTo>
                  <a:pt x="12" y="86"/>
                  <a:pt x="13" y="84"/>
                  <a:pt x="12" y="82"/>
                </a:cubicBezTo>
                <a:cubicBezTo>
                  <a:pt x="12" y="81"/>
                  <a:pt x="11" y="80"/>
                  <a:pt x="11" y="81"/>
                </a:cubicBezTo>
                <a:cubicBezTo>
                  <a:pt x="10" y="82"/>
                  <a:pt x="11" y="86"/>
                  <a:pt x="10" y="85"/>
                </a:cubicBezTo>
                <a:cubicBezTo>
                  <a:pt x="10" y="84"/>
                  <a:pt x="10" y="83"/>
                  <a:pt x="10" y="83"/>
                </a:cubicBezTo>
                <a:cubicBezTo>
                  <a:pt x="10" y="81"/>
                  <a:pt x="9" y="80"/>
                  <a:pt x="10" y="79"/>
                </a:cubicBezTo>
                <a:cubicBezTo>
                  <a:pt x="10" y="78"/>
                  <a:pt x="9" y="78"/>
                  <a:pt x="10" y="78"/>
                </a:cubicBezTo>
                <a:cubicBezTo>
                  <a:pt x="11" y="78"/>
                  <a:pt x="11" y="79"/>
                  <a:pt x="12" y="80"/>
                </a:cubicBezTo>
                <a:cubicBezTo>
                  <a:pt x="12" y="80"/>
                  <a:pt x="13" y="79"/>
                  <a:pt x="13" y="80"/>
                </a:cubicBezTo>
                <a:cubicBezTo>
                  <a:pt x="14" y="81"/>
                  <a:pt x="13" y="83"/>
                  <a:pt x="13" y="85"/>
                </a:cubicBezTo>
                <a:cubicBezTo>
                  <a:pt x="13" y="88"/>
                  <a:pt x="14" y="90"/>
                  <a:pt x="13" y="92"/>
                </a:cubicBezTo>
                <a:cubicBezTo>
                  <a:pt x="13" y="93"/>
                  <a:pt x="12" y="93"/>
                  <a:pt x="12" y="93"/>
                </a:cubicBezTo>
                <a:close/>
                <a:moveTo>
                  <a:pt x="22" y="95"/>
                </a:moveTo>
                <a:cubicBezTo>
                  <a:pt x="21" y="95"/>
                  <a:pt x="22" y="94"/>
                  <a:pt x="22" y="93"/>
                </a:cubicBezTo>
                <a:cubicBezTo>
                  <a:pt x="22" y="93"/>
                  <a:pt x="22" y="91"/>
                  <a:pt x="22" y="92"/>
                </a:cubicBezTo>
                <a:cubicBezTo>
                  <a:pt x="23" y="93"/>
                  <a:pt x="23" y="95"/>
                  <a:pt x="22" y="95"/>
                </a:cubicBezTo>
                <a:close/>
                <a:moveTo>
                  <a:pt x="11" y="96"/>
                </a:moveTo>
                <a:cubicBezTo>
                  <a:pt x="10" y="96"/>
                  <a:pt x="11" y="94"/>
                  <a:pt x="11" y="95"/>
                </a:cubicBezTo>
                <a:cubicBezTo>
                  <a:pt x="11" y="95"/>
                  <a:pt x="11" y="96"/>
                  <a:pt x="11" y="96"/>
                </a:cubicBezTo>
                <a:close/>
                <a:moveTo>
                  <a:pt x="103" y="95"/>
                </a:moveTo>
                <a:cubicBezTo>
                  <a:pt x="102" y="95"/>
                  <a:pt x="103" y="92"/>
                  <a:pt x="103" y="93"/>
                </a:cubicBezTo>
                <a:cubicBezTo>
                  <a:pt x="103" y="93"/>
                  <a:pt x="103" y="95"/>
                  <a:pt x="103" y="95"/>
                </a:cubicBezTo>
                <a:close/>
                <a:moveTo>
                  <a:pt x="19" y="96"/>
                </a:moveTo>
                <a:cubicBezTo>
                  <a:pt x="18" y="97"/>
                  <a:pt x="19" y="95"/>
                  <a:pt x="19" y="94"/>
                </a:cubicBezTo>
                <a:cubicBezTo>
                  <a:pt x="19" y="93"/>
                  <a:pt x="20" y="93"/>
                  <a:pt x="21" y="93"/>
                </a:cubicBezTo>
                <a:cubicBezTo>
                  <a:pt x="21" y="94"/>
                  <a:pt x="20" y="96"/>
                  <a:pt x="19" y="96"/>
                </a:cubicBezTo>
                <a:close/>
                <a:moveTo>
                  <a:pt x="194" y="94"/>
                </a:moveTo>
                <a:cubicBezTo>
                  <a:pt x="194" y="94"/>
                  <a:pt x="194" y="92"/>
                  <a:pt x="195" y="91"/>
                </a:cubicBezTo>
                <a:cubicBezTo>
                  <a:pt x="195" y="91"/>
                  <a:pt x="195" y="90"/>
                  <a:pt x="195" y="90"/>
                </a:cubicBezTo>
                <a:cubicBezTo>
                  <a:pt x="196" y="91"/>
                  <a:pt x="196" y="94"/>
                  <a:pt x="194" y="94"/>
                </a:cubicBezTo>
                <a:close/>
                <a:moveTo>
                  <a:pt x="149" y="95"/>
                </a:moveTo>
                <a:cubicBezTo>
                  <a:pt x="146" y="95"/>
                  <a:pt x="148" y="90"/>
                  <a:pt x="148" y="88"/>
                </a:cubicBezTo>
                <a:cubicBezTo>
                  <a:pt x="148" y="87"/>
                  <a:pt x="148" y="83"/>
                  <a:pt x="149" y="84"/>
                </a:cubicBezTo>
                <a:cubicBezTo>
                  <a:pt x="150" y="87"/>
                  <a:pt x="149" y="90"/>
                  <a:pt x="149" y="93"/>
                </a:cubicBezTo>
                <a:cubicBezTo>
                  <a:pt x="149" y="93"/>
                  <a:pt x="149" y="95"/>
                  <a:pt x="149" y="95"/>
                </a:cubicBezTo>
                <a:close/>
                <a:moveTo>
                  <a:pt x="172" y="95"/>
                </a:moveTo>
                <a:cubicBezTo>
                  <a:pt x="171" y="95"/>
                  <a:pt x="172" y="92"/>
                  <a:pt x="172" y="93"/>
                </a:cubicBezTo>
                <a:cubicBezTo>
                  <a:pt x="173" y="93"/>
                  <a:pt x="173" y="95"/>
                  <a:pt x="172" y="95"/>
                </a:cubicBezTo>
                <a:close/>
                <a:moveTo>
                  <a:pt x="12" y="100"/>
                </a:move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lose/>
                <a:moveTo>
                  <a:pt x="180" y="97"/>
                </a:moveTo>
                <a:cubicBezTo>
                  <a:pt x="179" y="97"/>
                  <a:pt x="180" y="95"/>
                  <a:pt x="180" y="94"/>
                </a:cubicBezTo>
                <a:cubicBezTo>
                  <a:pt x="180" y="93"/>
                  <a:pt x="181" y="93"/>
                  <a:pt x="181" y="92"/>
                </a:cubicBezTo>
                <a:cubicBezTo>
                  <a:pt x="181" y="92"/>
                  <a:pt x="181" y="91"/>
                  <a:pt x="182" y="91"/>
                </a:cubicBezTo>
                <a:cubicBezTo>
                  <a:pt x="182" y="93"/>
                  <a:pt x="181" y="94"/>
                  <a:pt x="181" y="96"/>
                </a:cubicBezTo>
                <a:cubicBezTo>
                  <a:pt x="181" y="96"/>
                  <a:pt x="181" y="97"/>
                  <a:pt x="180" y="97"/>
                </a:cubicBezTo>
                <a:close/>
                <a:moveTo>
                  <a:pt x="23" y="101"/>
                </a:moveTo>
                <a:cubicBezTo>
                  <a:pt x="22" y="101"/>
                  <a:pt x="22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179" y="98"/>
                </a:moveTo>
                <a:cubicBezTo>
                  <a:pt x="178" y="98"/>
                  <a:pt x="179" y="97"/>
                  <a:pt x="179" y="97"/>
                </a:cubicBezTo>
                <a:cubicBezTo>
                  <a:pt x="179" y="97"/>
                  <a:pt x="179" y="98"/>
                  <a:pt x="179" y="98"/>
                </a:cubicBezTo>
                <a:close/>
                <a:moveTo>
                  <a:pt x="81" y="101"/>
                </a:move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80" y="102"/>
                  <a:pt x="80" y="103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6"/>
                  <a:pt x="78" y="107"/>
                  <a:pt x="78" y="107"/>
                </a:cubicBezTo>
                <a:cubicBezTo>
                  <a:pt x="77" y="106"/>
                  <a:pt x="77" y="105"/>
                  <a:pt x="77" y="106"/>
                </a:cubicBezTo>
                <a:cubicBezTo>
                  <a:pt x="76" y="106"/>
                  <a:pt x="77" y="107"/>
                  <a:pt x="77" y="108"/>
                </a:cubicBezTo>
                <a:cubicBezTo>
                  <a:pt x="77" y="109"/>
                  <a:pt x="77" y="110"/>
                  <a:pt x="77" y="111"/>
                </a:cubicBezTo>
                <a:cubicBezTo>
                  <a:pt x="77" y="112"/>
                  <a:pt x="77" y="113"/>
                  <a:pt x="77" y="113"/>
                </a:cubicBezTo>
                <a:cubicBezTo>
                  <a:pt x="79" y="112"/>
                  <a:pt x="78" y="109"/>
                  <a:pt x="79" y="108"/>
                </a:cubicBezTo>
                <a:cubicBezTo>
                  <a:pt x="79" y="107"/>
                  <a:pt x="79" y="105"/>
                  <a:pt x="80" y="106"/>
                </a:cubicBezTo>
                <a:cubicBezTo>
                  <a:pt x="81" y="107"/>
                  <a:pt x="80" y="109"/>
                  <a:pt x="79" y="110"/>
                </a:cubicBezTo>
                <a:cubicBezTo>
                  <a:pt x="79" y="112"/>
                  <a:pt x="79" y="113"/>
                  <a:pt x="78" y="114"/>
                </a:cubicBezTo>
                <a:cubicBezTo>
                  <a:pt x="78" y="114"/>
                  <a:pt x="77" y="115"/>
                  <a:pt x="77" y="114"/>
                </a:cubicBezTo>
                <a:cubicBezTo>
                  <a:pt x="77" y="114"/>
                  <a:pt x="77" y="113"/>
                  <a:pt x="77" y="114"/>
                </a:cubicBezTo>
                <a:cubicBezTo>
                  <a:pt x="77" y="115"/>
                  <a:pt x="77" y="117"/>
                  <a:pt x="78" y="118"/>
                </a:cubicBezTo>
                <a:cubicBezTo>
                  <a:pt x="78" y="118"/>
                  <a:pt x="78" y="119"/>
                  <a:pt x="78" y="119"/>
                </a:cubicBezTo>
                <a:cubicBezTo>
                  <a:pt x="79" y="117"/>
                  <a:pt x="79" y="115"/>
                  <a:pt x="80" y="115"/>
                </a:cubicBezTo>
                <a:cubicBezTo>
                  <a:pt x="81" y="116"/>
                  <a:pt x="80" y="118"/>
                  <a:pt x="80" y="120"/>
                </a:cubicBezTo>
                <a:cubicBezTo>
                  <a:pt x="79" y="121"/>
                  <a:pt x="79" y="122"/>
                  <a:pt x="79" y="122"/>
                </a:cubicBezTo>
                <a:cubicBezTo>
                  <a:pt x="79" y="123"/>
                  <a:pt x="78" y="124"/>
                  <a:pt x="78" y="124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1" y="124"/>
                  <a:pt x="80" y="125"/>
                  <a:pt x="80" y="127"/>
                </a:cubicBezTo>
                <a:cubicBezTo>
                  <a:pt x="80" y="127"/>
                  <a:pt x="81" y="128"/>
                  <a:pt x="81" y="128"/>
                </a:cubicBezTo>
                <a:cubicBezTo>
                  <a:pt x="81" y="130"/>
                  <a:pt x="81" y="132"/>
                  <a:pt x="80" y="134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79" y="136"/>
                  <a:pt x="80" y="138"/>
                  <a:pt x="80" y="140"/>
                </a:cubicBezTo>
                <a:cubicBezTo>
                  <a:pt x="81" y="147"/>
                  <a:pt x="80" y="153"/>
                  <a:pt x="81" y="159"/>
                </a:cubicBezTo>
                <a:cubicBezTo>
                  <a:pt x="81" y="161"/>
                  <a:pt x="81" y="162"/>
                  <a:pt x="81" y="163"/>
                </a:cubicBezTo>
                <a:cubicBezTo>
                  <a:pt x="81" y="163"/>
                  <a:pt x="81" y="164"/>
                  <a:pt x="81" y="164"/>
                </a:cubicBezTo>
                <a:cubicBezTo>
                  <a:pt x="83" y="166"/>
                  <a:pt x="82" y="159"/>
                  <a:pt x="82" y="156"/>
                </a:cubicBezTo>
                <a:cubicBezTo>
                  <a:pt x="82" y="154"/>
                  <a:pt x="82" y="149"/>
                  <a:pt x="83" y="151"/>
                </a:cubicBezTo>
                <a:cubicBezTo>
                  <a:pt x="84" y="153"/>
                  <a:pt x="83" y="160"/>
                  <a:pt x="84" y="158"/>
                </a:cubicBezTo>
                <a:cubicBezTo>
                  <a:pt x="85" y="157"/>
                  <a:pt x="84" y="156"/>
                  <a:pt x="84" y="155"/>
                </a:cubicBezTo>
                <a:cubicBezTo>
                  <a:pt x="84" y="155"/>
                  <a:pt x="84" y="154"/>
                  <a:pt x="84" y="154"/>
                </a:cubicBezTo>
                <a:cubicBezTo>
                  <a:pt x="84" y="152"/>
                  <a:pt x="84" y="151"/>
                  <a:pt x="84" y="150"/>
                </a:cubicBezTo>
                <a:cubicBezTo>
                  <a:pt x="84" y="149"/>
                  <a:pt x="84" y="148"/>
                  <a:pt x="84" y="147"/>
                </a:cubicBezTo>
                <a:cubicBezTo>
                  <a:pt x="83" y="147"/>
                  <a:pt x="82" y="147"/>
                  <a:pt x="82" y="146"/>
                </a:cubicBezTo>
                <a:cubicBezTo>
                  <a:pt x="82" y="145"/>
                  <a:pt x="82" y="145"/>
                  <a:pt x="82" y="144"/>
                </a:cubicBezTo>
                <a:cubicBezTo>
                  <a:pt x="82" y="144"/>
                  <a:pt x="82" y="143"/>
                  <a:pt x="82" y="143"/>
                </a:cubicBezTo>
                <a:cubicBezTo>
                  <a:pt x="82" y="142"/>
                  <a:pt x="82" y="142"/>
                  <a:pt x="82" y="141"/>
                </a:cubicBezTo>
                <a:cubicBezTo>
                  <a:pt x="82" y="139"/>
                  <a:pt x="82" y="135"/>
                  <a:pt x="83" y="136"/>
                </a:cubicBezTo>
                <a:cubicBezTo>
                  <a:pt x="83" y="137"/>
                  <a:pt x="82" y="137"/>
                  <a:pt x="83" y="137"/>
                </a:cubicBezTo>
                <a:cubicBezTo>
                  <a:pt x="84" y="137"/>
                  <a:pt x="83" y="132"/>
                  <a:pt x="82" y="133"/>
                </a:cubicBezTo>
                <a:cubicBezTo>
                  <a:pt x="82" y="134"/>
                  <a:pt x="82" y="136"/>
                  <a:pt x="82" y="135"/>
                </a:cubicBezTo>
                <a:cubicBezTo>
                  <a:pt x="81" y="133"/>
                  <a:pt x="82" y="131"/>
                  <a:pt x="82" y="128"/>
                </a:cubicBezTo>
                <a:cubicBezTo>
                  <a:pt x="82" y="128"/>
                  <a:pt x="81" y="127"/>
                  <a:pt x="82" y="127"/>
                </a:cubicBezTo>
                <a:cubicBezTo>
                  <a:pt x="82" y="127"/>
                  <a:pt x="83" y="128"/>
                  <a:pt x="83" y="127"/>
                </a:cubicBezTo>
                <a:cubicBezTo>
                  <a:pt x="84" y="126"/>
                  <a:pt x="82" y="124"/>
                  <a:pt x="82" y="122"/>
                </a:cubicBezTo>
                <a:cubicBezTo>
                  <a:pt x="82" y="122"/>
                  <a:pt x="83" y="122"/>
                  <a:pt x="83" y="121"/>
                </a:cubicBezTo>
                <a:cubicBezTo>
                  <a:pt x="84" y="116"/>
                  <a:pt x="83" y="112"/>
                  <a:pt x="82" y="107"/>
                </a:cubicBezTo>
                <a:cubicBezTo>
                  <a:pt x="82" y="106"/>
                  <a:pt x="82" y="105"/>
                  <a:pt x="81" y="105"/>
                </a:cubicBezTo>
                <a:cubicBezTo>
                  <a:pt x="81" y="104"/>
                  <a:pt x="81" y="103"/>
                  <a:pt x="81" y="103"/>
                </a:cubicBezTo>
                <a:cubicBezTo>
                  <a:pt x="82" y="103"/>
                  <a:pt x="82" y="104"/>
                  <a:pt x="82" y="103"/>
                </a:cubicBezTo>
                <a:cubicBezTo>
                  <a:pt x="84" y="102"/>
                  <a:pt x="82" y="100"/>
                  <a:pt x="82" y="98"/>
                </a:cubicBezTo>
                <a:cubicBezTo>
                  <a:pt x="82" y="96"/>
                  <a:pt x="83" y="94"/>
                  <a:pt x="82" y="93"/>
                </a:cubicBezTo>
                <a:cubicBezTo>
                  <a:pt x="82" y="92"/>
                  <a:pt x="81" y="93"/>
                  <a:pt x="81" y="92"/>
                </a:cubicBezTo>
                <a:cubicBezTo>
                  <a:pt x="81" y="91"/>
                  <a:pt x="82" y="90"/>
                  <a:pt x="82" y="88"/>
                </a:cubicBezTo>
                <a:cubicBezTo>
                  <a:pt x="82" y="87"/>
                  <a:pt x="82" y="85"/>
                  <a:pt x="82" y="83"/>
                </a:cubicBezTo>
                <a:cubicBezTo>
                  <a:pt x="82" y="82"/>
                  <a:pt x="82" y="81"/>
                  <a:pt x="81" y="80"/>
                </a:cubicBezTo>
                <a:cubicBezTo>
                  <a:pt x="81" y="80"/>
                  <a:pt x="81" y="81"/>
                  <a:pt x="80" y="80"/>
                </a:cubicBezTo>
                <a:cubicBezTo>
                  <a:pt x="80" y="80"/>
                  <a:pt x="81" y="79"/>
                  <a:pt x="81" y="79"/>
                </a:cubicBezTo>
                <a:cubicBezTo>
                  <a:pt x="82" y="73"/>
                  <a:pt x="81" y="69"/>
                  <a:pt x="81" y="63"/>
                </a:cubicBezTo>
                <a:cubicBezTo>
                  <a:pt x="81" y="62"/>
                  <a:pt x="81" y="62"/>
                  <a:pt x="80" y="61"/>
                </a:cubicBezTo>
                <a:cubicBezTo>
                  <a:pt x="80" y="61"/>
                  <a:pt x="80" y="62"/>
                  <a:pt x="80" y="61"/>
                </a:cubicBezTo>
                <a:cubicBezTo>
                  <a:pt x="79" y="61"/>
                  <a:pt x="80" y="60"/>
                  <a:pt x="80" y="59"/>
                </a:cubicBezTo>
                <a:cubicBezTo>
                  <a:pt x="80" y="58"/>
                  <a:pt x="80" y="55"/>
                  <a:pt x="79" y="56"/>
                </a:cubicBezTo>
                <a:cubicBezTo>
                  <a:pt x="78" y="57"/>
                  <a:pt x="79" y="58"/>
                  <a:pt x="79" y="60"/>
                </a:cubicBezTo>
                <a:cubicBezTo>
                  <a:pt x="79" y="63"/>
                  <a:pt x="80" y="66"/>
                  <a:pt x="79" y="70"/>
                </a:cubicBezTo>
                <a:cubicBezTo>
                  <a:pt x="79" y="70"/>
                  <a:pt x="80" y="71"/>
                  <a:pt x="80" y="71"/>
                </a:cubicBezTo>
                <a:cubicBezTo>
                  <a:pt x="78" y="72"/>
                  <a:pt x="79" y="65"/>
                  <a:pt x="78" y="66"/>
                </a:cubicBezTo>
                <a:cubicBezTo>
                  <a:pt x="76" y="68"/>
                  <a:pt x="78" y="71"/>
                  <a:pt x="79" y="73"/>
                </a:cubicBezTo>
                <a:cubicBezTo>
                  <a:pt x="79" y="73"/>
                  <a:pt x="80" y="74"/>
                  <a:pt x="80" y="74"/>
                </a:cubicBezTo>
                <a:cubicBezTo>
                  <a:pt x="80" y="76"/>
                  <a:pt x="80" y="80"/>
                  <a:pt x="79" y="79"/>
                </a:cubicBezTo>
                <a:cubicBezTo>
                  <a:pt x="78" y="78"/>
                  <a:pt x="79" y="75"/>
                  <a:pt x="78" y="76"/>
                </a:cubicBezTo>
                <a:cubicBezTo>
                  <a:pt x="77" y="78"/>
                  <a:pt x="79" y="80"/>
                  <a:pt x="79" y="82"/>
                </a:cubicBezTo>
                <a:cubicBezTo>
                  <a:pt x="79" y="82"/>
                  <a:pt x="78" y="83"/>
                  <a:pt x="78" y="83"/>
                </a:cubicBezTo>
                <a:cubicBezTo>
                  <a:pt x="78" y="84"/>
                  <a:pt x="79" y="85"/>
                  <a:pt x="79" y="85"/>
                </a:cubicBezTo>
                <a:cubicBezTo>
                  <a:pt x="79" y="86"/>
                  <a:pt x="79" y="85"/>
                  <a:pt x="79" y="85"/>
                </a:cubicBezTo>
                <a:cubicBezTo>
                  <a:pt x="79" y="86"/>
                  <a:pt x="79" y="87"/>
                  <a:pt x="79" y="87"/>
                </a:cubicBezTo>
                <a:cubicBezTo>
                  <a:pt x="78" y="89"/>
                  <a:pt x="77" y="91"/>
                  <a:pt x="78" y="92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4"/>
                  <a:pt x="80" y="95"/>
                  <a:pt x="79" y="95"/>
                </a:cubicBezTo>
                <a:cubicBezTo>
                  <a:pt x="79" y="95"/>
                  <a:pt x="78" y="95"/>
                  <a:pt x="78" y="95"/>
                </a:cubicBezTo>
                <a:cubicBezTo>
                  <a:pt x="78" y="96"/>
                  <a:pt x="79" y="98"/>
                  <a:pt x="79" y="98"/>
                </a:cubicBezTo>
                <a:cubicBezTo>
                  <a:pt x="79" y="97"/>
                  <a:pt x="80" y="96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80" y="99"/>
                  <a:pt x="81" y="98"/>
                  <a:pt x="81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7"/>
                  <a:pt x="82" y="99"/>
                  <a:pt x="82" y="100"/>
                </a:cubicBezTo>
                <a:cubicBezTo>
                  <a:pt x="81" y="101"/>
                  <a:pt x="81" y="102"/>
                  <a:pt x="81" y="101"/>
                </a:cubicBezTo>
                <a:close/>
                <a:moveTo>
                  <a:pt x="90" y="102"/>
                </a:moveTo>
                <a:cubicBezTo>
                  <a:pt x="89" y="102"/>
                  <a:pt x="90" y="101"/>
                  <a:pt x="90" y="101"/>
                </a:cubicBezTo>
                <a:cubicBezTo>
                  <a:pt x="90" y="101"/>
                  <a:pt x="90" y="102"/>
                  <a:pt x="90" y="102"/>
                </a:cubicBezTo>
                <a:close/>
                <a:moveTo>
                  <a:pt x="109" y="102"/>
                </a:moveTo>
                <a:cubicBezTo>
                  <a:pt x="108" y="102"/>
                  <a:pt x="109" y="101"/>
                  <a:pt x="109" y="100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0" y="99"/>
                  <a:pt x="110" y="100"/>
                  <a:pt x="110" y="101"/>
                </a:cubicBezTo>
                <a:cubicBezTo>
                  <a:pt x="109" y="101"/>
                  <a:pt x="110" y="102"/>
                  <a:pt x="109" y="102"/>
                </a:cubicBezTo>
                <a:close/>
                <a:moveTo>
                  <a:pt x="18" y="104"/>
                </a:moveTo>
                <a:cubicBezTo>
                  <a:pt x="17" y="104"/>
                  <a:pt x="18" y="103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9" y="104"/>
                  <a:pt x="18" y="104"/>
                </a:cubicBezTo>
                <a:close/>
                <a:moveTo>
                  <a:pt x="194" y="101"/>
                </a:moveTo>
                <a:cubicBezTo>
                  <a:pt x="193" y="101"/>
                  <a:pt x="194" y="98"/>
                  <a:pt x="194" y="97"/>
                </a:cubicBezTo>
                <a:cubicBezTo>
                  <a:pt x="195" y="96"/>
                  <a:pt x="195" y="95"/>
                  <a:pt x="195" y="95"/>
                </a:cubicBezTo>
                <a:cubicBezTo>
                  <a:pt x="196" y="97"/>
                  <a:pt x="196" y="101"/>
                  <a:pt x="194" y="101"/>
                </a:cubicBezTo>
                <a:close/>
                <a:moveTo>
                  <a:pt x="22" y="106"/>
                </a:moveTo>
                <a:cubicBezTo>
                  <a:pt x="21" y="106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lose/>
                <a:moveTo>
                  <a:pt x="180" y="104"/>
                </a:moveTo>
                <a:cubicBezTo>
                  <a:pt x="179" y="104"/>
                  <a:pt x="180" y="102"/>
                  <a:pt x="180" y="100"/>
                </a:cubicBezTo>
                <a:cubicBezTo>
                  <a:pt x="180" y="100"/>
                  <a:pt x="180" y="100"/>
                  <a:pt x="180" y="99"/>
                </a:cubicBezTo>
                <a:cubicBezTo>
                  <a:pt x="181" y="99"/>
                  <a:pt x="181" y="99"/>
                  <a:pt x="182" y="99"/>
                </a:cubicBezTo>
                <a:cubicBezTo>
                  <a:pt x="182" y="99"/>
                  <a:pt x="182" y="98"/>
                  <a:pt x="182" y="99"/>
                </a:cubicBezTo>
                <a:cubicBezTo>
                  <a:pt x="182" y="100"/>
                  <a:pt x="182" y="103"/>
                  <a:pt x="180" y="103"/>
                </a:cubicBezTo>
                <a:cubicBezTo>
                  <a:pt x="180" y="103"/>
                  <a:pt x="180" y="104"/>
                  <a:pt x="180" y="104"/>
                </a:cubicBezTo>
                <a:close/>
                <a:moveTo>
                  <a:pt x="11" y="108"/>
                </a:moveTo>
                <a:cubicBezTo>
                  <a:pt x="10" y="108"/>
                  <a:pt x="10" y="107"/>
                  <a:pt x="10" y="106"/>
                </a:cubicBezTo>
                <a:cubicBezTo>
                  <a:pt x="10" y="105"/>
                  <a:pt x="11" y="103"/>
                  <a:pt x="12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5"/>
                  <a:pt x="13" y="104"/>
                  <a:pt x="13" y="104"/>
                </a:cubicBezTo>
                <a:cubicBezTo>
                  <a:pt x="13" y="105"/>
                  <a:pt x="13" y="105"/>
                  <a:pt x="13" y="106"/>
                </a:cubicBezTo>
                <a:cubicBezTo>
                  <a:pt x="13" y="106"/>
                  <a:pt x="13" y="108"/>
                  <a:pt x="12" y="108"/>
                </a:cubicBezTo>
                <a:cubicBezTo>
                  <a:pt x="12" y="108"/>
                  <a:pt x="12" y="107"/>
                  <a:pt x="11" y="107"/>
                </a:cubicBezTo>
                <a:cubicBezTo>
                  <a:pt x="11" y="107"/>
                  <a:pt x="11" y="108"/>
                  <a:pt x="11" y="108"/>
                </a:cubicBezTo>
                <a:close/>
                <a:moveTo>
                  <a:pt x="150" y="108"/>
                </a:moveTo>
                <a:cubicBezTo>
                  <a:pt x="149" y="108"/>
                  <a:pt x="150" y="107"/>
                  <a:pt x="150" y="107"/>
                </a:cubicBezTo>
                <a:cubicBezTo>
                  <a:pt x="150" y="107"/>
                  <a:pt x="150" y="108"/>
                  <a:pt x="150" y="108"/>
                </a:cubicBezTo>
                <a:close/>
                <a:moveTo>
                  <a:pt x="180" y="108"/>
                </a:moveTo>
                <a:cubicBezTo>
                  <a:pt x="180" y="108"/>
                  <a:pt x="181" y="107"/>
                  <a:pt x="181" y="107"/>
                </a:cubicBezTo>
                <a:cubicBezTo>
                  <a:pt x="181" y="107"/>
                  <a:pt x="180" y="108"/>
                  <a:pt x="180" y="108"/>
                </a:cubicBezTo>
                <a:close/>
                <a:moveTo>
                  <a:pt x="20" y="113"/>
                </a:moveTo>
                <a:cubicBezTo>
                  <a:pt x="19" y="113"/>
                  <a:pt x="18" y="110"/>
                  <a:pt x="19" y="110"/>
                </a:cubicBezTo>
                <a:cubicBezTo>
                  <a:pt x="20" y="110"/>
                  <a:pt x="21" y="113"/>
                  <a:pt x="20" y="113"/>
                </a:cubicBezTo>
                <a:close/>
                <a:moveTo>
                  <a:pt x="22" y="115"/>
                </a:moveTo>
                <a:cubicBezTo>
                  <a:pt x="21" y="115"/>
                  <a:pt x="22" y="113"/>
                  <a:pt x="22" y="112"/>
                </a:cubicBezTo>
                <a:cubicBezTo>
                  <a:pt x="22" y="111"/>
                  <a:pt x="22" y="110"/>
                  <a:pt x="22" y="111"/>
                </a:cubicBezTo>
                <a:cubicBezTo>
                  <a:pt x="23" y="112"/>
                  <a:pt x="23" y="114"/>
                  <a:pt x="22" y="115"/>
                </a:cubicBezTo>
                <a:cubicBezTo>
                  <a:pt x="22" y="115"/>
                  <a:pt x="22" y="115"/>
                  <a:pt x="22" y="115"/>
                </a:cubicBezTo>
                <a:close/>
                <a:moveTo>
                  <a:pt x="180" y="112"/>
                </a:moveTo>
                <a:cubicBezTo>
                  <a:pt x="179" y="111"/>
                  <a:pt x="180" y="108"/>
                  <a:pt x="181" y="109"/>
                </a:cubicBezTo>
                <a:cubicBezTo>
                  <a:pt x="182" y="110"/>
                  <a:pt x="181" y="112"/>
                  <a:pt x="180" y="112"/>
                </a:cubicBezTo>
                <a:close/>
                <a:moveTo>
                  <a:pt x="171" y="117"/>
                </a:moveTo>
                <a:cubicBezTo>
                  <a:pt x="170" y="117"/>
                  <a:pt x="171" y="113"/>
                  <a:pt x="172" y="114"/>
                </a:cubicBezTo>
                <a:cubicBezTo>
                  <a:pt x="172" y="115"/>
                  <a:pt x="173" y="117"/>
                  <a:pt x="171" y="117"/>
                </a:cubicBezTo>
                <a:close/>
                <a:moveTo>
                  <a:pt x="118" y="118"/>
                </a:moveTo>
                <a:cubicBezTo>
                  <a:pt x="118" y="118"/>
                  <a:pt x="118" y="118"/>
                  <a:pt x="118" y="117"/>
                </a:cubicBezTo>
                <a:cubicBezTo>
                  <a:pt x="118" y="117"/>
                  <a:pt x="118" y="115"/>
                  <a:pt x="119" y="115"/>
                </a:cubicBezTo>
                <a:cubicBezTo>
                  <a:pt x="119" y="116"/>
                  <a:pt x="119" y="118"/>
                  <a:pt x="118" y="118"/>
                </a:cubicBezTo>
                <a:close/>
                <a:moveTo>
                  <a:pt x="149" y="118"/>
                </a:moveTo>
                <a:cubicBezTo>
                  <a:pt x="147" y="119"/>
                  <a:pt x="149" y="116"/>
                  <a:pt x="148" y="114"/>
                </a:cubicBezTo>
                <a:cubicBezTo>
                  <a:pt x="148" y="109"/>
                  <a:pt x="148" y="104"/>
                  <a:pt x="149" y="99"/>
                </a:cubicBezTo>
                <a:cubicBezTo>
                  <a:pt x="149" y="98"/>
                  <a:pt x="148" y="96"/>
                  <a:pt x="149" y="97"/>
                </a:cubicBezTo>
                <a:cubicBezTo>
                  <a:pt x="150" y="97"/>
                  <a:pt x="149" y="99"/>
                  <a:pt x="149" y="101"/>
                </a:cubicBezTo>
                <a:cubicBezTo>
                  <a:pt x="149" y="106"/>
                  <a:pt x="151" y="111"/>
                  <a:pt x="149" y="117"/>
                </a:cubicBezTo>
                <a:cubicBezTo>
                  <a:pt x="149" y="117"/>
                  <a:pt x="149" y="118"/>
                  <a:pt x="149" y="118"/>
                </a:cubicBezTo>
                <a:close/>
                <a:moveTo>
                  <a:pt x="130" y="119"/>
                </a:moveTo>
                <a:cubicBezTo>
                  <a:pt x="128" y="119"/>
                  <a:pt x="129" y="117"/>
                  <a:pt x="129" y="115"/>
                </a:cubicBezTo>
                <a:cubicBezTo>
                  <a:pt x="130" y="115"/>
                  <a:pt x="130" y="114"/>
                  <a:pt x="130" y="114"/>
                </a:cubicBezTo>
                <a:cubicBezTo>
                  <a:pt x="131" y="115"/>
                  <a:pt x="131" y="117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lose/>
                <a:moveTo>
                  <a:pt x="183" y="119"/>
                </a:moveTo>
                <a:cubicBezTo>
                  <a:pt x="182" y="119"/>
                  <a:pt x="183" y="115"/>
                  <a:pt x="183" y="116"/>
                </a:cubicBezTo>
                <a:cubicBezTo>
                  <a:pt x="184" y="117"/>
                  <a:pt x="184" y="119"/>
                  <a:pt x="183" y="119"/>
                </a:cubicBezTo>
                <a:close/>
                <a:moveTo>
                  <a:pt x="81" y="121"/>
                </a:moveTo>
                <a:cubicBezTo>
                  <a:pt x="81" y="121"/>
                  <a:pt x="81" y="119"/>
                  <a:pt x="82" y="120"/>
                </a:cubicBezTo>
                <a:cubicBezTo>
                  <a:pt x="82" y="120"/>
                  <a:pt x="82" y="121"/>
                  <a:pt x="81" y="121"/>
                </a:cubicBezTo>
                <a:close/>
                <a:moveTo>
                  <a:pt x="180" y="121"/>
                </a:moveTo>
                <a:cubicBezTo>
                  <a:pt x="179" y="120"/>
                  <a:pt x="180" y="117"/>
                  <a:pt x="181" y="118"/>
                </a:cubicBezTo>
                <a:cubicBezTo>
                  <a:pt x="181" y="119"/>
                  <a:pt x="181" y="121"/>
                  <a:pt x="180" y="121"/>
                </a:cubicBezTo>
                <a:close/>
                <a:moveTo>
                  <a:pt x="12" y="126"/>
                </a:moveTo>
                <a:cubicBezTo>
                  <a:pt x="11" y="126"/>
                  <a:pt x="12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9" y="124"/>
                  <a:pt x="9" y="122"/>
                  <a:pt x="9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0" y="118"/>
                  <a:pt x="10" y="119"/>
                  <a:pt x="10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2" y="118"/>
                  <a:pt x="12" y="116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0" y="114"/>
                  <a:pt x="10" y="113"/>
                  <a:pt x="10" y="112"/>
                </a:cubicBezTo>
                <a:cubicBezTo>
                  <a:pt x="10" y="112"/>
                  <a:pt x="9" y="111"/>
                  <a:pt x="9" y="111"/>
                </a:cubicBezTo>
                <a:cubicBezTo>
                  <a:pt x="10" y="110"/>
                  <a:pt x="10" y="110"/>
                  <a:pt x="11" y="110"/>
                </a:cubicBezTo>
                <a:cubicBezTo>
                  <a:pt x="12" y="110"/>
                  <a:pt x="12" y="113"/>
                  <a:pt x="12" y="112"/>
                </a:cubicBezTo>
                <a:cubicBezTo>
                  <a:pt x="13" y="111"/>
                  <a:pt x="12" y="109"/>
                  <a:pt x="13" y="110"/>
                </a:cubicBezTo>
                <a:cubicBezTo>
                  <a:pt x="14" y="112"/>
                  <a:pt x="13" y="115"/>
                  <a:pt x="13" y="118"/>
                </a:cubicBezTo>
                <a:cubicBezTo>
                  <a:pt x="13" y="121"/>
                  <a:pt x="13" y="123"/>
                  <a:pt x="13" y="125"/>
                </a:cubicBezTo>
                <a:cubicBezTo>
                  <a:pt x="12" y="126"/>
                  <a:pt x="12" y="126"/>
                  <a:pt x="12" y="126"/>
                </a:cubicBezTo>
                <a:close/>
                <a:moveTo>
                  <a:pt x="177" y="123"/>
                </a:moveTo>
                <a:cubicBezTo>
                  <a:pt x="175" y="123"/>
                  <a:pt x="176" y="121"/>
                  <a:pt x="176" y="120"/>
                </a:cubicBezTo>
                <a:cubicBezTo>
                  <a:pt x="176" y="119"/>
                  <a:pt x="176" y="118"/>
                  <a:pt x="177" y="118"/>
                </a:cubicBezTo>
                <a:cubicBezTo>
                  <a:pt x="178" y="119"/>
                  <a:pt x="177" y="121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80" y="124"/>
                </a:moveTo>
                <a:cubicBezTo>
                  <a:pt x="179" y="124"/>
                  <a:pt x="180" y="122"/>
                  <a:pt x="180" y="123"/>
                </a:cubicBezTo>
                <a:cubicBezTo>
                  <a:pt x="180" y="123"/>
                  <a:pt x="180" y="124"/>
                  <a:pt x="180" y="124"/>
                </a:cubicBezTo>
                <a:close/>
                <a:moveTo>
                  <a:pt x="148" y="125"/>
                </a:moveTo>
                <a:cubicBezTo>
                  <a:pt x="147" y="124"/>
                  <a:pt x="148" y="123"/>
                  <a:pt x="148" y="122"/>
                </a:cubicBezTo>
                <a:cubicBezTo>
                  <a:pt x="148" y="121"/>
                  <a:pt x="149" y="119"/>
                  <a:pt x="149" y="120"/>
                </a:cubicBezTo>
                <a:cubicBezTo>
                  <a:pt x="150" y="121"/>
                  <a:pt x="150" y="126"/>
                  <a:pt x="148" y="125"/>
                </a:cubicBezTo>
                <a:close/>
                <a:moveTo>
                  <a:pt x="118" y="126"/>
                </a:moveTo>
                <a:cubicBezTo>
                  <a:pt x="118" y="126"/>
                  <a:pt x="118" y="123"/>
                  <a:pt x="119" y="124"/>
                </a:cubicBezTo>
                <a:cubicBezTo>
                  <a:pt x="119" y="124"/>
                  <a:pt x="119" y="126"/>
                  <a:pt x="118" y="126"/>
                </a:cubicBezTo>
                <a:close/>
                <a:moveTo>
                  <a:pt x="116" y="126"/>
                </a:moveTo>
                <a:cubicBezTo>
                  <a:pt x="116" y="126"/>
                  <a:pt x="117" y="125"/>
                  <a:pt x="117" y="125"/>
                </a:cubicBezTo>
                <a:cubicBezTo>
                  <a:pt x="117" y="125"/>
                  <a:pt x="116" y="126"/>
                  <a:pt x="116" y="126"/>
                </a:cubicBezTo>
                <a:close/>
                <a:moveTo>
                  <a:pt x="129" y="126"/>
                </a:moveTo>
                <a:cubicBezTo>
                  <a:pt x="129" y="126"/>
                  <a:pt x="130" y="125"/>
                  <a:pt x="130" y="125"/>
                </a:cubicBezTo>
                <a:cubicBezTo>
                  <a:pt x="130" y="125"/>
                  <a:pt x="130" y="126"/>
                  <a:pt x="129" y="126"/>
                </a:cubicBezTo>
                <a:close/>
                <a:moveTo>
                  <a:pt x="114" y="127"/>
                </a:moveTo>
                <a:cubicBezTo>
                  <a:pt x="113" y="127"/>
                  <a:pt x="114" y="124"/>
                  <a:pt x="115" y="125"/>
                </a:cubicBezTo>
                <a:cubicBezTo>
                  <a:pt x="115" y="125"/>
                  <a:pt x="115" y="127"/>
                  <a:pt x="114" y="127"/>
                </a:cubicBezTo>
                <a:close/>
                <a:moveTo>
                  <a:pt x="114" y="129"/>
                </a:moveTo>
                <a:cubicBezTo>
                  <a:pt x="114" y="129"/>
                  <a:pt x="115" y="128"/>
                  <a:pt x="115" y="128"/>
                </a:cubicBezTo>
                <a:cubicBezTo>
                  <a:pt x="115" y="128"/>
                  <a:pt x="115" y="129"/>
                  <a:pt x="114" y="129"/>
                </a:cubicBezTo>
                <a:close/>
                <a:moveTo>
                  <a:pt x="11" y="131"/>
                </a:moveTo>
                <a:cubicBezTo>
                  <a:pt x="10" y="131"/>
                  <a:pt x="10" y="130"/>
                  <a:pt x="11" y="129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2" y="129"/>
                  <a:pt x="12" y="131"/>
                  <a:pt x="11" y="131"/>
                </a:cubicBezTo>
                <a:close/>
                <a:moveTo>
                  <a:pt x="12" y="132"/>
                </a:moveTo>
                <a:cubicBezTo>
                  <a:pt x="11" y="132"/>
                  <a:pt x="12" y="129"/>
                  <a:pt x="13" y="129"/>
                </a:cubicBezTo>
                <a:cubicBezTo>
                  <a:pt x="13" y="130"/>
                  <a:pt x="13" y="132"/>
                  <a:pt x="12" y="132"/>
                </a:cubicBezTo>
                <a:close/>
                <a:moveTo>
                  <a:pt x="171" y="130"/>
                </a:moveTo>
                <a:cubicBezTo>
                  <a:pt x="170" y="130"/>
                  <a:pt x="171" y="128"/>
                  <a:pt x="171" y="128"/>
                </a:cubicBezTo>
                <a:cubicBezTo>
                  <a:pt x="171" y="129"/>
                  <a:pt x="171" y="130"/>
                  <a:pt x="171" y="130"/>
                </a:cubicBezTo>
                <a:close/>
                <a:moveTo>
                  <a:pt x="124" y="131"/>
                </a:moveTo>
                <a:cubicBezTo>
                  <a:pt x="123" y="131"/>
                  <a:pt x="124" y="130"/>
                  <a:pt x="123" y="129"/>
                </a:cubicBezTo>
                <a:cubicBezTo>
                  <a:pt x="122" y="127"/>
                  <a:pt x="123" y="125"/>
                  <a:pt x="123" y="122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123" y="119"/>
                  <a:pt x="124" y="116"/>
                  <a:pt x="124" y="113"/>
                </a:cubicBezTo>
                <a:cubicBezTo>
                  <a:pt x="123" y="113"/>
                  <a:pt x="124" y="113"/>
                  <a:pt x="124" y="112"/>
                </a:cubicBezTo>
                <a:cubicBezTo>
                  <a:pt x="124" y="112"/>
                  <a:pt x="123" y="112"/>
                  <a:pt x="123" y="111"/>
                </a:cubicBezTo>
                <a:cubicBezTo>
                  <a:pt x="123" y="110"/>
                  <a:pt x="124" y="109"/>
                  <a:pt x="124" y="108"/>
                </a:cubicBezTo>
                <a:cubicBezTo>
                  <a:pt x="124" y="108"/>
                  <a:pt x="123" y="107"/>
                  <a:pt x="123" y="106"/>
                </a:cubicBezTo>
                <a:cubicBezTo>
                  <a:pt x="123" y="104"/>
                  <a:pt x="123" y="102"/>
                  <a:pt x="123" y="100"/>
                </a:cubicBezTo>
                <a:cubicBezTo>
                  <a:pt x="124" y="99"/>
                  <a:pt x="123" y="99"/>
                  <a:pt x="123" y="98"/>
                </a:cubicBezTo>
                <a:cubicBezTo>
                  <a:pt x="123" y="97"/>
                  <a:pt x="124" y="97"/>
                  <a:pt x="124" y="96"/>
                </a:cubicBezTo>
                <a:cubicBezTo>
                  <a:pt x="124" y="95"/>
                  <a:pt x="124" y="93"/>
                  <a:pt x="125" y="93"/>
                </a:cubicBezTo>
                <a:cubicBezTo>
                  <a:pt x="126" y="95"/>
                  <a:pt x="125" y="98"/>
                  <a:pt x="125" y="100"/>
                </a:cubicBezTo>
                <a:cubicBezTo>
                  <a:pt x="125" y="110"/>
                  <a:pt x="126" y="119"/>
                  <a:pt x="124" y="129"/>
                </a:cubicBezTo>
                <a:cubicBezTo>
                  <a:pt x="124" y="130"/>
                  <a:pt x="124" y="131"/>
                  <a:pt x="124" y="131"/>
                </a:cubicBezTo>
                <a:close/>
                <a:moveTo>
                  <a:pt x="176" y="130"/>
                </a:moveTo>
                <a:cubicBezTo>
                  <a:pt x="175" y="130"/>
                  <a:pt x="176" y="127"/>
                  <a:pt x="177" y="128"/>
                </a:cubicBezTo>
                <a:cubicBezTo>
                  <a:pt x="177" y="128"/>
                  <a:pt x="177" y="130"/>
                  <a:pt x="176" y="130"/>
                </a:cubicBezTo>
                <a:close/>
                <a:moveTo>
                  <a:pt x="20" y="135"/>
                </a:moveTo>
                <a:cubicBezTo>
                  <a:pt x="19" y="135"/>
                  <a:pt x="20" y="133"/>
                  <a:pt x="20" y="133"/>
                </a:cubicBezTo>
                <a:cubicBezTo>
                  <a:pt x="20" y="134"/>
                  <a:pt x="21" y="135"/>
                  <a:pt x="20" y="135"/>
                </a:cubicBezTo>
                <a:close/>
                <a:moveTo>
                  <a:pt x="17" y="136"/>
                </a:moveTo>
                <a:cubicBezTo>
                  <a:pt x="16" y="136"/>
                  <a:pt x="17" y="134"/>
                  <a:pt x="17" y="135"/>
                </a:cubicBezTo>
                <a:cubicBezTo>
                  <a:pt x="17" y="135"/>
                  <a:pt x="17" y="136"/>
                  <a:pt x="17" y="136"/>
                </a:cubicBezTo>
                <a:close/>
                <a:moveTo>
                  <a:pt x="9" y="137"/>
                </a:moveTo>
                <a:cubicBezTo>
                  <a:pt x="9" y="137"/>
                  <a:pt x="10" y="135"/>
                  <a:pt x="10" y="135"/>
                </a:cubicBezTo>
                <a:cubicBezTo>
                  <a:pt x="10" y="136"/>
                  <a:pt x="10" y="137"/>
                  <a:pt x="9" y="137"/>
                </a:cubicBezTo>
                <a:close/>
                <a:moveTo>
                  <a:pt x="176" y="134"/>
                </a:moveTo>
                <a:cubicBezTo>
                  <a:pt x="175" y="134"/>
                  <a:pt x="176" y="130"/>
                  <a:pt x="177" y="131"/>
                </a:cubicBezTo>
                <a:cubicBezTo>
                  <a:pt x="177" y="132"/>
                  <a:pt x="177" y="134"/>
                  <a:pt x="176" y="134"/>
                </a:cubicBezTo>
                <a:close/>
                <a:moveTo>
                  <a:pt x="124" y="135"/>
                </a:moveTo>
                <a:cubicBezTo>
                  <a:pt x="123" y="135"/>
                  <a:pt x="124" y="132"/>
                  <a:pt x="124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148" y="136"/>
                </a:moveTo>
                <a:cubicBezTo>
                  <a:pt x="148" y="136"/>
                  <a:pt x="148" y="134"/>
                  <a:pt x="148" y="133"/>
                </a:cubicBezTo>
                <a:cubicBezTo>
                  <a:pt x="148" y="132"/>
                  <a:pt x="148" y="129"/>
                  <a:pt x="149" y="130"/>
                </a:cubicBezTo>
                <a:cubicBezTo>
                  <a:pt x="150" y="131"/>
                  <a:pt x="149" y="133"/>
                  <a:pt x="149" y="135"/>
                </a:cubicBezTo>
                <a:cubicBezTo>
                  <a:pt x="149" y="136"/>
                  <a:pt x="149" y="136"/>
                  <a:pt x="148" y="136"/>
                </a:cubicBezTo>
                <a:close/>
                <a:moveTo>
                  <a:pt x="116" y="138"/>
                </a:moveTo>
                <a:cubicBezTo>
                  <a:pt x="115" y="138"/>
                  <a:pt x="116" y="136"/>
                  <a:pt x="116" y="136"/>
                </a:cubicBezTo>
                <a:cubicBezTo>
                  <a:pt x="117" y="137"/>
                  <a:pt x="116" y="138"/>
                  <a:pt x="116" y="138"/>
                </a:cubicBezTo>
                <a:close/>
                <a:moveTo>
                  <a:pt x="12" y="140"/>
                </a:moveTo>
                <a:cubicBezTo>
                  <a:pt x="11" y="140"/>
                  <a:pt x="12" y="138"/>
                  <a:pt x="12" y="139"/>
                </a:cubicBezTo>
                <a:cubicBezTo>
                  <a:pt x="12" y="139"/>
                  <a:pt x="12" y="140"/>
                  <a:pt x="12" y="140"/>
                </a:cubicBezTo>
                <a:close/>
                <a:moveTo>
                  <a:pt x="124" y="139"/>
                </a:moveTo>
                <a:cubicBezTo>
                  <a:pt x="123" y="139"/>
                  <a:pt x="124" y="135"/>
                  <a:pt x="124" y="136"/>
                </a:cubicBezTo>
                <a:cubicBezTo>
                  <a:pt x="124" y="137"/>
                  <a:pt x="124" y="139"/>
                  <a:pt x="124" y="139"/>
                </a:cubicBezTo>
                <a:close/>
                <a:moveTo>
                  <a:pt x="171" y="139"/>
                </a:moveTo>
                <a:cubicBezTo>
                  <a:pt x="170" y="139"/>
                  <a:pt x="171" y="138"/>
                  <a:pt x="171" y="138"/>
                </a:cubicBezTo>
                <a:cubicBezTo>
                  <a:pt x="171" y="138"/>
                  <a:pt x="171" y="139"/>
                  <a:pt x="171" y="139"/>
                </a:cubicBezTo>
                <a:close/>
                <a:moveTo>
                  <a:pt x="117" y="142"/>
                </a:moveTo>
                <a:cubicBezTo>
                  <a:pt x="116" y="142"/>
                  <a:pt x="117" y="141"/>
                  <a:pt x="117" y="141"/>
                </a:cubicBezTo>
                <a:cubicBezTo>
                  <a:pt x="117" y="141"/>
                  <a:pt x="117" y="142"/>
                  <a:pt x="117" y="142"/>
                </a:cubicBezTo>
                <a:close/>
                <a:moveTo>
                  <a:pt x="89" y="144"/>
                </a:moveTo>
                <a:cubicBezTo>
                  <a:pt x="88" y="144"/>
                  <a:pt x="89" y="142"/>
                  <a:pt x="89" y="143"/>
                </a:cubicBezTo>
                <a:cubicBezTo>
                  <a:pt x="89" y="143"/>
                  <a:pt x="89" y="144"/>
                  <a:pt x="89" y="144"/>
                </a:cubicBezTo>
                <a:close/>
                <a:moveTo>
                  <a:pt x="12" y="147"/>
                </a:move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2" y="147"/>
                  <a:pt x="12" y="147"/>
                </a:cubicBezTo>
                <a:close/>
                <a:moveTo>
                  <a:pt x="179" y="146"/>
                </a:moveTo>
                <a:cubicBezTo>
                  <a:pt x="178" y="146"/>
                  <a:pt x="179" y="145"/>
                  <a:pt x="179" y="144"/>
                </a:cubicBezTo>
                <a:cubicBezTo>
                  <a:pt x="179" y="143"/>
                  <a:pt x="179" y="142"/>
                  <a:pt x="179" y="143"/>
                </a:cubicBezTo>
                <a:cubicBezTo>
                  <a:pt x="180" y="144"/>
                  <a:pt x="180" y="146"/>
                  <a:pt x="179" y="146"/>
                </a:cubicBezTo>
                <a:close/>
                <a:moveTo>
                  <a:pt x="176" y="147"/>
                </a:moveTo>
                <a:cubicBezTo>
                  <a:pt x="174" y="147"/>
                  <a:pt x="176" y="145"/>
                  <a:pt x="176" y="144"/>
                </a:cubicBezTo>
                <a:cubicBezTo>
                  <a:pt x="176" y="142"/>
                  <a:pt x="176" y="135"/>
                  <a:pt x="176" y="137"/>
                </a:cubicBezTo>
                <a:cubicBezTo>
                  <a:pt x="177" y="138"/>
                  <a:pt x="177" y="139"/>
                  <a:pt x="177" y="140"/>
                </a:cubicBezTo>
                <a:cubicBezTo>
                  <a:pt x="177" y="142"/>
                  <a:pt x="177" y="143"/>
                  <a:pt x="177" y="144"/>
                </a:cubicBezTo>
                <a:cubicBezTo>
                  <a:pt x="177" y="144"/>
                  <a:pt x="176" y="145"/>
                  <a:pt x="176" y="145"/>
                </a:cubicBezTo>
                <a:cubicBezTo>
                  <a:pt x="176" y="146"/>
                  <a:pt x="176" y="147"/>
                  <a:pt x="176" y="147"/>
                </a:cubicBezTo>
                <a:close/>
                <a:moveTo>
                  <a:pt x="114" y="149"/>
                </a:moveTo>
                <a:cubicBezTo>
                  <a:pt x="114" y="149"/>
                  <a:pt x="115" y="147"/>
                  <a:pt x="115" y="148"/>
                </a:cubicBezTo>
                <a:cubicBezTo>
                  <a:pt x="115" y="148"/>
                  <a:pt x="115" y="149"/>
                  <a:pt x="114" y="149"/>
                </a:cubicBezTo>
                <a:close/>
                <a:moveTo>
                  <a:pt x="182" y="151"/>
                </a:moveTo>
                <a:cubicBezTo>
                  <a:pt x="181" y="151"/>
                  <a:pt x="182" y="150"/>
                  <a:pt x="182" y="150"/>
                </a:cubicBezTo>
                <a:cubicBezTo>
                  <a:pt x="182" y="150"/>
                  <a:pt x="182" y="151"/>
                  <a:pt x="182" y="151"/>
                </a:cubicBezTo>
                <a:close/>
                <a:moveTo>
                  <a:pt x="181" y="153"/>
                </a:moveTo>
                <a:cubicBezTo>
                  <a:pt x="181" y="153"/>
                  <a:pt x="182" y="152"/>
                  <a:pt x="182" y="152"/>
                </a:cubicBezTo>
                <a:cubicBezTo>
                  <a:pt x="182" y="153"/>
                  <a:pt x="182" y="153"/>
                  <a:pt x="181" y="153"/>
                </a:cubicBezTo>
                <a:close/>
                <a:moveTo>
                  <a:pt x="175" y="155"/>
                </a:moveTo>
                <a:cubicBezTo>
                  <a:pt x="174" y="155"/>
                  <a:pt x="175" y="152"/>
                  <a:pt x="175" y="151"/>
                </a:cubicBezTo>
                <a:cubicBezTo>
                  <a:pt x="175" y="151"/>
                  <a:pt x="175" y="150"/>
                  <a:pt x="176" y="150"/>
                </a:cubicBezTo>
                <a:cubicBezTo>
                  <a:pt x="176" y="151"/>
                  <a:pt x="177" y="153"/>
                  <a:pt x="175" y="155"/>
                </a:cubicBezTo>
                <a:cubicBezTo>
                  <a:pt x="175" y="155"/>
                  <a:pt x="175" y="155"/>
                  <a:pt x="175" y="155"/>
                </a:cubicBezTo>
                <a:close/>
                <a:moveTo>
                  <a:pt x="148" y="155"/>
                </a:moveTo>
                <a:cubicBezTo>
                  <a:pt x="147" y="155"/>
                  <a:pt x="147" y="153"/>
                  <a:pt x="147" y="152"/>
                </a:cubicBezTo>
                <a:cubicBezTo>
                  <a:pt x="147" y="148"/>
                  <a:pt x="147" y="144"/>
                  <a:pt x="148" y="140"/>
                </a:cubicBezTo>
                <a:cubicBezTo>
                  <a:pt x="148" y="140"/>
                  <a:pt x="148" y="140"/>
                  <a:pt x="148" y="139"/>
                </a:cubicBezTo>
                <a:cubicBezTo>
                  <a:pt x="148" y="138"/>
                  <a:pt x="149" y="137"/>
                  <a:pt x="149" y="138"/>
                </a:cubicBezTo>
                <a:cubicBezTo>
                  <a:pt x="150" y="140"/>
                  <a:pt x="149" y="142"/>
                  <a:pt x="149" y="144"/>
                </a:cubicBezTo>
                <a:cubicBezTo>
                  <a:pt x="149" y="148"/>
                  <a:pt x="149" y="150"/>
                  <a:pt x="148" y="154"/>
                </a:cubicBezTo>
                <a:cubicBezTo>
                  <a:pt x="148" y="154"/>
                  <a:pt x="148" y="155"/>
                  <a:pt x="148" y="155"/>
                </a:cubicBezTo>
                <a:close/>
                <a:moveTo>
                  <a:pt x="1" y="160"/>
                </a:moveTo>
                <a:cubicBezTo>
                  <a:pt x="0" y="160"/>
                  <a:pt x="1" y="158"/>
                  <a:pt x="1" y="158"/>
                </a:cubicBezTo>
                <a:cubicBezTo>
                  <a:pt x="1" y="159"/>
                  <a:pt x="1" y="160"/>
                  <a:pt x="1" y="160"/>
                </a:cubicBezTo>
                <a:close/>
                <a:moveTo>
                  <a:pt x="21" y="160"/>
                </a:moveTo>
                <a:cubicBezTo>
                  <a:pt x="20" y="160"/>
                  <a:pt x="21" y="158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5"/>
                  <a:pt x="22" y="154"/>
                  <a:pt x="22" y="154"/>
                </a:cubicBezTo>
                <a:cubicBezTo>
                  <a:pt x="23" y="155"/>
                  <a:pt x="22" y="156"/>
                  <a:pt x="22" y="157"/>
                </a:cubicBezTo>
                <a:cubicBezTo>
                  <a:pt x="22" y="158"/>
                  <a:pt x="22" y="160"/>
                  <a:pt x="21" y="160"/>
                </a:cubicBezTo>
                <a:close/>
                <a:moveTo>
                  <a:pt x="18" y="161"/>
                </a:moveTo>
                <a:cubicBezTo>
                  <a:pt x="17" y="161"/>
                  <a:pt x="18" y="159"/>
                  <a:pt x="18" y="158"/>
                </a:cubicBezTo>
                <a:cubicBezTo>
                  <a:pt x="18" y="148"/>
                  <a:pt x="18" y="139"/>
                  <a:pt x="18" y="128"/>
                </a:cubicBezTo>
                <a:cubicBezTo>
                  <a:pt x="18" y="125"/>
                  <a:pt x="18" y="123"/>
                  <a:pt x="17" y="119"/>
                </a:cubicBezTo>
                <a:cubicBezTo>
                  <a:pt x="17" y="119"/>
                  <a:pt x="16" y="118"/>
                  <a:pt x="17" y="118"/>
                </a:cubicBezTo>
                <a:cubicBezTo>
                  <a:pt x="17" y="118"/>
                  <a:pt x="18" y="118"/>
                  <a:pt x="18" y="118"/>
                </a:cubicBezTo>
                <a:cubicBezTo>
                  <a:pt x="18" y="118"/>
                  <a:pt x="18" y="117"/>
                  <a:pt x="19" y="117"/>
                </a:cubicBezTo>
                <a:cubicBezTo>
                  <a:pt x="19" y="118"/>
                  <a:pt x="20" y="118"/>
                  <a:pt x="20" y="118"/>
                </a:cubicBezTo>
                <a:cubicBezTo>
                  <a:pt x="21" y="120"/>
                  <a:pt x="20" y="122"/>
                  <a:pt x="20" y="124"/>
                </a:cubicBezTo>
                <a:cubicBezTo>
                  <a:pt x="20" y="124"/>
                  <a:pt x="21" y="124"/>
                  <a:pt x="21" y="124"/>
                </a:cubicBezTo>
                <a:cubicBezTo>
                  <a:pt x="21" y="127"/>
                  <a:pt x="19" y="131"/>
                  <a:pt x="20" y="134"/>
                </a:cubicBezTo>
                <a:cubicBezTo>
                  <a:pt x="20" y="135"/>
                  <a:pt x="19" y="136"/>
                  <a:pt x="20" y="136"/>
                </a:cubicBezTo>
                <a:cubicBezTo>
                  <a:pt x="20" y="137"/>
                  <a:pt x="20" y="138"/>
                  <a:pt x="20" y="138"/>
                </a:cubicBezTo>
                <a:cubicBezTo>
                  <a:pt x="20" y="139"/>
                  <a:pt x="19" y="140"/>
                  <a:pt x="19" y="140"/>
                </a:cubicBezTo>
                <a:cubicBezTo>
                  <a:pt x="19" y="142"/>
                  <a:pt x="19" y="143"/>
                  <a:pt x="19" y="144"/>
                </a:cubicBezTo>
                <a:cubicBezTo>
                  <a:pt x="19" y="145"/>
                  <a:pt x="20" y="144"/>
                  <a:pt x="20" y="144"/>
                </a:cubicBezTo>
                <a:cubicBezTo>
                  <a:pt x="20" y="146"/>
                  <a:pt x="19" y="146"/>
                  <a:pt x="19" y="148"/>
                </a:cubicBezTo>
                <a:cubicBezTo>
                  <a:pt x="18" y="152"/>
                  <a:pt x="19" y="156"/>
                  <a:pt x="18" y="161"/>
                </a:cubicBezTo>
                <a:cubicBezTo>
                  <a:pt x="18" y="161"/>
                  <a:pt x="18" y="161"/>
                  <a:pt x="18" y="161"/>
                </a:cubicBezTo>
                <a:close/>
                <a:moveTo>
                  <a:pt x="148" y="162"/>
                </a:moveTo>
                <a:cubicBezTo>
                  <a:pt x="146" y="162"/>
                  <a:pt x="147" y="160"/>
                  <a:pt x="148" y="159"/>
                </a:cubicBezTo>
                <a:cubicBezTo>
                  <a:pt x="148" y="158"/>
                  <a:pt x="148" y="157"/>
                  <a:pt x="148" y="158"/>
                </a:cubicBezTo>
                <a:cubicBezTo>
                  <a:pt x="149" y="159"/>
                  <a:pt x="149" y="161"/>
                  <a:pt x="148" y="162"/>
                </a:cubicBezTo>
                <a:cubicBezTo>
                  <a:pt x="148" y="162"/>
                  <a:pt x="148" y="162"/>
                  <a:pt x="148" y="162"/>
                </a:cubicBezTo>
                <a:close/>
                <a:moveTo>
                  <a:pt x="128" y="163"/>
                </a:moveTo>
                <a:cubicBezTo>
                  <a:pt x="127" y="163"/>
                  <a:pt x="128" y="160"/>
                  <a:pt x="128" y="161"/>
                </a:cubicBezTo>
                <a:cubicBezTo>
                  <a:pt x="128" y="162"/>
                  <a:pt x="128" y="163"/>
                  <a:pt x="128" y="163"/>
                </a:cubicBezTo>
                <a:close/>
                <a:moveTo>
                  <a:pt x="10" y="167"/>
                </a:moveTo>
                <a:cubicBezTo>
                  <a:pt x="9" y="167"/>
                  <a:pt x="11" y="165"/>
                  <a:pt x="11" y="166"/>
                </a:cubicBezTo>
                <a:cubicBezTo>
                  <a:pt x="11" y="166"/>
                  <a:pt x="10" y="167"/>
                  <a:pt x="10" y="167"/>
                </a:cubicBezTo>
                <a:close/>
                <a:moveTo>
                  <a:pt x="10" y="170"/>
                </a:moveTo>
                <a:cubicBezTo>
                  <a:pt x="9" y="170"/>
                  <a:pt x="10" y="169"/>
                  <a:pt x="11" y="168"/>
                </a:cubicBezTo>
                <a:cubicBezTo>
                  <a:pt x="11" y="168"/>
                  <a:pt x="11" y="167"/>
                  <a:pt x="11" y="167"/>
                </a:cubicBezTo>
                <a:cubicBezTo>
                  <a:pt x="12" y="168"/>
                  <a:pt x="11" y="170"/>
                  <a:pt x="10" y="170"/>
                </a:cubicBezTo>
                <a:close/>
                <a:moveTo>
                  <a:pt x="112" y="169"/>
                </a:moveTo>
                <a:cubicBezTo>
                  <a:pt x="112" y="169"/>
                  <a:pt x="112" y="168"/>
                  <a:pt x="112" y="167"/>
                </a:cubicBezTo>
                <a:cubicBezTo>
                  <a:pt x="112" y="167"/>
                  <a:pt x="112" y="166"/>
                  <a:pt x="112" y="167"/>
                </a:cubicBezTo>
                <a:cubicBezTo>
                  <a:pt x="113" y="167"/>
                  <a:pt x="113" y="169"/>
                  <a:pt x="112" y="169"/>
                </a:cubicBezTo>
                <a:close/>
                <a:moveTo>
                  <a:pt x="122" y="169"/>
                </a:moveTo>
                <a:cubicBezTo>
                  <a:pt x="121" y="169"/>
                  <a:pt x="122" y="168"/>
                  <a:pt x="122" y="167"/>
                </a:cubicBezTo>
                <a:cubicBezTo>
                  <a:pt x="122" y="167"/>
                  <a:pt x="122" y="166"/>
                  <a:pt x="122" y="165"/>
                </a:cubicBezTo>
                <a:cubicBezTo>
                  <a:pt x="122" y="165"/>
                  <a:pt x="122" y="166"/>
                  <a:pt x="122" y="166"/>
                </a:cubicBezTo>
                <a:cubicBezTo>
                  <a:pt x="123" y="165"/>
                  <a:pt x="123" y="164"/>
                  <a:pt x="123" y="164"/>
                </a:cubicBezTo>
                <a:cubicBezTo>
                  <a:pt x="124" y="166"/>
                  <a:pt x="123" y="170"/>
                  <a:pt x="122" y="169"/>
                </a:cubicBezTo>
                <a:close/>
                <a:moveTo>
                  <a:pt x="171" y="169"/>
                </a:moveTo>
                <a:cubicBezTo>
                  <a:pt x="170" y="169"/>
                  <a:pt x="171" y="167"/>
                  <a:pt x="171" y="167"/>
                </a:cubicBezTo>
                <a:cubicBezTo>
                  <a:pt x="171" y="168"/>
                  <a:pt x="171" y="169"/>
                  <a:pt x="171" y="169"/>
                </a:cubicBezTo>
                <a:close/>
                <a:moveTo>
                  <a:pt x="127" y="170"/>
                </a:moveTo>
                <a:cubicBezTo>
                  <a:pt x="127" y="170"/>
                  <a:pt x="127" y="167"/>
                  <a:pt x="128" y="168"/>
                </a:cubicBezTo>
                <a:cubicBezTo>
                  <a:pt x="128" y="168"/>
                  <a:pt x="128" y="170"/>
                  <a:pt x="127" y="170"/>
                </a:cubicBezTo>
                <a:close/>
                <a:moveTo>
                  <a:pt x="111" y="171"/>
                </a:moveTo>
                <a:cubicBezTo>
                  <a:pt x="110" y="171"/>
                  <a:pt x="113" y="170"/>
                  <a:pt x="112" y="171"/>
                </a:cubicBezTo>
                <a:cubicBezTo>
                  <a:pt x="112" y="171"/>
                  <a:pt x="111" y="172"/>
                  <a:pt x="111" y="171"/>
                </a:cubicBezTo>
                <a:close/>
                <a:moveTo>
                  <a:pt x="10" y="175"/>
                </a:moveTo>
                <a:cubicBezTo>
                  <a:pt x="9" y="175"/>
                  <a:pt x="10" y="171"/>
                  <a:pt x="11" y="172"/>
                </a:cubicBezTo>
                <a:cubicBezTo>
                  <a:pt x="11" y="173"/>
                  <a:pt x="11" y="175"/>
                  <a:pt x="10" y="175"/>
                </a:cubicBezTo>
                <a:close/>
                <a:moveTo>
                  <a:pt x="175" y="172"/>
                </a:moveTo>
                <a:cubicBezTo>
                  <a:pt x="173" y="172"/>
                  <a:pt x="175" y="170"/>
                  <a:pt x="175" y="168"/>
                </a:cubicBezTo>
                <a:cubicBezTo>
                  <a:pt x="175" y="165"/>
                  <a:pt x="175" y="156"/>
                  <a:pt x="175" y="159"/>
                </a:cubicBezTo>
                <a:cubicBezTo>
                  <a:pt x="176" y="162"/>
                  <a:pt x="176" y="164"/>
                  <a:pt x="176" y="167"/>
                </a:cubicBezTo>
                <a:cubicBezTo>
                  <a:pt x="176" y="168"/>
                  <a:pt x="176" y="170"/>
                  <a:pt x="175" y="171"/>
                </a:cubicBezTo>
                <a:cubicBezTo>
                  <a:pt x="175" y="172"/>
                  <a:pt x="175" y="172"/>
                  <a:pt x="175" y="172"/>
                </a:cubicBezTo>
                <a:close/>
                <a:moveTo>
                  <a:pt x="115" y="174"/>
                </a:moveTo>
                <a:cubicBezTo>
                  <a:pt x="114" y="174"/>
                  <a:pt x="115" y="172"/>
                  <a:pt x="115" y="171"/>
                </a:cubicBezTo>
                <a:cubicBezTo>
                  <a:pt x="115" y="170"/>
                  <a:pt x="115" y="168"/>
                  <a:pt x="116" y="169"/>
                </a:cubicBezTo>
                <a:cubicBezTo>
                  <a:pt x="117" y="170"/>
                  <a:pt x="116" y="171"/>
                  <a:pt x="116" y="173"/>
                </a:cubicBezTo>
                <a:cubicBezTo>
                  <a:pt x="115" y="173"/>
                  <a:pt x="116" y="174"/>
                  <a:pt x="115" y="174"/>
                </a:cubicBezTo>
                <a:close/>
                <a:moveTo>
                  <a:pt x="25" y="177"/>
                </a:moveTo>
                <a:cubicBezTo>
                  <a:pt x="24" y="177"/>
                  <a:pt x="25" y="173"/>
                  <a:pt x="25" y="174"/>
                </a:cubicBezTo>
                <a:cubicBezTo>
                  <a:pt x="26" y="175"/>
                  <a:pt x="26" y="177"/>
                  <a:pt x="25" y="177"/>
                </a:cubicBezTo>
                <a:close/>
                <a:moveTo>
                  <a:pt x="17" y="180"/>
                </a:moveTo>
                <a:cubicBezTo>
                  <a:pt x="16" y="180"/>
                  <a:pt x="17" y="178"/>
                  <a:pt x="17" y="179"/>
                </a:cubicBezTo>
                <a:cubicBezTo>
                  <a:pt x="17" y="179"/>
                  <a:pt x="17" y="180"/>
                  <a:pt x="17" y="180"/>
                </a:cubicBezTo>
                <a:close/>
                <a:moveTo>
                  <a:pt x="175" y="178"/>
                </a:moveTo>
                <a:cubicBezTo>
                  <a:pt x="174" y="178"/>
                  <a:pt x="175" y="175"/>
                  <a:pt x="175" y="176"/>
                </a:cubicBezTo>
                <a:cubicBezTo>
                  <a:pt x="176" y="176"/>
                  <a:pt x="176" y="178"/>
                  <a:pt x="175" y="178"/>
                </a:cubicBezTo>
                <a:close/>
                <a:moveTo>
                  <a:pt x="10" y="183"/>
                </a:moveTo>
                <a:cubicBezTo>
                  <a:pt x="9" y="183"/>
                  <a:pt x="10" y="182"/>
                  <a:pt x="10" y="182"/>
                </a:cubicBezTo>
                <a:cubicBezTo>
                  <a:pt x="10" y="182"/>
                  <a:pt x="10" y="183"/>
                  <a:pt x="10" y="183"/>
                </a:cubicBezTo>
                <a:close/>
                <a:moveTo>
                  <a:pt x="90" y="183"/>
                </a:moveTo>
                <a:cubicBezTo>
                  <a:pt x="90" y="183"/>
                  <a:pt x="90" y="181"/>
                  <a:pt x="90" y="182"/>
                </a:cubicBezTo>
                <a:cubicBezTo>
                  <a:pt x="90" y="182"/>
                  <a:pt x="90" y="183"/>
                  <a:pt x="90" y="183"/>
                </a:cubicBezTo>
                <a:close/>
                <a:moveTo>
                  <a:pt x="22" y="185"/>
                </a:moveTo>
                <a:cubicBezTo>
                  <a:pt x="21" y="185"/>
                  <a:pt x="22" y="183"/>
                  <a:pt x="22" y="182"/>
                </a:cubicBezTo>
                <a:cubicBezTo>
                  <a:pt x="22" y="181"/>
                  <a:pt x="22" y="180"/>
                  <a:pt x="23" y="180"/>
                </a:cubicBezTo>
                <a:cubicBezTo>
                  <a:pt x="23" y="182"/>
                  <a:pt x="23" y="184"/>
                  <a:pt x="23" y="185"/>
                </a:cubicBezTo>
                <a:cubicBezTo>
                  <a:pt x="23" y="185"/>
                  <a:pt x="22" y="185"/>
                  <a:pt x="22" y="185"/>
                </a:cubicBezTo>
                <a:close/>
                <a:moveTo>
                  <a:pt x="114" y="184"/>
                </a:moveTo>
                <a:cubicBezTo>
                  <a:pt x="113" y="183"/>
                  <a:pt x="115" y="181"/>
                  <a:pt x="115" y="180"/>
                </a:cubicBezTo>
                <a:cubicBezTo>
                  <a:pt x="115" y="180"/>
                  <a:pt x="115" y="178"/>
                  <a:pt x="115" y="178"/>
                </a:cubicBezTo>
                <a:cubicBezTo>
                  <a:pt x="116" y="180"/>
                  <a:pt x="116" y="182"/>
                  <a:pt x="115" y="183"/>
                </a:cubicBezTo>
                <a:cubicBezTo>
                  <a:pt x="115" y="184"/>
                  <a:pt x="115" y="184"/>
                  <a:pt x="114" y="184"/>
                </a:cubicBezTo>
                <a:close/>
                <a:moveTo>
                  <a:pt x="81" y="184"/>
                </a:moveTo>
                <a:cubicBezTo>
                  <a:pt x="80" y="184"/>
                  <a:pt x="81" y="181"/>
                  <a:pt x="82" y="182"/>
                </a:cubicBezTo>
                <a:cubicBezTo>
                  <a:pt x="82" y="182"/>
                  <a:pt x="82" y="184"/>
                  <a:pt x="81" y="184"/>
                </a:cubicBezTo>
                <a:close/>
                <a:moveTo>
                  <a:pt x="117" y="184"/>
                </a:moveTo>
                <a:cubicBezTo>
                  <a:pt x="116" y="184"/>
                  <a:pt x="117" y="183"/>
                  <a:pt x="117" y="183"/>
                </a:cubicBezTo>
                <a:cubicBezTo>
                  <a:pt x="117" y="183"/>
                  <a:pt x="117" y="184"/>
                  <a:pt x="117" y="184"/>
                </a:cubicBezTo>
                <a:close/>
                <a:moveTo>
                  <a:pt x="20" y="187"/>
                </a:moveTo>
                <a:cubicBezTo>
                  <a:pt x="19" y="187"/>
                  <a:pt x="19" y="185"/>
                  <a:pt x="20" y="184"/>
                </a:cubicBezTo>
                <a:cubicBezTo>
                  <a:pt x="20" y="184"/>
                  <a:pt x="20" y="184"/>
                  <a:pt x="21" y="184"/>
                </a:cubicBezTo>
                <a:cubicBezTo>
                  <a:pt x="21" y="185"/>
                  <a:pt x="21" y="187"/>
                  <a:pt x="20" y="187"/>
                </a:cubicBezTo>
                <a:close/>
                <a:moveTo>
                  <a:pt x="85" y="186"/>
                </a:moveTo>
                <a:cubicBezTo>
                  <a:pt x="84" y="185"/>
                  <a:pt x="86" y="183"/>
                  <a:pt x="86" y="184"/>
                </a:cubicBezTo>
                <a:cubicBezTo>
                  <a:pt x="86" y="185"/>
                  <a:pt x="86" y="186"/>
                  <a:pt x="85" y="186"/>
                </a:cubicBezTo>
                <a:close/>
                <a:moveTo>
                  <a:pt x="146" y="185"/>
                </a:moveTo>
                <a:cubicBezTo>
                  <a:pt x="145" y="185"/>
                  <a:pt x="146" y="184"/>
                  <a:pt x="147" y="183"/>
                </a:cubicBezTo>
                <a:cubicBezTo>
                  <a:pt x="147" y="183"/>
                  <a:pt x="147" y="182"/>
                  <a:pt x="147" y="182"/>
                </a:cubicBezTo>
                <a:cubicBezTo>
                  <a:pt x="148" y="183"/>
                  <a:pt x="147" y="185"/>
                  <a:pt x="146" y="185"/>
                </a:cubicBezTo>
                <a:close/>
                <a:moveTo>
                  <a:pt x="114" y="187"/>
                </a:moveTo>
                <a:cubicBezTo>
                  <a:pt x="114" y="187"/>
                  <a:pt x="115" y="186"/>
                  <a:pt x="115" y="186"/>
                </a:cubicBezTo>
                <a:cubicBezTo>
                  <a:pt x="115" y="186"/>
                  <a:pt x="115" y="187"/>
                  <a:pt x="114" y="187"/>
                </a:cubicBezTo>
                <a:close/>
                <a:moveTo>
                  <a:pt x="86" y="189"/>
                </a:moveTo>
                <a:cubicBezTo>
                  <a:pt x="85" y="189"/>
                  <a:pt x="86" y="188"/>
                  <a:pt x="86" y="188"/>
                </a:cubicBezTo>
                <a:cubicBezTo>
                  <a:pt x="86" y="188"/>
                  <a:pt x="86" y="189"/>
                  <a:pt x="86" y="189"/>
                </a:cubicBezTo>
                <a:close/>
                <a:moveTo>
                  <a:pt x="16" y="190"/>
                </a:moveTo>
                <a:cubicBezTo>
                  <a:pt x="15" y="190"/>
                  <a:pt x="16" y="188"/>
                  <a:pt x="16" y="187"/>
                </a:cubicBezTo>
                <a:cubicBezTo>
                  <a:pt x="16" y="185"/>
                  <a:pt x="16" y="180"/>
                  <a:pt x="17" y="182"/>
                </a:cubicBezTo>
                <a:cubicBezTo>
                  <a:pt x="18" y="184"/>
                  <a:pt x="17" y="186"/>
                  <a:pt x="17" y="188"/>
                </a:cubicBezTo>
                <a:cubicBezTo>
                  <a:pt x="17" y="189"/>
                  <a:pt x="17" y="190"/>
                  <a:pt x="16" y="190"/>
                </a:cubicBezTo>
                <a:close/>
                <a:moveTo>
                  <a:pt x="36" y="190"/>
                </a:moveTo>
                <a:cubicBezTo>
                  <a:pt x="35" y="190"/>
                  <a:pt x="36" y="187"/>
                  <a:pt x="36" y="188"/>
                </a:cubicBezTo>
                <a:cubicBezTo>
                  <a:pt x="37" y="189"/>
                  <a:pt x="37" y="190"/>
                  <a:pt x="36" y="190"/>
                </a:cubicBezTo>
                <a:close/>
                <a:moveTo>
                  <a:pt x="78" y="190"/>
                </a:moveTo>
                <a:cubicBezTo>
                  <a:pt x="78" y="190"/>
                  <a:pt x="78" y="189"/>
                  <a:pt x="78" y="189"/>
                </a:cubicBezTo>
                <a:cubicBezTo>
                  <a:pt x="78" y="189"/>
                  <a:pt x="78" y="188"/>
                  <a:pt x="78" y="188"/>
                </a:cubicBezTo>
                <a:cubicBezTo>
                  <a:pt x="78" y="187"/>
                  <a:pt x="78" y="187"/>
                  <a:pt x="79" y="186"/>
                </a:cubicBezTo>
                <a:cubicBezTo>
                  <a:pt x="79" y="186"/>
                  <a:pt x="79" y="185"/>
                  <a:pt x="79" y="185"/>
                </a:cubicBezTo>
                <a:cubicBezTo>
                  <a:pt x="80" y="185"/>
                  <a:pt x="79" y="187"/>
                  <a:pt x="79" y="188"/>
                </a:cubicBezTo>
                <a:cubicBezTo>
                  <a:pt x="79" y="189"/>
                  <a:pt x="79" y="190"/>
                  <a:pt x="78" y="190"/>
                </a:cubicBezTo>
                <a:close/>
                <a:moveTo>
                  <a:pt x="146" y="189"/>
                </a:moveTo>
                <a:cubicBezTo>
                  <a:pt x="145" y="189"/>
                  <a:pt x="146" y="185"/>
                  <a:pt x="147" y="186"/>
                </a:cubicBezTo>
                <a:cubicBezTo>
                  <a:pt x="147" y="187"/>
                  <a:pt x="147" y="189"/>
                  <a:pt x="146" y="189"/>
                </a:cubicBezTo>
                <a:close/>
                <a:moveTo>
                  <a:pt x="115" y="190"/>
                </a:moveTo>
                <a:cubicBezTo>
                  <a:pt x="114" y="190"/>
                  <a:pt x="115" y="187"/>
                  <a:pt x="115" y="188"/>
                </a:cubicBezTo>
                <a:cubicBezTo>
                  <a:pt x="115" y="189"/>
                  <a:pt x="115" y="190"/>
                  <a:pt x="115" y="190"/>
                </a:cubicBezTo>
                <a:close/>
                <a:moveTo>
                  <a:pt x="83" y="192"/>
                </a:moveTo>
                <a:cubicBezTo>
                  <a:pt x="82" y="192"/>
                  <a:pt x="83" y="190"/>
                  <a:pt x="83" y="189"/>
                </a:cubicBezTo>
                <a:cubicBezTo>
                  <a:pt x="83" y="187"/>
                  <a:pt x="82" y="184"/>
                  <a:pt x="84" y="185"/>
                </a:cubicBezTo>
                <a:cubicBezTo>
                  <a:pt x="85" y="185"/>
                  <a:pt x="84" y="187"/>
                  <a:pt x="83" y="189"/>
                </a:cubicBezTo>
                <a:cubicBezTo>
                  <a:pt x="83" y="190"/>
                  <a:pt x="84" y="192"/>
                  <a:pt x="83" y="192"/>
                </a:cubicBezTo>
                <a:close/>
                <a:moveTo>
                  <a:pt x="19" y="194"/>
                </a:moveTo>
                <a:cubicBezTo>
                  <a:pt x="18" y="194"/>
                  <a:pt x="20" y="190"/>
                  <a:pt x="20" y="191"/>
                </a:cubicBezTo>
                <a:cubicBezTo>
                  <a:pt x="21" y="192"/>
                  <a:pt x="20" y="195"/>
                  <a:pt x="19" y="194"/>
                </a:cubicBezTo>
                <a:close/>
                <a:moveTo>
                  <a:pt x="121" y="194"/>
                </a:moveTo>
                <a:cubicBezTo>
                  <a:pt x="121" y="194"/>
                  <a:pt x="121" y="193"/>
                  <a:pt x="121" y="193"/>
                </a:cubicBezTo>
                <a:cubicBezTo>
                  <a:pt x="121" y="193"/>
                  <a:pt x="121" y="194"/>
                  <a:pt x="121" y="194"/>
                </a:cubicBezTo>
                <a:close/>
                <a:moveTo>
                  <a:pt x="117" y="194"/>
                </a:moveTo>
                <a:cubicBezTo>
                  <a:pt x="116" y="194"/>
                  <a:pt x="117" y="192"/>
                  <a:pt x="117" y="191"/>
                </a:cubicBezTo>
                <a:cubicBezTo>
                  <a:pt x="117" y="189"/>
                  <a:pt x="117" y="185"/>
                  <a:pt x="117" y="186"/>
                </a:cubicBezTo>
                <a:cubicBezTo>
                  <a:pt x="118" y="189"/>
                  <a:pt x="118" y="191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lose/>
                <a:moveTo>
                  <a:pt x="146" y="196"/>
                </a:moveTo>
                <a:cubicBezTo>
                  <a:pt x="145" y="196"/>
                  <a:pt x="146" y="193"/>
                  <a:pt x="146" y="194"/>
                </a:cubicBezTo>
                <a:cubicBezTo>
                  <a:pt x="147" y="194"/>
                  <a:pt x="147" y="196"/>
                  <a:pt x="146" y="196"/>
                </a:cubicBezTo>
                <a:close/>
                <a:moveTo>
                  <a:pt x="16" y="199"/>
                </a:moveTo>
                <a:cubicBezTo>
                  <a:pt x="15" y="199"/>
                  <a:pt x="16" y="198"/>
                  <a:pt x="16" y="198"/>
                </a:cubicBezTo>
                <a:cubicBezTo>
                  <a:pt x="16" y="198"/>
                  <a:pt x="16" y="199"/>
                  <a:pt x="16" y="199"/>
                </a:cubicBezTo>
                <a:close/>
                <a:moveTo>
                  <a:pt x="82" y="198"/>
                </a:moveTo>
                <a:cubicBezTo>
                  <a:pt x="82" y="198"/>
                  <a:pt x="83" y="196"/>
                  <a:pt x="83" y="197"/>
                </a:cubicBezTo>
                <a:cubicBezTo>
                  <a:pt x="83" y="197"/>
                  <a:pt x="83" y="198"/>
                  <a:pt x="82" y="198"/>
                </a:cubicBezTo>
                <a:close/>
                <a:moveTo>
                  <a:pt x="29" y="199"/>
                </a:moveTo>
                <a:cubicBezTo>
                  <a:pt x="28" y="199"/>
                  <a:pt x="29" y="195"/>
                  <a:pt x="29" y="196"/>
                </a:cubicBezTo>
                <a:cubicBezTo>
                  <a:pt x="29" y="196"/>
                  <a:pt x="29" y="196"/>
                  <a:pt x="30" y="197"/>
                </a:cubicBezTo>
                <a:cubicBezTo>
                  <a:pt x="30" y="196"/>
                  <a:pt x="30" y="195"/>
                  <a:pt x="30" y="195"/>
                </a:cubicBezTo>
                <a:cubicBezTo>
                  <a:pt x="30" y="194"/>
                  <a:pt x="30" y="194"/>
                  <a:pt x="30" y="193"/>
                </a:cubicBezTo>
                <a:cubicBezTo>
                  <a:pt x="30" y="191"/>
                  <a:pt x="31" y="189"/>
                  <a:pt x="31" y="187"/>
                </a:cubicBezTo>
                <a:cubicBezTo>
                  <a:pt x="32" y="186"/>
                  <a:pt x="31" y="186"/>
                  <a:pt x="32" y="186"/>
                </a:cubicBezTo>
                <a:cubicBezTo>
                  <a:pt x="33" y="186"/>
                  <a:pt x="32" y="189"/>
                  <a:pt x="32" y="190"/>
                </a:cubicBezTo>
                <a:cubicBezTo>
                  <a:pt x="31" y="192"/>
                  <a:pt x="32" y="195"/>
                  <a:pt x="33" y="194"/>
                </a:cubicBezTo>
                <a:cubicBezTo>
                  <a:pt x="33" y="193"/>
                  <a:pt x="33" y="193"/>
                  <a:pt x="33" y="192"/>
                </a:cubicBezTo>
                <a:cubicBezTo>
                  <a:pt x="33" y="191"/>
                  <a:pt x="33" y="191"/>
                  <a:pt x="33" y="190"/>
                </a:cubicBezTo>
                <a:cubicBezTo>
                  <a:pt x="33" y="189"/>
                  <a:pt x="33" y="187"/>
                  <a:pt x="34" y="188"/>
                </a:cubicBezTo>
                <a:cubicBezTo>
                  <a:pt x="36" y="190"/>
                  <a:pt x="32" y="198"/>
                  <a:pt x="35" y="197"/>
                </a:cubicBezTo>
                <a:cubicBezTo>
                  <a:pt x="37" y="197"/>
                  <a:pt x="35" y="192"/>
                  <a:pt x="36" y="193"/>
                </a:cubicBezTo>
                <a:cubicBezTo>
                  <a:pt x="36" y="194"/>
                  <a:pt x="36" y="195"/>
                  <a:pt x="37" y="195"/>
                </a:cubicBezTo>
                <a:cubicBezTo>
                  <a:pt x="38" y="193"/>
                  <a:pt x="37" y="191"/>
                  <a:pt x="37" y="190"/>
                </a:cubicBezTo>
                <a:cubicBezTo>
                  <a:pt x="37" y="188"/>
                  <a:pt x="37" y="187"/>
                  <a:pt x="37" y="186"/>
                </a:cubicBezTo>
                <a:cubicBezTo>
                  <a:pt x="36" y="185"/>
                  <a:pt x="35" y="186"/>
                  <a:pt x="35" y="185"/>
                </a:cubicBezTo>
                <a:cubicBezTo>
                  <a:pt x="35" y="184"/>
                  <a:pt x="37" y="185"/>
                  <a:pt x="37" y="185"/>
                </a:cubicBezTo>
                <a:cubicBezTo>
                  <a:pt x="39" y="183"/>
                  <a:pt x="38" y="180"/>
                  <a:pt x="38" y="178"/>
                </a:cubicBezTo>
                <a:cubicBezTo>
                  <a:pt x="37" y="177"/>
                  <a:pt x="37" y="176"/>
                  <a:pt x="37" y="176"/>
                </a:cubicBezTo>
                <a:cubicBezTo>
                  <a:pt x="36" y="175"/>
                  <a:pt x="36" y="177"/>
                  <a:pt x="36" y="177"/>
                </a:cubicBezTo>
                <a:cubicBezTo>
                  <a:pt x="35" y="176"/>
                  <a:pt x="35" y="173"/>
                  <a:pt x="35" y="174"/>
                </a:cubicBezTo>
                <a:cubicBezTo>
                  <a:pt x="35" y="175"/>
                  <a:pt x="35" y="176"/>
                  <a:pt x="35" y="177"/>
                </a:cubicBezTo>
                <a:cubicBezTo>
                  <a:pt x="35" y="178"/>
                  <a:pt x="34" y="179"/>
                  <a:pt x="34" y="180"/>
                </a:cubicBezTo>
                <a:cubicBezTo>
                  <a:pt x="34" y="180"/>
                  <a:pt x="35" y="180"/>
                  <a:pt x="35" y="181"/>
                </a:cubicBezTo>
                <a:cubicBezTo>
                  <a:pt x="35" y="181"/>
                  <a:pt x="34" y="182"/>
                  <a:pt x="34" y="182"/>
                </a:cubicBezTo>
                <a:cubicBezTo>
                  <a:pt x="34" y="183"/>
                  <a:pt x="34" y="184"/>
                  <a:pt x="34" y="184"/>
                </a:cubicBezTo>
                <a:cubicBezTo>
                  <a:pt x="33" y="183"/>
                  <a:pt x="33" y="183"/>
                  <a:pt x="33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1" y="181"/>
                  <a:pt x="33" y="175"/>
                  <a:pt x="32" y="177"/>
                </a:cubicBezTo>
                <a:cubicBezTo>
                  <a:pt x="31" y="178"/>
                  <a:pt x="31" y="181"/>
                  <a:pt x="31" y="180"/>
                </a:cubicBezTo>
                <a:cubicBezTo>
                  <a:pt x="30" y="178"/>
                  <a:pt x="31" y="176"/>
                  <a:pt x="31" y="174"/>
                </a:cubicBezTo>
                <a:cubicBezTo>
                  <a:pt x="31" y="173"/>
                  <a:pt x="31" y="172"/>
                  <a:pt x="31" y="171"/>
                </a:cubicBezTo>
                <a:cubicBezTo>
                  <a:pt x="31" y="171"/>
                  <a:pt x="31" y="171"/>
                  <a:pt x="31" y="170"/>
                </a:cubicBezTo>
                <a:cubicBezTo>
                  <a:pt x="33" y="164"/>
                  <a:pt x="31" y="159"/>
                  <a:pt x="32" y="154"/>
                </a:cubicBezTo>
                <a:cubicBezTo>
                  <a:pt x="32" y="150"/>
                  <a:pt x="32" y="147"/>
                  <a:pt x="31" y="143"/>
                </a:cubicBezTo>
                <a:cubicBezTo>
                  <a:pt x="31" y="140"/>
                  <a:pt x="32" y="138"/>
                  <a:pt x="32" y="13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32" y="133"/>
                  <a:pt x="31" y="134"/>
                  <a:pt x="31" y="134"/>
                </a:cubicBezTo>
                <a:cubicBezTo>
                  <a:pt x="30" y="133"/>
                  <a:pt x="31" y="132"/>
                  <a:pt x="31" y="131"/>
                </a:cubicBezTo>
                <a:cubicBezTo>
                  <a:pt x="31" y="130"/>
                  <a:pt x="31" y="129"/>
                  <a:pt x="31" y="127"/>
                </a:cubicBezTo>
                <a:cubicBezTo>
                  <a:pt x="31" y="127"/>
                  <a:pt x="31" y="126"/>
                  <a:pt x="31" y="125"/>
                </a:cubicBezTo>
                <a:cubicBezTo>
                  <a:pt x="31" y="124"/>
                  <a:pt x="32" y="123"/>
                  <a:pt x="32" y="121"/>
                </a:cubicBezTo>
                <a:cubicBezTo>
                  <a:pt x="32" y="119"/>
                  <a:pt x="32" y="118"/>
                  <a:pt x="32" y="116"/>
                </a:cubicBezTo>
                <a:cubicBezTo>
                  <a:pt x="31" y="115"/>
                  <a:pt x="30" y="114"/>
                  <a:pt x="30" y="114"/>
                </a:cubicBezTo>
                <a:cubicBezTo>
                  <a:pt x="28" y="116"/>
                  <a:pt x="30" y="119"/>
                  <a:pt x="30" y="121"/>
                </a:cubicBezTo>
                <a:cubicBezTo>
                  <a:pt x="31" y="127"/>
                  <a:pt x="30" y="132"/>
                  <a:pt x="30" y="138"/>
                </a:cubicBezTo>
                <a:cubicBezTo>
                  <a:pt x="31" y="148"/>
                  <a:pt x="29" y="157"/>
                  <a:pt x="29" y="167"/>
                </a:cubicBezTo>
                <a:cubicBezTo>
                  <a:pt x="28" y="171"/>
                  <a:pt x="29" y="174"/>
                  <a:pt x="28" y="178"/>
                </a:cubicBezTo>
                <a:cubicBezTo>
                  <a:pt x="28" y="181"/>
                  <a:pt x="27" y="182"/>
                  <a:pt x="27" y="185"/>
                </a:cubicBezTo>
                <a:cubicBezTo>
                  <a:pt x="26" y="185"/>
                  <a:pt x="26" y="187"/>
                  <a:pt x="26" y="186"/>
                </a:cubicBezTo>
                <a:cubicBezTo>
                  <a:pt x="25" y="183"/>
                  <a:pt x="26" y="180"/>
                  <a:pt x="26" y="177"/>
                </a:cubicBezTo>
                <a:cubicBezTo>
                  <a:pt x="26" y="176"/>
                  <a:pt x="26" y="174"/>
                  <a:pt x="26" y="172"/>
                </a:cubicBezTo>
                <a:cubicBezTo>
                  <a:pt x="26" y="172"/>
                  <a:pt x="25" y="172"/>
                  <a:pt x="25" y="172"/>
                </a:cubicBezTo>
                <a:cubicBezTo>
                  <a:pt x="24" y="170"/>
                  <a:pt x="25" y="165"/>
                  <a:pt x="25" y="166"/>
                </a:cubicBezTo>
                <a:cubicBezTo>
                  <a:pt x="24" y="167"/>
                  <a:pt x="25" y="170"/>
                  <a:pt x="24" y="169"/>
                </a:cubicBezTo>
                <a:cubicBezTo>
                  <a:pt x="23" y="168"/>
                  <a:pt x="24" y="166"/>
                  <a:pt x="23" y="164"/>
                </a:cubicBezTo>
                <a:cubicBezTo>
                  <a:pt x="23" y="159"/>
                  <a:pt x="23" y="146"/>
                  <a:pt x="24" y="151"/>
                </a:cubicBezTo>
                <a:cubicBezTo>
                  <a:pt x="25" y="152"/>
                  <a:pt x="24" y="155"/>
                  <a:pt x="25" y="154"/>
                </a:cubicBezTo>
                <a:cubicBezTo>
                  <a:pt x="26" y="153"/>
                  <a:pt x="25" y="151"/>
                  <a:pt x="25" y="150"/>
                </a:cubicBezTo>
                <a:cubicBezTo>
                  <a:pt x="25" y="148"/>
                  <a:pt x="25" y="143"/>
                  <a:pt x="24" y="145"/>
                </a:cubicBezTo>
                <a:cubicBezTo>
                  <a:pt x="24" y="146"/>
                  <a:pt x="24" y="147"/>
                  <a:pt x="24" y="147"/>
                </a:cubicBezTo>
                <a:cubicBezTo>
                  <a:pt x="23" y="146"/>
                  <a:pt x="23" y="143"/>
                  <a:pt x="23" y="144"/>
                </a:cubicBezTo>
                <a:cubicBezTo>
                  <a:pt x="22" y="145"/>
                  <a:pt x="22" y="148"/>
                  <a:pt x="21" y="147"/>
                </a:cubicBezTo>
                <a:cubicBezTo>
                  <a:pt x="20" y="145"/>
                  <a:pt x="22" y="143"/>
                  <a:pt x="22" y="141"/>
                </a:cubicBezTo>
                <a:cubicBezTo>
                  <a:pt x="22" y="142"/>
                  <a:pt x="23" y="141"/>
                  <a:pt x="23" y="141"/>
                </a:cubicBezTo>
                <a:cubicBezTo>
                  <a:pt x="22" y="140"/>
                  <a:pt x="22" y="141"/>
                  <a:pt x="22" y="141"/>
                </a:cubicBezTo>
                <a:cubicBezTo>
                  <a:pt x="22" y="141"/>
                  <a:pt x="22" y="141"/>
                  <a:pt x="22" y="141"/>
                </a:cubicBezTo>
                <a:cubicBezTo>
                  <a:pt x="21" y="138"/>
                  <a:pt x="21" y="136"/>
                  <a:pt x="22" y="133"/>
                </a:cubicBezTo>
                <a:cubicBezTo>
                  <a:pt x="23" y="133"/>
                  <a:pt x="23" y="132"/>
                  <a:pt x="23" y="132"/>
                </a:cubicBezTo>
                <a:cubicBezTo>
                  <a:pt x="24" y="132"/>
                  <a:pt x="24" y="131"/>
                  <a:pt x="24" y="131"/>
                </a:cubicBezTo>
                <a:cubicBezTo>
                  <a:pt x="25" y="130"/>
                  <a:pt x="25" y="129"/>
                  <a:pt x="25" y="127"/>
                </a:cubicBezTo>
                <a:cubicBezTo>
                  <a:pt x="25" y="124"/>
                  <a:pt x="24" y="122"/>
                  <a:pt x="25" y="119"/>
                </a:cubicBezTo>
                <a:cubicBezTo>
                  <a:pt x="25" y="118"/>
                  <a:pt x="25" y="116"/>
                  <a:pt x="24" y="116"/>
                </a:cubicBezTo>
                <a:cubicBezTo>
                  <a:pt x="23" y="117"/>
                  <a:pt x="23" y="119"/>
                  <a:pt x="23" y="120"/>
                </a:cubicBezTo>
                <a:cubicBezTo>
                  <a:pt x="23" y="120"/>
                  <a:pt x="24" y="120"/>
                  <a:pt x="24" y="121"/>
                </a:cubicBezTo>
                <a:cubicBezTo>
                  <a:pt x="23" y="121"/>
                  <a:pt x="23" y="121"/>
                  <a:pt x="22" y="122"/>
                </a:cubicBezTo>
                <a:cubicBezTo>
                  <a:pt x="22" y="123"/>
                  <a:pt x="24" y="124"/>
                  <a:pt x="24" y="125"/>
                </a:cubicBezTo>
                <a:cubicBezTo>
                  <a:pt x="24" y="126"/>
                  <a:pt x="23" y="127"/>
                  <a:pt x="22" y="128"/>
                </a:cubicBezTo>
                <a:cubicBezTo>
                  <a:pt x="22" y="129"/>
                  <a:pt x="22" y="131"/>
                  <a:pt x="22" y="130"/>
                </a:cubicBezTo>
                <a:cubicBezTo>
                  <a:pt x="21" y="128"/>
                  <a:pt x="22" y="125"/>
                  <a:pt x="22" y="122"/>
                </a:cubicBezTo>
                <a:cubicBezTo>
                  <a:pt x="22" y="120"/>
                  <a:pt x="22" y="118"/>
                  <a:pt x="24" y="116"/>
                </a:cubicBezTo>
                <a:cubicBezTo>
                  <a:pt x="25" y="114"/>
                  <a:pt x="24" y="112"/>
                  <a:pt x="24" y="109"/>
                </a:cubicBezTo>
                <a:cubicBezTo>
                  <a:pt x="24" y="109"/>
                  <a:pt x="23" y="108"/>
                  <a:pt x="23" y="108"/>
                </a:cubicBezTo>
                <a:cubicBezTo>
                  <a:pt x="24" y="107"/>
                  <a:pt x="25" y="109"/>
                  <a:pt x="25" y="108"/>
                </a:cubicBezTo>
                <a:cubicBezTo>
                  <a:pt x="25" y="107"/>
                  <a:pt x="24" y="107"/>
                  <a:pt x="24" y="106"/>
                </a:cubicBezTo>
                <a:cubicBezTo>
                  <a:pt x="23" y="102"/>
                  <a:pt x="24" y="98"/>
                  <a:pt x="24" y="93"/>
                </a:cubicBezTo>
                <a:cubicBezTo>
                  <a:pt x="24" y="93"/>
                  <a:pt x="24" y="92"/>
                  <a:pt x="23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2" y="93"/>
                  <a:pt x="24" y="91"/>
                  <a:pt x="24" y="90"/>
                </a:cubicBezTo>
                <a:cubicBezTo>
                  <a:pt x="24" y="90"/>
                  <a:pt x="23" y="90"/>
                  <a:pt x="23" y="90"/>
                </a:cubicBezTo>
                <a:cubicBezTo>
                  <a:pt x="23" y="89"/>
                  <a:pt x="23" y="90"/>
                  <a:pt x="23" y="90"/>
                </a:cubicBezTo>
                <a:cubicBezTo>
                  <a:pt x="22" y="89"/>
                  <a:pt x="23" y="87"/>
                  <a:pt x="22" y="87"/>
                </a:cubicBezTo>
                <a:cubicBezTo>
                  <a:pt x="22" y="88"/>
                  <a:pt x="22" y="90"/>
                  <a:pt x="22" y="89"/>
                </a:cubicBezTo>
                <a:cubicBezTo>
                  <a:pt x="21" y="88"/>
                  <a:pt x="22" y="85"/>
                  <a:pt x="22" y="84"/>
                </a:cubicBezTo>
                <a:cubicBezTo>
                  <a:pt x="22" y="81"/>
                  <a:pt x="21" y="79"/>
                  <a:pt x="22" y="77"/>
                </a:cubicBezTo>
                <a:cubicBezTo>
                  <a:pt x="22" y="76"/>
                  <a:pt x="23" y="76"/>
                  <a:pt x="24" y="75"/>
                </a:cubicBezTo>
                <a:cubicBezTo>
                  <a:pt x="24" y="74"/>
                  <a:pt x="23" y="70"/>
                  <a:pt x="23" y="71"/>
                </a:cubicBezTo>
                <a:cubicBezTo>
                  <a:pt x="22" y="72"/>
                  <a:pt x="22" y="77"/>
                  <a:pt x="22" y="75"/>
                </a:cubicBezTo>
                <a:cubicBezTo>
                  <a:pt x="20" y="72"/>
                  <a:pt x="21" y="69"/>
                  <a:pt x="21" y="65"/>
                </a:cubicBezTo>
                <a:cubicBezTo>
                  <a:pt x="21" y="64"/>
                  <a:pt x="22" y="64"/>
                  <a:pt x="22" y="63"/>
                </a:cubicBezTo>
                <a:cubicBezTo>
                  <a:pt x="22" y="62"/>
                  <a:pt x="23" y="62"/>
                  <a:pt x="23" y="61"/>
                </a:cubicBezTo>
                <a:cubicBezTo>
                  <a:pt x="23" y="60"/>
                  <a:pt x="23" y="57"/>
                  <a:pt x="22" y="58"/>
                </a:cubicBezTo>
                <a:cubicBezTo>
                  <a:pt x="22" y="59"/>
                  <a:pt x="22" y="61"/>
                  <a:pt x="21" y="61"/>
                </a:cubicBezTo>
                <a:cubicBezTo>
                  <a:pt x="20" y="58"/>
                  <a:pt x="21" y="56"/>
                  <a:pt x="21" y="54"/>
                </a:cubicBezTo>
                <a:cubicBezTo>
                  <a:pt x="20" y="51"/>
                  <a:pt x="21" y="49"/>
                  <a:pt x="20" y="46"/>
                </a:cubicBezTo>
                <a:cubicBezTo>
                  <a:pt x="20" y="43"/>
                  <a:pt x="21" y="40"/>
                  <a:pt x="20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7"/>
                  <a:pt x="19" y="38"/>
                  <a:pt x="19" y="39"/>
                </a:cubicBezTo>
                <a:cubicBezTo>
                  <a:pt x="19" y="40"/>
                  <a:pt x="19" y="41"/>
                  <a:pt x="19" y="43"/>
                </a:cubicBezTo>
                <a:cubicBezTo>
                  <a:pt x="20" y="46"/>
                  <a:pt x="20" y="49"/>
                  <a:pt x="19" y="53"/>
                </a:cubicBezTo>
                <a:cubicBezTo>
                  <a:pt x="18" y="62"/>
                  <a:pt x="21" y="86"/>
                  <a:pt x="19" y="78"/>
                </a:cubicBezTo>
                <a:cubicBezTo>
                  <a:pt x="18" y="70"/>
                  <a:pt x="19" y="63"/>
                  <a:pt x="19" y="55"/>
                </a:cubicBezTo>
                <a:cubicBezTo>
                  <a:pt x="18" y="43"/>
                  <a:pt x="18" y="33"/>
                  <a:pt x="18" y="22"/>
                </a:cubicBezTo>
                <a:cubicBezTo>
                  <a:pt x="17" y="21"/>
                  <a:pt x="17" y="19"/>
                  <a:pt x="17" y="20"/>
                </a:cubicBezTo>
                <a:cubicBezTo>
                  <a:pt x="15" y="22"/>
                  <a:pt x="17" y="25"/>
                  <a:pt x="17" y="27"/>
                </a:cubicBezTo>
                <a:cubicBezTo>
                  <a:pt x="17" y="33"/>
                  <a:pt x="17" y="38"/>
                  <a:pt x="17" y="44"/>
                </a:cubicBezTo>
                <a:cubicBezTo>
                  <a:pt x="17" y="47"/>
                  <a:pt x="17" y="50"/>
                  <a:pt x="17" y="53"/>
                </a:cubicBezTo>
                <a:cubicBezTo>
                  <a:pt x="17" y="54"/>
                  <a:pt x="17" y="56"/>
                  <a:pt x="16" y="55"/>
                </a:cubicBezTo>
                <a:cubicBezTo>
                  <a:pt x="15" y="52"/>
                  <a:pt x="16" y="50"/>
                  <a:pt x="16" y="47"/>
                </a:cubicBezTo>
                <a:cubicBezTo>
                  <a:pt x="16" y="33"/>
                  <a:pt x="15" y="20"/>
                  <a:pt x="14" y="6"/>
                </a:cubicBezTo>
                <a:cubicBezTo>
                  <a:pt x="14" y="5"/>
                  <a:pt x="14" y="3"/>
                  <a:pt x="15" y="3"/>
                </a:cubicBezTo>
                <a:cubicBezTo>
                  <a:pt x="16" y="4"/>
                  <a:pt x="16" y="9"/>
                  <a:pt x="17" y="7"/>
                </a:cubicBezTo>
                <a:cubicBezTo>
                  <a:pt x="18" y="6"/>
                  <a:pt x="16" y="2"/>
                  <a:pt x="18" y="2"/>
                </a:cubicBezTo>
                <a:cubicBezTo>
                  <a:pt x="18" y="2"/>
                  <a:pt x="19" y="3"/>
                  <a:pt x="19" y="3"/>
                </a:cubicBezTo>
                <a:cubicBezTo>
                  <a:pt x="19" y="2"/>
                  <a:pt x="19" y="1"/>
                  <a:pt x="20" y="1"/>
                </a:cubicBezTo>
                <a:cubicBezTo>
                  <a:pt x="21" y="1"/>
                  <a:pt x="22" y="2"/>
                  <a:pt x="23" y="2"/>
                </a:cubicBezTo>
                <a:cubicBezTo>
                  <a:pt x="24" y="2"/>
                  <a:pt x="25" y="2"/>
                  <a:pt x="26" y="2"/>
                </a:cubicBezTo>
                <a:cubicBezTo>
                  <a:pt x="26" y="2"/>
                  <a:pt x="27" y="2"/>
                  <a:pt x="28" y="2"/>
                </a:cubicBezTo>
                <a:cubicBezTo>
                  <a:pt x="28" y="2"/>
                  <a:pt x="28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1" y="2"/>
                  <a:pt x="31" y="1"/>
                  <a:pt x="32" y="1"/>
                </a:cubicBezTo>
                <a:cubicBezTo>
                  <a:pt x="33" y="1"/>
                  <a:pt x="34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2"/>
                  <a:pt x="37" y="2"/>
                  <a:pt x="38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2" y="1"/>
                  <a:pt x="45" y="2"/>
                  <a:pt x="48" y="2"/>
                </a:cubicBezTo>
                <a:cubicBezTo>
                  <a:pt x="49" y="2"/>
                  <a:pt x="49" y="1"/>
                  <a:pt x="50" y="1"/>
                </a:cubicBezTo>
                <a:cubicBezTo>
                  <a:pt x="51" y="1"/>
                  <a:pt x="52" y="2"/>
                  <a:pt x="53" y="2"/>
                </a:cubicBezTo>
                <a:cubicBezTo>
                  <a:pt x="55" y="2"/>
                  <a:pt x="58" y="2"/>
                  <a:pt x="60" y="2"/>
                </a:cubicBezTo>
                <a:cubicBezTo>
                  <a:pt x="61" y="2"/>
                  <a:pt x="61" y="3"/>
                  <a:pt x="62" y="3"/>
                </a:cubicBezTo>
                <a:cubicBezTo>
                  <a:pt x="62" y="3"/>
                  <a:pt x="63" y="2"/>
                  <a:pt x="63" y="2"/>
                </a:cubicBezTo>
                <a:cubicBezTo>
                  <a:pt x="64" y="2"/>
                  <a:pt x="65" y="2"/>
                  <a:pt x="66" y="2"/>
                </a:cubicBezTo>
                <a:cubicBezTo>
                  <a:pt x="68" y="2"/>
                  <a:pt x="70" y="2"/>
                  <a:pt x="72" y="2"/>
                </a:cubicBezTo>
                <a:cubicBezTo>
                  <a:pt x="72" y="2"/>
                  <a:pt x="73" y="2"/>
                  <a:pt x="74" y="2"/>
                </a:cubicBezTo>
                <a:cubicBezTo>
                  <a:pt x="74" y="2"/>
                  <a:pt x="74" y="2"/>
                  <a:pt x="75" y="2"/>
                </a:cubicBezTo>
                <a:cubicBezTo>
                  <a:pt x="79" y="2"/>
                  <a:pt x="82" y="2"/>
                  <a:pt x="86" y="2"/>
                </a:cubicBezTo>
                <a:cubicBezTo>
                  <a:pt x="87" y="2"/>
                  <a:pt x="88" y="1"/>
                  <a:pt x="89" y="1"/>
                </a:cubicBezTo>
                <a:cubicBezTo>
                  <a:pt x="90" y="1"/>
                  <a:pt x="90" y="2"/>
                  <a:pt x="91" y="2"/>
                </a:cubicBezTo>
                <a:cubicBezTo>
                  <a:pt x="91" y="1"/>
                  <a:pt x="91" y="0"/>
                  <a:pt x="92" y="1"/>
                </a:cubicBezTo>
                <a:cubicBezTo>
                  <a:pt x="93" y="1"/>
                  <a:pt x="93" y="2"/>
                  <a:pt x="94" y="2"/>
                </a:cubicBezTo>
                <a:cubicBezTo>
                  <a:pt x="94" y="2"/>
                  <a:pt x="95" y="2"/>
                  <a:pt x="96" y="2"/>
                </a:cubicBezTo>
                <a:cubicBezTo>
                  <a:pt x="98" y="2"/>
                  <a:pt x="99" y="3"/>
                  <a:pt x="101" y="2"/>
                </a:cubicBezTo>
                <a:cubicBezTo>
                  <a:pt x="102" y="2"/>
                  <a:pt x="102" y="2"/>
                  <a:pt x="103" y="1"/>
                </a:cubicBezTo>
                <a:cubicBezTo>
                  <a:pt x="103" y="1"/>
                  <a:pt x="103" y="0"/>
                  <a:pt x="104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5" y="1"/>
                  <a:pt x="106" y="1"/>
                  <a:pt x="106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8" y="1"/>
                  <a:pt x="108" y="1"/>
                  <a:pt x="109" y="1"/>
                </a:cubicBezTo>
                <a:cubicBezTo>
                  <a:pt x="110" y="1"/>
                  <a:pt x="110" y="2"/>
                  <a:pt x="112" y="2"/>
                </a:cubicBezTo>
                <a:cubicBezTo>
                  <a:pt x="112" y="2"/>
                  <a:pt x="112" y="3"/>
                  <a:pt x="113" y="3"/>
                </a:cubicBezTo>
                <a:cubicBezTo>
                  <a:pt x="113" y="3"/>
                  <a:pt x="113" y="2"/>
                  <a:pt x="113" y="2"/>
                </a:cubicBezTo>
                <a:cubicBezTo>
                  <a:pt x="114" y="2"/>
                  <a:pt x="114" y="2"/>
                  <a:pt x="114" y="2"/>
                </a:cubicBezTo>
                <a:cubicBezTo>
                  <a:pt x="115" y="2"/>
                  <a:pt x="116" y="1"/>
                  <a:pt x="116" y="2"/>
                </a:cubicBezTo>
                <a:cubicBezTo>
                  <a:pt x="117" y="2"/>
                  <a:pt x="117" y="2"/>
                  <a:pt x="117" y="3"/>
                </a:cubicBezTo>
                <a:cubicBezTo>
                  <a:pt x="118" y="3"/>
                  <a:pt x="118" y="2"/>
                  <a:pt x="118" y="2"/>
                </a:cubicBezTo>
                <a:cubicBezTo>
                  <a:pt x="119" y="3"/>
                  <a:pt x="118" y="5"/>
                  <a:pt x="119" y="4"/>
                </a:cubicBezTo>
                <a:cubicBezTo>
                  <a:pt x="120" y="3"/>
                  <a:pt x="120" y="2"/>
                  <a:pt x="121" y="1"/>
                </a:cubicBezTo>
                <a:cubicBezTo>
                  <a:pt x="122" y="1"/>
                  <a:pt x="122" y="1"/>
                  <a:pt x="123" y="1"/>
                </a:cubicBezTo>
                <a:cubicBezTo>
                  <a:pt x="124" y="1"/>
                  <a:pt x="124" y="1"/>
                  <a:pt x="125" y="2"/>
                </a:cubicBezTo>
                <a:cubicBezTo>
                  <a:pt x="125" y="3"/>
                  <a:pt x="125" y="3"/>
                  <a:pt x="125" y="4"/>
                </a:cubicBezTo>
                <a:cubicBezTo>
                  <a:pt x="125" y="5"/>
                  <a:pt x="125" y="5"/>
                  <a:pt x="126" y="5"/>
                </a:cubicBezTo>
                <a:cubicBezTo>
                  <a:pt x="126" y="9"/>
                  <a:pt x="125" y="12"/>
                  <a:pt x="126" y="15"/>
                </a:cubicBezTo>
                <a:cubicBezTo>
                  <a:pt x="126" y="17"/>
                  <a:pt x="126" y="19"/>
                  <a:pt x="126" y="21"/>
                </a:cubicBezTo>
                <a:cubicBezTo>
                  <a:pt x="126" y="24"/>
                  <a:pt x="125" y="25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5" y="35"/>
                  <a:pt x="125" y="35"/>
                  <a:pt x="124" y="36"/>
                </a:cubicBezTo>
                <a:cubicBezTo>
                  <a:pt x="123" y="38"/>
                  <a:pt x="124" y="41"/>
                  <a:pt x="124" y="44"/>
                </a:cubicBezTo>
                <a:cubicBezTo>
                  <a:pt x="124" y="48"/>
                  <a:pt x="124" y="51"/>
                  <a:pt x="125" y="55"/>
                </a:cubicBezTo>
                <a:cubicBezTo>
                  <a:pt x="125" y="59"/>
                  <a:pt x="124" y="63"/>
                  <a:pt x="124" y="68"/>
                </a:cubicBezTo>
                <a:cubicBezTo>
                  <a:pt x="125" y="70"/>
                  <a:pt x="125" y="76"/>
                  <a:pt x="124" y="74"/>
                </a:cubicBezTo>
                <a:cubicBezTo>
                  <a:pt x="123" y="69"/>
                  <a:pt x="125" y="65"/>
                  <a:pt x="123" y="60"/>
                </a:cubicBezTo>
                <a:cubicBezTo>
                  <a:pt x="123" y="60"/>
                  <a:pt x="123" y="58"/>
                  <a:pt x="122" y="59"/>
                </a:cubicBezTo>
                <a:cubicBezTo>
                  <a:pt x="121" y="60"/>
                  <a:pt x="122" y="62"/>
                  <a:pt x="122" y="63"/>
                </a:cubicBezTo>
                <a:cubicBezTo>
                  <a:pt x="121" y="66"/>
                  <a:pt x="122" y="68"/>
                  <a:pt x="122" y="71"/>
                </a:cubicBezTo>
                <a:cubicBezTo>
                  <a:pt x="122" y="71"/>
                  <a:pt x="121" y="72"/>
                  <a:pt x="121" y="72"/>
                </a:cubicBezTo>
                <a:cubicBezTo>
                  <a:pt x="119" y="70"/>
                  <a:pt x="122" y="67"/>
                  <a:pt x="121" y="65"/>
                </a:cubicBezTo>
                <a:cubicBezTo>
                  <a:pt x="121" y="64"/>
                  <a:pt x="120" y="63"/>
                  <a:pt x="120" y="61"/>
                </a:cubicBezTo>
                <a:cubicBezTo>
                  <a:pt x="120" y="61"/>
                  <a:pt x="121" y="61"/>
                  <a:pt x="121" y="61"/>
                </a:cubicBezTo>
                <a:cubicBezTo>
                  <a:pt x="121" y="60"/>
                  <a:pt x="120" y="60"/>
                  <a:pt x="119" y="59"/>
                </a:cubicBezTo>
                <a:cubicBezTo>
                  <a:pt x="119" y="59"/>
                  <a:pt x="120" y="58"/>
                  <a:pt x="119" y="58"/>
                </a:cubicBezTo>
                <a:cubicBezTo>
                  <a:pt x="118" y="58"/>
                  <a:pt x="119" y="60"/>
                  <a:pt x="119" y="61"/>
                </a:cubicBezTo>
                <a:cubicBezTo>
                  <a:pt x="119" y="65"/>
                  <a:pt x="119" y="69"/>
                  <a:pt x="119" y="73"/>
                </a:cubicBezTo>
                <a:cubicBezTo>
                  <a:pt x="119" y="75"/>
                  <a:pt x="119" y="76"/>
                  <a:pt x="119" y="78"/>
                </a:cubicBezTo>
                <a:cubicBezTo>
                  <a:pt x="119" y="79"/>
                  <a:pt x="119" y="79"/>
                  <a:pt x="119" y="80"/>
                </a:cubicBezTo>
                <a:cubicBezTo>
                  <a:pt x="119" y="81"/>
                  <a:pt x="119" y="82"/>
                  <a:pt x="119" y="83"/>
                </a:cubicBezTo>
                <a:cubicBezTo>
                  <a:pt x="120" y="84"/>
                  <a:pt x="120" y="84"/>
                  <a:pt x="120" y="85"/>
                </a:cubicBezTo>
                <a:cubicBezTo>
                  <a:pt x="119" y="87"/>
                  <a:pt x="119" y="88"/>
                  <a:pt x="119" y="89"/>
                </a:cubicBezTo>
                <a:cubicBezTo>
                  <a:pt x="119" y="90"/>
                  <a:pt x="119" y="91"/>
                  <a:pt x="119" y="91"/>
                </a:cubicBezTo>
                <a:cubicBezTo>
                  <a:pt x="120" y="93"/>
                  <a:pt x="120" y="98"/>
                  <a:pt x="120" y="96"/>
                </a:cubicBezTo>
                <a:cubicBezTo>
                  <a:pt x="121" y="93"/>
                  <a:pt x="120" y="90"/>
                  <a:pt x="121" y="87"/>
                </a:cubicBezTo>
                <a:cubicBezTo>
                  <a:pt x="121" y="84"/>
                  <a:pt x="120" y="81"/>
                  <a:pt x="120" y="78"/>
                </a:cubicBezTo>
                <a:cubicBezTo>
                  <a:pt x="120" y="77"/>
                  <a:pt x="121" y="75"/>
                  <a:pt x="121" y="76"/>
                </a:cubicBezTo>
                <a:cubicBezTo>
                  <a:pt x="123" y="78"/>
                  <a:pt x="121" y="81"/>
                  <a:pt x="121" y="84"/>
                </a:cubicBezTo>
                <a:cubicBezTo>
                  <a:pt x="122" y="91"/>
                  <a:pt x="122" y="97"/>
                  <a:pt x="121" y="104"/>
                </a:cubicBezTo>
                <a:cubicBezTo>
                  <a:pt x="121" y="112"/>
                  <a:pt x="122" y="120"/>
                  <a:pt x="120" y="129"/>
                </a:cubicBezTo>
                <a:cubicBezTo>
                  <a:pt x="120" y="131"/>
                  <a:pt x="120" y="137"/>
                  <a:pt x="120" y="135"/>
                </a:cubicBezTo>
                <a:cubicBezTo>
                  <a:pt x="118" y="131"/>
                  <a:pt x="120" y="128"/>
                  <a:pt x="120" y="124"/>
                </a:cubicBezTo>
                <a:cubicBezTo>
                  <a:pt x="120" y="120"/>
                  <a:pt x="119" y="118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8" y="112"/>
                  <a:pt x="118" y="115"/>
                  <a:pt x="117" y="114"/>
                </a:cubicBezTo>
                <a:cubicBezTo>
                  <a:pt x="116" y="113"/>
                  <a:pt x="117" y="111"/>
                  <a:pt x="117" y="110"/>
                </a:cubicBezTo>
                <a:cubicBezTo>
                  <a:pt x="117" y="109"/>
                  <a:pt x="117" y="108"/>
                  <a:pt x="117" y="107"/>
                </a:cubicBezTo>
                <a:cubicBezTo>
                  <a:pt x="117" y="102"/>
                  <a:pt x="117" y="97"/>
                  <a:pt x="117" y="92"/>
                </a:cubicBezTo>
                <a:cubicBezTo>
                  <a:pt x="117" y="91"/>
                  <a:pt x="118" y="91"/>
                  <a:pt x="118" y="90"/>
                </a:cubicBezTo>
                <a:cubicBezTo>
                  <a:pt x="118" y="89"/>
                  <a:pt x="117" y="89"/>
                  <a:pt x="117" y="88"/>
                </a:cubicBezTo>
                <a:cubicBezTo>
                  <a:pt x="117" y="87"/>
                  <a:pt x="117" y="86"/>
                  <a:pt x="117" y="85"/>
                </a:cubicBezTo>
                <a:cubicBezTo>
                  <a:pt x="117" y="85"/>
                  <a:pt x="116" y="84"/>
                  <a:pt x="116" y="84"/>
                </a:cubicBezTo>
                <a:cubicBezTo>
                  <a:pt x="117" y="84"/>
                  <a:pt x="118" y="84"/>
                  <a:pt x="118" y="83"/>
                </a:cubicBezTo>
                <a:cubicBezTo>
                  <a:pt x="118" y="83"/>
                  <a:pt x="117" y="83"/>
                  <a:pt x="118" y="83"/>
                </a:cubicBezTo>
                <a:cubicBezTo>
                  <a:pt x="118" y="82"/>
                  <a:pt x="118" y="82"/>
                  <a:pt x="118" y="81"/>
                </a:cubicBezTo>
                <a:cubicBezTo>
                  <a:pt x="119" y="81"/>
                  <a:pt x="117" y="81"/>
                  <a:pt x="116" y="80"/>
                </a:cubicBezTo>
                <a:cubicBezTo>
                  <a:pt x="116" y="79"/>
                  <a:pt x="116" y="77"/>
                  <a:pt x="117" y="7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5"/>
                  <a:pt x="118" y="76"/>
                  <a:pt x="118" y="76"/>
                </a:cubicBezTo>
                <a:cubicBezTo>
                  <a:pt x="118" y="75"/>
                  <a:pt x="118" y="74"/>
                  <a:pt x="118" y="72"/>
                </a:cubicBezTo>
                <a:cubicBezTo>
                  <a:pt x="118" y="71"/>
                  <a:pt x="117" y="70"/>
                  <a:pt x="117" y="69"/>
                </a:cubicBezTo>
                <a:cubicBezTo>
                  <a:pt x="117" y="68"/>
                  <a:pt x="118" y="68"/>
                  <a:pt x="118" y="68"/>
                </a:cubicBezTo>
                <a:cubicBezTo>
                  <a:pt x="119" y="66"/>
                  <a:pt x="118" y="65"/>
                  <a:pt x="118" y="63"/>
                </a:cubicBezTo>
                <a:cubicBezTo>
                  <a:pt x="118" y="61"/>
                  <a:pt x="117" y="59"/>
                  <a:pt x="117" y="58"/>
                </a:cubicBezTo>
                <a:cubicBezTo>
                  <a:pt x="117" y="57"/>
                  <a:pt x="117" y="58"/>
                  <a:pt x="117" y="58"/>
                </a:cubicBezTo>
                <a:cubicBezTo>
                  <a:pt x="119" y="55"/>
                  <a:pt x="117" y="52"/>
                  <a:pt x="117" y="49"/>
                </a:cubicBezTo>
                <a:cubicBezTo>
                  <a:pt x="118" y="45"/>
                  <a:pt x="118" y="41"/>
                  <a:pt x="117" y="37"/>
                </a:cubicBezTo>
                <a:cubicBezTo>
                  <a:pt x="117" y="37"/>
                  <a:pt x="117" y="36"/>
                  <a:pt x="116" y="3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7"/>
                  <a:pt x="115" y="39"/>
                  <a:pt x="115" y="39"/>
                </a:cubicBezTo>
                <a:cubicBezTo>
                  <a:pt x="114" y="36"/>
                  <a:pt x="115" y="34"/>
                  <a:pt x="115" y="31"/>
                </a:cubicBezTo>
                <a:cubicBezTo>
                  <a:pt x="115" y="27"/>
                  <a:pt x="115" y="24"/>
                  <a:pt x="115" y="21"/>
                </a:cubicBezTo>
                <a:cubicBezTo>
                  <a:pt x="115" y="19"/>
                  <a:pt x="115" y="17"/>
                  <a:pt x="114" y="16"/>
                </a:cubicBezTo>
                <a:cubicBezTo>
                  <a:pt x="114" y="16"/>
                  <a:pt x="113" y="16"/>
                  <a:pt x="113" y="15"/>
                </a:cubicBezTo>
                <a:cubicBezTo>
                  <a:pt x="113" y="14"/>
                  <a:pt x="113" y="12"/>
                  <a:pt x="113" y="13"/>
                </a:cubicBezTo>
                <a:cubicBezTo>
                  <a:pt x="111" y="14"/>
                  <a:pt x="112" y="16"/>
                  <a:pt x="112" y="17"/>
                </a:cubicBezTo>
                <a:cubicBezTo>
                  <a:pt x="112" y="19"/>
                  <a:pt x="112" y="23"/>
                  <a:pt x="111" y="21"/>
                </a:cubicBezTo>
                <a:cubicBezTo>
                  <a:pt x="111" y="21"/>
                  <a:pt x="111" y="19"/>
                  <a:pt x="111" y="20"/>
                </a:cubicBezTo>
                <a:cubicBezTo>
                  <a:pt x="110" y="21"/>
                  <a:pt x="113" y="25"/>
                  <a:pt x="112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10" y="24"/>
                  <a:pt x="110" y="28"/>
                  <a:pt x="112" y="28"/>
                </a:cubicBezTo>
                <a:cubicBezTo>
                  <a:pt x="112" y="28"/>
                  <a:pt x="112" y="26"/>
                  <a:pt x="112" y="27"/>
                </a:cubicBezTo>
                <a:cubicBezTo>
                  <a:pt x="113" y="27"/>
                  <a:pt x="112" y="28"/>
                  <a:pt x="112" y="28"/>
                </a:cubicBezTo>
                <a:cubicBezTo>
                  <a:pt x="112" y="29"/>
                  <a:pt x="111" y="28"/>
                  <a:pt x="111" y="29"/>
                </a:cubicBezTo>
                <a:cubicBezTo>
                  <a:pt x="111" y="30"/>
                  <a:pt x="112" y="30"/>
                  <a:pt x="112" y="31"/>
                </a:cubicBezTo>
                <a:cubicBezTo>
                  <a:pt x="113" y="33"/>
                  <a:pt x="113" y="34"/>
                  <a:pt x="112" y="36"/>
                </a:cubicBezTo>
                <a:cubicBezTo>
                  <a:pt x="112" y="36"/>
                  <a:pt x="112" y="37"/>
                  <a:pt x="112" y="37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8"/>
                  <a:pt x="112" y="38"/>
                  <a:pt x="112" y="39"/>
                </a:cubicBezTo>
                <a:cubicBezTo>
                  <a:pt x="112" y="40"/>
                  <a:pt x="111" y="42"/>
                  <a:pt x="111" y="41"/>
                </a:cubicBezTo>
                <a:cubicBezTo>
                  <a:pt x="110" y="41"/>
                  <a:pt x="110" y="40"/>
                  <a:pt x="110" y="40"/>
                </a:cubicBezTo>
                <a:cubicBezTo>
                  <a:pt x="110" y="41"/>
                  <a:pt x="111" y="42"/>
                  <a:pt x="111" y="43"/>
                </a:cubicBezTo>
                <a:cubicBezTo>
                  <a:pt x="111" y="45"/>
                  <a:pt x="110" y="47"/>
                  <a:pt x="110" y="49"/>
                </a:cubicBezTo>
                <a:cubicBezTo>
                  <a:pt x="110" y="51"/>
                  <a:pt x="110" y="52"/>
                  <a:pt x="111" y="53"/>
                </a:cubicBezTo>
                <a:cubicBezTo>
                  <a:pt x="111" y="54"/>
                  <a:pt x="110" y="54"/>
                  <a:pt x="111" y="54"/>
                </a:cubicBezTo>
                <a:cubicBezTo>
                  <a:pt x="111" y="55"/>
                  <a:pt x="111" y="54"/>
                  <a:pt x="112" y="54"/>
                </a:cubicBezTo>
                <a:cubicBezTo>
                  <a:pt x="112" y="55"/>
                  <a:pt x="111" y="58"/>
                  <a:pt x="112" y="57"/>
                </a:cubicBezTo>
                <a:cubicBezTo>
                  <a:pt x="113" y="57"/>
                  <a:pt x="112" y="55"/>
                  <a:pt x="113" y="55"/>
                </a:cubicBezTo>
                <a:cubicBezTo>
                  <a:pt x="114" y="54"/>
                  <a:pt x="113" y="59"/>
                  <a:pt x="113" y="61"/>
                </a:cubicBezTo>
                <a:cubicBezTo>
                  <a:pt x="113" y="63"/>
                  <a:pt x="113" y="66"/>
                  <a:pt x="114" y="65"/>
                </a:cubicBezTo>
                <a:cubicBezTo>
                  <a:pt x="115" y="65"/>
                  <a:pt x="114" y="61"/>
                  <a:pt x="115" y="62"/>
                </a:cubicBezTo>
                <a:cubicBezTo>
                  <a:pt x="116" y="62"/>
                  <a:pt x="116" y="63"/>
                  <a:pt x="116" y="64"/>
                </a:cubicBezTo>
                <a:cubicBezTo>
                  <a:pt x="116" y="70"/>
                  <a:pt x="114" y="75"/>
                  <a:pt x="115" y="80"/>
                </a:cubicBezTo>
                <a:cubicBezTo>
                  <a:pt x="116" y="83"/>
                  <a:pt x="115" y="85"/>
                  <a:pt x="115" y="88"/>
                </a:cubicBezTo>
                <a:cubicBezTo>
                  <a:pt x="115" y="91"/>
                  <a:pt x="115" y="93"/>
                  <a:pt x="115" y="95"/>
                </a:cubicBezTo>
                <a:cubicBezTo>
                  <a:pt x="115" y="98"/>
                  <a:pt x="114" y="100"/>
                  <a:pt x="114" y="103"/>
                </a:cubicBezTo>
                <a:cubicBezTo>
                  <a:pt x="114" y="105"/>
                  <a:pt x="114" y="107"/>
                  <a:pt x="114" y="110"/>
                </a:cubicBezTo>
                <a:cubicBezTo>
                  <a:pt x="114" y="114"/>
                  <a:pt x="114" y="118"/>
                  <a:pt x="114" y="123"/>
                </a:cubicBezTo>
                <a:cubicBezTo>
                  <a:pt x="114" y="129"/>
                  <a:pt x="114" y="133"/>
                  <a:pt x="113" y="139"/>
                </a:cubicBezTo>
                <a:cubicBezTo>
                  <a:pt x="113" y="140"/>
                  <a:pt x="114" y="142"/>
                  <a:pt x="114" y="144"/>
                </a:cubicBezTo>
                <a:cubicBezTo>
                  <a:pt x="113" y="146"/>
                  <a:pt x="113" y="149"/>
                  <a:pt x="114" y="151"/>
                </a:cubicBezTo>
                <a:cubicBezTo>
                  <a:pt x="114" y="151"/>
                  <a:pt x="114" y="150"/>
                  <a:pt x="115" y="151"/>
                </a:cubicBezTo>
                <a:cubicBezTo>
                  <a:pt x="115" y="151"/>
                  <a:pt x="115" y="153"/>
                  <a:pt x="116" y="153"/>
                </a:cubicBezTo>
                <a:cubicBezTo>
                  <a:pt x="117" y="152"/>
                  <a:pt x="115" y="150"/>
                  <a:pt x="116" y="148"/>
                </a:cubicBezTo>
                <a:cubicBezTo>
                  <a:pt x="116" y="148"/>
                  <a:pt x="116" y="148"/>
                  <a:pt x="117" y="147"/>
                </a:cubicBezTo>
                <a:cubicBezTo>
                  <a:pt x="117" y="147"/>
                  <a:pt x="116" y="145"/>
                  <a:pt x="117" y="145"/>
                </a:cubicBezTo>
                <a:cubicBezTo>
                  <a:pt x="117" y="145"/>
                  <a:pt x="117" y="148"/>
                  <a:pt x="118" y="147"/>
                </a:cubicBezTo>
                <a:cubicBezTo>
                  <a:pt x="119" y="146"/>
                  <a:pt x="118" y="144"/>
                  <a:pt x="118" y="143"/>
                </a:cubicBezTo>
                <a:cubicBezTo>
                  <a:pt x="119" y="143"/>
                  <a:pt x="119" y="142"/>
                  <a:pt x="119" y="142"/>
                </a:cubicBezTo>
                <a:cubicBezTo>
                  <a:pt x="120" y="142"/>
                  <a:pt x="120" y="140"/>
                  <a:pt x="120" y="140"/>
                </a:cubicBezTo>
                <a:cubicBezTo>
                  <a:pt x="122" y="141"/>
                  <a:pt x="120" y="143"/>
                  <a:pt x="120" y="145"/>
                </a:cubicBezTo>
                <a:cubicBezTo>
                  <a:pt x="120" y="149"/>
                  <a:pt x="120" y="153"/>
                  <a:pt x="120" y="157"/>
                </a:cubicBezTo>
                <a:cubicBezTo>
                  <a:pt x="120" y="163"/>
                  <a:pt x="119" y="169"/>
                  <a:pt x="119" y="175"/>
                </a:cubicBezTo>
                <a:cubicBezTo>
                  <a:pt x="118" y="177"/>
                  <a:pt x="118" y="182"/>
                  <a:pt x="117" y="180"/>
                </a:cubicBezTo>
                <a:cubicBezTo>
                  <a:pt x="116" y="176"/>
                  <a:pt x="118" y="172"/>
                  <a:pt x="117" y="168"/>
                </a:cubicBezTo>
                <a:cubicBezTo>
                  <a:pt x="117" y="168"/>
                  <a:pt x="117" y="167"/>
                  <a:pt x="116" y="167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4" y="166"/>
                  <a:pt x="115" y="164"/>
                  <a:pt x="115" y="163"/>
                </a:cubicBezTo>
                <a:cubicBezTo>
                  <a:pt x="115" y="161"/>
                  <a:pt x="115" y="159"/>
                  <a:pt x="114" y="157"/>
                </a:cubicBezTo>
                <a:cubicBezTo>
                  <a:pt x="114" y="156"/>
                  <a:pt x="114" y="153"/>
                  <a:pt x="113" y="153"/>
                </a:cubicBezTo>
                <a:cubicBezTo>
                  <a:pt x="112" y="155"/>
                  <a:pt x="113" y="156"/>
                  <a:pt x="113" y="158"/>
                </a:cubicBezTo>
                <a:cubicBezTo>
                  <a:pt x="113" y="160"/>
                  <a:pt x="113" y="165"/>
                  <a:pt x="111" y="164"/>
                </a:cubicBezTo>
                <a:cubicBezTo>
                  <a:pt x="108" y="161"/>
                  <a:pt x="113" y="151"/>
                  <a:pt x="110" y="153"/>
                </a:cubicBezTo>
                <a:cubicBezTo>
                  <a:pt x="110" y="153"/>
                  <a:pt x="110" y="153"/>
                  <a:pt x="110" y="154"/>
                </a:cubicBezTo>
                <a:cubicBezTo>
                  <a:pt x="108" y="156"/>
                  <a:pt x="109" y="159"/>
                  <a:pt x="109" y="162"/>
                </a:cubicBezTo>
                <a:cubicBezTo>
                  <a:pt x="108" y="170"/>
                  <a:pt x="109" y="176"/>
                  <a:pt x="108" y="183"/>
                </a:cubicBezTo>
                <a:cubicBezTo>
                  <a:pt x="108" y="187"/>
                  <a:pt x="108" y="190"/>
                  <a:pt x="107" y="193"/>
                </a:cubicBezTo>
                <a:cubicBezTo>
                  <a:pt x="107" y="195"/>
                  <a:pt x="107" y="201"/>
                  <a:pt x="106" y="199"/>
                </a:cubicBezTo>
                <a:cubicBezTo>
                  <a:pt x="105" y="197"/>
                  <a:pt x="106" y="195"/>
                  <a:pt x="106" y="193"/>
                </a:cubicBezTo>
                <a:cubicBezTo>
                  <a:pt x="106" y="190"/>
                  <a:pt x="107" y="187"/>
                  <a:pt x="107" y="184"/>
                </a:cubicBezTo>
                <a:cubicBezTo>
                  <a:pt x="107" y="182"/>
                  <a:pt x="107" y="178"/>
                  <a:pt x="105" y="179"/>
                </a:cubicBezTo>
                <a:cubicBezTo>
                  <a:pt x="103" y="180"/>
                  <a:pt x="105" y="182"/>
                  <a:pt x="104" y="183"/>
                </a:cubicBezTo>
                <a:cubicBezTo>
                  <a:pt x="104" y="186"/>
                  <a:pt x="104" y="192"/>
                  <a:pt x="103" y="190"/>
                </a:cubicBezTo>
                <a:cubicBezTo>
                  <a:pt x="103" y="189"/>
                  <a:pt x="104" y="185"/>
                  <a:pt x="103" y="186"/>
                </a:cubicBezTo>
                <a:cubicBezTo>
                  <a:pt x="102" y="188"/>
                  <a:pt x="103" y="191"/>
                  <a:pt x="102" y="194"/>
                </a:cubicBezTo>
                <a:cubicBezTo>
                  <a:pt x="102" y="194"/>
                  <a:pt x="102" y="196"/>
                  <a:pt x="101" y="195"/>
                </a:cubicBezTo>
                <a:cubicBezTo>
                  <a:pt x="100" y="193"/>
                  <a:pt x="103" y="187"/>
                  <a:pt x="101" y="187"/>
                </a:cubicBezTo>
                <a:cubicBezTo>
                  <a:pt x="99" y="187"/>
                  <a:pt x="101" y="191"/>
                  <a:pt x="100" y="193"/>
                </a:cubicBezTo>
                <a:cubicBezTo>
                  <a:pt x="100" y="198"/>
                  <a:pt x="99" y="202"/>
                  <a:pt x="99" y="207"/>
                </a:cubicBezTo>
                <a:cubicBezTo>
                  <a:pt x="99" y="208"/>
                  <a:pt x="99" y="209"/>
                  <a:pt x="98" y="209"/>
                </a:cubicBezTo>
                <a:cubicBezTo>
                  <a:pt x="97" y="208"/>
                  <a:pt x="98" y="205"/>
                  <a:pt x="98" y="204"/>
                </a:cubicBezTo>
                <a:cubicBezTo>
                  <a:pt x="98" y="192"/>
                  <a:pt x="98" y="183"/>
                  <a:pt x="100" y="171"/>
                </a:cubicBezTo>
                <a:cubicBezTo>
                  <a:pt x="100" y="168"/>
                  <a:pt x="100" y="164"/>
                  <a:pt x="100" y="160"/>
                </a:cubicBezTo>
                <a:cubicBezTo>
                  <a:pt x="99" y="147"/>
                  <a:pt x="99" y="135"/>
                  <a:pt x="100" y="121"/>
                </a:cubicBezTo>
                <a:cubicBezTo>
                  <a:pt x="100" y="112"/>
                  <a:pt x="99" y="105"/>
                  <a:pt x="99" y="97"/>
                </a:cubicBezTo>
                <a:cubicBezTo>
                  <a:pt x="99" y="89"/>
                  <a:pt x="99" y="81"/>
                  <a:pt x="98" y="73"/>
                </a:cubicBezTo>
                <a:cubicBezTo>
                  <a:pt x="98" y="72"/>
                  <a:pt x="97" y="70"/>
                  <a:pt x="97" y="71"/>
                </a:cubicBezTo>
                <a:cubicBezTo>
                  <a:pt x="96" y="71"/>
                  <a:pt x="97" y="72"/>
                  <a:pt x="97" y="73"/>
                </a:cubicBezTo>
                <a:cubicBezTo>
                  <a:pt x="97" y="74"/>
                  <a:pt x="97" y="75"/>
                  <a:pt x="97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8" y="77"/>
                  <a:pt x="97" y="78"/>
                  <a:pt x="97" y="79"/>
                </a:cubicBezTo>
                <a:cubicBezTo>
                  <a:pt x="97" y="86"/>
                  <a:pt x="98" y="92"/>
                  <a:pt x="97" y="98"/>
                </a:cubicBezTo>
                <a:cubicBezTo>
                  <a:pt x="97" y="115"/>
                  <a:pt x="99" y="129"/>
                  <a:pt x="98" y="145"/>
                </a:cubicBezTo>
                <a:cubicBezTo>
                  <a:pt x="98" y="150"/>
                  <a:pt x="98" y="155"/>
                  <a:pt x="98" y="161"/>
                </a:cubicBezTo>
                <a:cubicBezTo>
                  <a:pt x="97" y="163"/>
                  <a:pt x="97" y="164"/>
                  <a:pt x="97" y="167"/>
                </a:cubicBezTo>
                <a:cubicBezTo>
                  <a:pt x="97" y="170"/>
                  <a:pt x="96" y="172"/>
                  <a:pt x="95" y="175"/>
                </a:cubicBezTo>
                <a:cubicBezTo>
                  <a:pt x="95" y="176"/>
                  <a:pt x="95" y="178"/>
                  <a:pt x="95" y="179"/>
                </a:cubicBezTo>
                <a:cubicBezTo>
                  <a:pt x="94" y="183"/>
                  <a:pt x="95" y="187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2" y="192"/>
                  <a:pt x="92" y="192"/>
                  <a:pt x="91" y="192"/>
                </a:cubicBezTo>
                <a:cubicBezTo>
                  <a:pt x="91" y="192"/>
                  <a:pt x="91" y="193"/>
                  <a:pt x="91" y="193"/>
                </a:cubicBezTo>
                <a:cubicBezTo>
                  <a:pt x="90" y="191"/>
                  <a:pt x="91" y="190"/>
                  <a:pt x="91" y="188"/>
                </a:cubicBezTo>
                <a:cubicBezTo>
                  <a:pt x="91" y="184"/>
                  <a:pt x="90" y="179"/>
                  <a:pt x="90" y="174"/>
                </a:cubicBezTo>
                <a:cubicBezTo>
                  <a:pt x="91" y="171"/>
                  <a:pt x="91" y="168"/>
                  <a:pt x="91" y="165"/>
                </a:cubicBezTo>
                <a:cubicBezTo>
                  <a:pt x="91" y="154"/>
                  <a:pt x="92" y="144"/>
                  <a:pt x="91" y="133"/>
                </a:cubicBezTo>
                <a:cubicBezTo>
                  <a:pt x="90" y="132"/>
                  <a:pt x="90" y="129"/>
                  <a:pt x="89" y="130"/>
                </a:cubicBezTo>
                <a:cubicBezTo>
                  <a:pt x="88" y="132"/>
                  <a:pt x="90" y="134"/>
                  <a:pt x="89" y="135"/>
                </a:cubicBezTo>
                <a:cubicBezTo>
                  <a:pt x="89" y="136"/>
                  <a:pt x="90" y="136"/>
                  <a:pt x="89" y="136"/>
                </a:cubicBezTo>
                <a:cubicBezTo>
                  <a:pt x="89" y="137"/>
                  <a:pt x="88" y="137"/>
                  <a:pt x="88" y="137"/>
                </a:cubicBezTo>
                <a:cubicBezTo>
                  <a:pt x="88" y="139"/>
                  <a:pt x="88" y="141"/>
                  <a:pt x="88" y="143"/>
                </a:cubicBezTo>
                <a:cubicBezTo>
                  <a:pt x="88" y="146"/>
                  <a:pt x="88" y="149"/>
                  <a:pt x="88" y="152"/>
                </a:cubicBezTo>
                <a:cubicBezTo>
                  <a:pt x="87" y="154"/>
                  <a:pt x="88" y="156"/>
                  <a:pt x="88" y="159"/>
                </a:cubicBezTo>
                <a:cubicBezTo>
                  <a:pt x="88" y="161"/>
                  <a:pt x="87" y="163"/>
                  <a:pt x="87" y="165"/>
                </a:cubicBezTo>
                <a:cubicBezTo>
                  <a:pt x="87" y="168"/>
                  <a:pt x="88" y="170"/>
                  <a:pt x="87" y="173"/>
                </a:cubicBezTo>
                <a:cubicBezTo>
                  <a:pt x="87" y="175"/>
                  <a:pt x="87" y="182"/>
                  <a:pt x="86" y="179"/>
                </a:cubicBezTo>
                <a:cubicBezTo>
                  <a:pt x="84" y="177"/>
                  <a:pt x="86" y="175"/>
                  <a:pt x="86" y="172"/>
                </a:cubicBezTo>
                <a:cubicBezTo>
                  <a:pt x="86" y="167"/>
                  <a:pt x="87" y="162"/>
                  <a:pt x="86" y="157"/>
                </a:cubicBezTo>
                <a:cubicBezTo>
                  <a:pt x="86" y="147"/>
                  <a:pt x="87" y="139"/>
                  <a:pt x="87" y="129"/>
                </a:cubicBezTo>
                <a:cubicBezTo>
                  <a:pt x="87" y="128"/>
                  <a:pt x="87" y="126"/>
                  <a:pt x="86" y="127"/>
                </a:cubicBezTo>
                <a:cubicBezTo>
                  <a:pt x="85" y="127"/>
                  <a:pt x="86" y="130"/>
                  <a:pt x="86" y="131"/>
                </a:cubicBezTo>
                <a:cubicBezTo>
                  <a:pt x="86" y="141"/>
                  <a:pt x="85" y="149"/>
                  <a:pt x="85" y="158"/>
                </a:cubicBezTo>
                <a:cubicBezTo>
                  <a:pt x="86" y="164"/>
                  <a:pt x="85" y="169"/>
                  <a:pt x="84" y="175"/>
                </a:cubicBezTo>
                <a:cubicBezTo>
                  <a:pt x="84" y="175"/>
                  <a:pt x="84" y="177"/>
                  <a:pt x="84" y="177"/>
                </a:cubicBezTo>
                <a:cubicBezTo>
                  <a:pt x="83" y="175"/>
                  <a:pt x="84" y="173"/>
                  <a:pt x="83" y="173"/>
                </a:cubicBezTo>
                <a:cubicBezTo>
                  <a:pt x="83" y="173"/>
                  <a:pt x="83" y="173"/>
                  <a:pt x="82" y="173"/>
                </a:cubicBezTo>
                <a:cubicBezTo>
                  <a:pt x="81" y="174"/>
                  <a:pt x="82" y="180"/>
                  <a:pt x="82" y="178"/>
                </a:cubicBezTo>
                <a:cubicBezTo>
                  <a:pt x="81" y="176"/>
                  <a:pt x="81" y="170"/>
                  <a:pt x="81" y="172"/>
                </a:cubicBezTo>
                <a:cubicBezTo>
                  <a:pt x="81" y="173"/>
                  <a:pt x="81" y="176"/>
                  <a:pt x="81" y="175"/>
                </a:cubicBezTo>
                <a:cubicBezTo>
                  <a:pt x="80" y="173"/>
                  <a:pt x="82" y="167"/>
                  <a:pt x="80" y="168"/>
                </a:cubicBezTo>
                <a:cubicBezTo>
                  <a:pt x="80" y="169"/>
                  <a:pt x="80" y="171"/>
                  <a:pt x="79" y="170"/>
                </a:cubicBezTo>
                <a:cubicBezTo>
                  <a:pt x="79" y="170"/>
                  <a:pt x="79" y="169"/>
                  <a:pt x="79" y="169"/>
                </a:cubicBezTo>
                <a:cubicBezTo>
                  <a:pt x="78" y="171"/>
                  <a:pt x="79" y="173"/>
                  <a:pt x="79" y="175"/>
                </a:cubicBezTo>
                <a:cubicBezTo>
                  <a:pt x="79" y="175"/>
                  <a:pt x="77" y="175"/>
                  <a:pt x="78" y="176"/>
                </a:cubicBezTo>
                <a:cubicBezTo>
                  <a:pt x="78" y="177"/>
                  <a:pt x="79" y="177"/>
                  <a:pt x="79" y="178"/>
                </a:cubicBezTo>
                <a:cubicBezTo>
                  <a:pt x="80" y="179"/>
                  <a:pt x="78" y="181"/>
                  <a:pt x="78" y="180"/>
                </a:cubicBezTo>
                <a:cubicBezTo>
                  <a:pt x="77" y="179"/>
                  <a:pt x="78" y="177"/>
                  <a:pt x="77" y="177"/>
                </a:cubicBezTo>
                <a:cubicBezTo>
                  <a:pt x="76" y="178"/>
                  <a:pt x="77" y="179"/>
                  <a:pt x="77" y="180"/>
                </a:cubicBezTo>
                <a:cubicBezTo>
                  <a:pt x="76" y="183"/>
                  <a:pt x="78" y="186"/>
                  <a:pt x="77" y="189"/>
                </a:cubicBezTo>
                <a:cubicBezTo>
                  <a:pt x="77" y="190"/>
                  <a:pt x="75" y="190"/>
                  <a:pt x="75" y="191"/>
                </a:cubicBezTo>
                <a:cubicBezTo>
                  <a:pt x="74" y="192"/>
                  <a:pt x="74" y="193"/>
                  <a:pt x="74" y="193"/>
                </a:cubicBezTo>
                <a:cubicBezTo>
                  <a:pt x="72" y="191"/>
                  <a:pt x="76" y="184"/>
                  <a:pt x="73" y="185"/>
                </a:cubicBezTo>
                <a:cubicBezTo>
                  <a:pt x="72" y="186"/>
                  <a:pt x="73" y="188"/>
                  <a:pt x="73" y="189"/>
                </a:cubicBezTo>
                <a:cubicBezTo>
                  <a:pt x="72" y="191"/>
                  <a:pt x="72" y="197"/>
                  <a:pt x="72" y="195"/>
                </a:cubicBezTo>
                <a:cubicBezTo>
                  <a:pt x="72" y="192"/>
                  <a:pt x="73" y="183"/>
                  <a:pt x="72" y="186"/>
                </a:cubicBezTo>
                <a:cubicBezTo>
                  <a:pt x="70" y="189"/>
                  <a:pt x="71" y="191"/>
                  <a:pt x="70" y="194"/>
                </a:cubicBezTo>
                <a:cubicBezTo>
                  <a:pt x="69" y="197"/>
                  <a:pt x="70" y="205"/>
                  <a:pt x="69" y="203"/>
                </a:cubicBezTo>
                <a:cubicBezTo>
                  <a:pt x="67" y="200"/>
                  <a:pt x="69" y="197"/>
                  <a:pt x="69" y="194"/>
                </a:cubicBezTo>
                <a:cubicBezTo>
                  <a:pt x="69" y="192"/>
                  <a:pt x="69" y="190"/>
                  <a:pt x="69" y="188"/>
                </a:cubicBezTo>
                <a:cubicBezTo>
                  <a:pt x="69" y="188"/>
                  <a:pt x="69" y="186"/>
                  <a:pt x="68" y="186"/>
                </a:cubicBezTo>
                <a:cubicBezTo>
                  <a:pt x="66" y="188"/>
                  <a:pt x="67" y="192"/>
                  <a:pt x="67" y="195"/>
                </a:cubicBezTo>
                <a:cubicBezTo>
                  <a:pt x="66" y="199"/>
                  <a:pt x="66" y="203"/>
                  <a:pt x="66" y="208"/>
                </a:cubicBezTo>
                <a:cubicBezTo>
                  <a:pt x="65" y="216"/>
                  <a:pt x="66" y="223"/>
                  <a:pt x="64" y="231"/>
                </a:cubicBezTo>
                <a:cubicBezTo>
                  <a:pt x="64" y="234"/>
                  <a:pt x="65" y="243"/>
                  <a:pt x="63" y="240"/>
                </a:cubicBezTo>
                <a:cubicBezTo>
                  <a:pt x="63" y="239"/>
                  <a:pt x="64" y="238"/>
                  <a:pt x="64" y="236"/>
                </a:cubicBezTo>
                <a:cubicBezTo>
                  <a:pt x="64" y="234"/>
                  <a:pt x="63" y="230"/>
                  <a:pt x="63" y="232"/>
                </a:cubicBezTo>
                <a:cubicBezTo>
                  <a:pt x="62" y="235"/>
                  <a:pt x="63" y="239"/>
                  <a:pt x="61" y="243"/>
                </a:cubicBezTo>
                <a:cubicBezTo>
                  <a:pt x="61" y="243"/>
                  <a:pt x="61" y="244"/>
                  <a:pt x="61" y="244"/>
                </a:cubicBezTo>
                <a:cubicBezTo>
                  <a:pt x="60" y="243"/>
                  <a:pt x="61" y="240"/>
                  <a:pt x="59" y="240"/>
                </a:cubicBezTo>
                <a:cubicBezTo>
                  <a:pt x="59" y="240"/>
                  <a:pt x="59" y="241"/>
                  <a:pt x="58" y="241"/>
                </a:cubicBezTo>
                <a:cubicBezTo>
                  <a:pt x="57" y="239"/>
                  <a:pt x="58" y="237"/>
                  <a:pt x="58" y="234"/>
                </a:cubicBezTo>
                <a:cubicBezTo>
                  <a:pt x="58" y="232"/>
                  <a:pt x="59" y="228"/>
                  <a:pt x="58" y="229"/>
                </a:cubicBezTo>
                <a:cubicBezTo>
                  <a:pt x="56" y="231"/>
                  <a:pt x="57" y="233"/>
                  <a:pt x="57" y="235"/>
                </a:cubicBezTo>
                <a:cubicBezTo>
                  <a:pt x="57" y="243"/>
                  <a:pt x="56" y="249"/>
                  <a:pt x="56" y="256"/>
                </a:cubicBezTo>
                <a:cubicBezTo>
                  <a:pt x="56" y="259"/>
                  <a:pt x="56" y="261"/>
                  <a:pt x="55" y="263"/>
                </a:cubicBezTo>
                <a:cubicBezTo>
                  <a:pt x="55" y="263"/>
                  <a:pt x="55" y="264"/>
                  <a:pt x="55" y="264"/>
                </a:cubicBezTo>
                <a:cubicBezTo>
                  <a:pt x="53" y="264"/>
                  <a:pt x="55" y="261"/>
                  <a:pt x="55" y="260"/>
                </a:cubicBezTo>
                <a:cubicBezTo>
                  <a:pt x="55" y="257"/>
                  <a:pt x="55" y="249"/>
                  <a:pt x="54" y="252"/>
                </a:cubicBezTo>
                <a:cubicBezTo>
                  <a:pt x="54" y="252"/>
                  <a:pt x="53" y="254"/>
                  <a:pt x="53" y="253"/>
                </a:cubicBezTo>
                <a:cubicBezTo>
                  <a:pt x="52" y="253"/>
                  <a:pt x="52" y="251"/>
                  <a:pt x="53" y="250"/>
                </a:cubicBezTo>
                <a:cubicBezTo>
                  <a:pt x="53" y="250"/>
                  <a:pt x="54" y="251"/>
                  <a:pt x="54" y="250"/>
                </a:cubicBezTo>
                <a:cubicBezTo>
                  <a:pt x="56" y="249"/>
                  <a:pt x="56" y="246"/>
                  <a:pt x="56" y="244"/>
                </a:cubicBezTo>
                <a:cubicBezTo>
                  <a:pt x="56" y="236"/>
                  <a:pt x="57" y="229"/>
                  <a:pt x="56" y="221"/>
                </a:cubicBezTo>
                <a:cubicBezTo>
                  <a:pt x="56" y="220"/>
                  <a:pt x="56" y="219"/>
                  <a:pt x="56" y="218"/>
                </a:cubicBezTo>
                <a:cubicBezTo>
                  <a:pt x="56" y="218"/>
                  <a:pt x="57" y="217"/>
                  <a:pt x="57" y="217"/>
                </a:cubicBezTo>
                <a:cubicBezTo>
                  <a:pt x="57" y="216"/>
                  <a:pt x="58" y="212"/>
                  <a:pt x="57" y="213"/>
                </a:cubicBezTo>
                <a:cubicBezTo>
                  <a:pt x="57" y="213"/>
                  <a:pt x="57" y="215"/>
                  <a:pt x="56" y="214"/>
                </a:cubicBezTo>
                <a:cubicBezTo>
                  <a:pt x="55" y="213"/>
                  <a:pt x="56" y="209"/>
                  <a:pt x="57" y="210"/>
                </a:cubicBezTo>
                <a:cubicBezTo>
                  <a:pt x="57" y="211"/>
                  <a:pt x="57" y="212"/>
                  <a:pt x="58" y="211"/>
                </a:cubicBezTo>
                <a:cubicBezTo>
                  <a:pt x="58" y="211"/>
                  <a:pt x="58" y="209"/>
                  <a:pt x="58" y="208"/>
                </a:cubicBezTo>
                <a:cubicBezTo>
                  <a:pt x="58" y="207"/>
                  <a:pt x="59" y="205"/>
                  <a:pt x="59" y="206"/>
                </a:cubicBezTo>
                <a:cubicBezTo>
                  <a:pt x="60" y="206"/>
                  <a:pt x="59" y="208"/>
                  <a:pt x="59" y="209"/>
                </a:cubicBezTo>
                <a:cubicBezTo>
                  <a:pt x="59" y="212"/>
                  <a:pt x="58" y="214"/>
                  <a:pt x="59" y="216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60" y="215"/>
                  <a:pt x="60" y="212"/>
                  <a:pt x="60" y="210"/>
                </a:cubicBezTo>
                <a:cubicBezTo>
                  <a:pt x="60" y="206"/>
                  <a:pt x="61" y="203"/>
                  <a:pt x="60" y="200"/>
                </a:cubicBezTo>
                <a:cubicBezTo>
                  <a:pt x="59" y="199"/>
                  <a:pt x="59" y="199"/>
                  <a:pt x="59" y="199"/>
                </a:cubicBezTo>
                <a:cubicBezTo>
                  <a:pt x="59" y="200"/>
                  <a:pt x="59" y="201"/>
                  <a:pt x="59" y="201"/>
                </a:cubicBezTo>
                <a:cubicBezTo>
                  <a:pt x="58" y="199"/>
                  <a:pt x="58" y="198"/>
                  <a:pt x="58" y="196"/>
                </a:cubicBezTo>
                <a:cubicBezTo>
                  <a:pt x="58" y="193"/>
                  <a:pt x="58" y="190"/>
                  <a:pt x="58" y="187"/>
                </a:cubicBezTo>
                <a:cubicBezTo>
                  <a:pt x="57" y="186"/>
                  <a:pt x="57" y="185"/>
                  <a:pt x="57" y="185"/>
                </a:cubicBezTo>
                <a:cubicBezTo>
                  <a:pt x="57" y="184"/>
                  <a:pt x="58" y="184"/>
                  <a:pt x="58" y="184"/>
                </a:cubicBezTo>
                <a:cubicBezTo>
                  <a:pt x="59" y="182"/>
                  <a:pt x="59" y="180"/>
                  <a:pt x="58" y="178"/>
                </a:cubicBezTo>
                <a:cubicBezTo>
                  <a:pt x="58" y="177"/>
                  <a:pt x="59" y="176"/>
                  <a:pt x="59" y="176"/>
                </a:cubicBezTo>
                <a:cubicBezTo>
                  <a:pt x="58" y="176"/>
                  <a:pt x="58" y="176"/>
                  <a:pt x="57" y="176"/>
                </a:cubicBezTo>
                <a:cubicBezTo>
                  <a:pt x="56" y="174"/>
                  <a:pt x="58" y="172"/>
                  <a:pt x="57" y="170"/>
                </a:cubicBezTo>
                <a:cubicBezTo>
                  <a:pt x="57" y="169"/>
                  <a:pt x="57" y="167"/>
                  <a:pt x="57" y="168"/>
                </a:cubicBezTo>
                <a:cubicBezTo>
                  <a:pt x="56" y="170"/>
                  <a:pt x="56" y="173"/>
                  <a:pt x="56" y="176"/>
                </a:cubicBezTo>
                <a:cubicBezTo>
                  <a:pt x="56" y="184"/>
                  <a:pt x="57" y="190"/>
                  <a:pt x="57" y="198"/>
                </a:cubicBezTo>
                <a:cubicBezTo>
                  <a:pt x="57" y="200"/>
                  <a:pt x="56" y="204"/>
                  <a:pt x="56" y="202"/>
                </a:cubicBezTo>
                <a:cubicBezTo>
                  <a:pt x="55" y="201"/>
                  <a:pt x="56" y="198"/>
                  <a:pt x="55" y="198"/>
                </a:cubicBezTo>
                <a:cubicBezTo>
                  <a:pt x="54" y="200"/>
                  <a:pt x="56" y="205"/>
                  <a:pt x="54" y="204"/>
                </a:cubicBezTo>
                <a:cubicBezTo>
                  <a:pt x="53" y="203"/>
                  <a:pt x="53" y="202"/>
                  <a:pt x="53" y="201"/>
                </a:cubicBezTo>
                <a:cubicBezTo>
                  <a:pt x="54" y="199"/>
                  <a:pt x="54" y="198"/>
                  <a:pt x="54" y="197"/>
                </a:cubicBezTo>
                <a:cubicBezTo>
                  <a:pt x="54" y="194"/>
                  <a:pt x="55" y="191"/>
                  <a:pt x="55" y="187"/>
                </a:cubicBezTo>
                <a:cubicBezTo>
                  <a:pt x="55" y="180"/>
                  <a:pt x="56" y="157"/>
                  <a:pt x="54" y="165"/>
                </a:cubicBezTo>
                <a:cubicBezTo>
                  <a:pt x="53" y="168"/>
                  <a:pt x="54" y="172"/>
                  <a:pt x="53" y="175"/>
                </a:cubicBezTo>
                <a:cubicBezTo>
                  <a:pt x="53" y="176"/>
                  <a:pt x="52" y="176"/>
                  <a:pt x="52" y="177"/>
                </a:cubicBezTo>
                <a:cubicBezTo>
                  <a:pt x="51" y="177"/>
                  <a:pt x="52" y="178"/>
                  <a:pt x="52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80"/>
                  <a:pt x="52" y="181"/>
                  <a:pt x="52" y="181"/>
                </a:cubicBezTo>
                <a:cubicBezTo>
                  <a:pt x="52" y="184"/>
                  <a:pt x="53" y="186"/>
                  <a:pt x="52" y="188"/>
                </a:cubicBezTo>
                <a:cubicBezTo>
                  <a:pt x="52" y="189"/>
                  <a:pt x="50" y="190"/>
                  <a:pt x="51" y="191"/>
                </a:cubicBezTo>
                <a:cubicBezTo>
                  <a:pt x="51" y="192"/>
                  <a:pt x="51" y="194"/>
                  <a:pt x="52" y="193"/>
                </a:cubicBezTo>
                <a:cubicBezTo>
                  <a:pt x="52" y="192"/>
                  <a:pt x="52" y="188"/>
                  <a:pt x="53" y="189"/>
                </a:cubicBezTo>
                <a:cubicBezTo>
                  <a:pt x="54" y="192"/>
                  <a:pt x="52" y="195"/>
                  <a:pt x="52" y="199"/>
                </a:cubicBezTo>
                <a:cubicBezTo>
                  <a:pt x="52" y="201"/>
                  <a:pt x="52" y="207"/>
                  <a:pt x="51" y="205"/>
                </a:cubicBezTo>
                <a:cubicBezTo>
                  <a:pt x="51" y="203"/>
                  <a:pt x="51" y="197"/>
                  <a:pt x="50" y="199"/>
                </a:cubicBezTo>
                <a:cubicBezTo>
                  <a:pt x="50" y="199"/>
                  <a:pt x="51" y="200"/>
                  <a:pt x="51" y="201"/>
                </a:cubicBezTo>
                <a:cubicBezTo>
                  <a:pt x="51" y="203"/>
                  <a:pt x="50" y="206"/>
                  <a:pt x="50" y="209"/>
                </a:cubicBezTo>
                <a:cubicBezTo>
                  <a:pt x="50" y="213"/>
                  <a:pt x="49" y="217"/>
                  <a:pt x="49" y="221"/>
                </a:cubicBezTo>
                <a:cubicBezTo>
                  <a:pt x="49" y="222"/>
                  <a:pt x="49" y="224"/>
                  <a:pt x="50" y="223"/>
                </a:cubicBezTo>
                <a:cubicBezTo>
                  <a:pt x="50" y="223"/>
                  <a:pt x="50" y="221"/>
                  <a:pt x="51" y="222"/>
                </a:cubicBezTo>
                <a:cubicBezTo>
                  <a:pt x="51" y="222"/>
                  <a:pt x="51" y="223"/>
                  <a:pt x="51" y="223"/>
                </a:cubicBezTo>
                <a:cubicBezTo>
                  <a:pt x="52" y="225"/>
                  <a:pt x="51" y="228"/>
                  <a:pt x="51" y="230"/>
                </a:cubicBezTo>
                <a:cubicBezTo>
                  <a:pt x="50" y="231"/>
                  <a:pt x="50" y="232"/>
                  <a:pt x="49" y="232"/>
                </a:cubicBezTo>
                <a:cubicBezTo>
                  <a:pt x="49" y="232"/>
                  <a:pt x="49" y="230"/>
                  <a:pt x="49" y="231"/>
                </a:cubicBezTo>
                <a:cubicBezTo>
                  <a:pt x="48" y="232"/>
                  <a:pt x="48" y="238"/>
                  <a:pt x="47" y="236"/>
                </a:cubicBezTo>
                <a:cubicBezTo>
                  <a:pt x="47" y="235"/>
                  <a:pt x="47" y="232"/>
                  <a:pt x="47" y="233"/>
                </a:cubicBezTo>
                <a:cubicBezTo>
                  <a:pt x="46" y="235"/>
                  <a:pt x="46" y="239"/>
                  <a:pt x="45" y="237"/>
                </a:cubicBezTo>
                <a:cubicBezTo>
                  <a:pt x="44" y="235"/>
                  <a:pt x="45" y="233"/>
                  <a:pt x="45" y="230"/>
                </a:cubicBezTo>
                <a:cubicBezTo>
                  <a:pt x="45" y="229"/>
                  <a:pt x="45" y="228"/>
                  <a:pt x="45" y="228"/>
                </a:cubicBezTo>
                <a:cubicBezTo>
                  <a:pt x="44" y="227"/>
                  <a:pt x="44" y="226"/>
                  <a:pt x="44" y="226"/>
                </a:cubicBezTo>
                <a:cubicBezTo>
                  <a:pt x="42" y="227"/>
                  <a:pt x="44" y="229"/>
                  <a:pt x="43" y="231"/>
                </a:cubicBezTo>
                <a:cubicBezTo>
                  <a:pt x="43" y="232"/>
                  <a:pt x="43" y="234"/>
                  <a:pt x="43" y="233"/>
                </a:cubicBezTo>
                <a:cubicBezTo>
                  <a:pt x="42" y="232"/>
                  <a:pt x="43" y="230"/>
                  <a:pt x="43" y="229"/>
                </a:cubicBezTo>
                <a:cubicBezTo>
                  <a:pt x="43" y="226"/>
                  <a:pt x="43" y="224"/>
                  <a:pt x="42" y="221"/>
                </a:cubicBezTo>
                <a:cubicBezTo>
                  <a:pt x="42" y="215"/>
                  <a:pt x="43" y="210"/>
                  <a:pt x="43" y="205"/>
                </a:cubicBezTo>
                <a:cubicBezTo>
                  <a:pt x="43" y="204"/>
                  <a:pt x="43" y="203"/>
                  <a:pt x="43" y="203"/>
                </a:cubicBezTo>
                <a:cubicBezTo>
                  <a:pt x="42" y="203"/>
                  <a:pt x="42" y="204"/>
                  <a:pt x="41" y="205"/>
                </a:cubicBezTo>
                <a:cubicBezTo>
                  <a:pt x="41" y="205"/>
                  <a:pt x="41" y="207"/>
                  <a:pt x="40" y="207"/>
                </a:cubicBezTo>
                <a:cubicBezTo>
                  <a:pt x="39" y="205"/>
                  <a:pt x="40" y="203"/>
                  <a:pt x="40" y="201"/>
                </a:cubicBezTo>
                <a:cubicBezTo>
                  <a:pt x="40" y="198"/>
                  <a:pt x="41" y="195"/>
                  <a:pt x="41" y="191"/>
                </a:cubicBezTo>
                <a:cubicBezTo>
                  <a:pt x="41" y="191"/>
                  <a:pt x="40" y="190"/>
                  <a:pt x="40" y="189"/>
                </a:cubicBezTo>
                <a:cubicBezTo>
                  <a:pt x="38" y="185"/>
                  <a:pt x="40" y="181"/>
                  <a:pt x="40" y="177"/>
                </a:cubicBezTo>
                <a:cubicBezTo>
                  <a:pt x="40" y="176"/>
                  <a:pt x="39" y="175"/>
                  <a:pt x="39" y="175"/>
                </a:cubicBezTo>
                <a:cubicBezTo>
                  <a:pt x="38" y="177"/>
                  <a:pt x="39" y="178"/>
                  <a:pt x="39" y="180"/>
                </a:cubicBezTo>
                <a:cubicBezTo>
                  <a:pt x="38" y="186"/>
                  <a:pt x="38" y="191"/>
                  <a:pt x="39" y="196"/>
                </a:cubicBezTo>
                <a:cubicBezTo>
                  <a:pt x="39" y="199"/>
                  <a:pt x="39" y="202"/>
                  <a:pt x="38" y="204"/>
                </a:cubicBezTo>
                <a:cubicBezTo>
                  <a:pt x="37" y="210"/>
                  <a:pt x="37" y="215"/>
                  <a:pt x="37" y="221"/>
                </a:cubicBezTo>
                <a:cubicBezTo>
                  <a:pt x="36" y="222"/>
                  <a:pt x="37" y="224"/>
                  <a:pt x="37" y="225"/>
                </a:cubicBezTo>
                <a:cubicBezTo>
                  <a:pt x="37" y="225"/>
                  <a:pt x="36" y="226"/>
                  <a:pt x="36" y="226"/>
                </a:cubicBezTo>
                <a:cubicBezTo>
                  <a:pt x="34" y="224"/>
                  <a:pt x="36" y="221"/>
                  <a:pt x="36" y="219"/>
                </a:cubicBezTo>
                <a:cubicBezTo>
                  <a:pt x="36" y="216"/>
                  <a:pt x="37" y="208"/>
                  <a:pt x="35" y="210"/>
                </a:cubicBezTo>
                <a:cubicBezTo>
                  <a:pt x="35" y="212"/>
                  <a:pt x="35" y="218"/>
                  <a:pt x="34" y="216"/>
                </a:cubicBezTo>
                <a:cubicBezTo>
                  <a:pt x="34" y="215"/>
                  <a:pt x="34" y="215"/>
                  <a:pt x="34" y="214"/>
                </a:cubicBezTo>
                <a:cubicBezTo>
                  <a:pt x="34" y="213"/>
                  <a:pt x="34" y="210"/>
                  <a:pt x="33" y="211"/>
                </a:cubicBezTo>
                <a:cubicBezTo>
                  <a:pt x="33" y="211"/>
                  <a:pt x="33" y="212"/>
                  <a:pt x="33" y="212"/>
                </a:cubicBezTo>
                <a:cubicBezTo>
                  <a:pt x="32" y="215"/>
                  <a:pt x="32" y="218"/>
                  <a:pt x="32" y="222"/>
                </a:cubicBezTo>
                <a:cubicBezTo>
                  <a:pt x="32" y="224"/>
                  <a:pt x="34" y="228"/>
                  <a:pt x="31" y="229"/>
                </a:cubicBezTo>
                <a:cubicBezTo>
                  <a:pt x="29" y="230"/>
                  <a:pt x="32" y="222"/>
                  <a:pt x="30" y="222"/>
                </a:cubicBezTo>
                <a:cubicBezTo>
                  <a:pt x="30" y="223"/>
                  <a:pt x="30" y="224"/>
                  <a:pt x="29" y="223"/>
                </a:cubicBezTo>
                <a:cubicBezTo>
                  <a:pt x="29" y="223"/>
                  <a:pt x="29" y="222"/>
                  <a:pt x="29" y="221"/>
                </a:cubicBezTo>
                <a:cubicBezTo>
                  <a:pt x="29" y="221"/>
                  <a:pt x="29" y="220"/>
                  <a:pt x="29" y="220"/>
                </a:cubicBezTo>
                <a:cubicBezTo>
                  <a:pt x="30" y="216"/>
                  <a:pt x="30" y="214"/>
                  <a:pt x="30" y="211"/>
                </a:cubicBezTo>
                <a:cubicBezTo>
                  <a:pt x="30" y="210"/>
                  <a:pt x="30" y="210"/>
                  <a:pt x="30" y="209"/>
                </a:cubicBezTo>
                <a:cubicBezTo>
                  <a:pt x="30" y="208"/>
                  <a:pt x="31" y="206"/>
                  <a:pt x="30" y="206"/>
                </a:cubicBezTo>
                <a:cubicBezTo>
                  <a:pt x="29" y="206"/>
                  <a:pt x="30" y="208"/>
                  <a:pt x="29" y="208"/>
                </a:cubicBezTo>
                <a:cubicBezTo>
                  <a:pt x="29" y="206"/>
                  <a:pt x="29" y="205"/>
                  <a:pt x="29" y="204"/>
                </a:cubicBezTo>
                <a:cubicBezTo>
                  <a:pt x="29" y="202"/>
                  <a:pt x="29" y="200"/>
                  <a:pt x="29" y="198"/>
                </a:cubicBezTo>
                <a:cubicBezTo>
                  <a:pt x="29" y="199"/>
                  <a:pt x="29" y="199"/>
                  <a:pt x="29" y="199"/>
                </a:cubicBezTo>
                <a:close/>
                <a:moveTo>
                  <a:pt x="121" y="198"/>
                </a:moveTo>
                <a:cubicBezTo>
                  <a:pt x="121" y="198"/>
                  <a:pt x="122" y="197"/>
                  <a:pt x="122" y="197"/>
                </a:cubicBezTo>
                <a:cubicBezTo>
                  <a:pt x="122" y="197"/>
                  <a:pt x="121" y="198"/>
                  <a:pt x="121" y="198"/>
                </a:cubicBezTo>
                <a:close/>
                <a:moveTo>
                  <a:pt x="109" y="198"/>
                </a:moveTo>
                <a:cubicBezTo>
                  <a:pt x="108" y="198"/>
                  <a:pt x="109" y="196"/>
                  <a:pt x="109" y="195"/>
                </a:cubicBezTo>
                <a:cubicBezTo>
                  <a:pt x="109" y="194"/>
                  <a:pt x="109" y="193"/>
                  <a:pt x="109" y="192"/>
                </a:cubicBezTo>
                <a:cubicBezTo>
                  <a:pt x="110" y="188"/>
                  <a:pt x="110" y="185"/>
                  <a:pt x="110" y="181"/>
                </a:cubicBezTo>
                <a:cubicBezTo>
                  <a:pt x="110" y="179"/>
                  <a:pt x="110" y="178"/>
                  <a:pt x="110" y="176"/>
                </a:cubicBezTo>
                <a:cubicBezTo>
                  <a:pt x="110" y="175"/>
                  <a:pt x="110" y="175"/>
                  <a:pt x="111" y="174"/>
                </a:cubicBezTo>
                <a:cubicBezTo>
                  <a:pt x="111" y="174"/>
                  <a:pt x="111" y="173"/>
                  <a:pt x="111" y="174"/>
                </a:cubicBezTo>
                <a:cubicBezTo>
                  <a:pt x="112" y="175"/>
                  <a:pt x="110" y="180"/>
                  <a:pt x="112" y="179"/>
                </a:cubicBezTo>
                <a:cubicBezTo>
                  <a:pt x="112" y="178"/>
                  <a:pt x="112" y="176"/>
                  <a:pt x="112" y="176"/>
                </a:cubicBezTo>
                <a:cubicBezTo>
                  <a:pt x="114" y="178"/>
                  <a:pt x="113" y="180"/>
                  <a:pt x="112" y="181"/>
                </a:cubicBezTo>
                <a:cubicBezTo>
                  <a:pt x="112" y="183"/>
                  <a:pt x="112" y="188"/>
                  <a:pt x="112" y="186"/>
                </a:cubicBezTo>
                <a:cubicBezTo>
                  <a:pt x="111" y="186"/>
                  <a:pt x="112" y="184"/>
                  <a:pt x="111" y="184"/>
                </a:cubicBezTo>
                <a:cubicBezTo>
                  <a:pt x="110" y="185"/>
                  <a:pt x="111" y="187"/>
                  <a:pt x="111" y="188"/>
                </a:cubicBezTo>
                <a:cubicBezTo>
                  <a:pt x="110" y="191"/>
                  <a:pt x="111" y="194"/>
                  <a:pt x="110" y="197"/>
                </a:cubicBezTo>
                <a:cubicBezTo>
                  <a:pt x="110" y="198"/>
                  <a:pt x="110" y="198"/>
                  <a:pt x="109" y="198"/>
                </a:cubicBezTo>
                <a:close/>
                <a:moveTo>
                  <a:pt x="85" y="199"/>
                </a:moveTo>
                <a:cubicBezTo>
                  <a:pt x="84" y="198"/>
                  <a:pt x="85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7" y="195"/>
                  <a:pt x="86" y="196"/>
                  <a:pt x="86" y="198"/>
                </a:cubicBezTo>
                <a:cubicBezTo>
                  <a:pt x="86" y="198"/>
                  <a:pt x="85" y="199"/>
                  <a:pt x="85" y="199"/>
                </a:cubicBezTo>
                <a:close/>
                <a:moveTo>
                  <a:pt x="81" y="199"/>
                </a:moveTo>
                <a:cubicBezTo>
                  <a:pt x="79" y="199"/>
                  <a:pt x="81" y="197"/>
                  <a:pt x="80" y="195"/>
                </a:cubicBezTo>
                <a:cubicBezTo>
                  <a:pt x="80" y="193"/>
                  <a:pt x="80" y="190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cubicBezTo>
                  <a:pt x="83" y="187"/>
                  <a:pt x="81" y="189"/>
                  <a:pt x="81" y="191"/>
                </a:cubicBezTo>
                <a:cubicBezTo>
                  <a:pt x="81" y="193"/>
                  <a:pt x="82" y="195"/>
                  <a:pt x="81" y="197"/>
                </a:cubicBezTo>
                <a:cubicBezTo>
                  <a:pt x="81" y="198"/>
                  <a:pt x="81" y="199"/>
                  <a:pt x="81" y="199"/>
                </a:cubicBezTo>
                <a:close/>
                <a:moveTo>
                  <a:pt x="16" y="202"/>
                </a:moveTo>
                <a:cubicBezTo>
                  <a:pt x="15" y="202"/>
                  <a:pt x="16" y="199"/>
                  <a:pt x="16" y="200"/>
                </a:cubicBezTo>
                <a:cubicBezTo>
                  <a:pt x="16" y="200"/>
                  <a:pt x="16" y="202"/>
                  <a:pt x="16" y="202"/>
                </a:cubicBezTo>
                <a:close/>
                <a:moveTo>
                  <a:pt x="25" y="205"/>
                </a:moveTo>
                <a:cubicBezTo>
                  <a:pt x="24" y="205"/>
                  <a:pt x="25" y="200"/>
                  <a:pt x="24" y="201"/>
                </a:cubicBezTo>
                <a:cubicBezTo>
                  <a:pt x="24" y="202"/>
                  <a:pt x="24" y="204"/>
                  <a:pt x="24" y="203"/>
                </a:cubicBezTo>
                <a:cubicBezTo>
                  <a:pt x="23" y="202"/>
                  <a:pt x="23" y="199"/>
                  <a:pt x="23" y="200"/>
                </a:cubicBezTo>
                <a:cubicBezTo>
                  <a:pt x="23" y="201"/>
                  <a:pt x="23" y="203"/>
                  <a:pt x="22" y="203"/>
                </a:cubicBezTo>
                <a:cubicBezTo>
                  <a:pt x="21" y="203"/>
                  <a:pt x="22" y="201"/>
                  <a:pt x="22" y="200"/>
                </a:cubicBezTo>
                <a:cubicBezTo>
                  <a:pt x="23" y="196"/>
                  <a:pt x="21" y="193"/>
                  <a:pt x="22" y="190"/>
                </a:cubicBezTo>
                <a:cubicBezTo>
                  <a:pt x="22" y="189"/>
                  <a:pt x="22" y="185"/>
                  <a:pt x="22" y="187"/>
                </a:cubicBezTo>
                <a:cubicBezTo>
                  <a:pt x="23" y="188"/>
                  <a:pt x="22" y="190"/>
                  <a:pt x="23" y="190"/>
                </a:cubicBezTo>
                <a:cubicBezTo>
                  <a:pt x="27" y="189"/>
                  <a:pt x="23" y="183"/>
                  <a:pt x="24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7" y="183"/>
                  <a:pt x="23" y="193"/>
                  <a:pt x="25" y="190"/>
                </a:cubicBezTo>
                <a:cubicBezTo>
                  <a:pt x="26" y="189"/>
                  <a:pt x="26" y="187"/>
                  <a:pt x="26" y="188"/>
                </a:cubicBezTo>
                <a:cubicBezTo>
                  <a:pt x="26" y="188"/>
                  <a:pt x="26" y="189"/>
                  <a:pt x="27" y="190"/>
                </a:cubicBezTo>
                <a:cubicBezTo>
                  <a:pt x="28" y="193"/>
                  <a:pt x="27" y="197"/>
                  <a:pt x="26" y="201"/>
                </a:cubicBezTo>
                <a:cubicBezTo>
                  <a:pt x="26" y="202"/>
                  <a:pt x="26" y="204"/>
                  <a:pt x="25" y="205"/>
                </a:cubicBezTo>
                <a:cubicBezTo>
                  <a:pt x="25" y="205"/>
                  <a:pt x="25" y="205"/>
                  <a:pt x="25" y="205"/>
                </a:cubicBezTo>
                <a:close/>
                <a:moveTo>
                  <a:pt x="114" y="204"/>
                </a:moveTo>
                <a:cubicBezTo>
                  <a:pt x="113" y="204"/>
                  <a:pt x="113" y="201"/>
                  <a:pt x="114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15" y="203"/>
                  <a:pt x="114" y="204"/>
                  <a:pt x="114" y="204"/>
                </a:cubicBezTo>
                <a:close/>
                <a:moveTo>
                  <a:pt x="22" y="206"/>
                </a:moveTo>
                <a:cubicBezTo>
                  <a:pt x="22" y="206"/>
                  <a:pt x="23" y="205"/>
                  <a:pt x="23" y="205"/>
                </a:cubicBezTo>
                <a:cubicBezTo>
                  <a:pt x="23" y="205"/>
                  <a:pt x="23" y="206"/>
                  <a:pt x="22" y="206"/>
                </a:cubicBezTo>
                <a:close/>
                <a:moveTo>
                  <a:pt x="116" y="205"/>
                </a:moveTo>
                <a:cubicBezTo>
                  <a:pt x="115" y="205"/>
                  <a:pt x="116" y="203"/>
                  <a:pt x="116" y="201"/>
                </a:cubicBezTo>
                <a:cubicBezTo>
                  <a:pt x="116" y="199"/>
                  <a:pt x="117" y="194"/>
                  <a:pt x="118" y="196"/>
                </a:cubicBezTo>
                <a:cubicBezTo>
                  <a:pt x="118" y="198"/>
                  <a:pt x="116" y="200"/>
                  <a:pt x="117" y="202"/>
                </a:cubicBezTo>
                <a:cubicBezTo>
                  <a:pt x="117" y="203"/>
                  <a:pt x="117" y="203"/>
                  <a:pt x="117" y="204"/>
                </a:cubicBezTo>
                <a:cubicBezTo>
                  <a:pt x="117" y="205"/>
                  <a:pt x="116" y="205"/>
                  <a:pt x="116" y="205"/>
                </a:cubicBezTo>
                <a:close/>
                <a:moveTo>
                  <a:pt x="109" y="207"/>
                </a:moveTo>
                <a:cubicBezTo>
                  <a:pt x="107" y="206"/>
                  <a:pt x="110" y="202"/>
                  <a:pt x="110" y="203"/>
                </a:cubicBezTo>
                <a:cubicBezTo>
                  <a:pt x="110" y="204"/>
                  <a:pt x="110" y="205"/>
                  <a:pt x="110" y="206"/>
                </a:cubicBezTo>
                <a:cubicBezTo>
                  <a:pt x="109" y="207"/>
                  <a:pt x="109" y="207"/>
                  <a:pt x="109" y="207"/>
                </a:cubicBezTo>
                <a:close/>
                <a:moveTo>
                  <a:pt x="69" y="208"/>
                </a:moveTo>
                <a:cubicBezTo>
                  <a:pt x="68" y="208"/>
                  <a:pt x="69" y="206"/>
                  <a:pt x="69" y="205"/>
                </a:cubicBezTo>
                <a:cubicBezTo>
                  <a:pt x="70" y="205"/>
                  <a:pt x="70" y="205"/>
                  <a:pt x="70" y="205"/>
                </a:cubicBezTo>
                <a:cubicBezTo>
                  <a:pt x="70" y="205"/>
                  <a:pt x="70" y="205"/>
                  <a:pt x="70" y="206"/>
                </a:cubicBezTo>
                <a:cubicBezTo>
                  <a:pt x="70" y="206"/>
                  <a:pt x="69" y="208"/>
                  <a:pt x="69" y="208"/>
                </a:cubicBezTo>
                <a:close/>
                <a:moveTo>
                  <a:pt x="15" y="209"/>
                </a:moveTo>
                <a:cubicBezTo>
                  <a:pt x="14" y="209"/>
                  <a:pt x="15" y="207"/>
                  <a:pt x="15" y="206"/>
                </a:cubicBezTo>
                <a:cubicBezTo>
                  <a:pt x="15" y="205"/>
                  <a:pt x="15" y="204"/>
                  <a:pt x="16" y="204"/>
                </a:cubicBezTo>
                <a:cubicBezTo>
                  <a:pt x="16" y="206"/>
                  <a:pt x="17" y="208"/>
                  <a:pt x="16" y="209"/>
                </a:cubicBezTo>
                <a:cubicBezTo>
                  <a:pt x="16" y="209"/>
                  <a:pt x="16" y="209"/>
                  <a:pt x="15" y="209"/>
                </a:cubicBezTo>
                <a:close/>
                <a:moveTo>
                  <a:pt x="85" y="208"/>
                </a:moveTo>
                <a:cubicBezTo>
                  <a:pt x="83" y="208"/>
                  <a:pt x="85" y="202"/>
                  <a:pt x="86" y="203"/>
                </a:cubicBezTo>
                <a:cubicBezTo>
                  <a:pt x="86" y="204"/>
                  <a:pt x="86" y="205"/>
                  <a:pt x="85" y="207"/>
                </a:cubicBezTo>
                <a:cubicBezTo>
                  <a:pt x="85" y="207"/>
                  <a:pt x="85" y="208"/>
                  <a:pt x="85" y="208"/>
                </a:cubicBezTo>
                <a:close/>
                <a:moveTo>
                  <a:pt x="81" y="210"/>
                </a:moveTo>
                <a:cubicBezTo>
                  <a:pt x="80" y="210"/>
                  <a:pt x="81" y="208"/>
                  <a:pt x="81" y="206"/>
                </a:cubicBezTo>
                <a:cubicBezTo>
                  <a:pt x="81" y="206"/>
                  <a:pt x="82" y="204"/>
                  <a:pt x="82" y="204"/>
                </a:cubicBezTo>
                <a:cubicBezTo>
                  <a:pt x="83" y="206"/>
                  <a:pt x="82" y="207"/>
                  <a:pt x="82" y="208"/>
                </a:cubicBezTo>
                <a:cubicBezTo>
                  <a:pt x="82" y="209"/>
                  <a:pt x="82" y="210"/>
                  <a:pt x="81" y="210"/>
                </a:cubicBezTo>
                <a:close/>
                <a:moveTo>
                  <a:pt x="76" y="210"/>
                </a:moveTo>
                <a:cubicBezTo>
                  <a:pt x="76" y="210"/>
                  <a:pt x="77" y="209"/>
                  <a:pt x="77" y="209"/>
                </a:cubicBezTo>
                <a:cubicBezTo>
                  <a:pt x="77" y="209"/>
                  <a:pt x="77" y="210"/>
                  <a:pt x="76" y="210"/>
                </a:cubicBezTo>
                <a:close/>
                <a:moveTo>
                  <a:pt x="25" y="212"/>
                </a:moveTo>
                <a:cubicBezTo>
                  <a:pt x="23" y="212"/>
                  <a:pt x="25" y="210"/>
                  <a:pt x="25" y="208"/>
                </a:cubicBezTo>
                <a:cubicBezTo>
                  <a:pt x="25" y="208"/>
                  <a:pt x="25" y="205"/>
                  <a:pt x="26" y="206"/>
                </a:cubicBezTo>
                <a:cubicBezTo>
                  <a:pt x="26" y="207"/>
                  <a:pt x="25" y="208"/>
                  <a:pt x="25" y="209"/>
                </a:cubicBezTo>
                <a:cubicBezTo>
                  <a:pt x="25" y="210"/>
                  <a:pt x="26" y="212"/>
                  <a:pt x="25" y="212"/>
                </a:cubicBezTo>
                <a:close/>
                <a:moveTo>
                  <a:pt x="108" y="211"/>
                </a:moveTo>
                <a:cubicBezTo>
                  <a:pt x="107" y="211"/>
                  <a:pt x="109" y="207"/>
                  <a:pt x="109" y="208"/>
                </a:cubicBezTo>
                <a:cubicBezTo>
                  <a:pt x="109" y="209"/>
                  <a:pt x="109" y="210"/>
                  <a:pt x="109" y="211"/>
                </a:cubicBezTo>
                <a:cubicBezTo>
                  <a:pt x="109" y="211"/>
                  <a:pt x="108" y="211"/>
                  <a:pt x="108" y="211"/>
                </a:cubicBezTo>
                <a:close/>
                <a:moveTo>
                  <a:pt x="73" y="212"/>
                </a:moveTo>
                <a:cubicBezTo>
                  <a:pt x="72" y="212"/>
                  <a:pt x="73" y="209"/>
                  <a:pt x="73" y="210"/>
                </a:cubicBezTo>
                <a:cubicBezTo>
                  <a:pt x="73" y="211"/>
                  <a:pt x="73" y="212"/>
                  <a:pt x="73" y="212"/>
                </a:cubicBezTo>
                <a:close/>
                <a:moveTo>
                  <a:pt x="15" y="213"/>
                </a:moveTo>
                <a:cubicBezTo>
                  <a:pt x="14" y="213"/>
                  <a:pt x="15" y="211"/>
                  <a:pt x="15" y="211"/>
                </a:cubicBezTo>
                <a:cubicBezTo>
                  <a:pt x="16" y="212"/>
                  <a:pt x="16" y="213"/>
                  <a:pt x="15" y="213"/>
                </a:cubicBezTo>
                <a:close/>
                <a:moveTo>
                  <a:pt x="84" y="212"/>
                </a:moveTo>
                <a:cubicBezTo>
                  <a:pt x="84" y="212"/>
                  <a:pt x="84" y="211"/>
                  <a:pt x="84" y="210"/>
                </a:cubicBezTo>
                <a:cubicBezTo>
                  <a:pt x="85" y="210"/>
                  <a:pt x="84" y="209"/>
                  <a:pt x="84" y="209"/>
                </a:cubicBezTo>
                <a:cubicBezTo>
                  <a:pt x="85" y="208"/>
                  <a:pt x="85" y="209"/>
                  <a:pt x="85" y="210"/>
                </a:cubicBezTo>
                <a:cubicBezTo>
                  <a:pt x="86" y="211"/>
                  <a:pt x="85" y="212"/>
                  <a:pt x="84" y="212"/>
                </a:cubicBezTo>
                <a:close/>
                <a:moveTo>
                  <a:pt x="51" y="213"/>
                </a:moveTo>
                <a:cubicBezTo>
                  <a:pt x="51" y="213"/>
                  <a:pt x="52" y="211"/>
                  <a:pt x="52" y="211"/>
                </a:cubicBezTo>
                <a:cubicBezTo>
                  <a:pt x="52" y="212"/>
                  <a:pt x="52" y="213"/>
                  <a:pt x="51" y="213"/>
                </a:cubicBezTo>
                <a:close/>
                <a:moveTo>
                  <a:pt x="38" y="213"/>
                </a:moveTo>
                <a:cubicBezTo>
                  <a:pt x="37" y="213"/>
                  <a:pt x="39" y="211"/>
                  <a:pt x="39" y="211"/>
                </a:cubicBezTo>
                <a:cubicBezTo>
                  <a:pt x="39" y="212"/>
                  <a:pt x="39" y="213"/>
                  <a:pt x="38" y="213"/>
                </a:cubicBezTo>
                <a:close/>
                <a:moveTo>
                  <a:pt x="106" y="213"/>
                </a:moveTo>
                <a:cubicBezTo>
                  <a:pt x="105" y="213"/>
                  <a:pt x="106" y="211"/>
                  <a:pt x="106" y="212"/>
                </a:cubicBezTo>
                <a:cubicBezTo>
                  <a:pt x="106" y="212"/>
                  <a:pt x="106" y="213"/>
                  <a:pt x="106" y="213"/>
                </a:cubicBezTo>
                <a:close/>
                <a:moveTo>
                  <a:pt x="74" y="214"/>
                </a:moveTo>
                <a:cubicBezTo>
                  <a:pt x="73" y="214"/>
                  <a:pt x="74" y="210"/>
                  <a:pt x="74" y="211"/>
                </a:cubicBezTo>
                <a:cubicBezTo>
                  <a:pt x="75" y="212"/>
                  <a:pt x="75" y="214"/>
                  <a:pt x="74" y="214"/>
                </a:cubicBezTo>
                <a:close/>
                <a:moveTo>
                  <a:pt x="69" y="215"/>
                </a:moveTo>
                <a:cubicBezTo>
                  <a:pt x="69" y="215"/>
                  <a:pt x="69" y="215"/>
                  <a:pt x="69" y="214"/>
                </a:cubicBezTo>
                <a:cubicBezTo>
                  <a:pt x="69" y="215"/>
                  <a:pt x="68" y="216"/>
                  <a:pt x="68" y="216"/>
                </a:cubicBezTo>
                <a:cubicBezTo>
                  <a:pt x="69" y="217"/>
                  <a:pt x="69" y="217"/>
                  <a:pt x="69" y="218"/>
                </a:cubicBezTo>
                <a:cubicBezTo>
                  <a:pt x="70" y="221"/>
                  <a:pt x="69" y="223"/>
                  <a:pt x="68" y="226"/>
                </a:cubicBezTo>
                <a:cubicBezTo>
                  <a:pt x="68" y="226"/>
                  <a:pt x="68" y="227"/>
                  <a:pt x="68" y="227"/>
                </a:cubicBezTo>
                <a:cubicBezTo>
                  <a:pt x="66" y="227"/>
                  <a:pt x="67" y="223"/>
                  <a:pt x="68" y="221"/>
                </a:cubicBezTo>
                <a:cubicBezTo>
                  <a:pt x="68" y="218"/>
                  <a:pt x="68" y="209"/>
                  <a:pt x="69" y="212"/>
                </a:cubicBezTo>
                <a:cubicBezTo>
                  <a:pt x="69" y="213"/>
                  <a:pt x="69" y="213"/>
                  <a:pt x="69" y="214"/>
                </a:cubicBezTo>
                <a:cubicBezTo>
                  <a:pt x="69" y="213"/>
                  <a:pt x="69" y="213"/>
                  <a:pt x="69" y="212"/>
                </a:cubicBezTo>
                <a:cubicBezTo>
                  <a:pt x="69" y="211"/>
                  <a:pt x="69" y="209"/>
                  <a:pt x="70" y="210"/>
                </a:cubicBezTo>
                <a:cubicBezTo>
                  <a:pt x="71" y="211"/>
                  <a:pt x="70" y="213"/>
                  <a:pt x="70" y="214"/>
                </a:cubicBezTo>
                <a:cubicBezTo>
                  <a:pt x="70" y="215"/>
                  <a:pt x="70" y="215"/>
                  <a:pt x="69" y="215"/>
                </a:cubicBezTo>
                <a:close/>
                <a:moveTo>
                  <a:pt x="79" y="216"/>
                </a:moveTo>
                <a:cubicBezTo>
                  <a:pt x="78" y="216"/>
                  <a:pt x="79" y="214"/>
                  <a:pt x="79" y="212"/>
                </a:cubicBezTo>
                <a:cubicBezTo>
                  <a:pt x="79" y="212"/>
                  <a:pt x="80" y="211"/>
                  <a:pt x="80" y="211"/>
                </a:cubicBezTo>
                <a:cubicBezTo>
                  <a:pt x="81" y="213"/>
                  <a:pt x="81" y="215"/>
                  <a:pt x="80" y="216"/>
                </a:cubicBezTo>
                <a:cubicBezTo>
                  <a:pt x="80" y="216"/>
                  <a:pt x="80" y="216"/>
                  <a:pt x="79" y="216"/>
                </a:cubicBezTo>
                <a:close/>
                <a:moveTo>
                  <a:pt x="38" y="217"/>
                </a:moveTo>
                <a:cubicBezTo>
                  <a:pt x="37" y="217"/>
                  <a:pt x="38" y="214"/>
                  <a:pt x="38" y="215"/>
                </a:cubicBezTo>
                <a:cubicBezTo>
                  <a:pt x="39" y="215"/>
                  <a:pt x="39" y="217"/>
                  <a:pt x="38" y="217"/>
                </a:cubicBezTo>
                <a:close/>
                <a:moveTo>
                  <a:pt x="105" y="218"/>
                </a:moveTo>
                <a:cubicBezTo>
                  <a:pt x="104" y="218"/>
                  <a:pt x="106" y="217"/>
                  <a:pt x="106" y="217"/>
                </a:cubicBezTo>
                <a:cubicBezTo>
                  <a:pt x="106" y="218"/>
                  <a:pt x="105" y="218"/>
                  <a:pt x="105" y="218"/>
                </a:cubicBezTo>
                <a:close/>
                <a:moveTo>
                  <a:pt x="79" y="221"/>
                </a:moveTo>
                <a:cubicBezTo>
                  <a:pt x="78" y="221"/>
                  <a:pt x="79" y="217"/>
                  <a:pt x="80" y="218"/>
                </a:cubicBezTo>
                <a:cubicBezTo>
                  <a:pt x="80" y="219"/>
                  <a:pt x="80" y="221"/>
                  <a:pt x="79" y="221"/>
                </a:cubicBezTo>
                <a:close/>
                <a:moveTo>
                  <a:pt x="66" y="223"/>
                </a:moveTo>
                <a:cubicBezTo>
                  <a:pt x="65" y="223"/>
                  <a:pt x="66" y="220"/>
                  <a:pt x="66" y="221"/>
                </a:cubicBezTo>
                <a:cubicBezTo>
                  <a:pt x="67" y="222"/>
                  <a:pt x="67" y="223"/>
                  <a:pt x="66" y="223"/>
                </a:cubicBezTo>
                <a:close/>
                <a:moveTo>
                  <a:pt x="105" y="223"/>
                </a:moveTo>
                <a:cubicBezTo>
                  <a:pt x="104" y="223"/>
                  <a:pt x="105" y="219"/>
                  <a:pt x="105" y="220"/>
                </a:cubicBezTo>
                <a:cubicBezTo>
                  <a:pt x="106" y="221"/>
                  <a:pt x="106" y="222"/>
                  <a:pt x="105" y="223"/>
                </a:cubicBezTo>
                <a:cubicBezTo>
                  <a:pt x="105" y="223"/>
                  <a:pt x="105" y="223"/>
                  <a:pt x="105" y="223"/>
                </a:cubicBezTo>
                <a:close/>
                <a:moveTo>
                  <a:pt x="18" y="225"/>
                </a:moveTo>
                <a:cubicBezTo>
                  <a:pt x="17" y="225"/>
                  <a:pt x="18" y="223"/>
                  <a:pt x="18" y="223"/>
                </a:cubicBezTo>
                <a:cubicBezTo>
                  <a:pt x="19" y="224"/>
                  <a:pt x="18" y="225"/>
                  <a:pt x="18" y="225"/>
                </a:cubicBezTo>
                <a:close/>
                <a:moveTo>
                  <a:pt x="39" y="225"/>
                </a:moveTo>
                <a:cubicBezTo>
                  <a:pt x="38" y="225"/>
                  <a:pt x="39" y="223"/>
                  <a:pt x="39" y="222"/>
                </a:cubicBezTo>
                <a:cubicBezTo>
                  <a:pt x="39" y="219"/>
                  <a:pt x="39" y="217"/>
                  <a:pt x="39" y="214"/>
                </a:cubicBezTo>
                <a:cubicBezTo>
                  <a:pt x="39" y="212"/>
                  <a:pt x="40" y="206"/>
                  <a:pt x="41" y="208"/>
                </a:cubicBezTo>
                <a:cubicBezTo>
                  <a:pt x="43" y="210"/>
                  <a:pt x="41" y="212"/>
                  <a:pt x="41" y="214"/>
                </a:cubicBezTo>
                <a:cubicBezTo>
                  <a:pt x="41" y="218"/>
                  <a:pt x="42" y="222"/>
                  <a:pt x="40" y="225"/>
                </a:cubicBezTo>
                <a:cubicBezTo>
                  <a:pt x="39" y="225"/>
                  <a:pt x="39" y="225"/>
                  <a:pt x="39" y="225"/>
                </a:cubicBezTo>
                <a:close/>
                <a:moveTo>
                  <a:pt x="28" y="226"/>
                </a:moveTo>
                <a:cubicBezTo>
                  <a:pt x="28" y="226"/>
                  <a:pt x="29" y="224"/>
                  <a:pt x="29" y="224"/>
                </a:cubicBezTo>
                <a:cubicBezTo>
                  <a:pt x="30" y="225"/>
                  <a:pt x="30" y="225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5"/>
                  <a:pt x="29" y="226"/>
                  <a:pt x="28" y="226"/>
                </a:cubicBezTo>
                <a:close/>
                <a:moveTo>
                  <a:pt x="79" y="226"/>
                </a:moveTo>
                <a:cubicBezTo>
                  <a:pt x="78" y="226"/>
                  <a:pt x="79" y="225"/>
                  <a:pt x="79" y="225"/>
                </a:cubicBezTo>
                <a:cubicBezTo>
                  <a:pt x="79" y="225"/>
                  <a:pt x="79" y="226"/>
                  <a:pt x="79" y="226"/>
                </a:cubicBezTo>
                <a:close/>
                <a:moveTo>
                  <a:pt x="35" y="227"/>
                </a:moveTo>
                <a:cubicBezTo>
                  <a:pt x="35" y="227"/>
                  <a:pt x="36" y="226"/>
                  <a:pt x="36" y="226"/>
                </a:cubicBezTo>
                <a:cubicBezTo>
                  <a:pt x="36" y="226"/>
                  <a:pt x="36" y="227"/>
                  <a:pt x="35" y="227"/>
                </a:cubicBezTo>
                <a:close/>
                <a:moveTo>
                  <a:pt x="97" y="227"/>
                </a:moveTo>
                <a:cubicBezTo>
                  <a:pt x="97" y="227"/>
                  <a:pt x="98" y="225"/>
                  <a:pt x="98" y="225"/>
                </a:cubicBezTo>
                <a:cubicBezTo>
                  <a:pt x="98" y="226"/>
                  <a:pt x="98" y="227"/>
                  <a:pt x="97" y="227"/>
                </a:cubicBezTo>
                <a:close/>
                <a:moveTo>
                  <a:pt x="14" y="231"/>
                </a:moveTo>
                <a:cubicBezTo>
                  <a:pt x="14" y="231"/>
                  <a:pt x="14" y="230"/>
                  <a:pt x="14" y="230"/>
                </a:cubicBezTo>
                <a:cubicBezTo>
                  <a:pt x="14" y="230"/>
                  <a:pt x="14" y="231"/>
                  <a:pt x="14" y="231"/>
                </a:cubicBezTo>
                <a:close/>
                <a:moveTo>
                  <a:pt x="39" y="233"/>
                </a:moveTo>
                <a:cubicBezTo>
                  <a:pt x="38" y="233"/>
                  <a:pt x="39" y="231"/>
                  <a:pt x="39" y="232"/>
                </a:cubicBezTo>
                <a:cubicBezTo>
                  <a:pt x="39" y="232"/>
                  <a:pt x="39" y="233"/>
                  <a:pt x="39" y="233"/>
                </a:cubicBezTo>
                <a:close/>
                <a:moveTo>
                  <a:pt x="52" y="233"/>
                </a:moveTo>
                <a:cubicBezTo>
                  <a:pt x="51" y="233"/>
                  <a:pt x="52" y="231"/>
                  <a:pt x="52" y="230"/>
                </a:cubicBezTo>
                <a:cubicBezTo>
                  <a:pt x="52" y="226"/>
                  <a:pt x="52" y="223"/>
                  <a:pt x="53" y="220"/>
                </a:cubicBezTo>
                <a:cubicBezTo>
                  <a:pt x="53" y="218"/>
                  <a:pt x="54" y="215"/>
                  <a:pt x="54" y="216"/>
                </a:cubicBezTo>
                <a:cubicBezTo>
                  <a:pt x="55" y="217"/>
                  <a:pt x="55" y="218"/>
                  <a:pt x="55" y="219"/>
                </a:cubicBezTo>
                <a:cubicBezTo>
                  <a:pt x="55" y="222"/>
                  <a:pt x="57" y="226"/>
                  <a:pt x="55" y="228"/>
                </a:cubicBezTo>
                <a:cubicBezTo>
                  <a:pt x="55" y="228"/>
                  <a:pt x="54" y="229"/>
                  <a:pt x="54" y="229"/>
                </a:cubicBezTo>
                <a:cubicBezTo>
                  <a:pt x="53" y="227"/>
                  <a:pt x="55" y="226"/>
                  <a:pt x="54" y="225"/>
                </a:cubicBezTo>
                <a:cubicBezTo>
                  <a:pt x="54" y="224"/>
                  <a:pt x="54" y="223"/>
                  <a:pt x="54" y="224"/>
                </a:cubicBezTo>
                <a:cubicBezTo>
                  <a:pt x="53" y="225"/>
                  <a:pt x="53" y="227"/>
                  <a:pt x="53" y="229"/>
                </a:cubicBezTo>
                <a:cubicBezTo>
                  <a:pt x="53" y="230"/>
                  <a:pt x="53" y="232"/>
                  <a:pt x="53" y="233"/>
                </a:cubicBezTo>
                <a:cubicBezTo>
                  <a:pt x="52" y="233"/>
                  <a:pt x="52" y="233"/>
                  <a:pt x="52" y="233"/>
                </a:cubicBezTo>
                <a:close/>
                <a:moveTo>
                  <a:pt x="54" y="234"/>
                </a:moveTo>
                <a:cubicBezTo>
                  <a:pt x="54" y="234"/>
                  <a:pt x="54" y="233"/>
                  <a:pt x="55" y="233"/>
                </a:cubicBezTo>
                <a:cubicBezTo>
                  <a:pt x="55" y="233"/>
                  <a:pt x="55" y="234"/>
                  <a:pt x="54" y="234"/>
                </a:cubicBezTo>
                <a:close/>
                <a:moveTo>
                  <a:pt x="35" y="235"/>
                </a:moveTo>
                <a:cubicBezTo>
                  <a:pt x="34" y="235"/>
                  <a:pt x="35" y="232"/>
                  <a:pt x="35" y="231"/>
                </a:cubicBezTo>
                <a:cubicBezTo>
                  <a:pt x="35" y="231"/>
                  <a:pt x="36" y="231"/>
                  <a:pt x="36" y="231"/>
                </a:cubicBezTo>
                <a:cubicBezTo>
                  <a:pt x="37" y="232"/>
                  <a:pt x="36" y="234"/>
                  <a:pt x="35" y="235"/>
                </a:cubicBezTo>
                <a:cubicBezTo>
                  <a:pt x="35" y="235"/>
                  <a:pt x="35" y="235"/>
                  <a:pt x="35" y="235"/>
                </a:cubicBezTo>
                <a:close/>
                <a:moveTo>
                  <a:pt x="114" y="234"/>
                </a:moveTo>
                <a:cubicBezTo>
                  <a:pt x="113" y="235"/>
                  <a:pt x="114" y="231"/>
                  <a:pt x="114" y="232"/>
                </a:cubicBezTo>
                <a:cubicBezTo>
                  <a:pt x="115" y="233"/>
                  <a:pt x="115" y="234"/>
                  <a:pt x="114" y="234"/>
                </a:cubicBezTo>
                <a:close/>
                <a:moveTo>
                  <a:pt x="49" y="236"/>
                </a:moveTo>
                <a:cubicBezTo>
                  <a:pt x="48" y="236"/>
                  <a:pt x="50" y="234"/>
                  <a:pt x="50" y="234"/>
                </a:cubicBezTo>
                <a:cubicBezTo>
                  <a:pt x="51" y="235"/>
                  <a:pt x="50" y="236"/>
                  <a:pt x="49" y="236"/>
                </a:cubicBezTo>
                <a:close/>
                <a:moveTo>
                  <a:pt x="66" y="240"/>
                </a:moveTo>
                <a:cubicBezTo>
                  <a:pt x="66" y="240"/>
                  <a:pt x="66" y="237"/>
                  <a:pt x="67" y="238"/>
                </a:cubicBezTo>
                <a:cubicBezTo>
                  <a:pt x="67" y="239"/>
                  <a:pt x="67" y="240"/>
                  <a:pt x="66" y="240"/>
                </a:cubicBezTo>
                <a:close/>
                <a:moveTo>
                  <a:pt x="112" y="239"/>
                </a:moveTo>
                <a:cubicBezTo>
                  <a:pt x="110" y="239"/>
                  <a:pt x="111" y="235"/>
                  <a:pt x="112" y="233"/>
                </a:cubicBezTo>
                <a:cubicBezTo>
                  <a:pt x="112" y="232"/>
                  <a:pt x="112" y="230"/>
                  <a:pt x="113" y="231"/>
                </a:cubicBezTo>
                <a:cubicBezTo>
                  <a:pt x="114" y="232"/>
                  <a:pt x="112" y="234"/>
                  <a:pt x="112" y="236"/>
                </a:cubicBezTo>
                <a:cubicBezTo>
                  <a:pt x="112" y="238"/>
                  <a:pt x="113" y="239"/>
                  <a:pt x="112" y="239"/>
                </a:cubicBezTo>
                <a:close/>
                <a:moveTo>
                  <a:pt x="78" y="240"/>
                </a:moveTo>
                <a:cubicBezTo>
                  <a:pt x="77" y="240"/>
                  <a:pt x="78" y="239"/>
                  <a:pt x="78" y="239"/>
                </a:cubicBezTo>
                <a:cubicBezTo>
                  <a:pt x="78" y="239"/>
                  <a:pt x="78" y="240"/>
                  <a:pt x="78" y="240"/>
                </a:cubicBezTo>
                <a:close/>
                <a:moveTo>
                  <a:pt x="114" y="240"/>
                </a:moveTo>
                <a:cubicBezTo>
                  <a:pt x="113" y="240"/>
                  <a:pt x="114" y="237"/>
                  <a:pt x="115" y="238"/>
                </a:cubicBezTo>
                <a:cubicBezTo>
                  <a:pt x="115" y="238"/>
                  <a:pt x="115" y="239"/>
                  <a:pt x="114" y="240"/>
                </a:cubicBezTo>
                <a:cubicBezTo>
                  <a:pt x="114" y="240"/>
                  <a:pt x="114" y="240"/>
                  <a:pt x="114" y="240"/>
                </a:cubicBezTo>
                <a:close/>
                <a:moveTo>
                  <a:pt x="34" y="251"/>
                </a:moveTo>
                <a:cubicBezTo>
                  <a:pt x="33" y="251"/>
                  <a:pt x="34" y="249"/>
                  <a:pt x="34" y="248"/>
                </a:cubicBezTo>
                <a:cubicBezTo>
                  <a:pt x="34" y="248"/>
                  <a:pt x="35" y="247"/>
                  <a:pt x="35" y="247"/>
                </a:cubicBezTo>
                <a:cubicBezTo>
                  <a:pt x="35" y="249"/>
                  <a:pt x="36" y="251"/>
                  <a:pt x="34" y="251"/>
                </a:cubicBezTo>
                <a:close/>
                <a:moveTo>
                  <a:pt x="77" y="251"/>
                </a:moveTo>
                <a:cubicBezTo>
                  <a:pt x="76" y="251"/>
                  <a:pt x="78" y="250"/>
                  <a:pt x="78" y="250"/>
                </a:cubicBezTo>
                <a:cubicBezTo>
                  <a:pt x="78" y="250"/>
                  <a:pt x="77" y="251"/>
                  <a:pt x="77" y="251"/>
                </a:cubicBezTo>
                <a:close/>
                <a:moveTo>
                  <a:pt x="51" y="253"/>
                </a:moveTo>
                <a:cubicBezTo>
                  <a:pt x="50" y="253"/>
                  <a:pt x="51" y="251"/>
                  <a:pt x="51" y="252"/>
                </a:cubicBezTo>
                <a:cubicBezTo>
                  <a:pt x="51" y="253"/>
                  <a:pt x="52" y="253"/>
                  <a:pt x="51" y="253"/>
                </a:cubicBezTo>
                <a:close/>
                <a:moveTo>
                  <a:pt x="53" y="256"/>
                </a:moveTo>
                <a:cubicBezTo>
                  <a:pt x="53" y="256"/>
                  <a:pt x="53" y="255"/>
                  <a:pt x="53" y="255"/>
                </a:cubicBezTo>
                <a:cubicBezTo>
                  <a:pt x="53" y="255"/>
                  <a:pt x="53" y="256"/>
                  <a:pt x="53" y="256"/>
                </a:cubicBezTo>
                <a:close/>
                <a:moveTo>
                  <a:pt x="57" y="259"/>
                </a:moveTo>
                <a:cubicBezTo>
                  <a:pt x="56" y="259"/>
                  <a:pt x="57" y="255"/>
                  <a:pt x="57" y="256"/>
                </a:cubicBezTo>
                <a:cubicBezTo>
                  <a:pt x="58" y="257"/>
                  <a:pt x="58" y="259"/>
                  <a:pt x="57" y="259"/>
                </a:cubicBezTo>
                <a:close/>
                <a:moveTo>
                  <a:pt x="57" y="264"/>
                </a:moveTo>
                <a:cubicBezTo>
                  <a:pt x="56" y="264"/>
                  <a:pt x="57" y="260"/>
                  <a:pt x="58" y="261"/>
                </a:cubicBezTo>
                <a:cubicBezTo>
                  <a:pt x="58" y="262"/>
                  <a:pt x="58" y="264"/>
                  <a:pt x="57" y="264"/>
                </a:cubicBezTo>
                <a:close/>
                <a:moveTo>
                  <a:pt x="59" y="237"/>
                </a:moveTo>
                <a:cubicBezTo>
                  <a:pt x="59" y="238"/>
                  <a:pt x="60" y="236"/>
                  <a:pt x="59" y="236"/>
                </a:cubicBezTo>
                <a:cubicBezTo>
                  <a:pt x="59" y="237"/>
                  <a:pt x="59" y="237"/>
                  <a:pt x="59" y="237"/>
                </a:cubicBezTo>
                <a:close/>
                <a:moveTo>
                  <a:pt x="123" y="12"/>
                </a:moveTo>
                <a:cubicBezTo>
                  <a:pt x="123" y="12"/>
                  <a:pt x="124" y="12"/>
                  <a:pt x="124" y="11"/>
                </a:cubicBezTo>
                <a:cubicBezTo>
                  <a:pt x="124" y="11"/>
                  <a:pt x="124" y="10"/>
                  <a:pt x="124" y="10"/>
                </a:cubicBezTo>
                <a:cubicBezTo>
                  <a:pt x="123" y="11"/>
                  <a:pt x="123" y="11"/>
                  <a:pt x="123" y="12"/>
                </a:cubicBezTo>
                <a:close/>
                <a:moveTo>
                  <a:pt x="16" y="15"/>
                </a:moveTo>
                <a:cubicBezTo>
                  <a:pt x="17" y="16"/>
                  <a:pt x="18" y="13"/>
                  <a:pt x="17" y="12"/>
                </a:cubicBezTo>
                <a:cubicBezTo>
                  <a:pt x="16" y="12"/>
                  <a:pt x="16" y="14"/>
                  <a:pt x="16" y="15"/>
                </a:cubicBezTo>
                <a:close/>
                <a:moveTo>
                  <a:pt x="123" y="14"/>
                </a:moveTo>
                <a:cubicBezTo>
                  <a:pt x="123" y="14"/>
                  <a:pt x="124" y="13"/>
                  <a:pt x="124" y="13"/>
                </a:cubicBezTo>
                <a:cubicBezTo>
                  <a:pt x="123" y="13"/>
                  <a:pt x="123" y="13"/>
                  <a:pt x="123" y="14"/>
                </a:cubicBezTo>
                <a:close/>
                <a:moveTo>
                  <a:pt x="119" y="15"/>
                </a:moveTo>
                <a:cubicBezTo>
                  <a:pt x="119" y="15"/>
                  <a:pt x="119" y="15"/>
                  <a:pt x="119" y="15"/>
                </a:cubicBezTo>
                <a:cubicBezTo>
                  <a:pt x="119" y="14"/>
                  <a:pt x="119" y="15"/>
                  <a:pt x="119" y="15"/>
                </a:cubicBezTo>
                <a:close/>
                <a:moveTo>
                  <a:pt x="118" y="21"/>
                </a:moveTo>
                <a:cubicBezTo>
                  <a:pt x="118" y="20"/>
                  <a:pt x="118" y="20"/>
                  <a:pt x="118" y="20"/>
                </a:cubicBezTo>
                <a:cubicBezTo>
                  <a:pt x="118" y="20"/>
                  <a:pt x="118" y="21"/>
                  <a:pt x="118" y="21"/>
                </a:cubicBezTo>
                <a:close/>
                <a:moveTo>
                  <a:pt x="118" y="23"/>
                </a:moveTo>
                <a:cubicBezTo>
                  <a:pt x="118" y="23"/>
                  <a:pt x="118" y="21"/>
                  <a:pt x="118" y="22"/>
                </a:cubicBezTo>
                <a:cubicBezTo>
                  <a:pt x="117" y="22"/>
                  <a:pt x="118" y="23"/>
                  <a:pt x="118" y="23"/>
                </a:cubicBezTo>
                <a:close/>
                <a:moveTo>
                  <a:pt x="120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5"/>
                  <a:pt x="120" y="24"/>
                </a:cubicBezTo>
                <a:close/>
                <a:moveTo>
                  <a:pt x="116" y="26"/>
                </a:moveTo>
                <a:cubicBezTo>
                  <a:pt x="117" y="27"/>
                  <a:pt x="117" y="20"/>
                  <a:pt x="116" y="22"/>
                </a:cubicBezTo>
                <a:cubicBezTo>
                  <a:pt x="116" y="23"/>
                  <a:pt x="116" y="25"/>
                  <a:pt x="116" y="26"/>
                </a:cubicBezTo>
                <a:close/>
                <a:moveTo>
                  <a:pt x="118" y="29"/>
                </a:moveTo>
                <a:cubicBezTo>
                  <a:pt x="118" y="30"/>
                  <a:pt x="118" y="28"/>
                  <a:pt x="118" y="28"/>
                </a:cubicBezTo>
                <a:cubicBezTo>
                  <a:pt x="118" y="29"/>
                  <a:pt x="118" y="29"/>
                  <a:pt x="118" y="29"/>
                </a:cubicBezTo>
                <a:close/>
                <a:moveTo>
                  <a:pt x="121" y="30"/>
                </a:moveTo>
                <a:cubicBezTo>
                  <a:pt x="121" y="30"/>
                  <a:pt x="121" y="26"/>
                  <a:pt x="120" y="27"/>
                </a:cubicBezTo>
                <a:cubicBezTo>
                  <a:pt x="120" y="27"/>
                  <a:pt x="120" y="28"/>
                  <a:pt x="120" y="29"/>
                </a:cubicBezTo>
                <a:cubicBezTo>
                  <a:pt x="120" y="29"/>
                  <a:pt x="120" y="30"/>
                  <a:pt x="121" y="30"/>
                </a:cubicBezTo>
                <a:close/>
                <a:moveTo>
                  <a:pt x="19" y="35"/>
                </a:moveTo>
                <a:cubicBezTo>
                  <a:pt x="21" y="37"/>
                  <a:pt x="19" y="24"/>
                  <a:pt x="19" y="27"/>
                </a:cubicBezTo>
                <a:cubicBezTo>
                  <a:pt x="18" y="28"/>
                  <a:pt x="19" y="30"/>
                  <a:pt x="19" y="31"/>
                </a:cubicBezTo>
                <a:cubicBezTo>
                  <a:pt x="19" y="32"/>
                  <a:pt x="18" y="34"/>
                  <a:pt x="19" y="35"/>
                </a:cubicBezTo>
                <a:close/>
                <a:moveTo>
                  <a:pt x="124" y="33"/>
                </a:moveTo>
                <a:cubicBezTo>
                  <a:pt x="124" y="34"/>
                  <a:pt x="125" y="31"/>
                  <a:pt x="125" y="30"/>
                </a:cubicBezTo>
                <a:cubicBezTo>
                  <a:pt x="125" y="28"/>
                  <a:pt x="124" y="22"/>
                  <a:pt x="124" y="24"/>
                </a:cubicBezTo>
                <a:cubicBezTo>
                  <a:pt x="123" y="27"/>
                  <a:pt x="124" y="29"/>
                  <a:pt x="124" y="31"/>
                </a:cubicBezTo>
                <a:cubicBezTo>
                  <a:pt x="124" y="32"/>
                  <a:pt x="123" y="33"/>
                  <a:pt x="124" y="33"/>
                </a:cubicBezTo>
                <a:close/>
                <a:moveTo>
                  <a:pt x="111" y="33"/>
                </a:moveTo>
                <a:cubicBezTo>
                  <a:pt x="112" y="34"/>
                  <a:pt x="112" y="30"/>
                  <a:pt x="111" y="30"/>
                </a:cubicBezTo>
                <a:cubicBezTo>
                  <a:pt x="111" y="31"/>
                  <a:pt x="111" y="31"/>
                  <a:pt x="110" y="31"/>
                </a:cubicBezTo>
                <a:cubicBezTo>
                  <a:pt x="110" y="32"/>
                  <a:pt x="110" y="33"/>
                  <a:pt x="111" y="33"/>
                </a:cubicBezTo>
                <a:close/>
                <a:moveTo>
                  <a:pt x="122" y="35"/>
                </a:moveTo>
                <a:cubicBezTo>
                  <a:pt x="122" y="34"/>
                  <a:pt x="122" y="34"/>
                  <a:pt x="122" y="34"/>
                </a:cubicBezTo>
                <a:cubicBezTo>
                  <a:pt x="122" y="34"/>
                  <a:pt x="122" y="35"/>
                  <a:pt x="122" y="35"/>
                </a:cubicBezTo>
                <a:close/>
                <a:moveTo>
                  <a:pt x="121" y="35"/>
                </a:moveTo>
                <a:cubicBezTo>
                  <a:pt x="122" y="36"/>
                  <a:pt x="121" y="31"/>
                  <a:pt x="120" y="32"/>
                </a:cubicBezTo>
                <a:cubicBezTo>
                  <a:pt x="119" y="33"/>
                  <a:pt x="120" y="34"/>
                  <a:pt x="121" y="35"/>
                </a:cubicBezTo>
                <a:close/>
                <a:moveTo>
                  <a:pt x="100" y="37"/>
                </a:moveTo>
                <a:cubicBezTo>
                  <a:pt x="101" y="37"/>
                  <a:pt x="101" y="33"/>
                  <a:pt x="100" y="34"/>
                </a:cubicBezTo>
                <a:cubicBezTo>
                  <a:pt x="100" y="35"/>
                  <a:pt x="100" y="36"/>
                  <a:pt x="100" y="37"/>
                </a:cubicBezTo>
                <a:close/>
                <a:moveTo>
                  <a:pt x="87" y="38"/>
                </a:moveTo>
                <a:cubicBezTo>
                  <a:pt x="87" y="38"/>
                  <a:pt x="87" y="37"/>
                  <a:pt x="87" y="37"/>
                </a:cubicBezTo>
                <a:cubicBezTo>
                  <a:pt x="87" y="37"/>
                  <a:pt x="87" y="38"/>
                  <a:pt x="87" y="38"/>
                </a:cubicBezTo>
                <a:close/>
                <a:moveTo>
                  <a:pt x="100" y="39"/>
                </a:moveTo>
                <a:cubicBezTo>
                  <a:pt x="101" y="39"/>
                  <a:pt x="101" y="38"/>
                  <a:pt x="101" y="38"/>
                </a:cubicBezTo>
                <a:cubicBezTo>
                  <a:pt x="100" y="38"/>
                  <a:pt x="100" y="39"/>
                  <a:pt x="100" y="39"/>
                </a:cubicBezTo>
                <a:close/>
                <a:moveTo>
                  <a:pt x="122" y="39"/>
                </a:moveTo>
                <a:cubicBezTo>
                  <a:pt x="122" y="40"/>
                  <a:pt x="123" y="36"/>
                  <a:pt x="122" y="36"/>
                </a:cubicBezTo>
                <a:cubicBezTo>
                  <a:pt x="121" y="37"/>
                  <a:pt x="122" y="38"/>
                  <a:pt x="122" y="39"/>
                </a:cubicBezTo>
                <a:close/>
                <a:moveTo>
                  <a:pt x="30" y="45"/>
                </a:moveTo>
                <a:cubicBezTo>
                  <a:pt x="30" y="47"/>
                  <a:pt x="30" y="39"/>
                  <a:pt x="30" y="41"/>
                </a:cubicBezTo>
                <a:cubicBezTo>
                  <a:pt x="29" y="42"/>
                  <a:pt x="29" y="44"/>
                  <a:pt x="30" y="45"/>
                </a:cubicBezTo>
                <a:close/>
                <a:moveTo>
                  <a:pt x="108" y="51"/>
                </a:moveTo>
                <a:cubicBezTo>
                  <a:pt x="108" y="52"/>
                  <a:pt x="108" y="48"/>
                  <a:pt x="108" y="49"/>
                </a:cubicBezTo>
                <a:cubicBezTo>
                  <a:pt x="108" y="50"/>
                  <a:pt x="108" y="50"/>
                  <a:pt x="108" y="51"/>
                </a:cubicBezTo>
                <a:close/>
                <a:moveTo>
                  <a:pt x="30" y="53"/>
                </a:moveTo>
                <a:cubicBezTo>
                  <a:pt x="31" y="54"/>
                  <a:pt x="30" y="46"/>
                  <a:pt x="30" y="48"/>
                </a:cubicBezTo>
                <a:cubicBezTo>
                  <a:pt x="29" y="49"/>
                  <a:pt x="29" y="51"/>
                  <a:pt x="30" y="53"/>
                </a:cubicBezTo>
                <a:close/>
                <a:moveTo>
                  <a:pt x="120" y="54"/>
                </a:moveTo>
                <a:cubicBezTo>
                  <a:pt x="120" y="54"/>
                  <a:pt x="121" y="53"/>
                  <a:pt x="121" y="52"/>
                </a:cubicBezTo>
                <a:cubicBezTo>
                  <a:pt x="121" y="52"/>
                  <a:pt x="120" y="52"/>
                  <a:pt x="120" y="51"/>
                </a:cubicBezTo>
                <a:cubicBezTo>
                  <a:pt x="119" y="50"/>
                  <a:pt x="121" y="47"/>
                  <a:pt x="122" y="48"/>
                </a:cubicBezTo>
                <a:cubicBezTo>
                  <a:pt x="122" y="50"/>
                  <a:pt x="122" y="51"/>
                  <a:pt x="122" y="52"/>
                </a:cubicBezTo>
                <a:cubicBezTo>
                  <a:pt x="122" y="53"/>
                  <a:pt x="122" y="54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5" y="50"/>
                  <a:pt x="123" y="47"/>
                  <a:pt x="123" y="44"/>
                </a:cubicBezTo>
                <a:cubicBezTo>
                  <a:pt x="124" y="42"/>
                  <a:pt x="124" y="39"/>
                  <a:pt x="123" y="39"/>
                </a:cubicBezTo>
                <a:cubicBezTo>
                  <a:pt x="122" y="40"/>
                  <a:pt x="122" y="42"/>
                  <a:pt x="121" y="41"/>
                </a:cubicBezTo>
                <a:cubicBezTo>
                  <a:pt x="121" y="40"/>
                  <a:pt x="121" y="39"/>
                  <a:pt x="120" y="37"/>
                </a:cubicBezTo>
                <a:cubicBezTo>
                  <a:pt x="120" y="37"/>
                  <a:pt x="120" y="38"/>
                  <a:pt x="119" y="38"/>
                </a:cubicBezTo>
                <a:cubicBezTo>
                  <a:pt x="118" y="36"/>
                  <a:pt x="120" y="30"/>
                  <a:pt x="118" y="32"/>
                </a:cubicBezTo>
                <a:cubicBezTo>
                  <a:pt x="117" y="33"/>
                  <a:pt x="118" y="34"/>
                  <a:pt x="118" y="35"/>
                </a:cubicBezTo>
                <a:cubicBezTo>
                  <a:pt x="119" y="40"/>
                  <a:pt x="118" y="43"/>
                  <a:pt x="119" y="47"/>
                </a:cubicBezTo>
                <a:cubicBezTo>
                  <a:pt x="119" y="49"/>
                  <a:pt x="119" y="51"/>
                  <a:pt x="120" y="53"/>
                </a:cubicBezTo>
                <a:cubicBezTo>
                  <a:pt x="120" y="53"/>
                  <a:pt x="120" y="54"/>
                  <a:pt x="120" y="54"/>
                </a:cubicBezTo>
                <a:close/>
                <a:moveTo>
                  <a:pt x="79" y="55"/>
                </a:moveTo>
                <a:cubicBezTo>
                  <a:pt x="80" y="56"/>
                  <a:pt x="80" y="51"/>
                  <a:pt x="79" y="52"/>
                </a:cubicBezTo>
                <a:cubicBezTo>
                  <a:pt x="79" y="53"/>
                  <a:pt x="79" y="54"/>
                  <a:pt x="79" y="55"/>
                </a:cubicBezTo>
                <a:close/>
                <a:moveTo>
                  <a:pt x="123" y="55"/>
                </a:moveTo>
                <a:cubicBezTo>
                  <a:pt x="123" y="54"/>
                  <a:pt x="123" y="54"/>
                  <a:pt x="123" y="54"/>
                </a:cubicBezTo>
                <a:cubicBezTo>
                  <a:pt x="123" y="54"/>
                  <a:pt x="123" y="55"/>
                  <a:pt x="123" y="55"/>
                </a:cubicBezTo>
                <a:close/>
                <a:moveTo>
                  <a:pt x="108" y="55"/>
                </a:moveTo>
                <a:cubicBezTo>
                  <a:pt x="108" y="55"/>
                  <a:pt x="109" y="54"/>
                  <a:pt x="109" y="54"/>
                </a:cubicBezTo>
                <a:cubicBezTo>
                  <a:pt x="108" y="53"/>
                  <a:pt x="108" y="55"/>
                  <a:pt x="108" y="55"/>
                </a:cubicBezTo>
                <a:close/>
                <a:moveTo>
                  <a:pt x="30" y="57"/>
                </a:moveTo>
                <a:cubicBezTo>
                  <a:pt x="30" y="58"/>
                  <a:pt x="31" y="56"/>
                  <a:pt x="31" y="55"/>
                </a:cubicBezTo>
                <a:cubicBezTo>
                  <a:pt x="31" y="55"/>
                  <a:pt x="30" y="55"/>
                  <a:pt x="30" y="55"/>
                </a:cubicBezTo>
                <a:cubicBezTo>
                  <a:pt x="30" y="56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88" y="56"/>
                </a:moveTo>
                <a:cubicBezTo>
                  <a:pt x="90" y="58"/>
                  <a:pt x="88" y="51"/>
                  <a:pt x="88" y="48"/>
                </a:cubicBezTo>
                <a:cubicBezTo>
                  <a:pt x="88" y="45"/>
                  <a:pt x="89" y="42"/>
                  <a:pt x="87" y="40"/>
                </a:cubicBezTo>
                <a:cubicBezTo>
                  <a:pt x="85" y="38"/>
                  <a:pt x="87" y="46"/>
                  <a:pt x="87" y="49"/>
                </a:cubicBezTo>
                <a:cubicBezTo>
                  <a:pt x="87" y="51"/>
                  <a:pt x="87" y="53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8" y="56"/>
                  <a:pt x="88" y="56"/>
                </a:cubicBezTo>
                <a:close/>
                <a:moveTo>
                  <a:pt x="101" y="60"/>
                </a:moveTo>
                <a:cubicBezTo>
                  <a:pt x="103" y="65"/>
                  <a:pt x="102" y="50"/>
                  <a:pt x="102" y="45"/>
                </a:cubicBezTo>
                <a:cubicBezTo>
                  <a:pt x="101" y="44"/>
                  <a:pt x="101" y="42"/>
                  <a:pt x="100" y="43"/>
                </a:cubicBezTo>
                <a:cubicBezTo>
                  <a:pt x="99" y="44"/>
                  <a:pt x="101" y="45"/>
                  <a:pt x="101" y="47"/>
                </a:cubicBezTo>
                <a:cubicBezTo>
                  <a:pt x="101" y="51"/>
                  <a:pt x="100" y="55"/>
                  <a:pt x="101" y="59"/>
                </a:cubicBezTo>
                <a:cubicBezTo>
                  <a:pt x="101" y="60"/>
                  <a:pt x="101" y="60"/>
                  <a:pt x="101" y="60"/>
                </a:cubicBezTo>
                <a:close/>
                <a:moveTo>
                  <a:pt x="107" y="67"/>
                </a:moveTo>
                <a:cubicBezTo>
                  <a:pt x="109" y="71"/>
                  <a:pt x="107" y="57"/>
                  <a:pt x="108" y="52"/>
                </a:cubicBezTo>
                <a:cubicBezTo>
                  <a:pt x="108" y="49"/>
                  <a:pt x="107" y="46"/>
                  <a:pt x="107" y="42"/>
                </a:cubicBezTo>
                <a:cubicBezTo>
                  <a:pt x="107" y="42"/>
                  <a:pt x="107" y="40"/>
                  <a:pt x="106" y="40"/>
                </a:cubicBezTo>
                <a:cubicBezTo>
                  <a:pt x="105" y="41"/>
                  <a:pt x="106" y="42"/>
                  <a:pt x="106" y="44"/>
                </a:cubicBezTo>
                <a:cubicBezTo>
                  <a:pt x="106" y="49"/>
                  <a:pt x="107" y="54"/>
                  <a:pt x="107" y="60"/>
                </a:cubicBezTo>
                <a:cubicBezTo>
                  <a:pt x="107" y="62"/>
                  <a:pt x="106" y="64"/>
                  <a:pt x="107" y="67"/>
                </a:cubicBezTo>
                <a:close/>
                <a:moveTo>
                  <a:pt x="22" y="69"/>
                </a:moveTo>
                <a:cubicBezTo>
                  <a:pt x="23" y="70"/>
                  <a:pt x="23" y="64"/>
                  <a:pt x="22" y="65"/>
                </a:cubicBezTo>
                <a:cubicBezTo>
                  <a:pt x="21" y="66"/>
                  <a:pt x="22" y="68"/>
                  <a:pt x="22" y="69"/>
                </a:cubicBezTo>
                <a:close/>
                <a:moveTo>
                  <a:pt x="102" y="67"/>
                </a:moveTo>
                <a:cubicBezTo>
                  <a:pt x="102" y="69"/>
                  <a:pt x="103" y="64"/>
                  <a:pt x="102" y="62"/>
                </a:cubicBezTo>
                <a:cubicBezTo>
                  <a:pt x="102" y="62"/>
                  <a:pt x="102" y="61"/>
                  <a:pt x="101" y="61"/>
                </a:cubicBezTo>
                <a:cubicBezTo>
                  <a:pt x="100" y="63"/>
                  <a:pt x="101" y="64"/>
                  <a:pt x="101" y="66"/>
                </a:cubicBezTo>
                <a:cubicBezTo>
                  <a:pt x="102" y="67"/>
                  <a:pt x="101" y="67"/>
                  <a:pt x="102" y="67"/>
                </a:cubicBezTo>
                <a:close/>
                <a:moveTo>
                  <a:pt x="112" y="69"/>
                </a:moveTo>
                <a:cubicBezTo>
                  <a:pt x="113" y="72"/>
                  <a:pt x="113" y="64"/>
                  <a:pt x="113" y="61"/>
                </a:cubicBezTo>
                <a:cubicBezTo>
                  <a:pt x="113" y="60"/>
                  <a:pt x="113" y="58"/>
                  <a:pt x="112" y="59"/>
                </a:cubicBezTo>
                <a:cubicBezTo>
                  <a:pt x="110" y="61"/>
                  <a:pt x="112" y="64"/>
                  <a:pt x="112" y="67"/>
                </a:cubicBezTo>
                <a:cubicBezTo>
                  <a:pt x="112" y="68"/>
                  <a:pt x="112" y="68"/>
                  <a:pt x="112" y="69"/>
                </a:cubicBezTo>
                <a:close/>
                <a:moveTo>
                  <a:pt x="107" y="69"/>
                </a:moveTo>
                <a:cubicBezTo>
                  <a:pt x="107" y="69"/>
                  <a:pt x="107" y="68"/>
                  <a:pt x="107" y="68"/>
                </a:cubicBezTo>
                <a:cubicBezTo>
                  <a:pt x="107" y="68"/>
                  <a:pt x="107" y="69"/>
                  <a:pt x="107" y="69"/>
                </a:cubicBezTo>
                <a:close/>
                <a:moveTo>
                  <a:pt x="97" y="70"/>
                </a:moveTo>
                <a:cubicBezTo>
                  <a:pt x="97" y="70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lose/>
                <a:moveTo>
                  <a:pt x="113" y="72"/>
                </a:moveTo>
                <a:cubicBezTo>
                  <a:pt x="114" y="73"/>
                  <a:pt x="114" y="69"/>
                  <a:pt x="113" y="69"/>
                </a:cubicBezTo>
                <a:cubicBezTo>
                  <a:pt x="113" y="70"/>
                  <a:pt x="113" y="71"/>
                  <a:pt x="113" y="72"/>
                </a:cubicBezTo>
                <a:close/>
                <a:moveTo>
                  <a:pt x="78" y="74"/>
                </a:moveTo>
                <a:cubicBezTo>
                  <a:pt x="78" y="75"/>
                  <a:pt x="78" y="72"/>
                  <a:pt x="78" y="73"/>
                </a:cubicBezTo>
                <a:cubicBezTo>
                  <a:pt x="78" y="73"/>
                  <a:pt x="78" y="74"/>
                  <a:pt x="78" y="74"/>
                </a:cubicBezTo>
                <a:close/>
                <a:moveTo>
                  <a:pt x="29" y="75"/>
                </a:moveTo>
                <a:cubicBezTo>
                  <a:pt x="30" y="76"/>
                  <a:pt x="30" y="73"/>
                  <a:pt x="29" y="73"/>
                </a:cubicBezTo>
                <a:cubicBezTo>
                  <a:pt x="29" y="74"/>
                  <a:pt x="29" y="75"/>
                  <a:pt x="29" y="75"/>
                </a:cubicBezTo>
                <a:close/>
                <a:moveTo>
                  <a:pt x="112" y="74"/>
                </a:moveTo>
                <a:cubicBezTo>
                  <a:pt x="113" y="75"/>
                  <a:pt x="113" y="72"/>
                  <a:pt x="113" y="71"/>
                </a:cubicBezTo>
                <a:cubicBezTo>
                  <a:pt x="112" y="71"/>
                  <a:pt x="112" y="70"/>
                  <a:pt x="112" y="70"/>
                </a:cubicBezTo>
                <a:cubicBezTo>
                  <a:pt x="111" y="71"/>
                  <a:pt x="111" y="73"/>
                  <a:pt x="112" y="74"/>
                </a:cubicBezTo>
                <a:close/>
                <a:moveTo>
                  <a:pt x="113" y="78"/>
                </a:moveTo>
                <a:cubicBezTo>
                  <a:pt x="114" y="79"/>
                  <a:pt x="114" y="73"/>
                  <a:pt x="113" y="74"/>
                </a:cubicBezTo>
                <a:cubicBezTo>
                  <a:pt x="113" y="75"/>
                  <a:pt x="113" y="77"/>
                  <a:pt x="113" y="78"/>
                </a:cubicBezTo>
                <a:close/>
                <a:moveTo>
                  <a:pt x="107" y="79"/>
                </a:moveTo>
                <a:cubicBezTo>
                  <a:pt x="107" y="80"/>
                  <a:pt x="108" y="79"/>
                  <a:pt x="108" y="79"/>
                </a:cubicBezTo>
                <a:cubicBezTo>
                  <a:pt x="109" y="77"/>
                  <a:pt x="108" y="73"/>
                  <a:pt x="107" y="74"/>
                </a:cubicBezTo>
                <a:cubicBezTo>
                  <a:pt x="107" y="75"/>
                  <a:pt x="107" y="76"/>
                  <a:pt x="107" y="76"/>
                </a:cubicBezTo>
                <a:cubicBezTo>
                  <a:pt x="107" y="77"/>
                  <a:pt x="106" y="79"/>
                  <a:pt x="107" y="79"/>
                </a:cubicBezTo>
                <a:close/>
                <a:moveTo>
                  <a:pt x="117" y="80"/>
                </a:moveTo>
                <a:cubicBezTo>
                  <a:pt x="117" y="80"/>
                  <a:pt x="117" y="78"/>
                  <a:pt x="117" y="79"/>
                </a:cubicBezTo>
                <a:cubicBezTo>
                  <a:pt x="117" y="79"/>
                  <a:pt x="117" y="79"/>
                  <a:pt x="117" y="80"/>
                </a:cubicBezTo>
                <a:close/>
                <a:moveTo>
                  <a:pt x="31" y="82"/>
                </a:moveTo>
                <a:cubicBezTo>
                  <a:pt x="32" y="86"/>
                  <a:pt x="32" y="75"/>
                  <a:pt x="31" y="71"/>
                </a:cubicBezTo>
                <a:cubicBezTo>
                  <a:pt x="31" y="70"/>
                  <a:pt x="30" y="70"/>
                  <a:pt x="30" y="70"/>
                </a:cubicBezTo>
                <a:cubicBezTo>
                  <a:pt x="29" y="73"/>
                  <a:pt x="30" y="75"/>
                  <a:pt x="30" y="78"/>
                </a:cubicBezTo>
                <a:cubicBezTo>
                  <a:pt x="31" y="80"/>
                  <a:pt x="30" y="81"/>
                  <a:pt x="31" y="82"/>
                </a:cubicBezTo>
                <a:close/>
                <a:moveTo>
                  <a:pt x="30" y="82"/>
                </a:moveTo>
                <a:cubicBezTo>
                  <a:pt x="30" y="83"/>
                  <a:pt x="30" y="80"/>
                  <a:pt x="30" y="81"/>
                </a:cubicBezTo>
                <a:cubicBezTo>
                  <a:pt x="29" y="81"/>
                  <a:pt x="29" y="82"/>
                  <a:pt x="30" y="82"/>
                </a:cubicBezTo>
                <a:close/>
                <a:moveTo>
                  <a:pt x="109" y="81"/>
                </a:moveTo>
                <a:cubicBezTo>
                  <a:pt x="110" y="82"/>
                  <a:pt x="109" y="78"/>
                  <a:pt x="109" y="79"/>
                </a:cubicBezTo>
                <a:cubicBezTo>
                  <a:pt x="108" y="80"/>
                  <a:pt x="109" y="81"/>
                  <a:pt x="109" y="81"/>
                </a:cubicBezTo>
                <a:close/>
                <a:moveTo>
                  <a:pt x="23" y="84"/>
                </a:moveTo>
                <a:cubicBezTo>
                  <a:pt x="24" y="85"/>
                  <a:pt x="24" y="81"/>
                  <a:pt x="23" y="79"/>
                </a:cubicBezTo>
                <a:cubicBezTo>
                  <a:pt x="23" y="79"/>
                  <a:pt x="24" y="78"/>
                  <a:pt x="23" y="78"/>
                </a:cubicBezTo>
                <a:cubicBezTo>
                  <a:pt x="21" y="78"/>
                  <a:pt x="22" y="82"/>
                  <a:pt x="23" y="84"/>
                </a:cubicBezTo>
                <a:close/>
                <a:moveTo>
                  <a:pt x="113" y="83"/>
                </a:moveTo>
                <a:cubicBezTo>
                  <a:pt x="114" y="84"/>
                  <a:pt x="113" y="80"/>
                  <a:pt x="113" y="78"/>
                </a:cubicBezTo>
                <a:cubicBezTo>
                  <a:pt x="112" y="78"/>
                  <a:pt x="112" y="77"/>
                  <a:pt x="112" y="77"/>
                </a:cubicBezTo>
                <a:cubicBezTo>
                  <a:pt x="111" y="79"/>
                  <a:pt x="111" y="81"/>
                  <a:pt x="112" y="83"/>
                </a:cubicBezTo>
                <a:cubicBezTo>
                  <a:pt x="112" y="83"/>
                  <a:pt x="112" y="83"/>
                  <a:pt x="113" y="83"/>
                </a:cubicBezTo>
                <a:close/>
                <a:moveTo>
                  <a:pt x="22" y="85"/>
                </a:moveTo>
                <a:cubicBezTo>
                  <a:pt x="23" y="86"/>
                  <a:pt x="23" y="83"/>
                  <a:pt x="23" y="83"/>
                </a:cubicBezTo>
                <a:cubicBezTo>
                  <a:pt x="22" y="83"/>
                  <a:pt x="22" y="85"/>
                  <a:pt x="22" y="85"/>
                </a:cubicBezTo>
                <a:close/>
                <a:moveTo>
                  <a:pt x="109" y="84"/>
                </a:moveTo>
                <a:cubicBezTo>
                  <a:pt x="109" y="84"/>
                  <a:pt x="109" y="83"/>
                  <a:pt x="109" y="83"/>
                </a:cubicBezTo>
                <a:cubicBezTo>
                  <a:pt x="109" y="83"/>
                  <a:pt x="109" y="84"/>
                  <a:pt x="109" y="84"/>
                </a:cubicBezTo>
                <a:close/>
                <a:moveTo>
                  <a:pt x="30" y="86"/>
                </a:moveTo>
                <a:cubicBezTo>
                  <a:pt x="31" y="86"/>
                  <a:pt x="32" y="83"/>
                  <a:pt x="31" y="83"/>
                </a:cubicBezTo>
                <a:cubicBezTo>
                  <a:pt x="30" y="83"/>
                  <a:pt x="30" y="85"/>
                  <a:pt x="30" y="86"/>
                </a:cubicBezTo>
                <a:cubicBezTo>
                  <a:pt x="30" y="86"/>
                  <a:pt x="30" y="86"/>
                  <a:pt x="30" y="86"/>
                </a:cubicBezTo>
                <a:close/>
                <a:moveTo>
                  <a:pt x="30" y="91"/>
                </a:moveTo>
                <a:cubicBezTo>
                  <a:pt x="30" y="92"/>
                  <a:pt x="30" y="88"/>
                  <a:pt x="30" y="89"/>
                </a:cubicBezTo>
                <a:cubicBezTo>
                  <a:pt x="29" y="90"/>
                  <a:pt x="30" y="90"/>
                  <a:pt x="30" y="91"/>
                </a:cubicBezTo>
                <a:close/>
                <a:moveTo>
                  <a:pt x="112" y="90"/>
                </a:moveTo>
                <a:cubicBezTo>
                  <a:pt x="112" y="90"/>
                  <a:pt x="113" y="90"/>
                  <a:pt x="113" y="89"/>
                </a:cubicBezTo>
                <a:cubicBezTo>
                  <a:pt x="114" y="88"/>
                  <a:pt x="113" y="85"/>
                  <a:pt x="112" y="86"/>
                </a:cubicBezTo>
                <a:cubicBezTo>
                  <a:pt x="112" y="87"/>
                  <a:pt x="112" y="88"/>
                  <a:pt x="112" y="90"/>
                </a:cubicBezTo>
                <a:close/>
                <a:moveTo>
                  <a:pt x="30" y="95"/>
                </a:moveTo>
                <a:cubicBezTo>
                  <a:pt x="30" y="95"/>
                  <a:pt x="30" y="93"/>
                  <a:pt x="30" y="94"/>
                </a:cubicBezTo>
                <a:cubicBezTo>
                  <a:pt x="30" y="94"/>
                  <a:pt x="30" y="94"/>
                  <a:pt x="30" y="95"/>
                </a:cubicBezTo>
                <a:close/>
                <a:moveTo>
                  <a:pt x="83" y="94"/>
                </a:moveTo>
                <a:cubicBezTo>
                  <a:pt x="83" y="95"/>
                  <a:pt x="83" y="90"/>
                  <a:pt x="83" y="91"/>
                </a:cubicBezTo>
                <a:cubicBezTo>
                  <a:pt x="83" y="92"/>
                  <a:pt x="83" y="93"/>
                  <a:pt x="83" y="94"/>
                </a:cubicBezTo>
                <a:close/>
                <a:moveTo>
                  <a:pt x="31" y="96"/>
                </a:moveTo>
                <a:cubicBezTo>
                  <a:pt x="31" y="97"/>
                  <a:pt x="31" y="90"/>
                  <a:pt x="31" y="92"/>
                </a:cubicBezTo>
                <a:cubicBezTo>
                  <a:pt x="30" y="93"/>
                  <a:pt x="30" y="94"/>
                  <a:pt x="31" y="96"/>
                </a:cubicBezTo>
                <a:close/>
                <a:moveTo>
                  <a:pt x="112" y="94"/>
                </a:moveTo>
                <a:cubicBezTo>
                  <a:pt x="112" y="95"/>
                  <a:pt x="113" y="94"/>
                  <a:pt x="113" y="93"/>
                </a:cubicBezTo>
                <a:cubicBezTo>
                  <a:pt x="113" y="93"/>
                  <a:pt x="112" y="94"/>
                  <a:pt x="112" y="94"/>
                </a:cubicBezTo>
                <a:close/>
                <a:moveTo>
                  <a:pt x="30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lose/>
                <a:moveTo>
                  <a:pt x="103" y="97"/>
                </a:moveTo>
                <a:cubicBezTo>
                  <a:pt x="105" y="98"/>
                  <a:pt x="104" y="93"/>
                  <a:pt x="104" y="91"/>
                </a:cubicBezTo>
                <a:cubicBezTo>
                  <a:pt x="103" y="89"/>
                  <a:pt x="104" y="87"/>
                  <a:pt x="104" y="85"/>
                </a:cubicBezTo>
                <a:cubicBezTo>
                  <a:pt x="104" y="85"/>
                  <a:pt x="103" y="85"/>
                  <a:pt x="103" y="84"/>
                </a:cubicBezTo>
                <a:cubicBezTo>
                  <a:pt x="103" y="84"/>
                  <a:pt x="102" y="85"/>
                  <a:pt x="102" y="84"/>
                </a:cubicBezTo>
                <a:cubicBezTo>
                  <a:pt x="102" y="83"/>
                  <a:pt x="103" y="82"/>
                  <a:pt x="103" y="81"/>
                </a:cubicBezTo>
                <a:cubicBezTo>
                  <a:pt x="103" y="80"/>
                  <a:pt x="104" y="81"/>
                  <a:pt x="104" y="80"/>
                </a:cubicBezTo>
                <a:cubicBezTo>
                  <a:pt x="104" y="80"/>
                  <a:pt x="103" y="79"/>
                  <a:pt x="103" y="79"/>
                </a:cubicBezTo>
                <a:cubicBezTo>
                  <a:pt x="102" y="77"/>
                  <a:pt x="103" y="75"/>
                  <a:pt x="102" y="73"/>
                </a:cubicBezTo>
                <a:cubicBezTo>
                  <a:pt x="102" y="72"/>
                  <a:pt x="102" y="71"/>
                  <a:pt x="101" y="71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3"/>
                  <a:pt x="100" y="74"/>
                  <a:pt x="101" y="75"/>
                </a:cubicBezTo>
                <a:cubicBezTo>
                  <a:pt x="101" y="75"/>
                  <a:pt x="101" y="74"/>
                  <a:pt x="101" y="74"/>
                </a:cubicBezTo>
                <a:cubicBezTo>
                  <a:pt x="103" y="76"/>
                  <a:pt x="98" y="83"/>
                  <a:pt x="101" y="82"/>
                </a:cubicBezTo>
                <a:cubicBezTo>
                  <a:pt x="101" y="82"/>
                  <a:pt x="102" y="80"/>
                  <a:pt x="102" y="80"/>
                </a:cubicBezTo>
                <a:cubicBezTo>
                  <a:pt x="102" y="81"/>
                  <a:pt x="102" y="82"/>
                  <a:pt x="102" y="82"/>
                </a:cubicBezTo>
                <a:cubicBezTo>
                  <a:pt x="102" y="84"/>
                  <a:pt x="101" y="85"/>
                  <a:pt x="101" y="86"/>
                </a:cubicBezTo>
                <a:cubicBezTo>
                  <a:pt x="101" y="86"/>
                  <a:pt x="102" y="86"/>
                  <a:pt x="102" y="86"/>
                </a:cubicBezTo>
                <a:cubicBezTo>
                  <a:pt x="103" y="87"/>
                  <a:pt x="100" y="88"/>
                  <a:pt x="101" y="90"/>
                </a:cubicBezTo>
                <a:cubicBezTo>
                  <a:pt x="101" y="90"/>
                  <a:pt x="101" y="91"/>
                  <a:pt x="101" y="91"/>
                </a:cubicBezTo>
                <a:cubicBezTo>
                  <a:pt x="101" y="93"/>
                  <a:pt x="100" y="94"/>
                  <a:pt x="101" y="95"/>
                </a:cubicBezTo>
                <a:cubicBezTo>
                  <a:pt x="101" y="96"/>
                  <a:pt x="102" y="97"/>
                  <a:pt x="103" y="97"/>
                </a:cubicBezTo>
                <a:close/>
                <a:moveTo>
                  <a:pt x="86" y="98"/>
                </a:moveTo>
                <a:cubicBezTo>
                  <a:pt x="86" y="98"/>
                  <a:pt x="87" y="97"/>
                  <a:pt x="87" y="97"/>
                </a:cubicBezTo>
                <a:cubicBezTo>
                  <a:pt x="86" y="97"/>
                  <a:pt x="86" y="98"/>
                  <a:pt x="86" y="98"/>
                </a:cubicBezTo>
                <a:close/>
                <a:moveTo>
                  <a:pt x="119" y="98"/>
                </a:moveTo>
                <a:cubicBezTo>
                  <a:pt x="119" y="99"/>
                  <a:pt x="121" y="98"/>
                  <a:pt x="120" y="97"/>
                </a:cubicBezTo>
                <a:cubicBezTo>
                  <a:pt x="120" y="97"/>
                  <a:pt x="119" y="98"/>
                  <a:pt x="119" y="98"/>
                </a:cubicBezTo>
                <a:close/>
                <a:moveTo>
                  <a:pt x="112" y="99"/>
                </a:moveTo>
                <a:cubicBezTo>
                  <a:pt x="113" y="100"/>
                  <a:pt x="116" y="95"/>
                  <a:pt x="114" y="95"/>
                </a:cubicBezTo>
                <a:cubicBezTo>
                  <a:pt x="113" y="95"/>
                  <a:pt x="114" y="98"/>
                  <a:pt x="113" y="97"/>
                </a:cubicBezTo>
                <a:cubicBezTo>
                  <a:pt x="113" y="97"/>
                  <a:pt x="113" y="96"/>
                  <a:pt x="112" y="96"/>
                </a:cubicBezTo>
                <a:cubicBezTo>
                  <a:pt x="112" y="97"/>
                  <a:pt x="112" y="98"/>
                  <a:pt x="112" y="99"/>
                </a:cubicBezTo>
                <a:close/>
                <a:moveTo>
                  <a:pt x="55" y="102"/>
                </a:move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2"/>
                  <a:pt x="55" y="102"/>
                </a:cubicBezTo>
                <a:close/>
                <a:moveTo>
                  <a:pt x="113" y="103"/>
                </a:moveTo>
                <a:cubicBezTo>
                  <a:pt x="113" y="104"/>
                  <a:pt x="113" y="101"/>
                  <a:pt x="113" y="102"/>
                </a:cubicBezTo>
                <a:cubicBezTo>
                  <a:pt x="112" y="102"/>
                  <a:pt x="112" y="103"/>
                  <a:pt x="113" y="103"/>
                </a:cubicBezTo>
                <a:close/>
                <a:moveTo>
                  <a:pt x="119" y="105"/>
                </a:moveTo>
                <a:cubicBezTo>
                  <a:pt x="120" y="107"/>
                  <a:pt x="120" y="100"/>
                  <a:pt x="119" y="101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02" y="106"/>
                </a:moveTo>
                <a:cubicBezTo>
                  <a:pt x="102" y="106"/>
                  <a:pt x="102" y="106"/>
                  <a:pt x="102" y="105"/>
                </a:cubicBezTo>
                <a:cubicBezTo>
                  <a:pt x="102" y="104"/>
                  <a:pt x="101" y="102"/>
                  <a:pt x="101" y="103"/>
                </a:cubicBezTo>
                <a:cubicBezTo>
                  <a:pt x="100" y="104"/>
                  <a:pt x="101" y="106"/>
                  <a:pt x="102" y="106"/>
                </a:cubicBezTo>
                <a:close/>
                <a:moveTo>
                  <a:pt x="118" y="107"/>
                </a:moveTo>
                <a:cubicBezTo>
                  <a:pt x="118" y="107"/>
                  <a:pt x="118" y="106"/>
                  <a:pt x="118" y="106"/>
                </a:cubicBezTo>
                <a:cubicBezTo>
                  <a:pt x="118" y="106"/>
                  <a:pt x="118" y="107"/>
                  <a:pt x="118" y="107"/>
                </a:cubicBezTo>
                <a:close/>
                <a:moveTo>
                  <a:pt x="119" y="107"/>
                </a:moveTo>
                <a:cubicBezTo>
                  <a:pt x="119" y="108"/>
                  <a:pt x="120" y="107"/>
                  <a:pt x="120" y="107"/>
                </a:cubicBezTo>
                <a:cubicBezTo>
                  <a:pt x="120" y="107"/>
                  <a:pt x="119" y="107"/>
                  <a:pt x="119" y="107"/>
                </a:cubicBezTo>
                <a:close/>
                <a:moveTo>
                  <a:pt x="31" y="109"/>
                </a:moveTo>
                <a:cubicBezTo>
                  <a:pt x="33" y="110"/>
                  <a:pt x="31" y="107"/>
                  <a:pt x="31" y="105"/>
                </a:cubicBezTo>
                <a:cubicBezTo>
                  <a:pt x="31" y="103"/>
                  <a:pt x="34" y="97"/>
                  <a:pt x="31" y="98"/>
                </a:cubicBezTo>
                <a:cubicBezTo>
                  <a:pt x="29" y="99"/>
                  <a:pt x="30" y="104"/>
                  <a:pt x="30" y="107"/>
                </a:cubicBezTo>
                <a:cubicBezTo>
                  <a:pt x="30" y="108"/>
                  <a:pt x="30" y="109"/>
                  <a:pt x="30" y="109"/>
                </a:cubicBezTo>
                <a:cubicBezTo>
                  <a:pt x="31" y="110"/>
                  <a:pt x="31" y="109"/>
                  <a:pt x="31" y="109"/>
                </a:cubicBezTo>
                <a:close/>
                <a:moveTo>
                  <a:pt x="106" y="110"/>
                </a:moveTo>
                <a:cubicBezTo>
                  <a:pt x="107" y="111"/>
                  <a:pt x="106" y="107"/>
                  <a:pt x="106" y="106"/>
                </a:cubicBezTo>
                <a:cubicBezTo>
                  <a:pt x="106" y="105"/>
                  <a:pt x="106" y="104"/>
                  <a:pt x="105" y="104"/>
                </a:cubicBezTo>
                <a:cubicBezTo>
                  <a:pt x="104" y="105"/>
                  <a:pt x="105" y="107"/>
                  <a:pt x="105" y="109"/>
                </a:cubicBezTo>
                <a:cubicBezTo>
                  <a:pt x="106" y="109"/>
                  <a:pt x="106" y="109"/>
                  <a:pt x="106" y="110"/>
                </a:cubicBezTo>
                <a:close/>
                <a:moveTo>
                  <a:pt x="56" y="111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11"/>
                  <a:pt x="56" y="111"/>
                  <a:pt x="56" y="111"/>
                </a:cubicBezTo>
                <a:close/>
                <a:moveTo>
                  <a:pt x="33" y="112"/>
                </a:moveTo>
                <a:cubicBezTo>
                  <a:pt x="33" y="113"/>
                  <a:pt x="33" y="108"/>
                  <a:pt x="33" y="109"/>
                </a:cubicBezTo>
                <a:cubicBezTo>
                  <a:pt x="32" y="110"/>
                  <a:pt x="32" y="111"/>
                  <a:pt x="33" y="112"/>
                </a:cubicBezTo>
                <a:close/>
                <a:moveTo>
                  <a:pt x="119" y="111"/>
                </a:moveTo>
                <a:cubicBezTo>
                  <a:pt x="120" y="112"/>
                  <a:pt x="121" y="109"/>
                  <a:pt x="120" y="109"/>
                </a:cubicBezTo>
                <a:cubicBezTo>
                  <a:pt x="119" y="108"/>
                  <a:pt x="119" y="110"/>
                  <a:pt x="119" y="111"/>
                </a:cubicBezTo>
                <a:close/>
                <a:moveTo>
                  <a:pt x="31" y="113"/>
                </a:moveTo>
                <a:cubicBezTo>
                  <a:pt x="32" y="114"/>
                  <a:pt x="31" y="110"/>
                  <a:pt x="30" y="110"/>
                </a:cubicBezTo>
                <a:cubicBezTo>
                  <a:pt x="29" y="111"/>
                  <a:pt x="30" y="113"/>
                  <a:pt x="31" y="113"/>
                </a:cubicBezTo>
                <a:close/>
                <a:moveTo>
                  <a:pt x="105" y="113"/>
                </a:moveTo>
                <a:cubicBezTo>
                  <a:pt x="105" y="113"/>
                  <a:pt x="106" y="112"/>
                  <a:pt x="105" y="112"/>
                </a:cubicBezTo>
                <a:cubicBezTo>
                  <a:pt x="105" y="112"/>
                  <a:pt x="105" y="113"/>
                  <a:pt x="105" y="113"/>
                </a:cubicBezTo>
                <a:close/>
                <a:moveTo>
                  <a:pt x="101" y="113"/>
                </a:moveTo>
                <a:cubicBezTo>
                  <a:pt x="101" y="114"/>
                  <a:pt x="101" y="113"/>
                  <a:pt x="102" y="113"/>
                </a:cubicBezTo>
                <a:cubicBezTo>
                  <a:pt x="102" y="112"/>
                  <a:pt x="102" y="112"/>
                  <a:pt x="102" y="111"/>
                </a:cubicBezTo>
                <a:cubicBezTo>
                  <a:pt x="102" y="110"/>
                  <a:pt x="102" y="107"/>
                  <a:pt x="101" y="108"/>
                </a:cubicBezTo>
                <a:cubicBezTo>
                  <a:pt x="100" y="109"/>
                  <a:pt x="101" y="111"/>
                  <a:pt x="101" y="112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55" y="117"/>
                </a:moveTo>
                <a:cubicBezTo>
                  <a:pt x="55" y="117"/>
                  <a:pt x="56" y="117"/>
                  <a:pt x="56" y="117"/>
                </a:cubicBezTo>
                <a:cubicBezTo>
                  <a:pt x="56" y="117"/>
                  <a:pt x="56" y="116"/>
                  <a:pt x="56" y="116"/>
                </a:cubicBezTo>
                <a:cubicBezTo>
                  <a:pt x="55" y="116"/>
                  <a:pt x="55" y="117"/>
                  <a:pt x="55" y="117"/>
                </a:cubicBezTo>
                <a:close/>
                <a:moveTo>
                  <a:pt x="109" y="119"/>
                </a:moveTo>
                <a:cubicBezTo>
                  <a:pt x="109" y="120"/>
                  <a:pt x="110" y="118"/>
                  <a:pt x="110" y="117"/>
                </a:cubicBezTo>
                <a:cubicBezTo>
                  <a:pt x="111" y="117"/>
                  <a:pt x="110" y="115"/>
                  <a:pt x="111" y="115"/>
                </a:cubicBezTo>
                <a:cubicBezTo>
                  <a:pt x="111" y="115"/>
                  <a:pt x="111" y="116"/>
                  <a:pt x="112" y="116"/>
                </a:cubicBezTo>
                <a:cubicBezTo>
                  <a:pt x="113" y="115"/>
                  <a:pt x="112" y="113"/>
                  <a:pt x="110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09" y="113"/>
                  <a:pt x="110" y="115"/>
                  <a:pt x="109" y="117"/>
                </a:cubicBezTo>
                <a:cubicBezTo>
                  <a:pt x="109" y="117"/>
                  <a:pt x="109" y="118"/>
                  <a:pt x="109" y="119"/>
                </a:cubicBezTo>
                <a:close/>
                <a:moveTo>
                  <a:pt x="55" y="120"/>
                </a:moveTo>
                <a:cubicBezTo>
                  <a:pt x="55" y="121"/>
                  <a:pt x="57" y="120"/>
                  <a:pt x="56" y="119"/>
                </a:cubicBezTo>
                <a:cubicBezTo>
                  <a:pt x="56" y="119"/>
                  <a:pt x="55" y="120"/>
                  <a:pt x="55" y="120"/>
                </a:cubicBezTo>
                <a:close/>
                <a:moveTo>
                  <a:pt x="32" y="121"/>
                </a:moveTo>
                <a:cubicBezTo>
                  <a:pt x="33" y="121"/>
                  <a:pt x="33" y="121"/>
                  <a:pt x="33" y="120"/>
                </a:cubicBezTo>
                <a:cubicBezTo>
                  <a:pt x="33" y="120"/>
                  <a:pt x="33" y="119"/>
                  <a:pt x="32" y="120"/>
                </a:cubicBezTo>
                <a:cubicBezTo>
                  <a:pt x="32" y="120"/>
                  <a:pt x="32" y="120"/>
                  <a:pt x="32" y="121"/>
                </a:cubicBezTo>
                <a:close/>
                <a:moveTo>
                  <a:pt x="101" y="122"/>
                </a:moveTo>
                <a:cubicBezTo>
                  <a:pt x="102" y="123"/>
                  <a:pt x="102" y="116"/>
                  <a:pt x="101" y="117"/>
                </a:cubicBezTo>
                <a:cubicBezTo>
                  <a:pt x="100" y="119"/>
                  <a:pt x="100" y="120"/>
                  <a:pt x="101" y="122"/>
                </a:cubicBezTo>
                <a:cubicBezTo>
                  <a:pt x="101" y="122"/>
                  <a:pt x="101" y="122"/>
                  <a:pt x="101" y="122"/>
                </a:cubicBezTo>
                <a:close/>
                <a:moveTo>
                  <a:pt x="111" y="124"/>
                </a:moveTo>
                <a:cubicBezTo>
                  <a:pt x="111" y="124"/>
                  <a:pt x="111" y="121"/>
                  <a:pt x="111" y="122"/>
                </a:cubicBezTo>
                <a:cubicBezTo>
                  <a:pt x="110" y="122"/>
                  <a:pt x="110" y="123"/>
                  <a:pt x="111" y="124"/>
                </a:cubicBezTo>
                <a:close/>
                <a:moveTo>
                  <a:pt x="35" y="126"/>
                </a:moveTo>
                <a:cubicBezTo>
                  <a:pt x="35" y="126"/>
                  <a:pt x="36" y="125"/>
                  <a:pt x="36" y="125"/>
                </a:cubicBezTo>
                <a:cubicBezTo>
                  <a:pt x="36" y="124"/>
                  <a:pt x="35" y="125"/>
                  <a:pt x="35" y="126"/>
                </a:cubicBezTo>
                <a:close/>
                <a:moveTo>
                  <a:pt x="55" y="126"/>
                </a:moveTo>
                <a:cubicBezTo>
                  <a:pt x="55" y="126"/>
                  <a:pt x="55" y="126"/>
                  <a:pt x="55" y="126"/>
                </a:cubicBezTo>
                <a:cubicBezTo>
                  <a:pt x="56" y="126"/>
                  <a:pt x="55" y="127"/>
                  <a:pt x="55" y="126"/>
                </a:cubicBezTo>
                <a:close/>
                <a:moveTo>
                  <a:pt x="110" y="127"/>
                </a:moveTo>
                <a:cubicBezTo>
                  <a:pt x="110" y="127"/>
                  <a:pt x="110" y="125"/>
                  <a:pt x="110" y="125"/>
                </a:cubicBezTo>
                <a:cubicBezTo>
                  <a:pt x="110" y="126"/>
                  <a:pt x="110" y="126"/>
                  <a:pt x="110" y="127"/>
                </a:cubicBezTo>
                <a:close/>
                <a:moveTo>
                  <a:pt x="33" y="128"/>
                </a:moveTo>
                <a:cubicBezTo>
                  <a:pt x="33" y="129"/>
                  <a:pt x="34" y="124"/>
                  <a:pt x="33" y="125"/>
                </a:cubicBezTo>
                <a:cubicBezTo>
                  <a:pt x="32" y="126"/>
                  <a:pt x="32" y="127"/>
                  <a:pt x="33" y="128"/>
                </a:cubicBezTo>
                <a:close/>
                <a:moveTo>
                  <a:pt x="106" y="128"/>
                </a:moveTo>
                <a:cubicBezTo>
                  <a:pt x="106" y="128"/>
                  <a:pt x="106" y="126"/>
                  <a:pt x="106" y="127"/>
                </a:cubicBezTo>
                <a:cubicBezTo>
                  <a:pt x="106" y="127"/>
                  <a:pt x="106" y="127"/>
                  <a:pt x="106" y="128"/>
                </a:cubicBezTo>
                <a:close/>
                <a:moveTo>
                  <a:pt x="90" y="129"/>
                </a:moveTo>
                <a:cubicBezTo>
                  <a:pt x="92" y="130"/>
                  <a:pt x="91" y="124"/>
                  <a:pt x="91" y="121"/>
                </a:cubicBezTo>
                <a:cubicBezTo>
                  <a:pt x="91" y="117"/>
                  <a:pt x="91" y="113"/>
                  <a:pt x="91" y="108"/>
                </a:cubicBezTo>
                <a:cubicBezTo>
                  <a:pt x="91" y="107"/>
                  <a:pt x="91" y="105"/>
                  <a:pt x="91" y="103"/>
                </a:cubicBezTo>
                <a:cubicBezTo>
                  <a:pt x="91" y="101"/>
                  <a:pt x="91" y="100"/>
                  <a:pt x="91" y="98"/>
                </a:cubicBezTo>
                <a:cubicBezTo>
                  <a:pt x="90" y="98"/>
                  <a:pt x="90" y="98"/>
                  <a:pt x="90" y="97"/>
                </a:cubicBezTo>
                <a:cubicBezTo>
                  <a:pt x="89" y="97"/>
                  <a:pt x="90" y="96"/>
                  <a:pt x="91" y="95"/>
                </a:cubicBezTo>
                <a:cubicBezTo>
                  <a:pt x="91" y="94"/>
                  <a:pt x="90" y="93"/>
                  <a:pt x="90" y="92"/>
                </a:cubicBezTo>
                <a:cubicBezTo>
                  <a:pt x="90" y="85"/>
                  <a:pt x="90" y="80"/>
                  <a:pt x="89" y="73"/>
                </a:cubicBezTo>
                <a:cubicBezTo>
                  <a:pt x="88" y="68"/>
                  <a:pt x="89" y="64"/>
                  <a:pt x="88" y="59"/>
                </a:cubicBezTo>
                <a:cubicBezTo>
                  <a:pt x="88" y="59"/>
                  <a:pt x="88" y="58"/>
                  <a:pt x="87" y="58"/>
                </a:cubicBezTo>
                <a:cubicBezTo>
                  <a:pt x="87" y="58"/>
                  <a:pt x="86" y="58"/>
                  <a:pt x="86" y="58"/>
                </a:cubicBezTo>
                <a:cubicBezTo>
                  <a:pt x="85" y="59"/>
                  <a:pt x="86" y="60"/>
                  <a:pt x="86" y="60"/>
                </a:cubicBezTo>
                <a:cubicBezTo>
                  <a:pt x="85" y="60"/>
                  <a:pt x="84" y="58"/>
                  <a:pt x="84" y="59"/>
                </a:cubicBezTo>
                <a:cubicBezTo>
                  <a:pt x="84" y="60"/>
                  <a:pt x="84" y="61"/>
                  <a:pt x="85" y="61"/>
                </a:cubicBezTo>
                <a:cubicBezTo>
                  <a:pt x="85" y="62"/>
                  <a:pt x="86" y="62"/>
                  <a:pt x="86" y="62"/>
                </a:cubicBezTo>
                <a:cubicBezTo>
                  <a:pt x="86" y="62"/>
                  <a:pt x="85" y="63"/>
                  <a:pt x="85" y="63"/>
                </a:cubicBezTo>
                <a:cubicBezTo>
                  <a:pt x="85" y="63"/>
                  <a:pt x="84" y="63"/>
                  <a:pt x="84" y="64"/>
                </a:cubicBezTo>
                <a:cubicBezTo>
                  <a:pt x="83" y="66"/>
                  <a:pt x="84" y="69"/>
                  <a:pt x="84" y="72"/>
                </a:cubicBezTo>
                <a:cubicBezTo>
                  <a:pt x="84" y="74"/>
                  <a:pt x="84" y="76"/>
                  <a:pt x="84" y="79"/>
                </a:cubicBezTo>
                <a:cubicBezTo>
                  <a:pt x="85" y="81"/>
                  <a:pt x="85" y="83"/>
                  <a:pt x="84" y="86"/>
                </a:cubicBezTo>
                <a:cubicBezTo>
                  <a:pt x="84" y="86"/>
                  <a:pt x="85" y="87"/>
                  <a:pt x="84" y="87"/>
                </a:cubicBezTo>
                <a:cubicBezTo>
                  <a:pt x="84" y="87"/>
                  <a:pt x="83" y="86"/>
                  <a:pt x="83" y="86"/>
                </a:cubicBezTo>
                <a:cubicBezTo>
                  <a:pt x="82" y="87"/>
                  <a:pt x="83" y="88"/>
                  <a:pt x="83" y="89"/>
                </a:cubicBezTo>
                <a:cubicBezTo>
                  <a:pt x="84" y="90"/>
                  <a:pt x="83" y="90"/>
                  <a:pt x="83" y="90"/>
                </a:cubicBezTo>
                <a:cubicBezTo>
                  <a:pt x="84" y="91"/>
                  <a:pt x="84" y="91"/>
                  <a:pt x="85" y="92"/>
                </a:cubicBezTo>
                <a:cubicBezTo>
                  <a:pt x="85" y="93"/>
                  <a:pt x="84" y="94"/>
                  <a:pt x="85" y="95"/>
                </a:cubicBezTo>
                <a:cubicBezTo>
                  <a:pt x="85" y="96"/>
                  <a:pt x="84" y="98"/>
                  <a:pt x="85" y="100"/>
                </a:cubicBezTo>
                <a:cubicBezTo>
                  <a:pt x="85" y="100"/>
                  <a:pt x="86" y="100"/>
                  <a:pt x="86" y="100"/>
                </a:cubicBezTo>
                <a:cubicBezTo>
                  <a:pt x="87" y="99"/>
                  <a:pt x="86" y="98"/>
                  <a:pt x="86" y="97"/>
                </a:cubicBezTo>
                <a:cubicBezTo>
                  <a:pt x="85" y="95"/>
                  <a:pt x="86" y="93"/>
                  <a:pt x="88" y="92"/>
                </a:cubicBezTo>
                <a:cubicBezTo>
                  <a:pt x="88" y="91"/>
                  <a:pt x="88" y="90"/>
                  <a:pt x="88" y="91"/>
                </a:cubicBezTo>
                <a:cubicBezTo>
                  <a:pt x="88" y="91"/>
                  <a:pt x="88" y="92"/>
                  <a:pt x="88" y="93"/>
                </a:cubicBezTo>
                <a:cubicBezTo>
                  <a:pt x="87" y="100"/>
                  <a:pt x="89" y="105"/>
                  <a:pt x="89" y="112"/>
                </a:cubicBezTo>
                <a:cubicBezTo>
                  <a:pt x="89" y="115"/>
                  <a:pt x="89" y="118"/>
                  <a:pt x="88" y="121"/>
                </a:cubicBezTo>
                <a:cubicBezTo>
                  <a:pt x="88" y="121"/>
                  <a:pt x="88" y="122"/>
                  <a:pt x="88" y="122"/>
                </a:cubicBezTo>
                <a:cubicBezTo>
                  <a:pt x="87" y="122"/>
                  <a:pt x="87" y="120"/>
                  <a:pt x="87" y="119"/>
                </a:cubicBezTo>
                <a:cubicBezTo>
                  <a:pt x="87" y="116"/>
                  <a:pt x="87" y="113"/>
                  <a:pt x="87" y="111"/>
                </a:cubicBezTo>
                <a:cubicBezTo>
                  <a:pt x="86" y="110"/>
                  <a:pt x="86" y="109"/>
                  <a:pt x="86" y="108"/>
                </a:cubicBezTo>
                <a:cubicBezTo>
                  <a:pt x="86" y="106"/>
                  <a:pt x="87" y="99"/>
                  <a:pt x="85" y="101"/>
                </a:cubicBezTo>
                <a:cubicBezTo>
                  <a:pt x="84" y="102"/>
                  <a:pt x="85" y="103"/>
                  <a:pt x="85" y="104"/>
                </a:cubicBezTo>
                <a:cubicBezTo>
                  <a:pt x="85" y="108"/>
                  <a:pt x="85" y="111"/>
                  <a:pt x="85" y="115"/>
                </a:cubicBezTo>
                <a:cubicBezTo>
                  <a:pt x="85" y="116"/>
                  <a:pt x="86" y="120"/>
                  <a:pt x="85" y="119"/>
                </a:cubicBezTo>
                <a:cubicBezTo>
                  <a:pt x="84" y="118"/>
                  <a:pt x="85" y="116"/>
                  <a:pt x="84" y="117"/>
                </a:cubicBezTo>
                <a:cubicBezTo>
                  <a:pt x="83" y="117"/>
                  <a:pt x="84" y="119"/>
                  <a:pt x="84" y="121"/>
                </a:cubicBezTo>
                <a:cubicBezTo>
                  <a:pt x="84" y="121"/>
                  <a:pt x="85" y="121"/>
                  <a:pt x="85" y="121"/>
                </a:cubicBezTo>
                <a:cubicBezTo>
                  <a:pt x="85" y="123"/>
                  <a:pt x="83" y="126"/>
                  <a:pt x="85" y="126"/>
                </a:cubicBezTo>
                <a:cubicBezTo>
                  <a:pt x="85" y="125"/>
                  <a:pt x="85" y="124"/>
                  <a:pt x="86" y="124"/>
                </a:cubicBezTo>
                <a:cubicBezTo>
                  <a:pt x="86" y="125"/>
                  <a:pt x="86" y="126"/>
                  <a:pt x="87" y="126"/>
                </a:cubicBezTo>
                <a:cubicBezTo>
                  <a:pt x="87" y="125"/>
                  <a:pt x="87" y="124"/>
                  <a:pt x="88" y="124"/>
                </a:cubicBezTo>
                <a:cubicBezTo>
                  <a:pt x="88" y="123"/>
                  <a:pt x="88" y="123"/>
                  <a:pt x="89" y="123"/>
                </a:cubicBezTo>
                <a:cubicBezTo>
                  <a:pt x="90" y="125"/>
                  <a:pt x="88" y="127"/>
                  <a:pt x="90" y="129"/>
                </a:cubicBezTo>
                <a:close/>
                <a:moveTo>
                  <a:pt x="35" y="131"/>
                </a:moveTo>
                <a:cubicBezTo>
                  <a:pt x="35" y="131"/>
                  <a:pt x="35" y="130"/>
                  <a:pt x="35" y="130"/>
                </a:cubicBezTo>
                <a:cubicBezTo>
                  <a:pt x="35" y="130"/>
                  <a:pt x="35" y="131"/>
                  <a:pt x="35" y="131"/>
                </a:cubicBezTo>
                <a:close/>
                <a:moveTo>
                  <a:pt x="84" y="134"/>
                </a:moveTo>
                <a:cubicBezTo>
                  <a:pt x="84" y="134"/>
                  <a:pt x="84" y="132"/>
                  <a:pt x="84" y="132"/>
                </a:cubicBezTo>
                <a:cubicBezTo>
                  <a:pt x="84" y="133"/>
                  <a:pt x="84" y="133"/>
                  <a:pt x="84" y="134"/>
                </a:cubicBezTo>
                <a:close/>
                <a:moveTo>
                  <a:pt x="22" y="137"/>
                </a:moveTo>
                <a:cubicBezTo>
                  <a:pt x="22" y="137"/>
                  <a:pt x="22" y="137"/>
                  <a:pt x="22" y="136"/>
                </a:cubicBezTo>
                <a:cubicBezTo>
                  <a:pt x="22" y="136"/>
                  <a:pt x="22" y="137"/>
                  <a:pt x="22" y="137"/>
                </a:cubicBezTo>
                <a:close/>
                <a:moveTo>
                  <a:pt x="23" y="137"/>
                </a:moveTo>
                <a:cubicBezTo>
                  <a:pt x="23" y="138"/>
                  <a:pt x="23" y="136"/>
                  <a:pt x="23" y="136"/>
                </a:cubicBezTo>
                <a:cubicBezTo>
                  <a:pt x="23" y="137"/>
                  <a:pt x="23" y="137"/>
                  <a:pt x="23" y="137"/>
                </a:cubicBezTo>
                <a:close/>
                <a:moveTo>
                  <a:pt x="106" y="137"/>
                </a:moveTo>
                <a:cubicBezTo>
                  <a:pt x="106" y="137"/>
                  <a:pt x="107" y="135"/>
                  <a:pt x="106" y="135"/>
                </a:cubicBezTo>
                <a:cubicBezTo>
                  <a:pt x="105" y="135"/>
                  <a:pt x="105" y="136"/>
                  <a:pt x="106" y="137"/>
                </a:cubicBezTo>
                <a:close/>
                <a:moveTo>
                  <a:pt x="69" y="138"/>
                </a:moveTo>
                <a:cubicBezTo>
                  <a:pt x="69" y="139"/>
                  <a:pt x="70" y="137"/>
                  <a:pt x="70" y="137"/>
                </a:cubicBezTo>
                <a:cubicBezTo>
                  <a:pt x="70" y="136"/>
                  <a:pt x="69" y="136"/>
                  <a:pt x="69" y="136"/>
                </a:cubicBezTo>
                <a:cubicBezTo>
                  <a:pt x="68" y="137"/>
                  <a:pt x="68" y="138"/>
                  <a:pt x="69" y="138"/>
                </a:cubicBezTo>
                <a:close/>
                <a:moveTo>
                  <a:pt x="77" y="139"/>
                </a:moveTo>
                <a:cubicBezTo>
                  <a:pt x="77" y="140"/>
                  <a:pt x="77" y="136"/>
                  <a:pt x="77" y="137"/>
                </a:cubicBezTo>
                <a:cubicBezTo>
                  <a:pt x="76" y="137"/>
                  <a:pt x="76" y="138"/>
                  <a:pt x="77" y="139"/>
                </a:cubicBezTo>
                <a:close/>
                <a:moveTo>
                  <a:pt x="108" y="139"/>
                </a:moveTo>
                <a:cubicBezTo>
                  <a:pt x="110" y="142"/>
                  <a:pt x="108" y="133"/>
                  <a:pt x="108" y="130"/>
                </a:cubicBezTo>
                <a:cubicBezTo>
                  <a:pt x="108" y="123"/>
                  <a:pt x="109" y="117"/>
                  <a:pt x="109" y="110"/>
                </a:cubicBezTo>
                <a:cubicBezTo>
                  <a:pt x="109" y="109"/>
                  <a:pt x="109" y="106"/>
                  <a:pt x="109" y="107"/>
                </a:cubicBezTo>
                <a:cubicBezTo>
                  <a:pt x="110" y="108"/>
                  <a:pt x="109" y="111"/>
                  <a:pt x="110" y="111"/>
                </a:cubicBezTo>
                <a:cubicBezTo>
                  <a:pt x="112" y="109"/>
                  <a:pt x="111" y="106"/>
                  <a:pt x="111" y="103"/>
                </a:cubicBezTo>
                <a:cubicBezTo>
                  <a:pt x="111" y="101"/>
                  <a:pt x="112" y="98"/>
                  <a:pt x="110" y="96"/>
                </a:cubicBezTo>
                <a:cubicBezTo>
                  <a:pt x="110" y="95"/>
                  <a:pt x="111" y="94"/>
                  <a:pt x="110" y="94"/>
                </a:cubicBezTo>
                <a:cubicBezTo>
                  <a:pt x="110" y="94"/>
                  <a:pt x="110" y="96"/>
                  <a:pt x="109" y="96"/>
                </a:cubicBezTo>
                <a:cubicBezTo>
                  <a:pt x="108" y="95"/>
                  <a:pt x="108" y="93"/>
                  <a:pt x="108" y="92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0" y="92"/>
                  <a:pt x="110" y="94"/>
                  <a:pt x="111" y="94"/>
                </a:cubicBezTo>
                <a:cubicBezTo>
                  <a:pt x="112" y="93"/>
                  <a:pt x="110" y="91"/>
                  <a:pt x="110" y="90"/>
                </a:cubicBezTo>
                <a:cubicBezTo>
                  <a:pt x="110" y="89"/>
                  <a:pt x="110" y="86"/>
                  <a:pt x="109" y="86"/>
                </a:cubicBezTo>
                <a:cubicBezTo>
                  <a:pt x="109" y="87"/>
                  <a:pt x="109" y="88"/>
                  <a:pt x="109" y="88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4"/>
                  <a:pt x="108" y="80"/>
                  <a:pt x="107" y="82"/>
                </a:cubicBezTo>
                <a:cubicBezTo>
                  <a:pt x="106" y="83"/>
                  <a:pt x="107" y="85"/>
                  <a:pt x="107" y="87"/>
                </a:cubicBezTo>
                <a:cubicBezTo>
                  <a:pt x="108" y="98"/>
                  <a:pt x="107" y="108"/>
                  <a:pt x="108" y="119"/>
                </a:cubicBezTo>
                <a:cubicBezTo>
                  <a:pt x="108" y="125"/>
                  <a:pt x="108" y="131"/>
                  <a:pt x="108" y="137"/>
                </a:cubicBezTo>
                <a:cubicBezTo>
                  <a:pt x="108" y="138"/>
                  <a:pt x="107" y="139"/>
                  <a:pt x="108" y="139"/>
                </a:cubicBezTo>
                <a:close/>
                <a:moveTo>
                  <a:pt x="106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1"/>
                  <a:pt x="106" y="140"/>
                </a:cubicBezTo>
                <a:close/>
                <a:moveTo>
                  <a:pt x="84" y="141"/>
                </a:moveTo>
                <a:cubicBezTo>
                  <a:pt x="85" y="143"/>
                  <a:pt x="85" y="135"/>
                  <a:pt x="84" y="136"/>
                </a:cubicBezTo>
                <a:cubicBezTo>
                  <a:pt x="84" y="138"/>
                  <a:pt x="84" y="139"/>
                  <a:pt x="84" y="140"/>
                </a:cubicBezTo>
                <a:cubicBezTo>
                  <a:pt x="84" y="141"/>
                  <a:pt x="84" y="141"/>
                  <a:pt x="84" y="141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1"/>
                </a:cubicBezTo>
                <a:cubicBezTo>
                  <a:pt x="108" y="141"/>
                  <a:pt x="108" y="142"/>
                  <a:pt x="108" y="142"/>
                </a:cubicBezTo>
                <a:close/>
                <a:moveTo>
                  <a:pt x="77" y="143"/>
                </a:moveTo>
                <a:cubicBezTo>
                  <a:pt x="77" y="144"/>
                  <a:pt x="79" y="141"/>
                  <a:pt x="79" y="139"/>
                </a:cubicBezTo>
                <a:cubicBezTo>
                  <a:pt x="79" y="138"/>
                  <a:pt x="79" y="135"/>
                  <a:pt x="78" y="135"/>
                </a:cubicBezTo>
                <a:cubicBezTo>
                  <a:pt x="77" y="136"/>
                  <a:pt x="78" y="138"/>
                  <a:pt x="78" y="140"/>
                </a:cubicBezTo>
                <a:cubicBezTo>
                  <a:pt x="78" y="140"/>
                  <a:pt x="77" y="141"/>
                  <a:pt x="77" y="142"/>
                </a:cubicBezTo>
                <a:cubicBezTo>
                  <a:pt x="77" y="142"/>
                  <a:pt x="77" y="142"/>
                  <a:pt x="77" y="143"/>
                </a:cubicBezTo>
                <a:close/>
                <a:moveTo>
                  <a:pt x="75" y="145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5" y="145"/>
                  <a:pt x="75" y="145"/>
                </a:cubicBezTo>
                <a:close/>
                <a:moveTo>
                  <a:pt x="69" y="145"/>
                </a:moveTo>
                <a:cubicBezTo>
                  <a:pt x="71" y="146"/>
                  <a:pt x="70" y="138"/>
                  <a:pt x="69" y="140"/>
                </a:cubicBezTo>
                <a:cubicBezTo>
                  <a:pt x="68" y="141"/>
                  <a:pt x="68" y="142"/>
                  <a:pt x="69" y="143"/>
                </a:cubicBezTo>
                <a:cubicBezTo>
                  <a:pt x="69" y="144"/>
                  <a:pt x="69" y="145"/>
                  <a:pt x="69" y="145"/>
                </a:cubicBezTo>
                <a:close/>
                <a:moveTo>
                  <a:pt x="110" y="145"/>
                </a:moveTo>
                <a:cubicBezTo>
                  <a:pt x="112" y="148"/>
                  <a:pt x="111" y="137"/>
                  <a:pt x="111" y="133"/>
                </a:cubicBezTo>
                <a:cubicBezTo>
                  <a:pt x="111" y="132"/>
                  <a:pt x="111" y="129"/>
                  <a:pt x="110" y="130"/>
                </a:cubicBezTo>
                <a:cubicBezTo>
                  <a:pt x="109" y="133"/>
                  <a:pt x="110" y="135"/>
                  <a:pt x="110" y="138"/>
                </a:cubicBezTo>
                <a:cubicBezTo>
                  <a:pt x="110" y="140"/>
                  <a:pt x="109" y="142"/>
                  <a:pt x="110" y="144"/>
                </a:cubicBezTo>
                <a:cubicBezTo>
                  <a:pt x="110" y="144"/>
                  <a:pt x="109" y="145"/>
                  <a:pt x="110" y="145"/>
                </a:cubicBezTo>
                <a:close/>
                <a:moveTo>
                  <a:pt x="84" y="146"/>
                </a:moveTo>
                <a:cubicBezTo>
                  <a:pt x="84" y="147"/>
                  <a:pt x="85" y="144"/>
                  <a:pt x="84" y="144"/>
                </a:cubicBezTo>
                <a:cubicBezTo>
                  <a:pt x="83" y="144"/>
                  <a:pt x="83" y="146"/>
                  <a:pt x="84" y="146"/>
                </a:cubicBezTo>
                <a:close/>
                <a:moveTo>
                  <a:pt x="108" y="147"/>
                </a:moveTo>
                <a:cubicBezTo>
                  <a:pt x="108" y="148"/>
                  <a:pt x="108" y="143"/>
                  <a:pt x="108" y="144"/>
                </a:cubicBezTo>
                <a:cubicBezTo>
                  <a:pt x="107" y="145"/>
                  <a:pt x="107" y="146"/>
                  <a:pt x="108" y="147"/>
                </a:cubicBezTo>
                <a:close/>
                <a:moveTo>
                  <a:pt x="77" y="148"/>
                </a:moveTo>
                <a:cubicBezTo>
                  <a:pt x="78" y="148"/>
                  <a:pt x="78" y="146"/>
                  <a:pt x="77" y="146"/>
                </a:cubicBezTo>
                <a:cubicBezTo>
                  <a:pt x="76" y="146"/>
                  <a:pt x="76" y="148"/>
                  <a:pt x="77" y="148"/>
                </a:cubicBezTo>
                <a:close/>
                <a:moveTo>
                  <a:pt x="110" y="150"/>
                </a:moveTo>
                <a:cubicBezTo>
                  <a:pt x="110" y="151"/>
                  <a:pt x="112" y="146"/>
                  <a:pt x="110" y="146"/>
                </a:cubicBezTo>
                <a:cubicBezTo>
                  <a:pt x="109" y="145"/>
                  <a:pt x="109" y="148"/>
                  <a:pt x="110" y="150"/>
                </a:cubicBezTo>
                <a:close/>
                <a:moveTo>
                  <a:pt x="78" y="150"/>
                </a:moveTo>
                <a:cubicBezTo>
                  <a:pt x="78" y="151"/>
                  <a:pt x="79" y="150"/>
                  <a:pt x="79" y="149"/>
                </a:cubicBezTo>
                <a:cubicBezTo>
                  <a:pt x="80" y="148"/>
                  <a:pt x="79" y="148"/>
                  <a:pt x="79" y="147"/>
                </a:cubicBezTo>
                <a:cubicBezTo>
                  <a:pt x="79" y="146"/>
                  <a:pt x="79" y="142"/>
                  <a:pt x="78" y="143"/>
                </a:cubicBezTo>
                <a:cubicBezTo>
                  <a:pt x="78" y="145"/>
                  <a:pt x="78" y="147"/>
                  <a:pt x="78" y="149"/>
                </a:cubicBezTo>
                <a:cubicBezTo>
                  <a:pt x="78" y="149"/>
                  <a:pt x="78" y="150"/>
                  <a:pt x="78" y="150"/>
                </a:cubicBezTo>
                <a:close/>
                <a:moveTo>
                  <a:pt x="79" y="155"/>
                </a:moveTo>
                <a:cubicBezTo>
                  <a:pt x="79" y="155"/>
                  <a:pt x="79" y="151"/>
                  <a:pt x="79" y="152"/>
                </a:cubicBezTo>
                <a:cubicBezTo>
                  <a:pt x="78" y="153"/>
                  <a:pt x="78" y="154"/>
                  <a:pt x="79" y="155"/>
                </a:cubicBezTo>
                <a:close/>
                <a:moveTo>
                  <a:pt x="54" y="156"/>
                </a:moveTo>
                <a:cubicBezTo>
                  <a:pt x="54" y="156"/>
                  <a:pt x="55" y="155"/>
                  <a:pt x="55" y="155"/>
                </a:cubicBezTo>
                <a:cubicBezTo>
                  <a:pt x="55" y="154"/>
                  <a:pt x="55" y="152"/>
                  <a:pt x="55" y="153"/>
                </a:cubicBezTo>
                <a:cubicBezTo>
                  <a:pt x="54" y="154"/>
                  <a:pt x="54" y="155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115" y="157"/>
                </a:moveTo>
                <a:cubicBezTo>
                  <a:pt x="115" y="158"/>
                  <a:pt x="116" y="156"/>
                  <a:pt x="115" y="156"/>
                </a:cubicBezTo>
                <a:cubicBezTo>
                  <a:pt x="115" y="156"/>
                  <a:pt x="115" y="157"/>
                  <a:pt x="115" y="157"/>
                </a:cubicBezTo>
                <a:close/>
                <a:moveTo>
                  <a:pt x="54" y="162"/>
                </a:moveTo>
                <a:cubicBezTo>
                  <a:pt x="55" y="163"/>
                  <a:pt x="55" y="158"/>
                  <a:pt x="55" y="159"/>
                </a:cubicBezTo>
                <a:cubicBezTo>
                  <a:pt x="54" y="159"/>
                  <a:pt x="54" y="161"/>
                  <a:pt x="54" y="162"/>
                </a:cubicBezTo>
                <a:close/>
                <a:moveTo>
                  <a:pt x="36" y="164"/>
                </a:moveTo>
                <a:cubicBezTo>
                  <a:pt x="36" y="165"/>
                  <a:pt x="36" y="162"/>
                  <a:pt x="36" y="163"/>
                </a:cubicBezTo>
                <a:cubicBezTo>
                  <a:pt x="36" y="163"/>
                  <a:pt x="36" y="164"/>
                  <a:pt x="36" y="164"/>
                </a:cubicBezTo>
                <a:close/>
                <a:moveTo>
                  <a:pt x="26" y="167"/>
                </a:moveTo>
                <a:cubicBezTo>
                  <a:pt x="26" y="166"/>
                  <a:pt x="26" y="166"/>
                  <a:pt x="26" y="166"/>
                </a:cubicBezTo>
                <a:cubicBezTo>
                  <a:pt x="26" y="166"/>
                  <a:pt x="26" y="167"/>
                  <a:pt x="26" y="167"/>
                </a:cubicBezTo>
                <a:close/>
                <a:moveTo>
                  <a:pt x="80" y="167"/>
                </a:moveTo>
                <a:cubicBezTo>
                  <a:pt x="81" y="168"/>
                  <a:pt x="81" y="165"/>
                  <a:pt x="80" y="165"/>
                </a:cubicBezTo>
                <a:cubicBezTo>
                  <a:pt x="80" y="166"/>
                  <a:pt x="80" y="167"/>
                  <a:pt x="80" y="167"/>
                </a:cubicBezTo>
                <a:close/>
                <a:moveTo>
                  <a:pt x="39" y="168"/>
                </a:moveTo>
                <a:cubicBezTo>
                  <a:pt x="39" y="169"/>
                  <a:pt x="39" y="167"/>
                  <a:pt x="39" y="167"/>
                </a:cubicBezTo>
                <a:cubicBezTo>
                  <a:pt x="39" y="168"/>
                  <a:pt x="39" y="168"/>
                  <a:pt x="39" y="168"/>
                </a:cubicBezTo>
                <a:close/>
                <a:moveTo>
                  <a:pt x="95" y="169"/>
                </a:moveTo>
                <a:cubicBezTo>
                  <a:pt x="96" y="171"/>
                  <a:pt x="96" y="158"/>
                  <a:pt x="95" y="161"/>
                </a:cubicBezTo>
                <a:cubicBezTo>
                  <a:pt x="94" y="163"/>
                  <a:pt x="94" y="165"/>
                  <a:pt x="94" y="167"/>
                </a:cubicBezTo>
                <a:cubicBezTo>
                  <a:pt x="95" y="168"/>
                  <a:pt x="94" y="169"/>
                  <a:pt x="95" y="169"/>
                </a:cubicBezTo>
                <a:close/>
                <a:moveTo>
                  <a:pt x="40" y="170"/>
                </a:moveTo>
                <a:cubicBezTo>
                  <a:pt x="41" y="171"/>
                  <a:pt x="41" y="169"/>
                  <a:pt x="41" y="169"/>
                </a:cubicBezTo>
                <a:cubicBezTo>
                  <a:pt x="40" y="169"/>
                  <a:pt x="40" y="169"/>
                  <a:pt x="40" y="170"/>
                </a:cubicBezTo>
                <a:cubicBezTo>
                  <a:pt x="40" y="170"/>
                  <a:pt x="40" y="170"/>
                  <a:pt x="40" y="170"/>
                </a:cubicBezTo>
                <a:close/>
                <a:moveTo>
                  <a:pt x="36" y="171"/>
                </a:moveTo>
                <a:cubicBezTo>
                  <a:pt x="36" y="172"/>
                  <a:pt x="37" y="169"/>
                  <a:pt x="36" y="169"/>
                </a:cubicBezTo>
                <a:cubicBezTo>
                  <a:pt x="35" y="170"/>
                  <a:pt x="35" y="171"/>
                  <a:pt x="36" y="171"/>
                </a:cubicBezTo>
                <a:close/>
                <a:moveTo>
                  <a:pt x="95" y="170"/>
                </a:moveTo>
                <a:cubicBezTo>
                  <a:pt x="94" y="171"/>
                  <a:pt x="96" y="170"/>
                  <a:pt x="96" y="170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72" y="173"/>
                </a:moveTo>
                <a:cubicBezTo>
                  <a:pt x="72" y="174"/>
                  <a:pt x="72" y="172"/>
                  <a:pt x="72" y="172"/>
                </a:cubicBezTo>
                <a:cubicBezTo>
                  <a:pt x="72" y="173"/>
                  <a:pt x="72" y="173"/>
                  <a:pt x="72" y="173"/>
                </a:cubicBezTo>
                <a:close/>
                <a:moveTo>
                  <a:pt x="52" y="174"/>
                </a:moveTo>
                <a:cubicBezTo>
                  <a:pt x="52" y="174"/>
                  <a:pt x="53" y="174"/>
                  <a:pt x="53" y="173"/>
                </a:cubicBezTo>
                <a:cubicBezTo>
                  <a:pt x="54" y="172"/>
                  <a:pt x="53" y="167"/>
                  <a:pt x="52" y="168"/>
                </a:cubicBezTo>
                <a:cubicBezTo>
                  <a:pt x="52" y="170"/>
                  <a:pt x="51" y="171"/>
                  <a:pt x="52" y="173"/>
                </a:cubicBezTo>
                <a:cubicBezTo>
                  <a:pt x="52" y="173"/>
                  <a:pt x="51" y="174"/>
                  <a:pt x="52" y="174"/>
                </a:cubicBezTo>
                <a:close/>
                <a:moveTo>
                  <a:pt x="39" y="174"/>
                </a:moveTo>
                <a:cubicBezTo>
                  <a:pt x="40" y="175"/>
                  <a:pt x="40" y="170"/>
                  <a:pt x="39" y="171"/>
                </a:cubicBezTo>
                <a:cubicBezTo>
                  <a:pt x="38" y="172"/>
                  <a:pt x="39" y="173"/>
                  <a:pt x="39" y="174"/>
                </a:cubicBezTo>
                <a:close/>
                <a:moveTo>
                  <a:pt x="41" y="180"/>
                </a:moveTo>
                <a:cubicBezTo>
                  <a:pt x="41" y="181"/>
                  <a:pt x="41" y="173"/>
                  <a:pt x="40" y="175"/>
                </a:cubicBezTo>
                <a:cubicBezTo>
                  <a:pt x="40" y="176"/>
                  <a:pt x="40" y="178"/>
                  <a:pt x="41" y="180"/>
                </a:cubicBezTo>
                <a:close/>
                <a:moveTo>
                  <a:pt x="103" y="180"/>
                </a:moveTo>
                <a:cubicBezTo>
                  <a:pt x="103" y="180"/>
                  <a:pt x="103" y="178"/>
                  <a:pt x="103" y="179"/>
                </a:cubicBezTo>
                <a:cubicBezTo>
                  <a:pt x="102" y="179"/>
                  <a:pt x="103" y="179"/>
                  <a:pt x="103" y="180"/>
                </a:cubicBezTo>
                <a:close/>
                <a:moveTo>
                  <a:pt x="40" y="181"/>
                </a:moveTo>
                <a:cubicBezTo>
                  <a:pt x="40" y="182"/>
                  <a:pt x="41" y="182"/>
                  <a:pt x="41" y="181"/>
                </a:cubicBezTo>
                <a:cubicBezTo>
                  <a:pt x="41" y="181"/>
                  <a:pt x="40" y="181"/>
                  <a:pt x="40" y="181"/>
                </a:cubicBezTo>
                <a:cubicBezTo>
                  <a:pt x="40" y="181"/>
                  <a:pt x="40" y="181"/>
                  <a:pt x="40" y="181"/>
                </a:cubicBezTo>
                <a:close/>
                <a:moveTo>
                  <a:pt x="102" y="181"/>
                </a:moveTo>
                <a:cubicBezTo>
                  <a:pt x="103" y="181"/>
                  <a:pt x="102" y="177"/>
                  <a:pt x="103" y="176"/>
                </a:cubicBezTo>
                <a:cubicBezTo>
                  <a:pt x="104" y="175"/>
                  <a:pt x="104" y="177"/>
                  <a:pt x="104" y="178"/>
                </a:cubicBezTo>
                <a:cubicBezTo>
                  <a:pt x="105" y="178"/>
                  <a:pt x="105" y="177"/>
                  <a:pt x="105" y="177"/>
                </a:cubicBezTo>
                <a:cubicBezTo>
                  <a:pt x="106" y="177"/>
                  <a:pt x="107" y="178"/>
                  <a:pt x="107" y="177"/>
                </a:cubicBezTo>
                <a:cubicBezTo>
                  <a:pt x="107" y="176"/>
                  <a:pt x="107" y="175"/>
                  <a:pt x="107" y="173"/>
                </a:cubicBezTo>
                <a:cubicBezTo>
                  <a:pt x="107" y="171"/>
                  <a:pt x="108" y="169"/>
                  <a:pt x="107" y="167"/>
                </a:cubicBezTo>
                <a:cubicBezTo>
                  <a:pt x="107" y="167"/>
                  <a:pt x="106" y="166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4"/>
                  <a:pt x="108" y="163"/>
                  <a:pt x="108" y="161"/>
                </a:cubicBezTo>
                <a:cubicBezTo>
                  <a:pt x="107" y="160"/>
                  <a:pt x="107" y="159"/>
                  <a:pt x="106" y="158"/>
                </a:cubicBezTo>
                <a:cubicBezTo>
                  <a:pt x="106" y="157"/>
                  <a:pt x="107" y="157"/>
                  <a:pt x="107" y="157"/>
                </a:cubicBezTo>
                <a:cubicBezTo>
                  <a:pt x="107" y="156"/>
                  <a:pt x="106" y="158"/>
                  <a:pt x="105" y="157"/>
                </a:cubicBezTo>
                <a:cubicBezTo>
                  <a:pt x="105" y="157"/>
                  <a:pt x="104" y="155"/>
                  <a:pt x="104" y="156"/>
                </a:cubicBezTo>
                <a:cubicBezTo>
                  <a:pt x="103" y="156"/>
                  <a:pt x="105" y="159"/>
                  <a:pt x="103" y="159"/>
                </a:cubicBezTo>
                <a:cubicBezTo>
                  <a:pt x="101" y="159"/>
                  <a:pt x="103" y="156"/>
                  <a:pt x="103" y="154"/>
                </a:cubicBezTo>
                <a:cubicBezTo>
                  <a:pt x="104" y="152"/>
                  <a:pt x="104" y="150"/>
                  <a:pt x="104" y="148"/>
                </a:cubicBezTo>
                <a:cubicBezTo>
                  <a:pt x="104" y="148"/>
                  <a:pt x="105" y="147"/>
                  <a:pt x="105" y="147"/>
                </a:cubicBezTo>
                <a:cubicBezTo>
                  <a:pt x="106" y="147"/>
                  <a:pt x="105" y="146"/>
                  <a:pt x="105" y="146"/>
                </a:cubicBezTo>
                <a:cubicBezTo>
                  <a:pt x="107" y="146"/>
                  <a:pt x="105" y="149"/>
                  <a:pt x="107" y="149"/>
                </a:cubicBezTo>
                <a:cubicBezTo>
                  <a:pt x="107" y="149"/>
                  <a:pt x="107" y="148"/>
                  <a:pt x="107" y="147"/>
                </a:cubicBezTo>
                <a:cubicBezTo>
                  <a:pt x="108" y="146"/>
                  <a:pt x="107" y="146"/>
                  <a:pt x="107" y="145"/>
                </a:cubicBezTo>
                <a:cubicBezTo>
                  <a:pt x="107" y="144"/>
                  <a:pt x="107" y="142"/>
                  <a:pt x="106" y="142"/>
                </a:cubicBezTo>
                <a:cubicBezTo>
                  <a:pt x="106" y="142"/>
                  <a:pt x="106" y="143"/>
                  <a:pt x="106" y="143"/>
                </a:cubicBezTo>
                <a:cubicBezTo>
                  <a:pt x="105" y="143"/>
                  <a:pt x="106" y="144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4"/>
                  <a:pt x="104" y="143"/>
                  <a:pt x="104" y="143"/>
                </a:cubicBezTo>
                <a:cubicBezTo>
                  <a:pt x="103" y="144"/>
                  <a:pt x="104" y="148"/>
                  <a:pt x="103" y="147"/>
                </a:cubicBezTo>
                <a:cubicBezTo>
                  <a:pt x="102" y="145"/>
                  <a:pt x="104" y="143"/>
                  <a:pt x="104" y="141"/>
                </a:cubicBezTo>
                <a:cubicBezTo>
                  <a:pt x="103" y="127"/>
                  <a:pt x="105" y="115"/>
                  <a:pt x="104" y="101"/>
                </a:cubicBezTo>
                <a:cubicBezTo>
                  <a:pt x="104" y="101"/>
                  <a:pt x="103" y="99"/>
                  <a:pt x="103" y="99"/>
                </a:cubicBezTo>
                <a:cubicBezTo>
                  <a:pt x="102" y="100"/>
                  <a:pt x="103" y="102"/>
                  <a:pt x="103" y="103"/>
                </a:cubicBezTo>
                <a:cubicBezTo>
                  <a:pt x="103" y="103"/>
                  <a:pt x="103" y="104"/>
                  <a:pt x="103" y="104"/>
                </a:cubicBezTo>
                <a:cubicBezTo>
                  <a:pt x="102" y="116"/>
                  <a:pt x="104" y="127"/>
                  <a:pt x="103" y="139"/>
                </a:cubicBezTo>
                <a:cubicBezTo>
                  <a:pt x="102" y="142"/>
                  <a:pt x="102" y="145"/>
                  <a:pt x="102" y="148"/>
                </a:cubicBezTo>
                <a:cubicBezTo>
                  <a:pt x="103" y="152"/>
                  <a:pt x="103" y="155"/>
                  <a:pt x="102" y="158"/>
                </a:cubicBezTo>
                <a:cubicBezTo>
                  <a:pt x="101" y="162"/>
                  <a:pt x="101" y="166"/>
                  <a:pt x="101" y="170"/>
                </a:cubicBezTo>
                <a:cubicBezTo>
                  <a:pt x="101" y="173"/>
                  <a:pt x="101" y="175"/>
                  <a:pt x="101" y="178"/>
                </a:cubicBezTo>
                <a:cubicBezTo>
                  <a:pt x="101" y="178"/>
                  <a:pt x="100" y="179"/>
                  <a:pt x="101" y="180"/>
                </a:cubicBezTo>
                <a:cubicBezTo>
                  <a:pt x="101" y="180"/>
                  <a:pt x="101" y="180"/>
                  <a:pt x="101" y="181"/>
                </a:cubicBezTo>
                <a:cubicBezTo>
                  <a:pt x="101" y="181"/>
                  <a:pt x="101" y="181"/>
                  <a:pt x="102" y="181"/>
                </a:cubicBezTo>
                <a:close/>
                <a:moveTo>
                  <a:pt x="103" y="184"/>
                </a:moveTo>
                <a:cubicBezTo>
                  <a:pt x="103" y="185"/>
                  <a:pt x="103" y="182"/>
                  <a:pt x="103" y="182"/>
                </a:cubicBezTo>
                <a:cubicBezTo>
                  <a:pt x="103" y="183"/>
                  <a:pt x="103" y="184"/>
                  <a:pt x="103" y="184"/>
                </a:cubicBezTo>
                <a:close/>
                <a:moveTo>
                  <a:pt x="100" y="185"/>
                </a:moveTo>
                <a:cubicBezTo>
                  <a:pt x="101" y="185"/>
                  <a:pt x="102" y="184"/>
                  <a:pt x="102" y="184"/>
                </a:cubicBezTo>
                <a:cubicBezTo>
                  <a:pt x="102" y="183"/>
                  <a:pt x="101" y="183"/>
                  <a:pt x="100" y="183"/>
                </a:cubicBezTo>
                <a:cubicBezTo>
                  <a:pt x="100" y="184"/>
                  <a:pt x="100" y="184"/>
                  <a:pt x="100" y="185"/>
                </a:cubicBezTo>
                <a:close/>
                <a:moveTo>
                  <a:pt x="101" y="186"/>
                </a:moveTo>
                <a:cubicBezTo>
                  <a:pt x="101" y="186"/>
                  <a:pt x="102" y="186"/>
                  <a:pt x="101" y="186"/>
                </a:cubicBezTo>
                <a:cubicBezTo>
                  <a:pt x="101" y="186"/>
                  <a:pt x="101" y="187"/>
                  <a:pt x="101" y="186"/>
                </a:cubicBezTo>
                <a:close/>
                <a:moveTo>
                  <a:pt x="75" y="188"/>
                </a:moveTo>
                <a:cubicBezTo>
                  <a:pt x="75" y="188"/>
                  <a:pt x="75" y="186"/>
                  <a:pt x="75" y="186"/>
                </a:cubicBezTo>
                <a:cubicBezTo>
                  <a:pt x="75" y="186"/>
                  <a:pt x="75" y="187"/>
                  <a:pt x="75" y="188"/>
                </a:cubicBezTo>
                <a:close/>
                <a:moveTo>
                  <a:pt x="51" y="196"/>
                </a:moveTo>
                <a:cubicBezTo>
                  <a:pt x="51" y="196"/>
                  <a:pt x="52" y="194"/>
                  <a:pt x="51" y="194"/>
                </a:cubicBezTo>
                <a:cubicBezTo>
                  <a:pt x="50" y="194"/>
                  <a:pt x="50" y="195"/>
                  <a:pt x="51" y="196"/>
                </a:cubicBezTo>
                <a:close/>
                <a:moveTo>
                  <a:pt x="56" y="196"/>
                </a:moveTo>
                <a:cubicBezTo>
                  <a:pt x="56" y="197"/>
                  <a:pt x="56" y="195"/>
                  <a:pt x="56" y="195"/>
                </a:cubicBezTo>
                <a:cubicBezTo>
                  <a:pt x="55" y="196"/>
                  <a:pt x="56" y="196"/>
                  <a:pt x="56" y="196"/>
                </a:cubicBezTo>
                <a:close/>
                <a:moveTo>
                  <a:pt x="41" y="199"/>
                </a:moveTo>
                <a:cubicBezTo>
                  <a:pt x="41" y="199"/>
                  <a:pt x="40" y="199"/>
                  <a:pt x="41" y="199"/>
                </a:cubicBezTo>
                <a:cubicBezTo>
                  <a:pt x="41" y="198"/>
                  <a:pt x="41" y="199"/>
                  <a:pt x="41" y="199"/>
                </a:cubicBezTo>
                <a:close/>
                <a:moveTo>
                  <a:pt x="42" y="202"/>
                </a:moveTo>
                <a:cubicBezTo>
                  <a:pt x="42" y="203"/>
                  <a:pt x="43" y="201"/>
                  <a:pt x="42" y="200"/>
                </a:cubicBezTo>
                <a:cubicBezTo>
                  <a:pt x="42" y="200"/>
                  <a:pt x="41" y="202"/>
                  <a:pt x="42" y="202"/>
                </a:cubicBezTo>
                <a:close/>
                <a:moveTo>
                  <a:pt x="61" y="206"/>
                </a:moveTo>
                <a:cubicBezTo>
                  <a:pt x="61" y="206"/>
                  <a:pt x="62" y="204"/>
                  <a:pt x="61" y="204"/>
                </a:cubicBezTo>
                <a:cubicBezTo>
                  <a:pt x="61" y="204"/>
                  <a:pt x="61" y="205"/>
                  <a:pt x="61" y="206"/>
                </a:cubicBezTo>
                <a:close/>
                <a:moveTo>
                  <a:pt x="48" y="208"/>
                </a:moveTo>
                <a:cubicBezTo>
                  <a:pt x="49" y="209"/>
                  <a:pt x="49" y="203"/>
                  <a:pt x="48" y="204"/>
                </a:cubicBezTo>
                <a:cubicBezTo>
                  <a:pt x="48" y="205"/>
                  <a:pt x="48" y="206"/>
                  <a:pt x="48" y="207"/>
                </a:cubicBezTo>
                <a:cubicBezTo>
                  <a:pt x="48" y="208"/>
                  <a:pt x="48" y="208"/>
                  <a:pt x="48" y="208"/>
                </a:cubicBezTo>
                <a:close/>
                <a:moveTo>
                  <a:pt x="35" y="208"/>
                </a:moveTo>
                <a:cubicBezTo>
                  <a:pt x="37" y="210"/>
                  <a:pt x="37" y="204"/>
                  <a:pt x="36" y="203"/>
                </a:cubicBezTo>
                <a:cubicBezTo>
                  <a:pt x="36" y="202"/>
                  <a:pt x="35" y="203"/>
                  <a:pt x="35" y="203"/>
                </a:cubicBezTo>
                <a:cubicBezTo>
                  <a:pt x="35" y="203"/>
                  <a:pt x="35" y="202"/>
                  <a:pt x="35" y="202"/>
                </a:cubicBezTo>
                <a:cubicBezTo>
                  <a:pt x="33" y="202"/>
                  <a:pt x="34" y="205"/>
                  <a:pt x="34" y="207"/>
                </a:cubicBezTo>
                <a:cubicBezTo>
                  <a:pt x="34" y="207"/>
                  <a:pt x="35" y="207"/>
                  <a:pt x="35" y="207"/>
                </a:cubicBezTo>
                <a:cubicBezTo>
                  <a:pt x="36" y="208"/>
                  <a:pt x="35" y="208"/>
                  <a:pt x="35" y="208"/>
                </a:cubicBezTo>
                <a:close/>
                <a:moveTo>
                  <a:pt x="45" y="209"/>
                </a:moveTo>
                <a:cubicBezTo>
                  <a:pt x="45" y="209"/>
                  <a:pt x="45" y="208"/>
                  <a:pt x="45" y="208"/>
                </a:cubicBezTo>
                <a:cubicBezTo>
                  <a:pt x="45" y="208"/>
                  <a:pt x="45" y="209"/>
                  <a:pt x="45" y="209"/>
                </a:cubicBezTo>
                <a:close/>
                <a:moveTo>
                  <a:pt x="43" y="210"/>
                </a:moveTo>
                <a:cubicBezTo>
                  <a:pt x="43" y="210"/>
                  <a:pt x="43" y="210"/>
                  <a:pt x="43" y="210"/>
                </a:cubicBezTo>
                <a:cubicBezTo>
                  <a:pt x="43" y="210"/>
                  <a:pt x="43" y="210"/>
                  <a:pt x="43" y="210"/>
                </a:cubicBezTo>
                <a:close/>
                <a:moveTo>
                  <a:pt x="32" y="211"/>
                </a:moveTo>
                <a:cubicBezTo>
                  <a:pt x="32" y="212"/>
                  <a:pt x="32" y="210"/>
                  <a:pt x="32" y="210"/>
                </a:cubicBezTo>
                <a:cubicBezTo>
                  <a:pt x="31" y="211"/>
                  <a:pt x="32" y="211"/>
                  <a:pt x="32" y="211"/>
                </a:cubicBezTo>
                <a:close/>
                <a:moveTo>
                  <a:pt x="61" y="213"/>
                </a:moveTo>
                <a:cubicBezTo>
                  <a:pt x="61" y="213"/>
                  <a:pt x="61" y="211"/>
                  <a:pt x="61" y="211"/>
                </a:cubicBezTo>
                <a:cubicBezTo>
                  <a:pt x="61" y="212"/>
                  <a:pt x="61" y="212"/>
                  <a:pt x="61" y="213"/>
                </a:cubicBezTo>
                <a:close/>
                <a:moveTo>
                  <a:pt x="64" y="214"/>
                </a:moveTo>
                <a:cubicBezTo>
                  <a:pt x="66" y="216"/>
                  <a:pt x="65" y="208"/>
                  <a:pt x="65" y="205"/>
                </a:cubicBezTo>
                <a:cubicBezTo>
                  <a:pt x="65" y="204"/>
                  <a:pt x="65" y="202"/>
                  <a:pt x="64" y="202"/>
                </a:cubicBezTo>
                <a:cubicBezTo>
                  <a:pt x="64" y="204"/>
                  <a:pt x="64" y="205"/>
                  <a:pt x="64" y="206"/>
                </a:cubicBezTo>
                <a:cubicBezTo>
                  <a:pt x="64" y="208"/>
                  <a:pt x="63" y="210"/>
                  <a:pt x="64" y="212"/>
                </a:cubicBezTo>
                <a:cubicBezTo>
                  <a:pt x="64" y="213"/>
                  <a:pt x="64" y="213"/>
                  <a:pt x="64" y="214"/>
                </a:cubicBezTo>
                <a:close/>
                <a:moveTo>
                  <a:pt x="64" y="218"/>
                </a:moveTo>
                <a:cubicBezTo>
                  <a:pt x="64" y="219"/>
                  <a:pt x="64" y="214"/>
                  <a:pt x="64" y="215"/>
                </a:cubicBezTo>
                <a:cubicBezTo>
                  <a:pt x="63" y="216"/>
                  <a:pt x="63" y="217"/>
                  <a:pt x="64" y="218"/>
                </a:cubicBezTo>
                <a:close/>
                <a:moveTo>
                  <a:pt x="30" y="221"/>
                </a:moveTo>
                <a:cubicBezTo>
                  <a:pt x="31" y="223"/>
                  <a:pt x="32" y="218"/>
                  <a:pt x="32" y="216"/>
                </a:cubicBezTo>
                <a:cubicBezTo>
                  <a:pt x="32" y="216"/>
                  <a:pt x="32" y="214"/>
                  <a:pt x="31" y="215"/>
                </a:cubicBezTo>
                <a:cubicBezTo>
                  <a:pt x="30" y="216"/>
                  <a:pt x="30" y="219"/>
                  <a:pt x="30" y="221"/>
                </a:cubicBezTo>
                <a:cubicBezTo>
                  <a:pt x="30" y="221"/>
                  <a:pt x="30" y="221"/>
                  <a:pt x="30" y="221"/>
                </a:cubicBezTo>
                <a:close/>
                <a:moveTo>
                  <a:pt x="49" y="229"/>
                </a:moveTo>
                <a:cubicBezTo>
                  <a:pt x="49" y="229"/>
                  <a:pt x="49" y="226"/>
                  <a:pt x="49" y="227"/>
                </a:cubicBezTo>
                <a:cubicBezTo>
                  <a:pt x="49" y="227"/>
                  <a:pt x="49" y="228"/>
                  <a:pt x="49" y="229"/>
                </a:cubicBezTo>
                <a:close/>
                <a:moveTo>
                  <a:pt x="60" y="229"/>
                </a:moveTo>
                <a:cubicBezTo>
                  <a:pt x="60" y="230"/>
                  <a:pt x="60" y="228"/>
                  <a:pt x="60" y="228"/>
                </a:cubicBezTo>
                <a:cubicBezTo>
                  <a:pt x="60" y="229"/>
                  <a:pt x="60" y="229"/>
                  <a:pt x="60" y="229"/>
                </a:cubicBezTo>
                <a:close/>
                <a:moveTo>
                  <a:pt x="63" y="230"/>
                </a:moveTo>
                <a:cubicBezTo>
                  <a:pt x="64" y="231"/>
                  <a:pt x="64" y="226"/>
                  <a:pt x="63" y="227"/>
                </a:cubicBezTo>
                <a:cubicBezTo>
                  <a:pt x="63" y="228"/>
                  <a:pt x="63" y="229"/>
                  <a:pt x="63" y="230"/>
                </a:cubicBezTo>
                <a:close/>
                <a:moveTo>
                  <a:pt x="60" y="232"/>
                </a:moveTo>
                <a:cubicBezTo>
                  <a:pt x="60" y="232"/>
                  <a:pt x="60" y="231"/>
                  <a:pt x="60" y="231"/>
                </a:cubicBezTo>
                <a:cubicBezTo>
                  <a:pt x="60" y="231"/>
                  <a:pt x="60" y="232"/>
                  <a:pt x="60" y="232"/>
                </a:cubicBezTo>
                <a:close/>
              </a:path>
            </a:pathLst>
          </a:custGeom>
          <a:solidFill>
            <a:srgbClr val="A061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436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85D39DF1-B709-4389-87F5-6ABA8A43CA1C}"/>
              </a:ext>
            </a:extLst>
          </p:cNvPr>
          <p:cNvSpPr/>
          <p:nvPr/>
        </p:nvSpPr>
        <p:spPr>
          <a:xfrm>
            <a:off x="8217084" y="435276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364A"/>
                </a:solidFill>
                <a:effectLst/>
                <a:uLnTx/>
                <a:uFillTx/>
                <a:cs typeface="+mn-ea"/>
                <a:sym typeface="+mn-lt"/>
              </a:rPr>
              <a:t>费用考虑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2DEF8CB-B1E4-41B5-A7A6-5CA92D5DCC25}"/>
              </a:ext>
            </a:extLst>
          </p:cNvPr>
          <p:cNvGrpSpPr/>
          <p:nvPr/>
        </p:nvGrpSpPr>
        <p:grpSpPr>
          <a:xfrm>
            <a:off x="4274916" y="2071922"/>
            <a:ext cx="3642168" cy="3586818"/>
            <a:chOff x="4016611" y="1817542"/>
            <a:chExt cx="4158778" cy="409557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8ACD784-29B4-43F2-8F1A-2228019ABD8E}"/>
                </a:ext>
              </a:extLst>
            </p:cNvPr>
            <p:cNvGrpSpPr/>
            <p:nvPr/>
          </p:nvGrpSpPr>
          <p:grpSpPr>
            <a:xfrm>
              <a:off x="4016611" y="1817542"/>
              <a:ext cx="4158778" cy="4095578"/>
              <a:chOff x="1628788" y="1516748"/>
              <a:chExt cx="670794" cy="660600"/>
            </a:xfrm>
          </p:grpSpPr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F1C890DC-6FC0-404F-AFBE-62BF62FF3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188" y="1765492"/>
                <a:ext cx="560695" cy="411856"/>
              </a:xfrm>
              <a:custGeom>
                <a:avLst/>
                <a:gdLst>
                  <a:gd name="T0" fmla="*/ 19 w 202"/>
                  <a:gd name="T1" fmla="*/ 44 h 149"/>
                  <a:gd name="T2" fmla="*/ 41 w 202"/>
                  <a:gd name="T3" fmla="*/ 49 h 149"/>
                  <a:gd name="T4" fmla="*/ 32 w 202"/>
                  <a:gd name="T5" fmla="*/ 35 h 149"/>
                  <a:gd name="T6" fmla="*/ 35 w 202"/>
                  <a:gd name="T7" fmla="*/ 38 h 149"/>
                  <a:gd name="T8" fmla="*/ 41 w 202"/>
                  <a:gd name="T9" fmla="*/ 35 h 149"/>
                  <a:gd name="T10" fmla="*/ 31 w 202"/>
                  <a:gd name="T11" fmla="*/ 47 h 149"/>
                  <a:gd name="T12" fmla="*/ 41 w 202"/>
                  <a:gd name="T13" fmla="*/ 16 h 149"/>
                  <a:gd name="T14" fmla="*/ 70 w 202"/>
                  <a:gd name="T15" fmla="*/ 21 h 149"/>
                  <a:gd name="T16" fmla="*/ 91 w 202"/>
                  <a:gd name="T17" fmla="*/ 36 h 149"/>
                  <a:gd name="T18" fmla="*/ 87 w 202"/>
                  <a:gd name="T19" fmla="*/ 47 h 149"/>
                  <a:gd name="T20" fmla="*/ 90 w 202"/>
                  <a:gd name="T21" fmla="*/ 66 h 149"/>
                  <a:gd name="T22" fmla="*/ 78 w 202"/>
                  <a:gd name="T23" fmla="*/ 75 h 149"/>
                  <a:gd name="T24" fmla="*/ 51 w 202"/>
                  <a:gd name="T25" fmla="*/ 75 h 149"/>
                  <a:gd name="T26" fmla="*/ 59 w 202"/>
                  <a:gd name="T27" fmla="*/ 60 h 149"/>
                  <a:gd name="T28" fmla="*/ 62 w 202"/>
                  <a:gd name="T29" fmla="*/ 64 h 149"/>
                  <a:gd name="T30" fmla="*/ 59 w 202"/>
                  <a:gd name="T31" fmla="*/ 71 h 149"/>
                  <a:gd name="T32" fmla="*/ 62 w 202"/>
                  <a:gd name="T33" fmla="*/ 56 h 149"/>
                  <a:gd name="T34" fmla="*/ 51 w 202"/>
                  <a:gd name="T35" fmla="*/ 58 h 149"/>
                  <a:gd name="T36" fmla="*/ 49 w 202"/>
                  <a:gd name="T37" fmla="*/ 82 h 149"/>
                  <a:gd name="T38" fmla="*/ 56 w 202"/>
                  <a:gd name="T39" fmla="*/ 96 h 149"/>
                  <a:gd name="T40" fmla="*/ 72 w 202"/>
                  <a:gd name="T41" fmla="*/ 100 h 149"/>
                  <a:gd name="T42" fmla="*/ 76 w 202"/>
                  <a:gd name="T43" fmla="*/ 100 h 149"/>
                  <a:gd name="T44" fmla="*/ 92 w 202"/>
                  <a:gd name="T45" fmla="*/ 99 h 149"/>
                  <a:gd name="T46" fmla="*/ 90 w 202"/>
                  <a:gd name="T47" fmla="*/ 114 h 149"/>
                  <a:gd name="T48" fmla="*/ 88 w 202"/>
                  <a:gd name="T49" fmla="*/ 107 h 149"/>
                  <a:gd name="T50" fmla="*/ 81 w 202"/>
                  <a:gd name="T51" fmla="*/ 107 h 149"/>
                  <a:gd name="T52" fmla="*/ 97 w 202"/>
                  <a:gd name="T53" fmla="*/ 115 h 149"/>
                  <a:gd name="T54" fmla="*/ 113 w 202"/>
                  <a:gd name="T55" fmla="*/ 123 h 149"/>
                  <a:gd name="T56" fmla="*/ 114 w 202"/>
                  <a:gd name="T57" fmla="*/ 106 h 149"/>
                  <a:gd name="T58" fmla="*/ 109 w 202"/>
                  <a:gd name="T59" fmla="*/ 112 h 149"/>
                  <a:gd name="T60" fmla="*/ 115 w 202"/>
                  <a:gd name="T61" fmla="*/ 110 h 149"/>
                  <a:gd name="T62" fmla="*/ 108 w 202"/>
                  <a:gd name="T63" fmla="*/ 118 h 149"/>
                  <a:gd name="T64" fmla="*/ 103 w 202"/>
                  <a:gd name="T65" fmla="*/ 100 h 149"/>
                  <a:gd name="T66" fmla="*/ 120 w 202"/>
                  <a:gd name="T67" fmla="*/ 100 h 149"/>
                  <a:gd name="T68" fmla="*/ 145 w 202"/>
                  <a:gd name="T69" fmla="*/ 96 h 149"/>
                  <a:gd name="T70" fmla="*/ 170 w 202"/>
                  <a:gd name="T71" fmla="*/ 90 h 149"/>
                  <a:gd name="T72" fmla="*/ 202 w 202"/>
                  <a:gd name="T73" fmla="*/ 62 h 149"/>
                  <a:gd name="T74" fmla="*/ 191 w 202"/>
                  <a:gd name="T75" fmla="*/ 84 h 149"/>
                  <a:gd name="T76" fmla="*/ 172 w 202"/>
                  <a:gd name="T77" fmla="*/ 106 h 149"/>
                  <a:gd name="T78" fmla="*/ 137 w 202"/>
                  <a:gd name="T79" fmla="*/ 123 h 149"/>
                  <a:gd name="T80" fmla="*/ 105 w 202"/>
                  <a:gd name="T81" fmla="*/ 136 h 149"/>
                  <a:gd name="T82" fmla="*/ 72 w 202"/>
                  <a:gd name="T83" fmla="*/ 133 h 149"/>
                  <a:gd name="T84" fmla="*/ 42 w 202"/>
                  <a:gd name="T85" fmla="*/ 122 h 149"/>
                  <a:gd name="T86" fmla="*/ 16 w 202"/>
                  <a:gd name="T87" fmla="*/ 103 h 149"/>
                  <a:gd name="T88" fmla="*/ 28 w 202"/>
                  <a:gd name="T89" fmla="*/ 93 h 149"/>
                  <a:gd name="T90" fmla="*/ 34 w 202"/>
                  <a:gd name="T91" fmla="*/ 107 h 149"/>
                  <a:gd name="T92" fmla="*/ 29 w 202"/>
                  <a:gd name="T93" fmla="*/ 104 h 149"/>
                  <a:gd name="T94" fmla="*/ 27 w 202"/>
                  <a:gd name="T95" fmla="*/ 106 h 149"/>
                  <a:gd name="T96" fmla="*/ 42 w 202"/>
                  <a:gd name="T97" fmla="*/ 105 h 149"/>
                  <a:gd name="T98" fmla="*/ 31 w 202"/>
                  <a:gd name="T99" fmla="*/ 90 h 149"/>
                  <a:gd name="T100" fmla="*/ 27 w 202"/>
                  <a:gd name="T101" fmla="*/ 74 h 149"/>
                  <a:gd name="T102" fmla="*/ 15 w 202"/>
                  <a:gd name="T103" fmla="*/ 86 h 149"/>
                  <a:gd name="T104" fmla="*/ 21 w 202"/>
                  <a:gd name="T105" fmla="*/ 85 h 149"/>
                  <a:gd name="T106" fmla="*/ 18 w 202"/>
                  <a:gd name="T107" fmla="*/ 79 h 149"/>
                  <a:gd name="T108" fmla="*/ 29 w 202"/>
                  <a:gd name="T109" fmla="*/ 88 h 149"/>
                  <a:gd name="T110" fmla="*/ 7 w 202"/>
                  <a:gd name="T111" fmla="*/ 73 h 149"/>
                  <a:gd name="T112" fmla="*/ 13 w 202"/>
                  <a:gd name="T113" fmla="*/ 64 h 149"/>
                  <a:gd name="T114" fmla="*/ 19 w 202"/>
                  <a:gd name="T115" fmla="*/ 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2" h="149">
                    <a:moveTo>
                      <a:pt x="19" y="44"/>
                    </a:moveTo>
                    <a:cubicBezTo>
                      <a:pt x="19" y="44"/>
                      <a:pt x="27" y="57"/>
                      <a:pt x="41" y="49"/>
                    </a:cubicBezTo>
                    <a:cubicBezTo>
                      <a:pt x="55" y="42"/>
                      <a:pt x="40" y="20"/>
                      <a:pt x="32" y="35"/>
                    </a:cubicBezTo>
                    <a:cubicBezTo>
                      <a:pt x="32" y="35"/>
                      <a:pt x="33" y="39"/>
                      <a:pt x="35" y="38"/>
                    </a:cubicBezTo>
                    <a:cubicBezTo>
                      <a:pt x="37" y="36"/>
                      <a:pt x="37" y="34"/>
                      <a:pt x="41" y="35"/>
                    </a:cubicBezTo>
                    <a:cubicBezTo>
                      <a:pt x="45" y="37"/>
                      <a:pt x="41" y="50"/>
                      <a:pt x="31" y="47"/>
                    </a:cubicBezTo>
                    <a:cubicBezTo>
                      <a:pt x="21" y="45"/>
                      <a:pt x="8" y="19"/>
                      <a:pt x="41" y="16"/>
                    </a:cubicBezTo>
                    <a:cubicBezTo>
                      <a:pt x="41" y="16"/>
                      <a:pt x="57" y="0"/>
                      <a:pt x="70" y="21"/>
                    </a:cubicBezTo>
                    <a:cubicBezTo>
                      <a:pt x="70" y="21"/>
                      <a:pt x="89" y="20"/>
                      <a:pt x="91" y="36"/>
                    </a:cubicBezTo>
                    <a:cubicBezTo>
                      <a:pt x="91" y="36"/>
                      <a:pt x="90" y="46"/>
                      <a:pt x="87" y="47"/>
                    </a:cubicBezTo>
                    <a:cubicBezTo>
                      <a:pt x="87" y="47"/>
                      <a:pt x="94" y="56"/>
                      <a:pt x="90" y="66"/>
                    </a:cubicBezTo>
                    <a:cubicBezTo>
                      <a:pt x="86" y="77"/>
                      <a:pt x="78" y="75"/>
                      <a:pt x="78" y="75"/>
                    </a:cubicBezTo>
                    <a:cubicBezTo>
                      <a:pt x="78" y="75"/>
                      <a:pt x="61" y="92"/>
                      <a:pt x="51" y="75"/>
                    </a:cubicBezTo>
                    <a:cubicBezTo>
                      <a:pt x="51" y="75"/>
                      <a:pt x="46" y="62"/>
                      <a:pt x="59" y="60"/>
                    </a:cubicBezTo>
                    <a:cubicBezTo>
                      <a:pt x="59" y="60"/>
                      <a:pt x="62" y="61"/>
                      <a:pt x="62" y="64"/>
                    </a:cubicBezTo>
                    <a:cubicBezTo>
                      <a:pt x="62" y="67"/>
                      <a:pt x="56" y="67"/>
                      <a:pt x="59" y="71"/>
                    </a:cubicBezTo>
                    <a:cubicBezTo>
                      <a:pt x="63" y="75"/>
                      <a:pt x="71" y="64"/>
                      <a:pt x="62" y="56"/>
                    </a:cubicBezTo>
                    <a:cubicBezTo>
                      <a:pt x="62" y="56"/>
                      <a:pt x="57" y="53"/>
                      <a:pt x="51" y="58"/>
                    </a:cubicBezTo>
                    <a:cubicBezTo>
                      <a:pt x="45" y="62"/>
                      <a:pt x="42" y="73"/>
                      <a:pt x="49" y="82"/>
                    </a:cubicBezTo>
                    <a:cubicBezTo>
                      <a:pt x="49" y="82"/>
                      <a:pt x="56" y="90"/>
                      <a:pt x="56" y="96"/>
                    </a:cubicBezTo>
                    <a:cubicBezTo>
                      <a:pt x="56" y="96"/>
                      <a:pt x="68" y="91"/>
                      <a:pt x="72" y="100"/>
                    </a:cubicBezTo>
                    <a:cubicBezTo>
                      <a:pt x="72" y="100"/>
                      <a:pt x="76" y="102"/>
                      <a:pt x="76" y="100"/>
                    </a:cubicBezTo>
                    <a:cubicBezTo>
                      <a:pt x="76" y="99"/>
                      <a:pt x="87" y="93"/>
                      <a:pt x="92" y="99"/>
                    </a:cubicBezTo>
                    <a:cubicBezTo>
                      <a:pt x="97" y="106"/>
                      <a:pt x="95" y="113"/>
                      <a:pt x="90" y="114"/>
                    </a:cubicBezTo>
                    <a:cubicBezTo>
                      <a:pt x="85" y="116"/>
                      <a:pt x="80" y="109"/>
                      <a:pt x="88" y="107"/>
                    </a:cubicBezTo>
                    <a:cubicBezTo>
                      <a:pt x="88" y="107"/>
                      <a:pt x="83" y="103"/>
                      <a:pt x="81" y="107"/>
                    </a:cubicBezTo>
                    <a:cubicBezTo>
                      <a:pt x="79" y="111"/>
                      <a:pt x="81" y="125"/>
                      <a:pt x="97" y="115"/>
                    </a:cubicBezTo>
                    <a:cubicBezTo>
                      <a:pt x="97" y="115"/>
                      <a:pt x="105" y="124"/>
                      <a:pt x="113" y="123"/>
                    </a:cubicBezTo>
                    <a:cubicBezTo>
                      <a:pt x="121" y="122"/>
                      <a:pt x="121" y="108"/>
                      <a:pt x="114" y="106"/>
                    </a:cubicBezTo>
                    <a:cubicBezTo>
                      <a:pt x="108" y="104"/>
                      <a:pt x="105" y="111"/>
                      <a:pt x="109" y="112"/>
                    </a:cubicBezTo>
                    <a:cubicBezTo>
                      <a:pt x="112" y="112"/>
                      <a:pt x="112" y="109"/>
                      <a:pt x="115" y="110"/>
                    </a:cubicBezTo>
                    <a:cubicBezTo>
                      <a:pt x="117" y="110"/>
                      <a:pt x="117" y="121"/>
                      <a:pt x="108" y="118"/>
                    </a:cubicBezTo>
                    <a:cubicBezTo>
                      <a:pt x="100" y="116"/>
                      <a:pt x="99" y="106"/>
                      <a:pt x="103" y="100"/>
                    </a:cubicBezTo>
                    <a:cubicBezTo>
                      <a:pt x="107" y="94"/>
                      <a:pt x="120" y="100"/>
                      <a:pt x="120" y="100"/>
                    </a:cubicBezTo>
                    <a:cubicBezTo>
                      <a:pt x="120" y="100"/>
                      <a:pt x="130" y="87"/>
                      <a:pt x="145" y="96"/>
                    </a:cubicBezTo>
                    <a:cubicBezTo>
                      <a:pt x="145" y="96"/>
                      <a:pt x="154" y="87"/>
                      <a:pt x="170" y="90"/>
                    </a:cubicBezTo>
                    <a:cubicBezTo>
                      <a:pt x="170" y="90"/>
                      <a:pt x="197" y="73"/>
                      <a:pt x="202" y="62"/>
                    </a:cubicBezTo>
                    <a:cubicBezTo>
                      <a:pt x="202" y="62"/>
                      <a:pt x="199" y="82"/>
                      <a:pt x="191" y="84"/>
                    </a:cubicBezTo>
                    <a:cubicBezTo>
                      <a:pt x="191" y="84"/>
                      <a:pt x="186" y="104"/>
                      <a:pt x="172" y="106"/>
                    </a:cubicBezTo>
                    <a:cubicBezTo>
                      <a:pt x="172" y="106"/>
                      <a:pt x="157" y="127"/>
                      <a:pt x="137" y="123"/>
                    </a:cubicBezTo>
                    <a:cubicBezTo>
                      <a:pt x="137" y="123"/>
                      <a:pt x="127" y="143"/>
                      <a:pt x="105" y="136"/>
                    </a:cubicBezTo>
                    <a:cubicBezTo>
                      <a:pt x="105" y="136"/>
                      <a:pt x="85" y="149"/>
                      <a:pt x="72" y="133"/>
                    </a:cubicBezTo>
                    <a:cubicBezTo>
                      <a:pt x="72" y="133"/>
                      <a:pt x="48" y="139"/>
                      <a:pt x="42" y="122"/>
                    </a:cubicBezTo>
                    <a:cubicBezTo>
                      <a:pt x="42" y="122"/>
                      <a:pt x="15" y="124"/>
                      <a:pt x="16" y="103"/>
                    </a:cubicBezTo>
                    <a:cubicBezTo>
                      <a:pt x="16" y="103"/>
                      <a:pt x="17" y="93"/>
                      <a:pt x="28" y="93"/>
                    </a:cubicBezTo>
                    <a:cubicBezTo>
                      <a:pt x="39" y="93"/>
                      <a:pt x="40" y="107"/>
                      <a:pt x="34" y="107"/>
                    </a:cubicBezTo>
                    <a:cubicBezTo>
                      <a:pt x="28" y="108"/>
                      <a:pt x="29" y="104"/>
                      <a:pt x="29" y="104"/>
                    </a:cubicBezTo>
                    <a:cubicBezTo>
                      <a:pt x="29" y="104"/>
                      <a:pt x="27" y="103"/>
                      <a:pt x="27" y="106"/>
                    </a:cubicBezTo>
                    <a:cubicBezTo>
                      <a:pt x="27" y="108"/>
                      <a:pt x="39" y="118"/>
                      <a:pt x="42" y="105"/>
                    </a:cubicBezTo>
                    <a:cubicBezTo>
                      <a:pt x="45" y="91"/>
                      <a:pt x="31" y="90"/>
                      <a:pt x="31" y="90"/>
                    </a:cubicBezTo>
                    <a:cubicBezTo>
                      <a:pt x="31" y="90"/>
                      <a:pt x="35" y="79"/>
                      <a:pt x="27" y="74"/>
                    </a:cubicBezTo>
                    <a:cubicBezTo>
                      <a:pt x="19" y="70"/>
                      <a:pt x="12" y="78"/>
                      <a:pt x="15" y="86"/>
                    </a:cubicBezTo>
                    <a:cubicBezTo>
                      <a:pt x="15" y="86"/>
                      <a:pt x="21" y="90"/>
                      <a:pt x="21" y="85"/>
                    </a:cubicBezTo>
                    <a:cubicBezTo>
                      <a:pt x="21" y="85"/>
                      <a:pt x="16" y="83"/>
                      <a:pt x="18" y="79"/>
                    </a:cubicBezTo>
                    <a:cubicBezTo>
                      <a:pt x="20" y="75"/>
                      <a:pt x="31" y="79"/>
                      <a:pt x="29" y="88"/>
                    </a:cubicBezTo>
                    <a:cubicBezTo>
                      <a:pt x="27" y="97"/>
                      <a:pt x="0" y="94"/>
                      <a:pt x="7" y="73"/>
                    </a:cubicBezTo>
                    <a:cubicBezTo>
                      <a:pt x="7" y="73"/>
                      <a:pt x="11" y="65"/>
                      <a:pt x="13" y="64"/>
                    </a:cubicBezTo>
                    <a:cubicBezTo>
                      <a:pt x="13" y="64"/>
                      <a:pt x="5" y="48"/>
                      <a:pt x="19" y="44"/>
                    </a:cubicBezTo>
                    <a:close/>
                  </a:path>
                </a:pathLst>
              </a:custGeom>
              <a:solidFill>
                <a:srgbClr val="24364A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841A1BCA-AB25-4A81-BA9A-8EF201704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88" y="1520826"/>
                <a:ext cx="442440" cy="487295"/>
              </a:xfrm>
              <a:custGeom>
                <a:avLst/>
                <a:gdLst>
                  <a:gd name="T0" fmla="*/ 13 w 159"/>
                  <a:gd name="T1" fmla="*/ 149 h 176"/>
                  <a:gd name="T2" fmla="*/ 26 w 159"/>
                  <a:gd name="T3" fmla="*/ 176 h 176"/>
                  <a:gd name="T4" fmla="*/ 26 w 159"/>
                  <a:gd name="T5" fmla="*/ 140 h 176"/>
                  <a:gd name="T6" fmla="*/ 34 w 159"/>
                  <a:gd name="T7" fmla="*/ 112 h 176"/>
                  <a:gd name="T8" fmla="*/ 48 w 159"/>
                  <a:gd name="T9" fmla="*/ 93 h 176"/>
                  <a:gd name="T10" fmla="*/ 34 w 159"/>
                  <a:gd name="T11" fmla="*/ 91 h 176"/>
                  <a:gd name="T12" fmla="*/ 37 w 159"/>
                  <a:gd name="T13" fmla="*/ 93 h 176"/>
                  <a:gd name="T14" fmla="*/ 42 w 159"/>
                  <a:gd name="T15" fmla="*/ 92 h 176"/>
                  <a:gd name="T16" fmla="*/ 30 w 159"/>
                  <a:gd name="T17" fmla="*/ 90 h 176"/>
                  <a:gd name="T18" fmla="*/ 42 w 159"/>
                  <a:gd name="T19" fmla="*/ 81 h 176"/>
                  <a:gd name="T20" fmla="*/ 49 w 159"/>
                  <a:gd name="T21" fmla="*/ 63 h 176"/>
                  <a:gd name="T22" fmla="*/ 56 w 159"/>
                  <a:gd name="T23" fmla="*/ 77 h 176"/>
                  <a:gd name="T24" fmla="*/ 52 w 159"/>
                  <a:gd name="T25" fmla="*/ 72 h 176"/>
                  <a:gd name="T26" fmla="*/ 55 w 159"/>
                  <a:gd name="T27" fmla="*/ 69 h 176"/>
                  <a:gd name="T28" fmla="*/ 45 w 159"/>
                  <a:gd name="T29" fmla="*/ 73 h 176"/>
                  <a:gd name="T30" fmla="*/ 52 w 159"/>
                  <a:gd name="T31" fmla="*/ 83 h 176"/>
                  <a:gd name="T32" fmla="*/ 67 w 159"/>
                  <a:gd name="T33" fmla="*/ 74 h 176"/>
                  <a:gd name="T34" fmla="*/ 79 w 159"/>
                  <a:gd name="T35" fmla="*/ 73 h 176"/>
                  <a:gd name="T36" fmla="*/ 94 w 159"/>
                  <a:gd name="T37" fmla="*/ 53 h 176"/>
                  <a:gd name="T38" fmla="*/ 107 w 159"/>
                  <a:gd name="T39" fmla="*/ 74 h 176"/>
                  <a:gd name="T40" fmla="*/ 100 w 159"/>
                  <a:gd name="T41" fmla="*/ 71 h 176"/>
                  <a:gd name="T42" fmla="*/ 104 w 159"/>
                  <a:gd name="T43" fmla="*/ 63 h 176"/>
                  <a:gd name="T44" fmla="*/ 84 w 159"/>
                  <a:gd name="T45" fmla="*/ 67 h 176"/>
                  <a:gd name="T46" fmla="*/ 90 w 159"/>
                  <a:gd name="T47" fmla="*/ 78 h 176"/>
                  <a:gd name="T48" fmla="*/ 106 w 159"/>
                  <a:gd name="T49" fmla="*/ 96 h 176"/>
                  <a:gd name="T50" fmla="*/ 126 w 159"/>
                  <a:gd name="T51" fmla="*/ 104 h 176"/>
                  <a:gd name="T52" fmla="*/ 140 w 159"/>
                  <a:gd name="T53" fmla="*/ 94 h 176"/>
                  <a:gd name="T54" fmla="*/ 155 w 159"/>
                  <a:gd name="T55" fmla="*/ 67 h 176"/>
                  <a:gd name="T56" fmla="*/ 155 w 159"/>
                  <a:gd name="T57" fmla="*/ 60 h 176"/>
                  <a:gd name="T58" fmla="*/ 152 w 159"/>
                  <a:gd name="T59" fmla="*/ 43 h 176"/>
                  <a:gd name="T60" fmla="*/ 134 w 159"/>
                  <a:gd name="T61" fmla="*/ 52 h 176"/>
                  <a:gd name="T62" fmla="*/ 141 w 159"/>
                  <a:gd name="T63" fmla="*/ 50 h 176"/>
                  <a:gd name="T64" fmla="*/ 146 w 159"/>
                  <a:gd name="T65" fmla="*/ 49 h 176"/>
                  <a:gd name="T66" fmla="*/ 137 w 159"/>
                  <a:gd name="T67" fmla="*/ 61 h 176"/>
                  <a:gd name="T68" fmla="*/ 143 w 159"/>
                  <a:gd name="T69" fmla="*/ 38 h 176"/>
                  <a:gd name="T70" fmla="*/ 129 w 159"/>
                  <a:gd name="T71" fmla="*/ 20 h 176"/>
                  <a:gd name="T72" fmla="*/ 97 w 159"/>
                  <a:gd name="T73" fmla="*/ 7 h 176"/>
                  <a:gd name="T74" fmla="*/ 81 w 159"/>
                  <a:gd name="T75" fmla="*/ 10 h 176"/>
                  <a:gd name="T76" fmla="*/ 70 w 159"/>
                  <a:gd name="T77" fmla="*/ 22 h 176"/>
                  <a:gd name="T78" fmla="*/ 85 w 159"/>
                  <a:gd name="T79" fmla="*/ 27 h 176"/>
                  <a:gd name="T80" fmla="*/ 85 w 159"/>
                  <a:gd name="T81" fmla="*/ 24 h 176"/>
                  <a:gd name="T82" fmla="*/ 78 w 159"/>
                  <a:gd name="T83" fmla="*/ 22 h 176"/>
                  <a:gd name="T84" fmla="*/ 89 w 159"/>
                  <a:gd name="T85" fmla="*/ 27 h 176"/>
                  <a:gd name="T86" fmla="*/ 71 w 159"/>
                  <a:gd name="T87" fmla="*/ 32 h 176"/>
                  <a:gd name="T88" fmla="*/ 59 w 159"/>
                  <a:gd name="T89" fmla="*/ 42 h 176"/>
                  <a:gd name="T90" fmla="*/ 59 w 159"/>
                  <a:gd name="T91" fmla="*/ 29 h 176"/>
                  <a:gd name="T92" fmla="*/ 59 w 159"/>
                  <a:gd name="T93" fmla="*/ 33 h 176"/>
                  <a:gd name="T94" fmla="*/ 62 w 159"/>
                  <a:gd name="T95" fmla="*/ 37 h 176"/>
                  <a:gd name="T96" fmla="*/ 59 w 159"/>
                  <a:gd name="T97" fmla="*/ 21 h 176"/>
                  <a:gd name="T98" fmla="*/ 45 w 159"/>
                  <a:gd name="T99" fmla="*/ 37 h 176"/>
                  <a:gd name="T100" fmla="*/ 27 w 159"/>
                  <a:gd name="T101" fmla="*/ 62 h 176"/>
                  <a:gd name="T102" fmla="*/ 14 w 159"/>
                  <a:gd name="T103" fmla="*/ 91 h 176"/>
                  <a:gd name="T104" fmla="*/ 10 w 159"/>
                  <a:gd name="T105" fmla="*/ 120 h 176"/>
                  <a:gd name="T106" fmla="*/ 13 w 159"/>
                  <a:gd name="T107" fmla="*/ 14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76">
                    <a:moveTo>
                      <a:pt x="13" y="149"/>
                    </a:moveTo>
                    <a:cubicBezTo>
                      <a:pt x="13" y="149"/>
                      <a:pt x="11" y="170"/>
                      <a:pt x="26" y="176"/>
                    </a:cubicBezTo>
                    <a:cubicBezTo>
                      <a:pt x="26" y="176"/>
                      <a:pt x="33" y="154"/>
                      <a:pt x="26" y="140"/>
                    </a:cubicBezTo>
                    <a:cubicBezTo>
                      <a:pt x="26" y="140"/>
                      <a:pt x="40" y="126"/>
                      <a:pt x="34" y="112"/>
                    </a:cubicBezTo>
                    <a:cubicBezTo>
                      <a:pt x="34" y="112"/>
                      <a:pt x="49" y="108"/>
                      <a:pt x="48" y="93"/>
                    </a:cubicBezTo>
                    <a:cubicBezTo>
                      <a:pt x="46" y="78"/>
                      <a:pt x="34" y="86"/>
                      <a:pt x="34" y="91"/>
                    </a:cubicBezTo>
                    <a:cubicBezTo>
                      <a:pt x="34" y="91"/>
                      <a:pt x="35" y="93"/>
                      <a:pt x="37" y="93"/>
                    </a:cubicBezTo>
                    <a:cubicBezTo>
                      <a:pt x="38" y="92"/>
                      <a:pt x="42" y="90"/>
                      <a:pt x="42" y="92"/>
                    </a:cubicBezTo>
                    <a:cubicBezTo>
                      <a:pt x="43" y="95"/>
                      <a:pt x="30" y="102"/>
                      <a:pt x="30" y="90"/>
                    </a:cubicBezTo>
                    <a:cubicBezTo>
                      <a:pt x="30" y="78"/>
                      <a:pt x="42" y="81"/>
                      <a:pt x="42" y="81"/>
                    </a:cubicBezTo>
                    <a:cubicBezTo>
                      <a:pt x="42" y="81"/>
                      <a:pt x="36" y="63"/>
                      <a:pt x="49" y="63"/>
                    </a:cubicBezTo>
                    <a:cubicBezTo>
                      <a:pt x="63" y="62"/>
                      <a:pt x="61" y="76"/>
                      <a:pt x="56" y="77"/>
                    </a:cubicBezTo>
                    <a:cubicBezTo>
                      <a:pt x="51" y="79"/>
                      <a:pt x="48" y="74"/>
                      <a:pt x="52" y="72"/>
                    </a:cubicBezTo>
                    <a:cubicBezTo>
                      <a:pt x="52" y="72"/>
                      <a:pt x="55" y="72"/>
                      <a:pt x="55" y="69"/>
                    </a:cubicBezTo>
                    <a:cubicBezTo>
                      <a:pt x="54" y="66"/>
                      <a:pt x="45" y="67"/>
                      <a:pt x="45" y="73"/>
                    </a:cubicBezTo>
                    <a:cubicBezTo>
                      <a:pt x="45" y="79"/>
                      <a:pt x="46" y="83"/>
                      <a:pt x="52" y="83"/>
                    </a:cubicBezTo>
                    <a:cubicBezTo>
                      <a:pt x="57" y="83"/>
                      <a:pt x="66" y="80"/>
                      <a:pt x="67" y="74"/>
                    </a:cubicBezTo>
                    <a:cubicBezTo>
                      <a:pt x="67" y="74"/>
                      <a:pt x="76" y="81"/>
                      <a:pt x="79" y="73"/>
                    </a:cubicBezTo>
                    <a:cubicBezTo>
                      <a:pt x="79" y="73"/>
                      <a:pt x="78" y="53"/>
                      <a:pt x="94" y="53"/>
                    </a:cubicBezTo>
                    <a:cubicBezTo>
                      <a:pt x="110" y="53"/>
                      <a:pt x="110" y="70"/>
                      <a:pt x="107" y="74"/>
                    </a:cubicBezTo>
                    <a:cubicBezTo>
                      <a:pt x="107" y="74"/>
                      <a:pt x="99" y="76"/>
                      <a:pt x="100" y="71"/>
                    </a:cubicBezTo>
                    <a:cubicBezTo>
                      <a:pt x="100" y="71"/>
                      <a:pt x="106" y="70"/>
                      <a:pt x="104" y="63"/>
                    </a:cubicBezTo>
                    <a:cubicBezTo>
                      <a:pt x="102" y="56"/>
                      <a:pt x="85" y="55"/>
                      <a:pt x="84" y="67"/>
                    </a:cubicBezTo>
                    <a:cubicBezTo>
                      <a:pt x="83" y="79"/>
                      <a:pt x="90" y="78"/>
                      <a:pt x="90" y="78"/>
                    </a:cubicBezTo>
                    <a:cubicBezTo>
                      <a:pt x="90" y="78"/>
                      <a:pt x="83" y="100"/>
                      <a:pt x="106" y="96"/>
                    </a:cubicBezTo>
                    <a:cubicBezTo>
                      <a:pt x="106" y="96"/>
                      <a:pt x="117" y="107"/>
                      <a:pt x="126" y="104"/>
                    </a:cubicBezTo>
                    <a:cubicBezTo>
                      <a:pt x="135" y="102"/>
                      <a:pt x="140" y="94"/>
                      <a:pt x="140" y="94"/>
                    </a:cubicBezTo>
                    <a:cubicBezTo>
                      <a:pt x="140" y="94"/>
                      <a:pt x="159" y="86"/>
                      <a:pt x="155" y="67"/>
                    </a:cubicBezTo>
                    <a:cubicBezTo>
                      <a:pt x="155" y="67"/>
                      <a:pt x="153" y="61"/>
                      <a:pt x="155" y="60"/>
                    </a:cubicBezTo>
                    <a:cubicBezTo>
                      <a:pt x="155" y="60"/>
                      <a:pt x="159" y="49"/>
                      <a:pt x="152" y="43"/>
                    </a:cubicBezTo>
                    <a:cubicBezTo>
                      <a:pt x="145" y="37"/>
                      <a:pt x="133" y="41"/>
                      <a:pt x="134" y="52"/>
                    </a:cubicBezTo>
                    <a:cubicBezTo>
                      <a:pt x="134" y="62"/>
                      <a:pt x="144" y="57"/>
                      <a:pt x="141" y="50"/>
                    </a:cubicBezTo>
                    <a:cubicBezTo>
                      <a:pt x="141" y="50"/>
                      <a:pt x="144" y="47"/>
                      <a:pt x="146" y="49"/>
                    </a:cubicBezTo>
                    <a:cubicBezTo>
                      <a:pt x="147" y="51"/>
                      <a:pt x="146" y="63"/>
                      <a:pt x="137" y="61"/>
                    </a:cubicBezTo>
                    <a:cubicBezTo>
                      <a:pt x="127" y="59"/>
                      <a:pt x="125" y="39"/>
                      <a:pt x="143" y="38"/>
                    </a:cubicBezTo>
                    <a:cubicBezTo>
                      <a:pt x="143" y="38"/>
                      <a:pt x="146" y="21"/>
                      <a:pt x="129" y="20"/>
                    </a:cubicBezTo>
                    <a:cubicBezTo>
                      <a:pt x="129" y="20"/>
                      <a:pt x="121" y="0"/>
                      <a:pt x="97" y="7"/>
                    </a:cubicBezTo>
                    <a:cubicBezTo>
                      <a:pt x="97" y="7"/>
                      <a:pt x="86" y="4"/>
                      <a:pt x="81" y="10"/>
                    </a:cubicBezTo>
                    <a:cubicBezTo>
                      <a:pt x="81" y="10"/>
                      <a:pt x="69" y="10"/>
                      <a:pt x="70" y="22"/>
                    </a:cubicBezTo>
                    <a:cubicBezTo>
                      <a:pt x="71" y="35"/>
                      <a:pt x="85" y="31"/>
                      <a:pt x="85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77" y="28"/>
                      <a:pt x="78" y="22"/>
                    </a:cubicBezTo>
                    <a:cubicBezTo>
                      <a:pt x="80" y="16"/>
                      <a:pt x="89" y="19"/>
                      <a:pt x="89" y="27"/>
                    </a:cubicBezTo>
                    <a:cubicBezTo>
                      <a:pt x="89" y="35"/>
                      <a:pt x="73" y="36"/>
                      <a:pt x="71" y="32"/>
                    </a:cubicBezTo>
                    <a:cubicBezTo>
                      <a:pt x="71" y="32"/>
                      <a:pt x="69" y="44"/>
                      <a:pt x="59" y="42"/>
                    </a:cubicBezTo>
                    <a:cubicBezTo>
                      <a:pt x="48" y="39"/>
                      <a:pt x="54" y="28"/>
                      <a:pt x="59" y="29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8" y="37"/>
                      <a:pt x="62" y="37"/>
                    </a:cubicBezTo>
                    <a:cubicBezTo>
                      <a:pt x="65" y="37"/>
                      <a:pt x="73" y="24"/>
                      <a:pt x="59" y="21"/>
                    </a:cubicBezTo>
                    <a:cubicBezTo>
                      <a:pt x="46" y="18"/>
                      <a:pt x="45" y="35"/>
                      <a:pt x="45" y="37"/>
                    </a:cubicBezTo>
                    <a:cubicBezTo>
                      <a:pt x="45" y="37"/>
                      <a:pt x="26" y="40"/>
                      <a:pt x="27" y="62"/>
                    </a:cubicBezTo>
                    <a:cubicBezTo>
                      <a:pt x="27" y="62"/>
                      <a:pt x="10" y="64"/>
                      <a:pt x="14" y="91"/>
                    </a:cubicBezTo>
                    <a:cubicBezTo>
                      <a:pt x="14" y="91"/>
                      <a:pt x="1" y="104"/>
                      <a:pt x="10" y="120"/>
                    </a:cubicBezTo>
                    <a:cubicBezTo>
                      <a:pt x="10" y="120"/>
                      <a:pt x="0" y="136"/>
                      <a:pt x="13" y="149"/>
                    </a:cubicBezTo>
                    <a:close/>
                  </a:path>
                </a:pathLst>
              </a:custGeom>
              <a:solidFill>
                <a:srgbClr val="77150F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80FF2CA5-67F6-4B25-84B0-9907E3B70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426" y="1516748"/>
                <a:ext cx="375156" cy="495451"/>
              </a:xfrm>
              <a:custGeom>
                <a:avLst/>
                <a:gdLst>
                  <a:gd name="T0" fmla="*/ 0 w 135"/>
                  <a:gd name="T1" fmla="*/ 2 h 179"/>
                  <a:gd name="T2" fmla="*/ 15 w 135"/>
                  <a:gd name="T3" fmla="*/ 6 h 179"/>
                  <a:gd name="T4" fmla="*/ 30 w 135"/>
                  <a:gd name="T5" fmla="*/ 14 h 179"/>
                  <a:gd name="T6" fmla="*/ 44 w 135"/>
                  <a:gd name="T7" fmla="*/ 24 h 179"/>
                  <a:gd name="T8" fmla="*/ 59 w 135"/>
                  <a:gd name="T9" fmla="*/ 42 h 179"/>
                  <a:gd name="T10" fmla="*/ 66 w 135"/>
                  <a:gd name="T11" fmla="*/ 62 h 179"/>
                  <a:gd name="T12" fmla="*/ 80 w 135"/>
                  <a:gd name="T13" fmla="*/ 51 h 179"/>
                  <a:gd name="T14" fmla="*/ 71 w 135"/>
                  <a:gd name="T15" fmla="*/ 56 h 179"/>
                  <a:gd name="T16" fmla="*/ 67 w 135"/>
                  <a:gd name="T17" fmla="*/ 52 h 179"/>
                  <a:gd name="T18" fmla="*/ 78 w 135"/>
                  <a:gd name="T19" fmla="*/ 45 h 179"/>
                  <a:gd name="T20" fmla="*/ 83 w 135"/>
                  <a:gd name="T21" fmla="*/ 60 h 179"/>
                  <a:gd name="T22" fmla="*/ 94 w 135"/>
                  <a:gd name="T23" fmla="*/ 76 h 179"/>
                  <a:gd name="T24" fmla="*/ 84 w 135"/>
                  <a:gd name="T25" fmla="*/ 80 h 179"/>
                  <a:gd name="T26" fmla="*/ 83 w 135"/>
                  <a:gd name="T27" fmla="*/ 70 h 179"/>
                  <a:gd name="T28" fmla="*/ 85 w 135"/>
                  <a:gd name="T29" fmla="*/ 75 h 179"/>
                  <a:gd name="T30" fmla="*/ 83 w 135"/>
                  <a:gd name="T31" fmla="*/ 64 h 179"/>
                  <a:gd name="T32" fmla="*/ 80 w 135"/>
                  <a:gd name="T33" fmla="*/ 85 h 179"/>
                  <a:gd name="T34" fmla="*/ 86 w 135"/>
                  <a:gd name="T35" fmla="*/ 108 h 179"/>
                  <a:gd name="T36" fmla="*/ 74 w 135"/>
                  <a:gd name="T37" fmla="*/ 138 h 179"/>
                  <a:gd name="T38" fmla="*/ 57 w 135"/>
                  <a:gd name="T39" fmla="*/ 125 h 179"/>
                  <a:gd name="T40" fmla="*/ 74 w 135"/>
                  <a:gd name="T41" fmla="*/ 127 h 179"/>
                  <a:gd name="T42" fmla="*/ 70 w 135"/>
                  <a:gd name="T43" fmla="*/ 127 h 179"/>
                  <a:gd name="T44" fmla="*/ 65 w 135"/>
                  <a:gd name="T45" fmla="*/ 122 h 179"/>
                  <a:gd name="T46" fmla="*/ 68 w 135"/>
                  <a:gd name="T47" fmla="*/ 134 h 179"/>
                  <a:gd name="T48" fmla="*/ 80 w 135"/>
                  <a:gd name="T49" fmla="*/ 120 h 179"/>
                  <a:gd name="T50" fmla="*/ 64 w 135"/>
                  <a:gd name="T51" fmla="*/ 109 h 179"/>
                  <a:gd name="T52" fmla="*/ 42 w 135"/>
                  <a:gd name="T53" fmla="*/ 107 h 179"/>
                  <a:gd name="T54" fmla="*/ 21 w 135"/>
                  <a:gd name="T55" fmla="*/ 118 h 179"/>
                  <a:gd name="T56" fmla="*/ 23 w 135"/>
                  <a:gd name="T57" fmla="*/ 138 h 179"/>
                  <a:gd name="T58" fmla="*/ 34 w 135"/>
                  <a:gd name="T59" fmla="*/ 162 h 179"/>
                  <a:gd name="T60" fmla="*/ 53 w 135"/>
                  <a:gd name="T61" fmla="*/ 171 h 179"/>
                  <a:gd name="T62" fmla="*/ 63 w 135"/>
                  <a:gd name="T63" fmla="*/ 156 h 179"/>
                  <a:gd name="T64" fmla="*/ 48 w 135"/>
                  <a:gd name="T65" fmla="*/ 153 h 179"/>
                  <a:gd name="T66" fmla="*/ 53 w 135"/>
                  <a:gd name="T67" fmla="*/ 156 h 179"/>
                  <a:gd name="T68" fmla="*/ 52 w 135"/>
                  <a:gd name="T69" fmla="*/ 162 h 179"/>
                  <a:gd name="T70" fmla="*/ 44 w 135"/>
                  <a:gd name="T71" fmla="*/ 151 h 179"/>
                  <a:gd name="T72" fmla="*/ 66 w 135"/>
                  <a:gd name="T73" fmla="*/ 156 h 179"/>
                  <a:gd name="T74" fmla="*/ 59 w 135"/>
                  <a:gd name="T75" fmla="*/ 173 h 179"/>
                  <a:gd name="T76" fmla="*/ 80 w 135"/>
                  <a:gd name="T77" fmla="*/ 170 h 179"/>
                  <a:gd name="T78" fmla="*/ 104 w 135"/>
                  <a:gd name="T79" fmla="*/ 166 h 179"/>
                  <a:gd name="T80" fmla="*/ 100 w 135"/>
                  <a:gd name="T81" fmla="*/ 147 h 179"/>
                  <a:gd name="T82" fmla="*/ 89 w 135"/>
                  <a:gd name="T83" fmla="*/ 152 h 179"/>
                  <a:gd name="T84" fmla="*/ 96 w 135"/>
                  <a:gd name="T85" fmla="*/ 156 h 179"/>
                  <a:gd name="T86" fmla="*/ 99 w 135"/>
                  <a:gd name="T87" fmla="*/ 158 h 179"/>
                  <a:gd name="T88" fmla="*/ 84 w 135"/>
                  <a:gd name="T89" fmla="*/ 154 h 179"/>
                  <a:gd name="T90" fmla="*/ 99 w 135"/>
                  <a:gd name="T91" fmla="*/ 143 h 179"/>
                  <a:gd name="T92" fmla="*/ 109 w 135"/>
                  <a:gd name="T93" fmla="*/ 128 h 179"/>
                  <a:gd name="T94" fmla="*/ 110 w 135"/>
                  <a:gd name="T95" fmla="*/ 143 h 179"/>
                  <a:gd name="T96" fmla="*/ 110 w 135"/>
                  <a:gd name="T97" fmla="*/ 139 h 179"/>
                  <a:gd name="T98" fmla="*/ 110 w 135"/>
                  <a:gd name="T99" fmla="*/ 132 h 179"/>
                  <a:gd name="T100" fmla="*/ 110 w 135"/>
                  <a:gd name="T101" fmla="*/ 149 h 179"/>
                  <a:gd name="T102" fmla="*/ 123 w 135"/>
                  <a:gd name="T103" fmla="*/ 117 h 179"/>
                  <a:gd name="T104" fmla="*/ 115 w 135"/>
                  <a:gd name="T105" fmla="*/ 78 h 179"/>
                  <a:gd name="T106" fmla="*/ 99 w 135"/>
                  <a:gd name="T107" fmla="*/ 47 h 179"/>
                  <a:gd name="T108" fmla="*/ 79 w 135"/>
                  <a:gd name="T109" fmla="*/ 25 h 179"/>
                  <a:gd name="T110" fmla="*/ 54 w 135"/>
                  <a:gd name="T111" fmla="*/ 13 h 179"/>
                  <a:gd name="T112" fmla="*/ 27 w 135"/>
                  <a:gd name="T113" fmla="*/ 3 h 179"/>
                  <a:gd name="T114" fmla="*/ 22 w 135"/>
                  <a:gd name="T115" fmla="*/ 2 h 179"/>
                  <a:gd name="T116" fmla="*/ 0 w 135"/>
                  <a:gd name="T117" fmla="*/ 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179">
                    <a:moveTo>
                      <a:pt x="0" y="2"/>
                    </a:moveTo>
                    <a:cubicBezTo>
                      <a:pt x="0" y="2"/>
                      <a:pt x="12" y="2"/>
                      <a:pt x="15" y="6"/>
                    </a:cubicBezTo>
                    <a:cubicBezTo>
                      <a:pt x="18" y="10"/>
                      <a:pt x="27" y="15"/>
                      <a:pt x="30" y="14"/>
                    </a:cubicBezTo>
                    <a:cubicBezTo>
                      <a:pt x="30" y="14"/>
                      <a:pt x="34" y="24"/>
                      <a:pt x="44" y="24"/>
                    </a:cubicBezTo>
                    <a:cubicBezTo>
                      <a:pt x="44" y="24"/>
                      <a:pt x="46" y="40"/>
                      <a:pt x="59" y="42"/>
                    </a:cubicBezTo>
                    <a:cubicBezTo>
                      <a:pt x="59" y="42"/>
                      <a:pt x="57" y="57"/>
                      <a:pt x="66" y="62"/>
                    </a:cubicBezTo>
                    <a:cubicBezTo>
                      <a:pt x="76" y="66"/>
                      <a:pt x="83" y="57"/>
                      <a:pt x="80" y="51"/>
                    </a:cubicBezTo>
                    <a:cubicBezTo>
                      <a:pt x="77" y="45"/>
                      <a:pt x="71" y="51"/>
                      <a:pt x="71" y="56"/>
                    </a:cubicBezTo>
                    <a:cubicBezTo>
                      <a:pt x="71" y="56"/>
                      <a:pt x="67" y="57"/>
                      <a:pt x="67" y="52"/>
                    </a:cubicBezTo>
                    <a:cubicBezTo>
                      <a:pt x="67" y="47"/>
                      <a:pt x="72" y="44"/>
                      <a:pt x="78" y="45"/>
                    </a:cubicBezTo>
                    <a:cubicBezTo>
                      <a:pt x="83" y="46"/>
                      <a:pt x="85" y="58"/>
                      <a:pt x="83" y="60"/>
                    </a:cubicBezTo>
                    <a:cubicBezTo>
                      <a:pt x="83" y="60"/>
                      <a:pt x="98" y="63"/>
                      <a:pt x="94" y="76"/>
                    </a:cubicBezTo>
                    <a:cubicBezTo>
                      <a:pt x="94" y="76"/>
                      <a:pt x="92" y="81"/>
                      <a:pt x="84" y="80"/>
                    </a:cubicBezTo>
                    <a:cubicBezTo>
                      <a:pt x="76" y="78"/>
                      <a:pt x="82" y="69"/>
                      <a:pt x="83" y="70"/>
                    </a:cubicBezTo>
                    <a:cubicBezTo>
                      <a:pt x="85" y="71"/>
                      <a:pt x="83" y="75"/>
                      <a:pt x="85" y="75"/>
                    </a:cubicBezTo>
                    <a:cubicBezTo>
                      <a:pt x="87" y="75"/>
                      <a:pt x="93" y="67"/>
                      <a:pt x="83" y="64"/>
                    </a:cubicBezTo>
                    <a:cubicBezTo>
                      <a:pt x="73" y="61"/>
                      <a:pt x="69" y="79"/>
                      <a:pt x="80" y="85"/>
                    </a:cubicBezTo>
                    <a:cubicBezTo>
                      <a:pt x="80" y="85"/>
                      <a:pt x="73" y="100"/>
                      <a:pt x="86" y="108"/>
                    </a:cubicBezTo>
                    <a:cubicBezTo>
                      <a:pt x="86" y="108"/>
                      <a:pt x="87" y="135"/>
                      <a:pt x="74" y="138"/>
                    </a:cubicBezTo>
                    <a:cubicBezTo>
                      <a:pt x="61" y="140"/>
                      <a:pt x="58" y="132"/>
                      <a:pt x="57" y="125"/>
                    </a:cubicBezTo>
                    <a:cubicBezTo>
                      <a:pt x="57" y="119"/>
                      <a:pt x="75" y="112"/>
                      <a:pt x="74" y="127"/>
                    </a:cubicBezTo>
                    <a:cubicBezTo>
                      <a:pt x="74" y="127"/>
                      <a:pt x="72" y="129"/>
                      <a:pt x="70" y="127"/>
                    </a:cubicBezTo>
                    <a:cubicBezTo>
                      <a:pt x="69" y="125"/>
                      <a:pt x="70" y="122"/>
                      <a:pt x="65" y="122"/>
                    </a:cubicBezTo>
                    <a:cubicBezTo>
                      <a:pt x="60" y="122"/>
                      <a:pt x="62" y="134"/>
                      <a:pt x="68" y="134"/>
                    </a:cubicBezTo>
                    <a:cubicBezTo>
                      <a:pt x="74" y="135"/>
                      <a:pt x="81" y="129"/>
                      <a:pt x="80" y="120"/>
                    </a:cubicBezTo>
                    <a:cubicBezTo>
                      <a:pt x="80" y="112"/>
                      <a:pt x="70" y="107"/>
                      <a:pt x="64" y="109"/>
                    </a:cubicBezTo>
                    <a:cubicBezTo>
                      <a:pt x="64" y="109"/>
                      <a:pt x="54" y="95"/>
                      <a:pt x="42" y="107"/>
                    </a:cubicBezTo>
                    <a:cubicBezTo>
                      <a:pt x="42" y="107"/>
                      <a:pt x="27" y="105"/>
                      <a:pt x="21" y="118"/>
                    </a:cubicBezTo>
                    <a:cubicBezTo>
                      <a:pt x="14" y="131"/>
                      <a:pt x="23" y="138"/>
                      <a:pt x="23" y="138"/>
                    </a:cubicBezTo>
                    <a:cubicBezTo>
                      <a:pt x="23" y="138"/>
                      <a:pt x="10" y="156"/>
                      <a:pt x="34" y="162"/>
                    </a:cubicBezTo>
                    <a:cubicBezTo>
                      <a:pt x="34" y="162"/>
                      <a:pt x="35" y="174"/>
                      <a:pt x="53" y="171"/>
                    </a:cubicBezTo>
                    <a:cubicBezTo>
                      <a:pt x="53" y="171"/>
                      <a:pt x="63" y="165"/>
                      <a:pt x="63" y="156"/>
                    </a:cubicBezTo>
                    <a:cubicBezTo>
                      <a:pt x="62" y="148"/>
                      <a:pt x="48" y="146"/>
                      <a:pt x="48" y="153"/>
                    </a:cubicBezTo>
                    <a:cubicBezTo>
                      <a:pt x="48" y="153"/>
                      <a:pt x="46" y="158"/>
                      <a:pt x="53" y="156"/>
                    </a:cubicBezTo>
                    <a:cubicBezTo>
                      <a:pt x="53" y="156"/>
                      <a:pt x="55" y="161"/>
                      <a:pt x="52" y="162"/>
                    </a:cubicBezTo>
                    <a:cubicBezTo>
                      <a:pt x="49" y="163"/>
                      <a:pt x="43" y="161"/>
                      <a:pt x="44" y="151"/>
                    </a:cubicBezTo>
                    <a:cubicBezTo>
                      <a:pt x="44" y="141"/>
                      <a:pt x="65" y="140"/>
                      <a:pt x="66" y="156"/>
                    </a:cubicBezTo>
                    <a:cubicBezTo>
                      <a:pt x="67" y="171"/>
                      <a:pt x="59" y="173"/>
                      <a:pt x="59" y="173"/>
                    </a:cubicBezTo>
                    <a:cubicBezTo>
                      <a:pt x="59" y="173"/>
                      <a:pt x="72" y="179"/>
                      <a:pt x="80" y="170"/>
                    </a:cubicBezTo>
                    <a:cubicBezTo>
                      <a:pt x="80" y="170"/>
                      <a:pt x="98" y="173"/>
                      <a:pt x="104" y="166"/>
                    </a:cubicBezTo>
                    <a:cubicBezTo>
                      <a:pt x="109" y="158"/>
                      <a:pt x="106" y="151"/>
                      <a:pt x="100" y="147"/>
                    </a:cubicBezTo>
                    <a:cubicBezTo>
                      <a:pt x="94" y="143"/>
                      <a:pt x="89" y="150"/>
                      <a:pt x="89" y="152"/>
                    </a:cubicBezTo>
                    <a:cubicBezTo>
                      <a:pt x="89" y="155"/>
                      <a:pt x="91" y="160"/>
                      <a:pt x="96" y="156"/>
                    </a:cubicBezTo>
                    <a:cubicBezTo>
                      <a:pt x="96" y="156"/>
                      <a:pt x="99" y="155"/>
                      <a:pt x="99" y="158"/>
                    </a:cubicBezTo>
                    <a:cubicBezTo>
                      <a:pt x="99" y="161"/>
                      <a:pt x="84" y="166"/>
                      <a:pt x="84" y="154"/>
                    </a:cubicBezTo>
                    <a:cubicBezTo>
                      <a:pt x="83" y="143"/>
                      <a:pt x="95" y="142"/>
                      <a:pt x="99" y="143"/>
                    </a:cubicBezTo>
                    <a:cubicBezTo>
                      <a:pt x="99" y="143"/>
                      <a:pt x="98" y="128"/>
                      <a:pt x="109" y="128"/>
                    </a:cubicBezTo>
                    <a:cubicBezTo>
                      <a:pt x="119" y="128"/>
                      <a:pt x="121" y="144"/>
                      <a:pt x="110" y="143"/>
                    </a:cubicBezTo>
                    <a:cubicBezTo>
                      <a:pt x="110" y="143"/>
                      <a:pt x="108" y="139"/>
                      <a:pt x="110" y="139"/>
                    </a:cubicBezTo>
                    <a:cubicBezTo>
                      <a:pt x="112" y="139"/>
                      <a:pt x="116" y="134"/>
                      <a:pt x="110" y="132"/>
                    </a:cubicBezTo>
                    <a:cubicBezTo>
                      <a:pt x="103" y="129"/>
                      <a:pt x="101" y="147"/>
                      <a:pt x="110" y="149"/>
                    </a:cubicBezTo>
                    <a:cubicBezTo>
                      <a:pt x="119" y="151"/>
                      <a:pt x="135" y="139"/>
                      <a:pt x="123" y="117"/>
                    </a:cubicBezTo>
                    <a:cubicBezTo>
                      <a:pt x="123" y="117"/>
                      <a:pt x="132" y="87"/>
                      <a:pt x="115" y="78"/>
                    </a:cubicBezTo>
                    <a:cubicBezTo>
                      <a:pt x="115" y="78"/>
                      <a:pt x="115" y="59"/>
                      <a:pt x="99" y="47"/>
                    </a:cubicBezTo>
                    <a:cubicBezTo>
                      <a:pt x="99" y="47"/>
                      <a:pt x="93" y="31"/>
                      <a:pt x="79" y="25"/>
                    </a:cubicBezTo>
                    <a:cubicBezTo>
                      <a:pt x="79" y="25"/>
                      <a:pt x="71" y="13"/>
                      <a:pt x="54" y="13"/>
                    </a:cubicBezTo>
                    <a:cubicBezTo>
                      <a:pt x="54" y="13"/>
                      <a:pt x="48" y="4"/>
                      <a:pt x="27" y="3"/>
                    </a:cubicBezTo>
                    <a:cubicBezTo>
                      <a:pt x="27" y="3"/>
                      <a:pt x="25" y="6"/>
                      <a:pt x="22" y="2"/>
                    </a:cubicBezTo>
                    <a:cubicBezTo>
                      <a:pt x="22" y="2"/>
                      <a:pt x="7" y="0"/>
                      <a:pt x="0" y="2"/>
                    </a:cubicBezTo>
                    <a:close/>
                  </a:path>
                </a:pathLst>
              </a:custGeom>
              <a:solidFill>
                <a:srgbClr val="A0613E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4DF1A347-6902-4930-B7F3-743DC2D6B0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2754" y="3768138"/>
              <a:ext cx="378044" cy="378850"/>
            </a:xfrm>
            <a:custGeom>
              <a:avLst/>
              <a:gdLst>
                <a:gd name="T0" fmla="*/ 12123 w 12728"/>
                <a:gd name="T1" fmla="*/ 2794 h 12755"/>
                <a:gd name="T2" fmla="*/ 11574 w 12728"/>
                <a:gd name="T3" fmla="*/ 3342 h 12755"/>
                <a:gd name="T4" fmla="*/ 9386 w 12728"/>
                <a:gd name="T5" fmla="*/ 1151 h 12755"/>
                <a:gd name="T6" fmla="*/ 9932 w 12728"/>
                <a:gd name="T7" fmla="*/ 605 h 12755"/>
                <a:gd name="T8" fmla="*/ 12123 w 12728"/>
                <a:gd name="T9" fmla="*/ 605 h 12755"/>
                <a:gd name="T10" fmla="*/ 12123 w 12728"/>
                <a:gd name="T11" fmla="*/ 2794 h 12755"/>
                <a:gd name="T12" fmla="*/ 10479 w 12728"/>
                <a:gd name="T13" fmla="*/ 4436 h 12755"/>
                <a:gd name="T14" fmla="*/ 7742 w 12728"/>
                <a:gd name="T15" fmla="*/ 7169 h 12755"/>
                <a:gd name="T16" fmla="*/ 3926 w 12728"/>
                <a:gd name="T17" fmla="*/ 8827 h 12755"/>
                <a:gd name="T18" fmla="*/ 5551 w 12728"/>
                <a:gd name="T19" fmla="*/ 4980 h 12755"/>
                <a:gd name="T20" fmla="*/ 8290 w 12728"/>
                <a:gd name="T21" fmla="*/ 2245 h 12755"/>
                <a:gd name="T22" fmla="*/ 10479 w 12728"/>
                <a:gd name="T23" fmla="*/ 4436 h 12755"/>
                <a:gd name="T24" fmla="*/ 4711 w 12728"/>
                <a:gd name="T25" fmla="*/ 1735 h 12755"/>
                <a:gd name="T26" fmla="*/ 2356 w 12728"/>
                <a:gd name="T27" fmla="*/ 1735 h 12755"/>
                <a:gd name="T28" fmla="*/ 1570 w 12728"/>
                <a:gd name="T29" fmla="*/ 2522 h 12755"/>
                <a:gd name="T30" fmla="*/ 1570 w 12728"/>
                <a:gd name="T31" fmla="*/ 10392 h 12755"/>
                <a:gd name="T32" fmla="*/ 2356 w 12728"/>
                <a:gd name="T33" fmla="*/ 11179 h 12755"/>
                <a:gd name="T34" fmla="*/ 10210 w 12728"/>
                <a:gd name="T35" fmla="*/ 11179 h 12755"/>
                <a:gd name="T36" fmla="*/ 10995 w 12728"/>
                <a:gd name="T37" fmla="*/ 10392 h 12755"/>
                <a:gd name="T38" fmla="*/ 10995 w 12728"/>
                <a:gd name="T39" fmla="*/ 7245 h 12755"/>
                <a:gd name="T40" fmla="*/ 11780 w 12728"/>
                <a:gd name="T41" fmla="*/ 6458 h 12755"/>
                <a:gd name="T42" fmla="*/ 12565 w 12728"/>
                <a:gd name="T43" fmla="*/ 7245 h 12755"/>
                <a:gd name="T44" fmla="*/ 12565 w 12728"/>
                <a:gd name="T45" fmla="*/ 11181 h 12755"/>
                <a:gd name="T46" fmla="*/ 10995 w 12728"/>
                <a:gd name="T47" fmla="*/ 12755 h 12755"/>
                <a:gd name="T48" fmla="*/ 1570 w 12728"/>
                <a:gd name="T49" fmla="*/ 12755 h 12755"/>
                <a:gd name="T50" fmla="*/ 0 w 12728"/>
                <a:gd name="T51" fmla="*/ 11181 h 12755"/>
                <a:gd name="T52" fmla="*/ 0 w 12728"/>
                <a:gd name="T53" fmla="*/ 1735 h 12755"/>
                <a:gd name="T54" fmla="*/ 1570 w 12728"/>
                <a:gd name="T55" fmla="*/ 161 h 12755"/>
                <a:gd name="T56" fmla="*/ 4711 w 12728"/>
                <a:gd name="T57" fmla="*/ 161 h 12755"/>
                <a:gd name="T58" fmla="*/ 5496 w 12728"/>
                <a:gd name="T59" fmla="*/ 948 h 12755"/>
                <a:gd name="T60" fmla="*/ 4711 w 12728"/>
                <a:gd name="T61" fmla="*/ 1735 h 12755"/>
                <a:gd name="T62" fmla="*/ 4711 w 12728"/>
                <a:gd name="T63" fmla="*/ 1735 h 1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28" h="12755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rgbClr val="E6D8C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4E9D2AD9-24F4-4EFB-A76E-D576BC5D9C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5809" y="3768138"/>
              <a:ext cx="378850" cy="378850"/>
            </a:xfrm>
            <a:custGeom>
              <a:avLst/>
              <a:gdLst>
                <a:gd name="T0" fmla="*/ 648 w 7768"/>
                <a:gd name="T1" fmla="*/ 2589 h 7768"/>
                <a:gd name="T2" fmla="*/ 0 w 7768"/>
                <a:gd name="T3" fmla="*/ 3237 h 7768"/>
                <a:gd name="T4" fmla="*/ 0 w 7768"/>
                <a:gd name="T5" fmla="*/ 7120 h 7768"/>
                <a:gd name="T6" fmla="*/ 648 w 7768"/>
                <a:gd name="T7" fmla="*/ 7768 h 7768"/>
                <a:gd name="T8" fmla="*/ 1295 w 7768"/>
                <a:gd name="T9" fmla="*/ 7120 h 7768"/>
                <a:gd name="T10" fmla="*/ 1295 w 7768"/>
                <a:gd name="T11" fmla="*/ 3237 h 7768"/>
                <a:gd name="T12" fmla="*/ 648 w 7768"/>
                <a:gd name="T13" fmla="*/ 2589 h 7768"/>
                <a:gd name="T14" fmla="*/ 2805 w 7768"/>
                <a:gd name="T15" fmla="*/ 0 h 7768"/>
                <a:gd name="T16" fmla="*/ 2158 w 7768"/>
                <a:gd name="T17" fmla="*/ 648 h 7768"/>
                <a:gd name="T18" fmla="*/ 2158 w 7768"/>
                <a:gd name="T19" fmla="*/ 7120 h 7768"/>
                <a:gd name="T20" fmla="*/ 2805 w 7768"/>
                <a:gd name="T21" fmla="*/ 7768 h 7768"/>
                <a:gd name="T22" fmla="*/ 3453 w 7768"/>
                <a:gd name="T23" fmla="*/ 7120 h 7768"/>
                <a:gd name="T24" fmla="*/ 3453 w 7768"/>
                <a:gd name="T25" fmla="*/ 648 h 7768"/>
                <a:gd name="T26" fmla="*/ 2805 w 7768"/>
                <a:gd name="T27" fmla="*/ 0 h 7768"/>
                <a:gd name="T28" fmla="*/ 4963 w 7768"/>
                <a:gd name="T29" fmla="*/ 3884 h 7768"/>
                <a:gd name="T30" fmla="*/ 4316 w 7768"/>
                <a:gd name="T31" fmla="*/ 4531 h 7768"/>
                <a:gd name="T32" fmla="*/ 4316 w 7768"/>
                <a:gd name="T33" fmla="*/ 7120 h 7768"/>
                <a:gd name="T34" fmla="*/ 4963 w 7768"/>
                <a:gd name="T35" fmla="*/ 7768 h 7768"/>
                <a:gd name="T36" fmla="*/ 5610 w 7768"/>
                <a:gd name="T37" fmla="*/ 7120 h 7768"/>
                <a:gd name="T38" fmla="*/ 5610 w 7768"/>
                <a:gd name="T39" fmla="*/ 4531 h 7768"/>
                <a:gd name="T40" fmla="*/ 4963 w 7768"/>
                <a:gd name="T41" fmla="*/ 3884 h 7768"/>
                <a:gd name="T42" fmla="*/ 7121 w 7768"/>
                <a:gd name="T43" fmla="*/ 1942 h 7768"/>
                <a:gd name="T44" fmla="*/ 6473 w 7768"/>
                <a:gd name="T45" fmla="*/ 2589 h 7768"/>
                <a:gd name="T46" fmla="*/ 6473 w 7768"/>
                <a:gd name="T47" fmla="*/ 7120 h 7768"/>
                <a:gd name="T48" fmla="*/ 7121 w 7768"/>
                <a:gd name="T49" fmla="*/ 7768 h 7768"/>
                <a:gd name="T50" fmla="*/ 7768 w 7768"/>
                <a:gd name="T51" fmla="*/ 7120 h 7768"/>
                <a:gd name="T52" fmla="*/ 7768 w 7768"/>
                <a:gd name="T53" fmla="*/ 2589 h 7768"/>
                <a:gd name="T54" fmla="*/ 7121 w 7768"/>
                <a:gd name="T55" fmla="*/ 1942 h 7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68" h="7768">
                  <a:moveTo>
                    <a:pt x="648" y="2589"/>
                  </a:moveTo>
                  <a:cubicBezTo>
                    <a:pt x="292" y="2589"/>
                    <a:pt x="0" y="2881"/>
                    <a:pt x="0" y="3237"/>
                  </a:cubicBezTo>
                  <a:lnTo>
                    <a:pt x="0" y="7120"/>
                  </a:lnTo>
                  <a:cubicBezTo>
                    <a:pt x="0" y="7476"/>
                    <a:pt x="292" y="7768"/>
                    <a:pt x="648" y="7768"/>
                  </a:cubicBezTo>
                  <a:cubicBezTo>
                    <a:pt x="1004" y="7768"/>
                    <a:pt x="1295" y="7476"/>
                    <a:pt x="1295" y="7120"/>
                  </a:cubicBezTo>
                  <a:lnTo>
                    <a:pt x="1295" y="3237"/>
                  </a:lnTo>
                  <a:cubicBezTo>
                    <a:pt x="1295" y="2881"/>
                    <a:pt x="1004" y="2589"/>
                    <a:pt x="648" y="2589"/>
                  </a:cubicBezTo>
                  <a:close/>
                  <a:moveTo>
                    <a:pt x="2805" y="0"/>
                  </a:moveTo>
                  <a:cubicBezTo>
                    <a:pt x="2449" y="0"/>
                    <a:pt x="2158" y="292"/>
                    <a:pt x="2158" y="648"/>
                  </a:cubicBezTo>
                  <a:lnTo>
                    <a:pt x="2158" y="7120"/>
                  </a:lnTo>
                  <a:cubicBezTo>
                    <a:pt x="2158" y="7476"/>
                    <a:pt x="2449" y="7768"/>
                    <a:pt x="2805" y="7768"/>
                  </a:cubicBezTo>
                  <a:cubicBezTo>
                    <a:pt x="3161" y="7768"/>
                    <a:pt x="3453" y="7476"/>
                    <a:pt x="3453" y="7120"/>
                  </a:cubicBezTo>
                  <a:lnTo>
                    <a:pt x="3453" y="648"/>
                  </a:lnTo>
                  <a:cubicBezTo>
                    <a:pt x="3453" y="292"/>
                    <a:pt x="3161" y="0"/>
                    <a:pt x="2805" y="0"/>
                  </a:cubicBezTo>
                  <a:close/>
                  <a:moveTo>
                    <a:pt x="4963" y="3884"/>
                  </a:moveTo>
                  <a:cubicBezTo>
                    <a:pt x="4607" y="3884"/>
                    <a:pt x="4316" y="4175"/>
                    <a:pt x="4316" y="4531"/>
                  </a:cubicBezTo>
                  <a:lnTo>
                    <a:pt x="4316" y="7120"/>
                  </a:lnTo>
                  <a:cubicBezTo>
                    <a:pt x="4316" y="7476"/>
                    <a:pt x="4607" y="7768"/>
                    <a:pt x="4963" y="7768"/>
                  </a:cubicBezTo>
                  <a:cubicBezTo>
                    <a:pt x="5319" y="7768"/>
                    <a:pt x="5610" y="7476"/>
                    <a:pt x="5610" y="7120"/>
                  </a:cubicBezTo>
                  <a:lnTo>
                    <a:pt x="5610" y="4531"/>
                  </a:lnTo>
                  <a:cubicBezTo>
                    <a:pt x="5610" y="4175"/>
                    <a:pt x="5319" y="3884"/>
                    <a:pt x="4963" y="3884"/>
                  </a:cubicBezTo>
                  <a:close/>
                  <a:moveTo>
                    <a:pt x="7121" y="1942"/>
                  </a:moveTo>
                  <a:cubicBezTo>
                    <a:pt x="6765" y="1942"/>
                    <a:pt x="6473" y="2234"/>
                    <a:pt x="6473" y="2589"/>
                  </a:cubicBezTo>
                  <a:lnTo>
                    <a:pt x="6473" y="7120"/>
                  </a:lnTo>
                  <a:cubicBezTo>
                    <a:pt x="6473" y="7476"/>
                    <a:pt x="6765" y="7768"/>
                    <a:pt x="7121" y="7768"/>
                  </a:cubicBezTo>
                  <a:cubicBezTo>
                    <a:pt x="7476" y="7768"/>
                    <a:pt x="7768" y="7476"/>
                    <a:pt x="7768" y="7120"/>
                  </a:cubicBezTo>
                  <a:lnTo>
                    <a:pt x="7768" y="2589"/>
                  </a:lnTo>
                  <a:cubicBezTo>
                    <a:pt x="7768" y="2234"/>
                    <a:pt x="7476" y="1942"/>
                    <a:pt x="7121" y="1942"/>
                  </a:cubicBezTo>
                  <a:close/>
                </a:path>
              </a:pathLst>
            </a:custGeom>
            <a:solidFill>
              <a:srgbClr val="E6D8C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189300C4-378C-48E2-97D2-EA8826F236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9692" y="3084340"/>
              <a:ext cx="248515" cy="378853"/>
            </a:xfrm>
            <a:custGeom>
              <a:avLst/>
              <a:gdLst>
                <a:gd name="T0" fmla="*/ 2621 w 8263"/>
                <a:gd name="T1" fmla="*/ 2307 h 12594"/>
                <a:gd name="T2" fmla="*/ 3643 w 8263"/>
                <a:gd name="T3" fmla="*/ 1308 h 12594"/>
                <a:gd name="T4" fmla="*/ 4777 w 8263"/>
                <a:gd name="T5" fmla="*/ 1308 h 12594"/>
                <a:gd name="T6" fmla="*/ 5799 w 8263"/>
                <a:gd name="T7" fmla="*/ 2307 h 12594"/>
                <a:gd name="T8" fmla="*/ 5799 w 8263"/>
                <a:gd name="T9" fmla="*/ 4735 h 12594"/>
                <a:gd name="T10" fmla="*/ 7139 w 8263"/>
                <a:gd name="T11" fmla="*/ 4735 h 12594"/>
                <a:gd name="T12" fmla="*/ 7139 w 8263"/>
                <a:gd name="T13" fmla="*/ 2307 h 12594"/>
                <a:gd name="T14" fmla="*/ 4777 w 8263"/>
                <a:gd name="T15" fmla="*/ 0 h 12594"/>
                <a:gd name="T16" fmla="*/ 3643 w 8263"/>
                <a:gd name="T17" fmla="*/ 0 h 12594"/>
                <a:gd name="T18" fmla="*/ 1282 w 8263"/>
                <a:gd name="T19" fmla="*/ 2307 h 12594"/>
                <a:gd name="T20" fmla="*/ 1282 w 8263"/>
                <a:gd name="T21" fmla="*/ 3426 h 12594"/>
                <a:gd name="T22" fmla="*/ 2621 w 8263"/>
                <a:gd name="T23" fmla="*/ 3426 h 12594"/>
                <a:gd name="T24" fmla="*/ 2621 w 8263"/>
                <a:gd name="T25" fmla="*/ 2307 h 12594"/>
                <a:gd name="T26" fmla="*/ 0 w 8263"/>
                <a:gd name="T27" fmla="*/ 5432 h 12594"/>
                <a:gd name="T28" fmla="*/ 0 w 8263"/>
                <a:gd name="T29" fmla="*/ 9095 h 12594"/>
                <a:gd name="T30" fmla="*/ 3581 w 8263"/>
                <a:gd name="T31" fmla="*/ 12594 h 12594"/>
                <a:gd name="T32" fmla="*/ 4683 w 8263"/>
                <a:gd name="T33" fmla="*/ 12594 h 12594"/>
                <a:gd name="T34" fmla="*/ 8263 w 8263"/>
                <a:gd name="T35" fmla="*/ 9095 h 12594"/>
                <a:gd name="T36" fmla="*/ 8263 w 8263"/>
                <a:gd name="T37" fmla="*/ 5432 h 12594"/>
                <a:gd name="T38" fmla="*/ 0 w 8263"/>
                <a:gd name="T39" fmla="*/ 5432 h 12594"/>
                <a:gd name="T40" fmla="*/ 4656 w 8263"/>
                <a:gd name="T41" fmla="*/ 8691 h 12594"/>
                <a:gd name="T42" fmla="*/ 4656 w 8263"/>
                <a:gd name="T43" fmla="*/ 10294 h 12594"/>
                <a:gd name="T44" fmla="*/ 4299 w 8263"/>
                <a:gd name="T45" fmla="*/ 10643 h 12594"/>
                <a:gd name="T46" fmla="*/ 3942 w 8263"/>
                <a:gd name="T47" fmla="*/ 10294 h 12594"/>
                <a:gd name="T48" fmla="*/ 3942 w 8263"/>
                <a:gd name="T49" fmla="*/ 8691 h 12594"/>
                <a:gd name="T50" fmla="*/ 3369 w 8263"/>
                <a:gd name="T51" fmla="*/ 7851 h 12594"/>
                <a:gd name="T52" fmla="*/ 4301 w 8263"/>
                <a:gd name="T53" fmla="*/ 6940 h 12594"/>
                <a:gd name="T54" fmla="*/ 5232 w 8263"/>
                <a:gd name="T55" fmla="*/ 7851 h 12594"/>
                <a:gd name="T56" fmla="*/ 4656 w 8263"/>
                <a:gd name="T57" fmla="*/ 8691 h 12594"/>
                <a:gd name="T58" fmla="*/ 4656 w 8263"/>
                <a:gd name="T59" fmla="*/ 8691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63" h="12594">
                  <a:moveTo>
                    <a:pt x="2621" y="2307"/>
                  </a:moveTo>
                  <a:cubicBezTo>
                    <a:pt x="2622" y="1756"/>
                    <a:pt x="3079" y="1309"/>
                    <a:pt x="3643" y="1308"/>
                  </a:cubicBezTo>
                  <a:lnTo>
                    <a:pt x="4777" y="1308"/>
                  </a:lnTo>
                  <a:cubicBezTo>
                    <a:pt x="5341" y="1309"/>
                    <a:pt x="5798" y="1756"/>
                    <a:pt x="5799" y="2307"/>
                  </a:cubicBezTo>
                  <a:lnTo>
                    <a:pt x="5799" y="4735"/>
                  </a:lnTo>
                  <a:lnTo>
                    <a:pt x="7139" y="4735"/>
                  </a:lnTo>
                  <a:lnTo>
                    <a:pt x="7139" y="2307"/>
                  </a:lnTo>
                  <a:cubicBezTo>
                    <a:pt x="7138" y="1033"/>
                    <a:pt x="6082" y="0"/>
                    <a:pt x="4777" y="0"/>
                  </a:cubicBezTo>
                  <a:lnTo>
                    <a:pt x="3643" y="0"/>
                  </a:lnTo>
                  <a:cubicBezTo>
                    <a:pt x="2339" y="0"/>
                    <a:pt x="1282" y="1033"/>
                    <a:pt x="1282" y="2307"/>
                  </a:cubicBezTo>
                  <a:lnTo>
                    <a:pt x="1282" y="3426"/>
                  </a:lnTo>
                  <a:lnTo>
                    <a:pt x="2621" y="3426"/>
                  </a:lnTo>
                  <a:lnTo>
                    <a:pt x="2621" y="2307"/>
                  </a:lnTo>
                  <a:close/>
                  <a:moveTo>
                    <a:pt x="0" y="5432"/>
                  </a:moveTo>
                  <a:lnTo>
                    <a:pt x="0" y="9095"/>
                  </a:lnTo>
                  <a:cubicBezTo>
                    <a:pt x="0" y="11029"/>
                    <a:pt x="1603" y="12594"/>
                    <a:pt x="3581" y="12594"/>
                  </a:cubicBezTo>
                  <a:lnTo>
                    <a:pt x="4683" y="12594"/>
                  </a:lnTo>
                  <a:cubicBezTo>
                    <a:pt x="6660" y="12594"/>
                    <a:pt x="8263" y="11028"/>
                    <a:pt x="8263" y="9095"/>
                  </a:cubicBezTo>
                  <a:lnTo>
                    <a:pt x="8263" y="5432"/>
                  </a:lnTo>
                  <a:lnTo>
                    <a:pt x="0" y="5432"/>
                  </a:lnTo>
                  <a:close/>
                  <a:moveTo>
                    <a:pt x="4656" y="8691"/>
                  </a:moveTo>
                  <a:lnTo>
                    <a:pt x="4656" y="10294"/>
                  </a:lnTo>
                  <a:cubicBezTo>
                    <a:pt x="4656" y="10486"/>
                    <a:pt x="4496" y="10643"/>
                    <a:pt x="4299" y="10643"/>
                  </a:cubicBezTo>
                  <a:cubicBezTo>
                    <a:pt x="4102" y="10643"/>
                    <a:pt x="3942" y="10486"/>
                    <a:pt x="3942" y="10294"/>
                  </a:cubicBezTo>
                  <a:lnTo>
                    <a:pt x="3942" y="8691"/>
                  </a:lnTo>
                  <a:cubicBezTo>
                    <a:pt x="3606" y="8553"/>
                    <a:pt x="3369" y="8229"/>
                    <a:pt x="3369" y="7851"/>
                  </a:cubicBezTo>
                  <a:cubicBezTo>
                    <a:pt x="3369" y="7348"/>
                    <a:pt x="3786" y="6940"/>
                    <a:pt x="4301" y="6940"/>
                  </a:cubicBezTo>
                  <a:cubicBezTo>
                    <a:pt x="4815" y="6940"/>
                    <a:pt x="5232" y="7348"/>
                    <a:pt x="5232" y="7851"/>
                  </a:cubicBezTo>
                  <a:cubicBezTo>
                    <a:pt x="5232" y="8230"/>
                    <a:pt x="4994" y="8555"/>
                    <a:pt x="4656" y="8691"/>
                  </a:cubicBezTo>
                  <a:close/>
                  <a:moveTo>
                    <a:pt x="4656" y="8691"/>
                  </a:moveTo>
                  <a:close/>
                </a:path>
              </a:pathLst>
            </a:custGeom>
            <a:solidFill>
              <a:srgbClr val="E6D8C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4" name="文本框 283">
            <a:extLst>
              <a:ext uri="{FF2B5EF4-FFF2-40B4-BE49-F238E27FC236}">
                <a16:creationId xmlns:a16="http://schemas.microsoft.com/office/drawing/2014/main" id="{F1810F0B-D0B8-40B4-8681-DCFA1B7C87BD}"/>
              </a:ext>
            </a:extLst>
          </p:cNvPr>
          <p:cNvSpPr txBox="1"/>
          <p:nvPr/>
        </p:nvSpPr>
        <p:spPr>
          <a:xfrm>
            <a:off x="641545" y="581985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项目建议</a:t>
            </a:r>
          </a:p>
        </p:txBody>
      </p: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F466DD78-8632-436B-AE18-119E700AE888}"/>
              </a:ext>
            </a:extLst>
          </p:cNvPr>
          <p:cNvGrpSpPr/>
          <p:nvPr/>
        </p:nvGrpSpPr>
        <p:grpSpPr>
          <a:xfrm rot="14009034">
            <a:off x="2365686" y="688730"/>
            <a:ext cx="197836" cy="198620"/>
            <a:chOff x="3399647" y="865374"/>
            <a:chExt cx="230957" cy="231872"/>
          </a:xfrm>
        </p:grpSpPr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DDFD4AF3-0040-49F0-B6F1-58C0900C1B4E}"/>
                </a:ext>
              </a:extLst>
            </p:cNvPr>
            <p:cNvGrpSpPr/>
            <p:nvPr/>
          </p:nvGrpSpPr>
          <p:grpSpPr>
            <a:xfrm>
              <a:off x="3399647" y="865374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0F075379-CA9A-41A5-885F-4E504FB5B75B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9BCC4CEC-B779-4175-B069-C082B107154F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83857128-2486-4FE8-95BC-C02384F24C01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AF63D3DF-F623-4579-B3AB-3D935C18CEB4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32355882-CD95-4196-A284-6BDE6B2E4848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6057F879-906D-4FDD-8905-710000B3D7BC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DCE2A92D-CFDD-4581-A7D3-3AF71AA8CA4D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106CDB67-7D3D-426E-9AD6-3985C0C8FD27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0EFEFB95-88CE-46E2-A9C1-85F5AA9544AD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8843C0D5-FFAC-40B6-929D-074EEDD9A383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463D529F-3295-4222-BFE5-94C20D4FF7CD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F061EE76-EBFA-4334-8F7D-9604FFEAEA92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E3C1B592-BA54-44F3-AD11-8D1C9BCB129D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5AE9951C-23F6-403A-97D4-FD501EAEF1ED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CDA9FDBC-A5DF-4800-84F9-0758334B4DAC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13004022-1E98-42F5-B3C1-2EEF23F18AF1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9095FC66-FEBF-4BA7-A4C1-111CD96BC175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93780D89-1F94-41FD-BBDA-F7D37A5462B5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D27A0F8E-1C82-4CC5-951B-80C370F30A2E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5C10D4E2-6F46-4B15-AE7A-AE50C4D4D1C1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484A0E06-F27C-467B-9BD1-A058BB532A7C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FDDA97F3-DDBB-4FBC-A7C6-FEB0EEB34B3D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541A2084-180A-4CA4-BCE1-E87572645C83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0C122FC0-4CF3-445B-9FA8-2A45DA5284BC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B196DEBE-1467-4C6C-B21D-4DE37767250D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BDABD6A1-DB83-4BE0-9CFD-FFEC1B5D3FFA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6E4B1BEC-11D0-4F93-9CBF-DE1DA762F2EE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76701B3B-10FE-4954-A860-A4D3A4AE2F55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EC10BA6C-99BD-40E2-8AFB-675B2573A6A9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AFA8BD31-B1A1-4B8B-918F-DC51A778A55D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617E9C6D-61B4-40C8-B46B-B9A2E531515E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6DFD96D1-CADC-425F-921E-42EA919069F1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D7B0A063-237D-451A-9089-CD1C8FCBC65C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9F667297-81BF-4514-B8D4-BCA11D475D5B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E9E3DCA8-04AD-4074-9467-4960D2DA768A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6A37D20F-442E-4B5D-81D5-C6951E3A0883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DCC819D6-947F-4A44-BB9D-B15344400EA5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D88D1FDF-87A2-4E4C-A13C-B993378BDD4A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DDD42143-DC42-4081-8CC4-E4150A07F9DC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2C88E60F-434F-4202-B5AE-3F111AED545B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30ACC852-D361-48CB-A128-E70A587B6E21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6FF9A6D3-629B-4145-9DB6-FCCD2300ACAF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56BE18AB-8FA5-4D25-B20D-7E0F311CD541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83B40869-EE3D-4D72-AA55-9C647D0ACB6D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38B12189-E1BF-4271-A354-C283863B32E4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7BBB66F7-3E5D-402C-BA7E-F2BCE63F45CF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648E584A-E654-4C90-B801-092D33E33269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65225BAB-7C86-403F-9FBB-DE20B9EA43F1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350654A3-3B70-405D-AF5A-D58D5179EBB8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E246CDDB-C78A-447C-B928-E1A3BB21122E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A79AA4B8-4A8F-4B35-A06E-F8CF3E0A6738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2D3644D7-7CA2-48D0-9FF9-D84478831EA9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405FB7D4-571A-4197-8D03-BB7C330827AF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D6C378E3-EE49-4F43-AC67-44EA4A786098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D62296CC-4025-4E14-BD22-3CFF844B3693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3893469A-D0FD-4971-BF61-782C5572D9A2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CCC26F34-5FEB-496A-806B-E5CFAE1AE77F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FCEF3BFB-25AB-4229-9C94-2A7BF79E1E2D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AD1F9A2C-6903-4E13-811B-0632257819E0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E6F740E9-7D57-4B42-99F3-047E3C58B45C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91C9D90C-1BA1-4924-8E98-AFC4D9993E74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DAF77AC3-ABD2-4F1B-8F05-FCE13ABFBD79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9223DA3B-0B1B-4EB8-813C-E0F0D1E094C9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C62FB351-6003-447B-BE5C-231B354C1347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D3C68611-73F4-40FC-A770-7354D9282F79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8A2D958D-3AB2-4A7C-BC8D-317AFF51F899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2510A3EE-9DE0-4989-B0A8-9D3242311CF0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A8818F81-D7BC-4383-A731-4F990B07A841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9898D83F-6BF9-4C32-B695-AFF105D27C50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4ECC8813-1CE5-4DE8-B841-EBAFEAA43482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85C1A200-6634-4CE6-B3B4-DB99B1531D4B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52A19930-E602-47A1-97E0-29DE91DC33E9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09920B9D-3116-497F-B6E2-CFAB65A8AD61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547429A3-3D94-4318-96E4-A8C56BA0261F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5531ABC4-A286-43D7-826D-9DCF70C1D4AF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A8F4B786-1E44-46E1-A118-AE96268271F2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5F8332A6-16F2-4A4B-8E5C-271C1B81A524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B18A7567-360B-4895-BFA2-8F0439C30BF2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2D5CAE64-1C36-4F26-8245-4C29F7F80E09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F40BAD47-7AE2-48A3-A3D4-026B835AD3EE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23B21E6A-19DB-4250-94A2-9F6D45DE9C58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5E12DBED-C178-493A-AF37-D07212BDB766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62F2CB02-1F9D-40B3-A387-48F25B757494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E86A151E-9CBE-4CD0-AEE9-329EFE0577A6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78D34162-1C06-4E9F-B2EC-759FF42EB5E1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5A437A9A-5E0B-45FD-8931-AF9B556B820A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1C76B73F-85A6-41DE-8886-46DC76B7FCCA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01387907-00AA-4EC9-AEDE-0E8E658F761D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1FA2B77C-2911-4D6A-8337-ACECE4CA430E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6662CBC5-5441-4AC6-A0F3-BA9551312B97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AAE08921-5C88-419D-8CDE-46A39DA50C76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83AAE8A4-095D-4DBB-ACFD-82848DEA118B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4CFCA65E-B82E-46E9-8A39-30B256019FDA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3731A023-10D8-4668-BBE7-008419DB1FC0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80D59E80-45D3-4944-B53A-8CDBCD0DC943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BF14E521-52EE-4B23-861F-1BA7C4CBF18B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5223BC02-0929-40EB-990D-5BEB96F73445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ED4508CB-F229-4A54-AC72-CABBE3BB4E3F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41ADCCC9-6229-4B15-A839-A6891E89B797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B1025EA5-D3C9-4E24-B3A6-253247A6D476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EF138689-34B4-41B5-88D9-93B72B317C80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0C3B2E94-F846-465D-B308-99E39E4E5743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2F9381B9-27DB-43A1-8559-419D31F7A895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30760CE4-4A16-4BCE-82F6-AC28527CC0A7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7609582C-7AFF-4DC3-8FD2-FFE7B0A7DB04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28862F3F-EAD3-4AA4-97AE-780C18158314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4463E53B-D415-49F0-AC86-313F9AC9141F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424C851F-76A2-45D0-96F0-DADEE01E1118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91222BC4-F70C-4A8B-BD1B-BDB69B9B9299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0B5A39E6-288B-4438-B7F9-7EDCE4BFC99F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479DB87F-A5AD-4340-83AD-32D6C568F1F6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BDA30CF5-0A78-4D1A-B9F6-0927A894AD26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B66558F4-0A12-4488-922C-7D32342B14F3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EBCD8EA3-917C-4708-8AF0-3DF5BF4FE5AF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7E397046-D4F7-4CBD-8DBD-5068BB92D680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6850DBA5-6A00-4C11-8CEA-E10AC54BD802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4D087D3D-C871-4328-97F5-2823B5160B9B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83166D78-1B58-4CEC-84C3-35E7B1FF2175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8998CFEC-ED22-4404-A0AF-D1E85860A145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399EBF33-BD79-440D-81C5-EFB80F746D7D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533C092C-83F7-493C-BD7E-451BE3224EC6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A469D2FB-5A96-4124-BDF1-33B2C1FCB999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54F8D33C-2AF5-4FD8-A75E-BA1C9F43DBF2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9" name="组合 288">
              <a:extLst>
                <a:ext uri="{FF2B5EF4-FFF2-40B4-BE49-F238E27FC236}">
                  <a16:creationId xmlns:a16="http://schemas.microsoft.com/office/drawing/2014/main" id="{E80F6896-33B0-40A2-BC15-39C51CAC460D}"/>
                </a:ext>
              </a:extLst>
            </p:cNvPr>
            <p:cNvGrpSpPr/>
            <p:nvPr/>
          </p:nvGrpSpPr>
          <p:grpSpPr>
            <a:xfrm>
              <a:off x="3409898" y="871261"/>
              <a:ext cx="220706" cy="225985"/>
              <a:chOff x="8476273" y="2869449"/>
              <a:chExt cx="811292" cy="830707"/>
            </a:xfrm>
            <a:solidFill>
              <a:srgbClr val="A00000"/>
            </a:solidFill>
          </p:grpSpPr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250AB0D8-CC75-4574-9174-D3AFDF855DD4}"/>
                  </a:ext>
                </a:extLst>
              </p:cNvPr>
              <p:cNvSpPr/>
              <p:nvPr/>
            </p:nvSpPr>
            <p:spPr>
              <a:xfrm>
                <a:off x="9255704" y="3212190"/>
                <a:ext cx="28575" cy="76200"/>
              </a:xfrm>
              <a:custGeom>
                <a:avLst/>
                <a:gdLst>
                  <a:gd name="connsiteX0" fmla="*/ 9687 w 28575"/>
                  <a:gd name="connsiteY0" fmla="*/ 12459 h 76200"/>
                  <a:gd name="connsiteX1" fmla="*/ 7144 w 28575"/>
                  <a:gd name="connsiteY1" fmla="*/ 20698 h 76200"/>
                  <a:gd name="connsiteX2" fmla="*/ 15297 w 28575"/>
                  <a:gd name="connsiteY2" fmla="*/ 32080 h 76200"/>
                  <a:gd name="connsiteX3" fmla="*/ 11525 w 28575"/>
                  <a:gd name="connsiteY3" fmla="*/ 38814 h 76200"/>
                  <a:gd name="connsiteX4" fmla="*/ 16773 w 28575"/>
                  <a:gd name="connsiteY4" fmla="*/ 58312 h 76200"/>
                  <a:gd name="connsiteX5" fmla="*/ 17259 w 28575"/>
                  <a:gd name="connsiteY5" fmla="*/ 46377 h 76200"/>
                  <a:gd name="connsiteX6" fmla="*/ 23384 w 28575"/>
                  <a:gd name="connsiteY6" fmla="*/ 69171 h 76200"/>
                  <a:gd name="connsiteX7" fmla="*/ 21765 w 28575"/>
                  <a:gd name="connsiteY7" fmla="*/ 47368 h 76200"/>
                  <a:gd name="connsiteX8" fmla="*/ 23736 w 28575"/>
                  <a:gd name="connsiteY8" fmla="*/ 48358 h 76200"/>
                  <a:gd name="connsiteX9" fmla="*/ 22374 w 28575"/>
                  <a:gd name="connsiteY9" fmla="*/ 30347 h 76200"/>
                  <a:gd name="connsiteX10" fmla="*/ 25270 w 28575"/>
                  <a:gd name="connsiteY10" fmla="*/ 34157 h 76200"/>
                  <a:gd name="connsiteX11" fmla="*/ 9401 w 28575"/>
                  <a:gd name="connsiteY11" fmla="*/ 7144 h 76200"/>
                  <a:gd name="connsiteX12" fmla="*/ 9687 w 28575"/>
                  <a:gd name="connsiteY12" fmla="*/ 1245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76200">
                    <a:moveTo>
                      <a:pt x="9687" y="12459"/>
                    </a:moveTo>
                    <a:cubicBezTo>
                      <a:pt x="11011" y="17574"/>
                      <a:pt x="8753" y="22469"/>
                      <a:pt x="7144" y="20698"/>
                    </a:cubicBezTo>
                    <a:cubicBezTo>
                      <a:pt x="12249" y="30728"/>
                      <a:pt x="8334" y="31404"/>
                      <a:pt x="15297" y="32080"/>
                    </a:cubicBezTo>
                    <a:cubicBezTo>
                      <a:pt x="19069" y="38691"/>
                      <a:pt x="14735" y="46377"/>
                      <a:pt x="11525" y="38814"/>
                    </a:cubicBezTo>
                    <a:lnTo>
                      <a:pt x="16773" y="58312"/>
                    </a:lnTo>
                    <a:lnTo>
                      <a:pt x="17259" y="46377"/>
                    </a:lnTo>
                    <a:cubicBezTo>
                      <a:pt x="23203" y="49368"/>
                      <a:pt x="16478" y="65437"/>
                      <a:pt x="23384" y="69171"/>
                    </a:cubicBezTo>
                    <a:lnTo>
                      <a:pt x="21765" y="47368"/>
                    </a:lnTo>
                    <a:lnTo>
                      <a:pt x="23736" y="48358"/>
                    </a:lnTo>
                    <a:cubicBezTo>
                      <a:pt x="21412" y="43491"/>
                      <a:pt x="21793" y="33814"/>
                      <a:pt x="22374" y="30347"/>
                    </a:cubicBezTo>
                    <a:cubicBezTo>
                      <a:pt x="23393" y="30775"/>
                      <a:pt x="24879" y="30280"/>
                      <a:pt x="25270" y="34157"/>
                    </a:cubicBezTo>
                    <a:cubicBezTo>
                      <a:pt x="22498" y="7715"/>
                      <a:pt x="14383" y="28137"/>
                      <a:pt x="9401" y="7144"/>
                    </a:cubicBezTo>
                    <a:cubicBezTo>
                      <a:pt x="9735" y="8439"/>
                      <a:pt x="9906" y="10106"/>
                      <a:pt x="9687" y="12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5A6A02A8-7B90-48DC-944E-B33FEF0CCE5E}"/>
                  </a:ext>
                </a:extLst>
              </p:cNvPr>
              <p:cNvSpPr/>
              <p:nvPr/>
            </p:nvSpPr>
            <p:spPr>
              <a:xfrm>
                <a:off x="9239940" y="3160858"/>
                <a:ext cx="47625" cy="57150"/>
              </a:xfrm>
              <a:custGeom>
                <a:avLst/>
                <a:gdLst>
                  <a:gd name="connsiteX0" fmla="*/ 35528 w 47625"/>
                  <a:gd name="connsiteY0" fmla="*/ 39226 h 57150"/>
                  <a:gd name="connsiteX1" fmla="*/ 26184 w 47625"/>
                  <a:gd name="connsiteY1" fmla="*/ 31873 h 57150"/>
                  <a:gd name="connsiteX2" fmla="*/ 24136 w 47625"/>
                  <a:gd name="connsiteY2" fmla="*/ 16452 h 57150"/>
                  <a:gd name="connsiteX3" fmla="*/ 16735 w 47625"/>
                  <a:gd name="connsiteY3" fmla="*/ 14680 h 57150"/>
                  <a:gd name="connsiteX4" fmla="*/ 19288 w 47625"/>
                  <a:gd name="connsiteY4" fmla="*/ 20919 h 57150"/>
                  <a:gd name="connsiteX5" fmla="*/ 12849 w 47625"/>
                  <a:gd name="connsiteY5" fmla="*/ 12242 h 57150"/>
                  <a:gd name="connsiteX6" fmla="*/ 7144 w 47625"/>
                  <a:gd name="connsiteY6" fmla="*/ 8308 h 57150"/>
                  <a:gd name="connsiteX7" fmla="*/ 17259 w 47625"/>
                  <a:gd name="connsiteY7" fmla="*/ 27167 h 57150"/>
                  <a:gd name="connsiteX8" fmla="*/ 19164 w 47625"/>
                  <a:gd name="connsiteY8" fmla="*/ 51199 h 57150"/>
                  <a:gd name="connsiteX9" fmla="*/ 25070 w 47625"/>
                  <a:gd name="connsiteY9" fmla="*/ 58047 h 57150"/>
                  <a:gd name="connsiteX10" fmla="*/ 24441 w 47625"/>
                  <a:gd name="connsiteY10" fmla="*/ 55304 h 57150"/>
                  <a:gd name="connsiteX11" fmla="*/ 32375 w 47625"/>
                  <a:gd name="connsiteY11" fmla="*/ 53428 h 57150"/>
                  <a:gd name="connsiteX12" fmla="*/ 29499 w 47625"/>
                  <a:gd name="connsiteY12" fmla="*/ 43055 h 57150"/>
                  <a:gd name="connsiteX13" fmla="*/ 31556 w 47625"/>
                  <a:gd name="connsiteY13" fmla="*/ 45513 h 57150"/>
                  <a:gd name="connsiteX14" fmla="*/ 35728 w 47625"/>
                  <a:gd name="connsiteY14" fmla="*/ 51066 h 57150"/>
                  <a:gd name="connsiteX15" fmla="*/ 41805 w 47625"/>
                  <a:gd name="connsiteY15" fmla="*/ 59333 h 57150"/>
                  <a:gd name="connsiteX16" fmla="*/ 44196 w 47625"/>
                  <a:gd name="connsiteY16" fmla="*/ 43360 h 57150"/>
                  <a:gd name="connsiteX17" fmla="*/ 41739 w 47625"/>
                  <a:gd name="connsiteY17" fmla="*/ 27101 h 57150"/>
                  <a:gd name="connsiteX18" fmla="*/ 35528 w 47625"/>
                  <a:gd name="connsiteY18" fmla="*/ 392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25" h="57150">
                    <a:moveTo>
                      <a:pt x="35528" y="39226"/>
                    </a:moveTo>
                    <a:lnTo>
                      <a:pt x="26184" y="31873"/>
                    </a:lnTo>
                    <a:lnTo>
                      <a:pt x="24136" y="16452"/>
                    </a:lnTo>
                    <a:cubicBezTo>
                      <a:pt x="21679" y="16938"/>
                      <a:pt x="16945" y="6765"/>
                      <a:pt x="16735" y="14680"/>
                    </a:cubicBezTo>
                    <a:cubicBezTo>
                      <a:pt x="17478" y="15985"/>
                      <a:pt x="18926" y="18585"/>
                      <a:pt x="19288" y="20919"/>
                    </a:cubicBezTo>
                    <a:cubicBezTo>
                      <a:pt x="16469" y="20814"/>
                      <a:pt x="14564" y="16147"/>
                      <a:pt x="12849" y="12242"/>
                    </a:cubicBezTo>
                    <a:cubicBezTo>
                      <a:pt x="10916" y="8394"/>
                      <a:pt x="8963" y="5403"/>
                      <a:pt x="7144" y="8308"/>
                    </a:cubicBezTo>
                    <a:cubicBezTo>
                      <a:pt x="12287" y="19043"/>
                      <a:pt x="11001" y="21271"/>
                      <a:pt x="17259" y="27167"/>
                    </a:cubicBezTo>
                    <a:cubicBezTo>
                      <a:pt x="19326" y="37921"/>
                      <a:pt x="20612" y="45779"/>
                      <a:pt x="19164" y="51199"/>
                    </a:cubicBezTo>
                    <a:cubicBezTo>
                      <a:pt x="20460" y="54218"/>
                      <a:pt x="23784" y="54066"/>
                      <a:pt x="25070" y="58047"/>
                    </a:cubicBezTo>
                    <a:cubicBezTo>
                      <a:pt x="24860" y="57152"/>
                      <a:pt x="24679" y="56333"/>
                      <a:pt x="24441" y="55304"/>
                    </a:cubicBezTo>
                    <a:lnTo>
                      <a:pt x="32375" y="53428"/>
                    </a:lnTo>
                    <a:cubicBezTo>
                      <a:pt x="30080" y="50275"/>
                      <a:pt x="30604" y="46808"/>
                      <a:pt x="29499" y="43055"/>
                    </a:cubicBezTo>
                    <a:cubicBezTo>
                      <a:pt x="29499" y="43055"/>
                      <a:pt x="30442" y="44008"/>
                      <a:pt x="31556" y="45513"/>
                    </a:cubicBezTo>
                    <a:cubicBezTo>
                      <a:pt x="32690" y="47027"/>
                      <a:pt x="34214" y="49046"/>
                      <a:pt x="35728" y="51066"/>
                    </a:cubicBezTo>
                    <a:cubicBezTo>
                      <a:pt x="38767" y="55200"/>
                      <a:pt x="41805" y="59333"/>
                      <a:pt x="41805" y="59333"/>
                    </a:cubicBezTo>
                    <a:cubicBezTo>
                      <a:pt x="45110" y="55790"/>
                      <a:pt x="44948" y="49599"/>
                      <a:pt x="44196" y="43360"/>
                    </a:cubicBezTo>
                    <a:cubicBezTo>
                      <a:pt x="43139" y="37178"/>
                      <a:pt x="41062" y="31054"/>
                      <a:pt x="41739" y="27101"/>
                    </a:cubicBezTo>
                    <a:cubicBezTo>
                      <a:pt x="37309" y="37473"/>
                      <a:pt x="36671" y="21005"/>
                      <a:pt x="35528" y="392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F68EF29B-935D-4031-AB0E-D0C9CAD8AEC6}"/>
                  </a:ext>
                </a:extLst>
              </p:cNvPr>
              <p:cNvSpPr/>
              <p:nvPr/>
            </p:nvSpPr>
            <p:spPr>
              <a:xfrm>
                <a:off x="9257866" y="321176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230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163" y="7258"/>
                      <a:pt x="7201" y="7439"/>
                      <a:pt x="7230" y="7572"/>
                    </a:cubicBezTo>
                    <a:cubicBezTo>
                      <a:pt x="7201" y="7439"/>
                      <a:pt x="7163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343FB803-1C2B-4BAD-9B46-27BD9230AD1A}"/>
                  </a:ext>
                </a:extLst>
              </p:cNvPr>
              <p:cNvSpPr/>
              <p:nvPr/>
            </p:nvSpPr>
            <p:spPr>
              <a:xfrm>
                <a:off x="8614629" y="3430789"/>
                <a:ext cx="38100" cy="47625"/>
              </a:xfrm>
              <a:custGeom>
                <a:avLst/>
                <a:gdLst>
                  <a:gd name="connsiteX0" fmla="*/ 24712 w 38100"/>
                  <a:gd name="connsiteY0" fmla="*/ 35719 h 47625"/>
                  <a:gd name="connsiteX1" fmla="*/ 29999 w 38100"/>
                  <a:gd name="connsiteY1" fmla="*/ 37709 h 47625"/>
                  <a:gd name="connsiteX2" fmla="*/ 26551 w 38100"/>
                  <a:gd name="connsiteY2" fmla="*/ 33147 h 47625"/>
                  <a:gd name="connsiteX3" fmla="*/ 23026 w 38100"/>
                  <a:gd name="connsiteY3" fmla="*/ 28470 h 47625"/>
                  <a:gd name="connsiteX4" fmla="*/ 19531 w 38100"/>
                  <a:gd name="connsiteY4" fmla="*/ 22736 h 47625"/>
                  <a:gd name="connsiteX5" fmla="*/ 9967 w 38100"/>
                  <a:gd name="connsiteY5" fmla="*/ 7144 h 47625"/>
                  <a:gd name="connsiteX6" fmla="*/ 7158 w 38100"/>
                  <a:gd name="connsiteY6" fmla="*/ 14164 h 47625"/>
                  <a:gd name="connsiteX7" fmla="*/ 16740 w 38100"/>
                  <a:gd name="connsiteY7" fmla="*/ 25060 h 47625"/>
                  <a:gd name="connsiteX8" fmla="*/ 12606 w 38100"/>
                  <a:gd name="connsiteY8" fmla="*/ 24508 h 47625"/>
                  <a:gd name="connsiteX9" fmla="*/ 11825 w 38100"/>
                  <a:gd name="connsiteY9" fmla="*/ 35728 h 47625"/>
                  <a:gd name="connsiteX10" fmla="*/ 12273 w 38100"/>
                  <a:gd name="connsiteY10" fmla="*/ 36319 h 47625"/>
                  <a:gd name="connsiteX11" fmla="*/ 26046 w 38100"/>
                  <a:gd name="connsiteY11" fmla="*/ 41310 h 47625"/>
                  <a:gd name="connsiteX12" fmla="*/ 39447 w 38100"/>
                  <a:gd name="connsiteY12" fmla="*/ 45844 h 47625"/>
                  <a:gd name="connsiteX13" fmla="*/ 24712 w 38100"/>
                  <a:gd name="connsiteY13" fmla="*/ 3571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24712" y="35719"/>
                    </a:moveTo>
                    <a:cubicBezTo>
                      <a:pt x="26808" y="38262"/>
                      <a:pt x="28932" y="37909"/>
                      <a:pt x="29999" y="37709"/>
                    </a:cubicBezTo>
                    <a:cubicBezTo>
                      <a:pt x="29999" y="37709"/>
                      <a:pt x="28617" y="35890"/>
                      <a:pt x="26551" y="33147"/>
                    </a:cubicBezTo>
                    <a:cubicBezTo>
                      <a:pt x="25522" y="31775"/>
                      <a:pt x="24312" y="30175"/>
                      <a:pt x="23026" y="28470"/>
                    </a:cubicBezTo>
                    <a:cubicBezTo>
                      <a:pt x="21912" y="26641"/>
                      <a:pt x="20721" y="24689"/>
                      <a:pt x="19531" y="22736"/>
                    </a:cubicBezTo>
                    <a:cubicBezTo>
                      <a:pt x="14749" y="14935"/>
                      <a:pt x="9967" y="7144"/>
                      <a:pt x="9967" y="7144"/>
                    </a:cubicBezTo>
                    <a:cubicBezTo>
                      <a:pt x="8691" y="9134"/>
                      <a:pt x="11977" y="19631"/>
                      <a:pt x="7158" y="14164"/>
                    </a:cubicBezTo>
                    <a:cubicBezTo>
                      <a:pt x="6796" y="18097"/>
                      <a:pt x="13616" y="25451"/>
                      <a:pt x="16740" y="25060"/>
                    </a:cubicBezTo>
                    <a:lnTo>
                      <a:pt x="12606" y="24508"/>
                    </a:lnTo>
                    <a:cubicBezTo>
                      <a:pt x="20350" y="29651"/>
                      <a:pt x="17140" y="38957"/>
                      <a:pt x="11825" y="35728"/>
                    </a:cubicBezTo>
                    <a:lnTo>
                      <a:pt x="12273" y="36319"/>
                    </a:lnTo>
                    <a:cubicBezTo>
                      <a:pt x="12273" y="36319"/>
                      <a:pt x="19159" y="38814"/>
                      <a:pt x="26046" y="41310"/>
                    </a:cubicBezTo>
                    <a:cubicBezTo>
                      <a:pt x="32742" y="43577"/>
                      <a:pt x="39447" y="45844"/>
                      <a:pt x="39447" y="45844"/>
                    </a:cubicBezTo>
                    <a:cubicBezTo>
                      <a:pt x="35104" y="38481"/>
                      <a:pt x="31132" y="43958"/>
                      <a:pt x="24712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3573C4FD-E8EA-41F7-BBFC-8221D741250C}"/>
                  </a:ext>
                </a:extLst>
              </p:cNvPr>
              <p:cNvSpPr/>
              <p:nvPr/>
            </p:nvSpPr>
            <p:spPr>
              <a:xfrm>
                <a:off x="9219423" y="3329272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668 w 9525"/>
                  <a:gd name="connsiteY1" fmla="*/ 12459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34" y="12116"/>
                      <a:pt x="7811" y="12868"/>
                      <a:pt x="8668" y="12459"/>
                    </a:cubicBezTo>
                    <a:cubicBezTo>
                      <a:pt x="8354" y="10601"/>
                      <a:pt x="7925" y="88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CC4DD5C5-0BFD-47D7-84A8-FF7FC3AC72AD}"/>
                  </a:ext>
                </a:extLst>
              </p:cNvPr>
              <p:cNvSpPr/>
              <p:nvPr/>
            </p:nvSpPr>
            <p:spPr>
              <a:xfrm>
                <a:off x="8653055" y="3471461"/>
                <a:ext cx="19050" cy="9525"/>
              </a:xfrm>
              <a:custGeom>
                <a:avLst/>
                <a:gdLst>
                  <a:gd name="connsiteX0" fmla="*/ 7146 w 19050"/>
                  <a:gd name="connsiteY0" fmla="*/ 7144 h 9525"/>
                  <a:gd name="connsiteX1" fmla="*/ 15680 w 19050"/>
                  <a:gd name="connsiteY1" fmla="*/ 9268 h 9525"/>
                  <a:gd name="connsiteX2" fmla="*/ 7146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6" y="7144"/>
                    </a:moveTo>
                    <a:cubicBezTo>
                      <a:pt x="6993" y="7315"/>
                      <a:pt x="15680" y="9268"/>
                      <a:pt x="15680" y="9268"/>
                    </a:cubicBezTo>
                    <a:cubicBezTo>
                      <a:pt x="12794" y="8020"/>
                      <a:pt x="9556" y="7468"/>
                      <a:pt x="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A7375C13-E043-499D-9994-F4498C96466C}"/>
                  </a:ext>
                </a:extLst>
              </p:cNvPr>
              <p:cNvSpPr/>
              <p:nvPr/>
            </p:nvSpPr>
            <p:spPr>
              <a:xfrm>
                <a:off x="8558312" y="3468937"/>
                <a:ext cx="9525" cy="9525"/>
              </a:xfrm>
              <a:custGeom>
                <a:avLst/>
                <a:gdLst>
                  <a:gd name="connsiteX0" fmla="*/ 7830 w 9525"/>
                  <a:gd name="connsiteY0" fmla="*/ 7144 h 9525"/>
                  <a:gd name="connsiteX1" fmla="*/ 7144 w 9525"/>
                  <a:gd name="connsiteY1" fmla="*/ 7677 h 9525"/>
                  <a:gd name="connsiteX2" fmla="*/ 11430 w 9525"/>
                  <a:gd name="connsiteY2" fmla="*/ 9801 h 9525"/>
                  <a:gd name="connsiteX3" fmla="*/ 11373 w 9525"/>
                  <a:gd name="connsiteY3" fmla="*/ 9715 h 9525"/>
                  <a:gd name="connsiteX4" fmla="*/ 7830 w 9525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7830" y="7144"/>
                    </a:moveTo>
                    <a:cubicBezTo>
                      <a:pt x="7591" y="7258"/>
                      <a:pt x="7334" y="7296"/>
                      <a:pt x="7144" y="7677"/>
                    </a:cubicBezTo>
                    <a:lnTo>
                      <a:pt x="11430" y="9801"/>
                    </a:lnTo>
                    <a:cubicBezTo>
                      <a:pt x="11401" y="9744"/>
                      <a:pt x="11373" y="9715"/>
                      <a:pt x="11373" y="9715"/>
                    </a:cubicBezTo>
                    <a:cubicBezTo>
                      <a:pt x="10125" y="8744"/>
                      <a:pt x="8953" y="7906"/>
                      <a:pt x="78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F38CE468-B34D-4A89-80D7-95D82B67CF8E}"/>
                  </a:ext>
                </a:extLst>
              </p:cNvPr>
              <p:cNvSpPr/>
              <p:nvPr/>
            </p:nvSpPr>
            <p:spPr>
              <a:xfrm>
                <a:off x="8790217" y="354779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9344 w 9525"/>
                  <a:gd name="connsiteY1" fmla="*/ 7572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868" y="7287"/>
                      <a:pt x="8477" y="7401"/>
                      <a:pt x="9344" y="7572"/>
                    </a:cubicBezTo>
                    <a:cubicBezTo>
                      <a:pt x="8572" y="7325"/>
                      <a:pt x="7849" y="721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79532973-CBAD-42BB-B6A8-9913F697A20F}"/>
                  </a:ext>
                </a:extLst>
              </p:cNvPr>
              <p:cNvSpPr/>
              <p:nvPr/>
            </p:nvSpPr>
            <p:spPr>
              <a:xfrm>
                <a:off x="8487256" y="3362819"/>
                <a:ext cx="38100" cy="47625"/>
              </a:xfrm>
              <a:custGeom>
                <a:avLst/>
                <a:gdLst>
                  <a:gd name="connsiteX0" fmla="*/ 7144 w 38100"/>
                  <a:gd name="connsiteY0" fmla="*/ 7144 h 47625"/>
                  <a:gd name="connsiteX1" fmla="*/ 17069 w 38100"/>
                  <a:gd name="connsiteY1" fmla="*/ 26546 h 47625"/>
                  <a:gd name="connsiteX2" fmla="*/ 13697 w 38100"/>
                  <a:gd name="connsiteY2" fmla="*/ 30518 h 47625"/>
                  <a:gd name="connsiteX3" fmla="*/ 17859 w 38100"/>
                  <a:gd name="connsiteY3" fmla="*/ 36747 h 47625"/>
                  <a:gd name="connsiteX4" fmla="*/ 16621 w 38100"/>
                  <a:gd name="connsiteY4" fmla="*/ 32614 h 47625"/>
                  <a:gd name="connsiteX5" fmla="*/ 37100 w 38100"/>
                  <a:gd name="connsiteY5" fmla="*/ 49730 h 47625"/>
                  <a:gd name="connsiteX6" fmla="*/ 33947 w 38100"/>
                  <a:gd name="connsiteY6" fmla="*/ 37243 h 47625"/>
                  <a:gd name="connsiteX7" fmla="*/ 27851 w 38100"/>
                  <a:gd name="connsiteY7" fmla="*/ 29699 h 47625"/>
                  <a:gd name="connsiteX8" fmla="*/ 25603 w 38100"/>
                  <a:gd name="connsiteY8" fmla="*/ 24727 h 47625"/>
                  <a:gd name="connsiteX9" fmla="*/ 12268 w 38100"/>
                  <a:gd name="connsiteY9" fmla="*/ 10173 h 47625"/>
                  <a:gd name="connsiteX10" fmla="*/ 7144 w 38100"/>
                  <a:gd name="connsiteY10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7144" y="7144"/>
                    </a:moveTo>
                    <a:lnTo>
                      <a:pt x="17069" y="26546"/>
                    </a:lnTo>
                    <a:cubicBezTo>
                      <a:pt x="14154" y="24413"/>
                      <a:pt x="17393" y="34119"/>
                      <a:pt x="13697" y="30518"/>
                    </a:cubicBezTo>
                    <a:cubicBezTo>
                      <a:pt x="14459" y="31994"/>
                      <a:pt x="17259" y="39081"/>
                      <a:pt x="17859" y="36747"/>
                    </a:cubicBezTo>
                    <a:lnTo>
                      <a:pt x="16621" y="32614"/>
                    </a:lnTo>
                    <a:cubicBezTo>
                      <a:pt x="25927" y="41424"/>
                      <a:pt x="26165" y="34471"/>
                      <a:pt x="37100" y="49730"/>
                    </a:cubicBezTo>
                    <a:cubicBezTo>
                      <a:pt x="37071" y="43872"/>
                      <a:pt x="35824" y="40138"/>
                      <a:pt x="33947" y="37243"/>
                    </a:cubicBezTo>
                    <a:cubicBezTo>
                      <a:pt x="32318" y="34271"/>
                      <a:pt x="30061" y="32147"/>
                      <a:pt x="27851" y="29699"/>
                    </a:cubicBezTo>
                    <a:cubicBezTo>
                      <a:pt x="26899" y="27889"/>
                      <a:pt x="26279" y="26308"/>
                      <a:pt x="25603" y="24727"/>
                    </a:cubicBezTo>
                    <a:lnTo>
                      <a:pt x="12268" y="1017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B43E073B-033B-4DCB-B058-AE03931A4BC0}"/>
                  </a:ext>
                </a:extLst>
              </p:cNvPr>
              <p:cNvSpPr/>
              <p:nvPr/>
            </p:nvSpPr>
            <p:spPr>
              <a:xfrm>
                <a:off x="9128993" y="355734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325 w 9525"/>
                  <a:gd name="connsiteY1" fmla="*/ 767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325" y="7677"/>
                    </a:lnTo>
                    <a:cubicBezTo>
                      <a:pt x="7344" y="7410"/>
                      <a:pt x="7258" y="725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E6605255-E9EE-4CE3-B94F-0B762B51136F}"/>
                  </a:ext>
                </a:extLst>
              </p:cNvPr>
              <p:cNvSpPr/>
              <p:nvPr/>
            </p:nvSpPr>
            <p:spPr>
              <a:xfrm>
                <a:off x="9128193" y="3557881"/>
                <a:ext cx="9525" cy="9525"/>
              </a:xfrm>
              <a:custGeom>
                <a:avLst/>
                <a:gdLst>
                  <a:gd name="connsiteX0" fmla="*/ 8849 w 9525"/>
                  <a:gd name="connsiteY0" fmla="*/ 9315 h 9525"/>
                  <a:gd name="connsiteX1" fmla="*/ 8125 w 9525"/>
                  <a:gd name="connsiteY1" fmla="*/ 7144 h 9525"/>
                  <a:gd name="connsiteX2" fmla="*/ 8849 w 9525"/>
                  <a:gd name="connsiteY2" fmla="*/ 93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849" y="9315"/>
                    </a:moveTo>
                    <a:lnTo>
                      <a:pt x="8125" y="7144"/>
                    </a:lnTo>
                    <a:cubicBezTo>
                      <a:pt x="8048" y="8630"/>
                      <a:pt x="5543" y="11725"/>
                      <a:pt x="8849" y="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E7685B67-96A2-46F1-B75E-D25E5D7E57BE}"/>
                  </a:ext>
                </a:extLst>
              </p:cNvPr>
              <p:cNvSpPr/>
              <p:nvPr/>
            </p:nvSpPr>
            <p:spPr>
              <a:xfrm>
                <a:off x="8646914" y="3469499"/>
                <a:ext cx="19050" cy="9525"/>
              </a:xfrm>
              <a:custGeom>
                <a:avLst/>
                <a:gdLst>
                  <a:gd name="connsiteX0" fmla="*/ 8353 w 19050"/>
                  <a:gd name="connsiteY0" fmla="*/ 9696 h 9525"/>
                  <a:gd name="connsiteX1" fmla="*/ 13287 w 19050"/>
                  <a:gd name="connsiteY1" fmla="*/ 9106 h 9525"/>
                  <a:gd name="connsiteX2" fmla="*/ 7144 w 19050"/>
                  <a:gd name="connsiteY2" fmla="*/ 7144 h 9525"/>
                  <a:gd name="connsiteX3" fmla="*/ 8353 w 19050"/>
                  <a:gd name="connsiteY3" fmla="*/ 96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8353" y="9696"/>
                    </a:moveTo>
                    <a:cubicBezTo>
                      <a:pt x="9449" y="9096"/>
                      <a:pt x="11182" y="8896"/>
                      <a:pt x="13287" y="9106"/>
                    </a:cubicBezTo>
                    <a:lnTo>
                      <a:pt x="7144" y="7144"/>
                    </a:lnTo>
                    <a:cubicBezTo>
                      <a:pt x="7544" y="7810"/>
                      <a:pt x="7953" y="8782"/>
                      <a:pt x="8353" y="96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2F393DF3-E6A2-4E55-895B-B2839E10D026}"/>
                  </a:ext>
                </a:extLst>
              </p:cNvPr>
              <p:cNvSpPr/>
              <p:nvPr/>
            </p:nvSpPr>
            <p:spPr>
              <a:xfrm>
                <a:off x="8614100" y="3457383"/>
                <a:ext cx="28575" cy="19050"/>
              </a:xfrm>
              <a:custGeom>
                <a:avLst/>
                <a:gdLst>
                  <a:gd name="connsiteX0" fmla="*/ 22108 w 28575"/>
                  <a:gd name="connsiteY0" fmla="*/ 20593 h 19050"/>
                  <a:gd name="connsiteX1" fmla="*/ 12783 w 28575"/>
                  <a:gd name="connsiteY1" fmla="*/ 9735 h 19050"/>
                  <a:gd name="connsiteX2" fmla="*/ 7144 w 28575"/>
                  <a:gd name="connsiteY2" fmla="*/ 7144 h 19050"/>
                  <a:gd name="connsiteX3" fmla="*/ 22108 w 28575"/>
                  <a:gd name="connsiteY3" fmla="*/ 205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108" y="20593"/>
                    </a:moveTo>
                    <a:lnTo>
                      <a:pt x="12783" y="9735"/>
                    </a:lnTo>
                    <a:lnTo>
                      <a:pt x="7144" y="7144"/>
                    </a:lnTo>
                    <a:cubicBezTo>
                      <a:pt x="10858" y="11297"/>
                      <a:pt x="15850" y="15688"/>
                      <a:pt x="22108" y="2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E2FA3F5D-06B9-4642-87F2-BB4921C16054}"/>
                  </a:ext>
                </a:extLst>
              </p:cNvPr>
              <p:cNvSpPr/>
              <p:nvPr/>
            </p:nvSpPr>
            <p:spPr>
              <a:xfrm>
                <a:off x="8658058" y="3473623"/>
                <a:ext cx="200025" cy="85725"/>
              </a:xfrm>
              <a:custGeom>
                <a:avLst/>
                <a:gdLst>
                  <a:gd name="connsiteX0" fmla="*/ 122644 w 200025"/>
                  <a:gd name="connsiteY0" fmla="*/ 70047 h 85725"/>
                  <a:gd name="connsiteX1" fmla="*/ 123673 w 200025"/>
                  <a:gd name="connsiteY1" fmla="*/ 81372 h 85725"/>
                  <a:gd name="connsiteX2" fmla="*/ 139303 w 200025"/>
                  <a:gd name="connsiteY2" fmla="*/ 81324 h 85725"/>
                  <a:gd name="connsiteX3" fmla="*/ 132674 w 200025"/>
                  <a:gd name="connsiteY3" fmla="*/ 73962 h 85725"/>
                  <a:gd name="connsiteX4" fmla="*/ 126902 w 200025"/>
                  <a:gd name="connsiteY4" fmla="*/ 65046 h 85725"/>
                  <a:gd name="connsiteX5" fmla="*/ 137512 w 200025"/>
                  <a:gd name="connsiteY5" fmla="*/ 63417 h 85725"/>
                  <a:gd name="connsiteX6" fmla="*/ 148552 w 200025"/>
                  <a:gd name="connsiteY6" fmla="*/ 67875 h 85725"/>
                  <a:gd name="connsiteX7" fmla="*/ 136569 w 200025"/>
                  <a:gd name="connsiteY7" fmla="*/ 75352 h 85725"/>
                  <a:gd name="connsiteX8" fmla="*/ 148219 w 200025"/>
                  <a:gd name="connsiteY8" fmla="*/ 73352 h 85725"/>
                  <a:gd name="connsiteX9" fmla="*/ 180337 w 200025"/>
                  <a:gd name="connsiteY9" fmla="*/ 83944 h 85725"/>
                  <a:gd name="connsiteX10" fmla="*/ 195339 w 200025"/>
                  <a:gd name="connsiteY10" fmla="*/ 78838 h 85725"/>
                  <a:gd name="connsiteX11" fmla="*/ 189728 w 200025"/>
                  <a:gd name="connsiteY11" fmla="*/ 72885 h 85725"/>
                  <a:gd name="connsiteX12" fmla="*/ 181232 w 200025"/>
                  <a:gd name="connsiteY12" fmla="*/ 66542 h 85725"/>
                  <a:gd name="connsiteX13" fmla="*/ 182137 w 200025"/>
                  <a:gd name="connsiteY13" fmla="*/ 69609 h 85725"/>
                  <a:gd name="connsiteX14" fmla="*/ 175203 w 200025"/>
                  <a:gd name="connsiteY14" fmla="*/ 66304 h 85725"/>
                  <a:gd name="connsiteX15" fmla="*/ 168507 w 200025"/>
                  <a:gd name="connsiteY15" fmla="*/ 72333 h 85725"/>
                  <a:gd name="connsiteX16" fmla="*/ 161468 w 200025"/>
                  <a:gd name="connsiteY16" fmla="*/ 68971 h 85725"/>
                  <a:gd name="connsiteX17" fmla="*/ 166030 w 200025"/>
                  <a:gd name="connsiteY17" fmla="*/ 68675 h 85725"/>
                  <a:gd name="connsiteX18" fmla="*/ 148666 w 200025"/>
                  <a:gd name="connsiteY18" fmla="*/ 64008 h 85725"/>
                  <a:gd name="connsiteX19" fmla="*/ 151876 w 200025"/>
                  <a:gd name="connsiteY19" fmla="*/ 61713 h 85725"/>
                  <a:gd name="connsiteX20" fmla="*/ 128045 w 200025"/>
                  <a:gd name="connsiteY20" fmla="*/ 60455 h 85725"/>
                  <a:gd name="connsiteX21" fmla="*/ 135912 w 200025"/>
                  <a:gd name="connsiteY21" fmla="*/ 56655 h 85725"/>
                  <a:gd name="connsiteX22" fmla="*/ 102384 w 200025"/>
                  <a:gd name="connsiteY22" fmla="*/ 40586 h 85725"/>
                  <a:gd name="connsiteX23" fmla="*/ 102660 w 200025"/>
                  <a:gd name="connsiteY23" fmla="*/ 44634 h 85725"/>
                  <a:gd name="connsiteX24" fmla="*/ 98327 w 200025"/>
                  <a:gd name="connsiteY24" fmla="*/ 34185 h 85725"/>
                  <a:gd name="connsiteX25" fmla="*/ 91269 w 200025"/>
                  <a:gd name="connsiteY25" fmla="*/ 31890 h 85725"/>
                  <a:gd name="connsiteX26" fmla="*/ 84144 w 200025"/>
                  <a:gd name="connsiteY26" fmla="*/ 25089 h 85725"/>
                  <a:gd name="connsiteX27" fmla="*/ 68056 w 200025"/>
                  <a:gd name="connsiteY27" fmla="*/ 15088 h 85725"/>
                  <a:gd name="connsiteX28" fmla="*/ 39576 w 200025"/>
                  <a:gd name="connsiteY28" fmla="*/ 12878 h 85725"/>
                  <a:gd name="connsiteX29" fmla="*/ 10687 w 200025"/>
                  <a:gd name="connsiteY29" fmla="*/ 7144 h 85725"/>
                  <a:gd name="connsiteX30" fmla="*/ 16031 w 200025"/>
                  <a:gd name="connsiteY30" fmla="*/ 10192 h 85725"/>
                  <a:gd name="connsiteX31" fmla="*/ 7144 w 200025"/>
                  <a:gd name="connsiteY31" fmla="*/ 16783 h 85725"/>
                  <a:gd name="connsiteX32" fmla="*/ 24327 w 200025"/>
                  <a:gd name="connsiteY32" fmla="*/ 23374 h 85725"/>
                  <a:gd name="connsiteX33" fmla="*/ 20631 w 200025"/>
                  <a:gd name="connsiteY33" fmla="*/ 34823 h 85725"/>
                  <a:gd name="connsiteX34" fmla="*/ 58474 w 200025"/>
                  <a:gd name="connsiteY34" fmla="*/ 47711 h 85725"/>
                  <a:gd name="connsiteX35" fmla="*/ 77105 w 200025"/>
                  <a:gd name="connsiteY35" fmla="*/ 50216 h 85725"/>
                  <a:gd name="connsiteX36" fmla="*/ 95955 w 200025"/>
                  <a:gd name="connsiteY36" fmla="*/ 52730 h 85725"/>
                  <a:gd name="connsiteX37" fmla="*/ 103927 w 200025"/>
                  <a:gd name="connsiteY37" fmla="*/ 61789 h 85725"/>
                  <a:gd name="connsiteX38" fmla="*/ 119501 w 200025"/>
                  <a:gd name="connsiteY38" fmla="*/ 70437 h 85725"/>
                  <a:gd name="connsiteX39" fmla="*/ 100079 w 200025"/>
                  <a:gd name="connsiteY39" fmla="*/ 69190 h 85725"/>
                  <a:gd name="connsiteX40" fmla="*/ 116357 w 200025"/>
                  <a:gd name="connsiteY40" fmla="*/ 77924 h 85725"/>
                  <a:gd name="connsiteX41" fmla="*/ 122644 w 200025"/>
                  <a:gd name="connsiteY41" fmla="*/ 700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0025" h="85725">
                    <a:moveTo>
                      <a:pt x="122644" y="70047"/>
                    </a:moveTo>
                    <a:cubicBezTo>
                      <a:pt x="146342" y="80372"/>
                      <a:pt x="113671" y="74447"/>
                      <a:pt x="123673" y="81372"/>
                    </a:cubicBezTo>
                    <a:cubicBezTo>
                      <a:pt x="130654" y="83887"/>
                      <a:pt x="134731" y="80686"/>
                      <a:pt x="139303" y="81324"/>
                    </a:cubicBezTo>
                    <a:cubicBezTo>
                      <a:pt x="128969" y="79277"/>
                      <a:pt x="130797" y="76705"/>
                      <a:pt x="132674" y="73962"/>
                    </a:cubicBezTo>
                    <a:cubicBezTo>
                      <a:pt x="134579" y="71133"/>
                      <a:pt x="136274" y="68666"/>
                      <a:pt x="126902" y="65046"/>
                    </a:cubicBezTo>
                    <a:cubicBezTo>
                      <a:pt x="129626" y="62532"/>
                      <a:pt x="133464" y="62675"/>
                      <a:pt x="137512" y="63417"/>
                    </a:cubicBezTo>
                    <a:cubicBezTo>
                      <a:pt x="141608" y="64056"/>
                      <a:pt x="145723" y="65865"/>
                      <a:pt x="148552" y="67875"/>
                    </a:cubicBezTo>
                    <a:cubicBezTo>
                      <a:pt x="153524" y="76600"/>
                      <a:pt x="140675" y="70047"/>
                      <a:pt x="136569" y="75352"/>
                    </a:cubicBezTo>
                    <a:cubicBezTo>
                      <a:pt x="144694" y="77162"/>
                      <a:pt x="143751" y="75571"/>
                      <a:pt x="148219" y="73352"/>
                    </a:cubicBezTo>
                    <a:cubicBezTo>
                      <a:pt x="159649" y="79877"/>
                      <a:pt x="175260" y="73066"/>
                      <a:pt x="180337" y="83944"/>
                    </a:cubicBezTo>
                    <a:cubicBezTo>
                      <a:pt x="189509" y="85039"/>
                      <a:pt x="189652" y="81305"/>
                      <a:pt x="195339" y="78838"/>
                    </a:cubicBezTo>
                    <a:cubicBezTo>
                      <a:pt x="196444" y="75495"/>
                      <a:pt x="193348" y="74114"/>
                      <a:pt x="189728" y="72885"/>
                    </a:cubicBezTo>
                    <a:cubicBezTo>
                      <a:pt x="186185" y="71304"/>
                      <a:pt x="182147" y="69580"/>
                      <a:pt x="181232" y="66542"/>
                    </a:cubicBezTo>
                    <a:cubicBezTo>
                      <a:pt x="181737" y="67275"/>
                      <a:pt x="182728" y="68751"/>
                      <a:pt x="182137" y="69609"/>
                    </a:cubicBezTo>
                    <a:lnTo>
                      <a:pt x="175203" y="66304"/>
                    </a:lnTo>
                    <a:cubicBezTo>
                      <a:pt x="181537" y="70437"/>
                      <a:pt x="172517" y="72771"/>
                      <a:pt x="168507" y="72333"/>
                    </a:cubicBezTo>
                    <a:cubicBezTo>
                      <a:pt x="165697" y="71809"/>
                      <a:pt x="160096" y="70714"/>
                      <a:pt x="161468" y="68971"/>
                    </a:cubicBezTo>
                    <a:cubicBezTo>
                      <a:pt x="161430" y="69123"/>
                      <a:pt x="166030" y="68675"/>
                      <a:pt x="166030" y="68675"/>
                    </a:cubicBezTo>
                    <a:cubicBezTo>
                      <a:pt x="161373" y="65427"/>
                      <a:pt x="152981" y="69380"/>
                      <a:pt x="148666" y="64008"/>
                    </a:cubicBezTo>
                    <a:cubicBezTo>
                      <a:pt x="148923" y="62446"/>
                      <a:pt x="151238" y="62503"/>
                      <a:pt x="151876" y="61713"/>
                    </a:cubicBezTo>
                    <a:cubicBezTo>
                      <a:pt x="144228" y="63751"/>
                      <a:pt x="138065" y="62074"/>
                      <a:pt x="128045" y="60455"/>
                    </a:cubicBezTo>
                    <a:lnTo>
                      <a:pt x="135912" y="56655"/>
                    </a:lnTo>
                    <a:cubicBezTo>
                      <a:pt x="126073" y="60093"/>
                      <a:pt x="110204" y="50978"/>
                      <a:pt x="102384" y="40586"/>
                    </a:cubicBezTo>
                    <a:cubicBezTo>
                      <a:pt x="102927" y="42282"/>
                      <a:pt x="104594" y="44263"/>
                      <a:pt x="102660" y="44634"/>
                    </a:cubicBezTo>
                    <a:cubicBezTo>
                      <a:pt x="95602" y="42253"/>
                      <a:pt x="93516" y="35538"/>
                      <a:pt x="98327" y="34185"/>
                    </a:cubicBezTo>
                    <a:cubicBezTo>
                      <a:pt x="96117" y="34452"/>
                      <a:pt x="93602" y="33690"/>
                      <a:pt x="91269" y="31890"/>
                    </a:cubicBezTo>
                    <a:cubicBezTo>
                      <a:pt x="88964" y="30042"/>
                      <a:pt x="86592" y="27556"/>
                      <a:pt x="84144" y="25089"/>
                    </a:cubicBezTo>
                    <a:cubicBezTo>
                      <a:pt x="79353" y="19993"/>
                      <a:pt x="73714" y="15735"/>
                      <a:pt x="68056" y="15088"/>
                    </a:cubicBezTo>
                    <a:cubicBezTo>
                      <a:pt x="68056" y="15088"/>
                      <a:pt x="54454" y="14430"/>
                      <a:pt x="39576" y="12878"/>
                    </a:cubicBezTo>
                    <a:cubicBezTo>
                      <a:pt x="25651" y="10592"/>
                      <a:pt x="10687" y="7144"/>
                      <a:pt x="10687" y="7144"/>
                    </a:cubicBezTo>
                    <a:cubicBezTo>
                      <a:pt x="12592" y="7925"/>
                      <a:pt x="14449" y="8906"/>
                      <a:pt x="16031" y="10192"/>
                    </a:cubicBezTo>
                    <a:cubicBezTo>
                      <a:pt x="14497" y="17488"/>
                      <a:pt x="16802" y="18926"/>
                      <a:pt x="7144" y="16783"/>
                    </a:cubicBezTo>
                    <a:cubicBezTo>
                      <a:pt x="14830" y="20488"/>
                      <a:pt x="16393" y="14964"/>
                      <a:pt x="24327" y="23374"/>
                    </a:cubicBezTo>
                    <a:cubicBezTo>
                      <a:pt x="19212" y="22060"/>
                      <a:pt x="13030" y="26165"/>
                      <a:pt x="20631" y="34823"/>
                    </a:cubicBezTo>
                    <a:cubicBezTo>
                      <a:pt x="33576" y="42062"/>
                      <a:pt x="45415" y="46406"/>
                      <a:pt x="58474" y="47711"/>
                    </a:cubicBezTo>
                    <a:cubicBezTo>
                      <a:pt x="64665" y="48549"/>
                      <a:pt x="70828" y="49378"/>
                      <a:pt x="77105" y="50216"/>
                    </a:cubicBezTo>
                    <a:cubicBezTo>
                      <a:pt x="83191" y="51140"/>
                      <a:pt x="89754" y="51378"/>
                      <a:pt x="95955" y="52730"/>
                    </a:cubicBezTo>
                    <a:cubicBezTo>
                      <a:pt x="95117" y="54950"/>
                      <a:pt x="98955" y="58264"/>
                      <a:pt x="103927" y="61789"/>
                    </a:cubicBezTo>
                    <a:cubicBezTo>
                      <a:pt x="109004" y="65103"/>
                      <a:pt x="115595" y="67828"/>
                      <a:pt x="119501" y="70437"/>
                    </a:cubicBezTo>
                    <a:cubicBezTo>
                      <a:pt x="114205" y="73333"/>
                      <a:pt x="107023" y="71799"/>
                      <a:pt x="100079" y="69190"/>
                    </a:cubicBezTo>
                    <a:cubicBezTo>
                      <a:pt x="103918" y="71790"/>
                      <a:pt x="111176" y="75076"/>
                      <a:pt x="116357" y="77924"/>
                    </a:cubicBezTo>
                    <a:lnTo>
                      <a:pt x="122644" y="700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AAF14BF4-A8BF-44A8-A545-3569E68DF61C}"/>
                  </a:ext>
                </a:extLst>
              </p:cNvPr>
              <p:cNvSpPr/>
              <p:nvPr/>
            </p:nvSpPr>
            <p:spPr>
              <a:xfrm>
                <a:off x="8712484" y="3518172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25 w 9525"/>
                  <a:gd name="connsiteY1" fmla="*/ 9115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39" y="7887"/>
                      <a:pt x="7877" y="8496"/>
                      <a:pt x="8325" y="9115"/>
                    </a:cubicBezTo>
                    <a:cubicBezTo>
                      <a:pt x="8249" y="8573"/>
                      <a:pt x="7915" y="79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B0B18276-3D37-40DB-9AE1-9BED2BE778AF}"/>
                  </a:ext>
                </a:extLst>
              </p:cNvPr>
              <p:cNvSpPr/>
              <p:nvPr/>
            </p:nvSpPr>
            <p:spPr>
              <a:xfrm>
                <a:off x="8748822" y="3534335"/>
                <a:ext cx="9525" cy="9525"/>
              </a:xfrm>
              <a:custGeom>
                <a:avLst/>
                <a:gdLst>
                  <a:gd name="connsiteX0" fmla="*/ 7468 w 9525"/>
                  <a:gd name="connsiteY0" fmla="*/ 7144 h 9525"/>
                  <a:gd name="connsiteX1" fmla="*/ 7144 w 9525"/>
                  <a:gd name="connsiteY1" fmla="*/ 7534 h 9525"/>
                  <a:gd name="connsiteX2" fmla="*/ 9306 w 9525"/>
                  <a:gd name="connsiteY2" fmla="*/ 8449 h 9525"/>
                  <a:gd name="connsiteX3" fmla="*/ 7468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468" y="7144"/>
                    </a:moveTo>
                    <a:cubicBezTo>
                      <a:pt x="7306" y="7249"/>
                      <a:pt x="7258" y="7382"/>
                      <a:pt x="7144" y="7534"/>
                    </a:cubicBezTo>
                    <a:lnTo>
                      <a:pt x="9306" y="8449"/>
                    </a:lnTo>
                    <a:cubicBezTo>
                      <a:pt x="8658" y="7992"/>
                      <a:pt x="7925" y="7477"/>
                      <a:pt x="74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F16657E1-3EA0-4FF7-98EA-3D41AFA7858B}"/>
                  </a:ext>
                </a:extLst>
              </p:cNvPr>
              <p:cNvSpPr/>
              <p:nvPr/>
            </p:nvSpPr>
            <p:spPr>
              <a:xfrm>
                <a:off x="8638827" y="3482243"/>
                <a:ext cx="19050" cy="9525"/>
              </a:xfrm>
              <a:custGeom>
                <a:avLst/>
                <a:gdLst>
                  <a:gd name="connsiteX0" fmla="*/ 12554 w 19050"/>
                  <a:gd name="connsiteY0" fmla="*/ 8896 h 9525"/>
                  <a:gd name="connsiteX1" fmla="*/ 7144 w 19050"/>
                  <a:gd name="connsiteY1" fmla="*/ 7144 h 9525"/>
                  <a:gd name="connsiteX2" fmla="*/ 10430 w 19050"/>
                  <a:gd name="connsiteY2" fmla="*/ 9287 h 9525"/>
                  <a:gd name="connsiteX3" fmla="*/ 12554 w 19050"/>
                  <a:gd name="connsiteY3" fmla="*/ 88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554" y="8896"/>
                    </a:moveTo>
                    <a:cubicBezTo>
                      <a:pt x="10325" y="8487"/>
                      <a:pt x="9192" y="7744"/>
                      <a:pt x="7144" y="7144"/>
                    </a:cubicBezTo>
                    <a:cubicBezTo>
                      <a:pt x="8144" y="7725"/>
                      <a:pt x="9201" y="8611"/>
                      <a:pt x="10430" y="9287"/>
                    </a:cubicBezTo>
                    <a:cubicBezTo>
                      <a:pt x="11754" y="9801"/>
                      <a:pt x="12640" y="9830"/>
                      <a:pt x="12554" y="8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4DF91D31-530E-4480-A89F-9F8DA9BD2267}"/>
                  </a:ext>
                </a:extLst>
              </p:cNvPr>
              <p:cNvSpPr/>
              <p:nvPr/>
            </p:nvSpPr>
            <p:spPr>
              <a:xfrm>
                <a:off x="8646845" y="3472061"/>
                <a:ext cx="9525" cy="9525"/>
              </a:xfrm>
              <a:custGeom>
                <a:avLst/>
                <a:gdLst>
                  <a:gd name="connsiteX0" fmla="*/ 7203 w 9525"/>
                  <a:gd name="connsiteY0" fmla="*/ 9382 h 9525"/>
                  <a:gd name="connsiteX1" fmla="*/ 9232 w 9525"/>
                  <a:gd name="connsiteY1" fmla="*/ 8906 h 9525"/>
                  <a:gd name="connsiteX2" fmla="*/ 8432 w 9525"/>
                  <a:gd name="connsiteY2" fmla="*/ 7144 h 9525"/>
                  <a:gd name="connsiteX3" fmla="*/ 7203 w 9525"/>
                  <a:gd name="connsiteY3" fmla="*/ 9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203" y="9382"/>
                    </a:moveTo>
                    <a:lnTo>
                      <a:pt x="9232" y="8906"/>
                    </a:lnTo>
                    <a:cubicBezTo>
                      <a:pt x="8965" y="8191"/>
                      <a:pt x="8698" y="7744"/>
                      <a:pt x="8432" y="7144"/>
                    </a:cubicBezTo>
                    <a:cubicBezTo>
                      <a:pt x="7508" y="7620"/>
                      <a:pt x="6955" y="8334"/>
                      <a:pt x="7203" y="9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20AF3B30-66D0-4778-A8C7-B6FDEA300EF6}"/>
                  </a:ext>
                </a:extLst>
              </p:cNvPr>
              <p:cNvSpPr/>
              <p:nvPr/>
            </p:nvSpPr>
            <p:spPr>
              <a:xfrm>
                <a:off x="8864179" y="3603163"/>
                <a:ext cx="9525" cy="9525"/>
              </a:xfrm>
              <a:custGeom>
                <a:avLst/>
                <a:gdLst>
                  <a:gd name="connsiteX0" fmla="*/ 7144 w 9525"/>
                  <a:gd name="connsiteY0" fmla="*/ 8011 h 9525"/>
                  <a:gd name="connsiteX1" fmla="*/ 10058 w 9525"/>
                  <a:gd name="connsiteY1" fmla="*/ 7144 h 9525"/>
                  <a:gd name="connsiteX2" fmla="*/ 7144 w 9525"/>
                  <a:gd name="connsiteY2" fmla="*/ 80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011"/>
                    </a:moveTo>
                    <a:lnTo>
                      <a:pt x="10058" y="7144"/>
                    </a:lnTo>
                    <a:cubicBezTo>
                      <a:pt x="8344" y="7134"/>
                      <a:pt x="7582" y="7506"/>
                      <a:pt x="7144" y="8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30D1170F-790E-4567-BD54-0FA14CEC7C14}"/>
                  </a:ext>
                </a:extLst>
              </p:cNvPr>
              <p:cNvSpPr/>
              <p:nvPr/>
            </p:nvSpPr>
            <p:spPr>
              <a:xfrm>
                <a:off x="8708801" y="3520143"/>
                <a:ext cx="114300" cy="57150"/>
              </a:xfrm>
              <a:custGeom>
                <a:avLst/>
                <a:gdLst>
                  <a:gd name="connsiteX0" fmla="*/ 95866 w 114300"/>
                  <a:gd name="connsiteY0" fmla="*/ 41719 h 57150"/>
                  <a:gd name="connsiteX1" fmla="*/ 80007 w 114300"/>
                  <a:gd name="connsiteY1" fmla="*/ 43367 h 57150"/>
                  <a:gd name="connsiteX2" fmla="*/ 83531 w 114300"/>
                  <a:gd name="connsiteY2" fmla="*/ 45101 h 57150"/>
                  <a:gd name="connsiteX3" fmla="*/ 48250 w 114300"/>
                  <a:gd name="connsiteY3" fmla="*/ 31232 h 57150"/>
                  <a:gd name="connsiteX4" fmla="*/ 47165 w 114300"/>
                  <a:gd name="connsiteY4" fmla="*/ 21736 h 57150"/>
                  <a:gd name="connsiteX5" fmla="*/ 27343 w 114300"/>
                  <a:gd name="connsiteY5" fmla="*/ 17174 h 57150"/>
                  <a:gd name="connsiteX6" fmla="*/ 12017 w 114300"/>
                  <a:gd name="connsiteY6" fmla="*/ 7144 h 57150"/>
                  <a:gd name="connsiteX7" fmla="*/ 13741 w 114300"/>
                  <a:gd name="connsiteY7" fmla="*/ 15469 h 57150"/>
                  <a:gd name="connsiteX8" fmla="*/ 11636 w 114300"/>
                  <a:gd name="connsiteY8" fmla="*/ 15535 h 57150"/>
                  <a:gd name="connsiteX9" fmla="*/ 31629 w 114300"/>
                  <a:gd name="connsiteY9" fmla="*/ 25546 h 57150"/>
                  <a:gd name="connsiteX10" fmla="*/ 25895 w 114300"/>
                  <a:gd name="connsiteY10" fmla="*/ 28118 h 57150"/>
                  <a:gd name="connsiteX11" fmla="*/ 43878 w 114300"/>
                  <a:gd name="connsiteY11" fmla="*/ 38329 h 57150"/>
                  <a:gd name="connsiteX12" fmla="*/ 57461 w 114300"/>
                  <a:gd name="connsiteY12" fmla="*/ 38167 h 57150"/>
                  <a:gd name="connsiteX13" fmla="*/ 66005 w 114300"/>
                  <a:gd name="connsiteY13" fmla="*/ 45863 h 57150"/>
                  <a:gd name="connsiteX14" fmla="*/ 92332 w 114300"/>
                  <a:gd name="connsiteY14" fmla="*/ 52635 h 57150"/>
                  <a:gd name="connsiteX15" fmla="*/ 110706 w 114300"/>
                  <a:gd name="connsiteY15" fmla="*/ 52721 h 57150"/>
                  <a:gd name="connsiteX16" fmla="*/ 102667 w 114300"/>
                  <a:gd name="connsiteY16" fmla="*/ 51378 h 57150"/>
                  <a:gd name="connsiteX17" fmla="*/ 92856 w 114300"/>
                  <a:gd name="connsiteY17" fmla="*/ 50292 h 57150"/>
                  <a:gd name="connsiteX18" fmla="*/ 95866 w 114300"/>
                  <a:gd name="connsiteY18" fmla="*/ 41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300" h="57150">
                    <a:moveTo>
                      <a:pt x="95866" y="41719"/>
                    </a:moveTo>
                    <a:cubicBezTo>
                      <a:pt x="87055" y="38967"/>
                      <a:pt x="92532" y="47882"/>
                      <a:pt x="80007" y="43367"/>
                    </a:cubicBezTo>
                    <a:lnTo>
                      <a:pt x="83531" y="45101"/>
                    </a:lnTo>
                    <a:cubicBezTo>
                      <a:pt x="73139" y="45272"/>
                      <a:pt x="58776" y="35623"/>
                      <a:pt x="48250" y="31232"/>
                    </a:cubicBezTo>
                    <a:cubicBezTo>
                      <a:pt x="50603" y="29537"/>
                      <a:pt x="43888" y="24822"/>
                      <a:pt x="47165" y="21736"/>
                    </a:cubicBezTo>
                    <a:cubicBezTo>
                      <a:pt x="40164" y="18612"/>
                      <a:pt x="33201" y="15526"/>
                      <a:pt x="27343" y="17174"/>
                    </a:cubicBezTo>
                    <a:cubicBezTo>
                      <a:pt x="23866" y="13745"/>
                      <a:pt x="15923" y="12306"/>
                      <a:pt x="12017" y="7144"/>
                    </a:cubicBezTo>
                    <a:cubicBezTo>
                      <a:pt x="12598" y="10830"/>
                      <a:pt x="-346" y="8868"/>
                      <a:pt x="13741" y="15469"/>
                    </a:cubicBezTo>
                    <a:cubicBezTo>
                      <a:pt x="12551" y="15021"/>
                      <a:pt x="12827" y="15964"/>
                      <a:pt x="11636" y="15535"/>
                    </a:cubicBezTo>
                    <a:cubicBezTo>
                      <a:pt x="17332" y="24698"/>
                      <a:pt x="24514" y="21184"/>
                      <a:pt x="31629" y="25546"/>
                    </a:cubicBezTo>
                    <a:cubicBezTo>
                      <a:pt x="34639" y="30375"/>
                      <a:pt x="22342" y="24755"/>
                      <a:pt x="25895" y="28118"/>
                    </a:cubicBezTo>
                    <a:cubicBezTo>
                      <a:pt x="31115" y="29832"/>
                      <a:pt x="37792" y="34957"/>
                      <a:pt x="43878" y="38329"/>
                    </a:cubicBezTo>
                    <a:cubicBezTo>
                      <a:pt x="50232" y="41205"/>
                      <a:pt x="55670" y="42662"/>
                      <a:pt x="57461" y="38167"/>
                    </a:cubicBezTo>
                    <a:cubicBezTo>
                      <a:pt x="64614" y="40853"/>
                      <a:pt x="64652" y="43244"/>
                      <a:pt x="66005" y="45863"/>
                    </a:cubicBezTo>
                    <a:cubicBezTo>
                      <a:pt x="73377" y="44272"/>
                      <a:pt x="83560" y="48406"/>
                      <a:pt x="92332" y="52635"/>
                    </a:cubicBezTo>
                    <a:cubicBezTo>
                      <a:pt x="101038" y="57045"/>
                      <a:pt x="109029" y="59007"/>
                      <a:pt x="110706" y="52721"/>
                    </a:cubicBezTo>
                    <a:cubicBezTo>
                      <a:pt x="108553" y="52359"/>
                      <a:pt x="105743" y="51892"/>
                      <a:pt x="102667" y="51378"/>
                    </a:cubicBezTo>
                    <a:cubicBezTo>
                      <a:pt x="99657" y="50625"/>
                      <a:pt x="96323" y="50063"/>
                      <a:pt x="92856" y="50292"/>
                    </a:cubicBezTo>
                    <a:lnTo>
                      <a:pt x="95866" y="41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6994F1D-C84C-4B60-9BF7-ED7341A6EEE9}"/>
                  </a:ext>
                </a:extLst>
              </p:cNvPr>
              <p:cNvSpPr/>
              <p:nvPr/>
            </p:nvSpPr>
            <p:spPr>
              <a:xfrm>
                <a:off x="8656191" y="3496121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372 w 9525"/>
                  <a:gd name="connsiteY1" fmla="*/ 8687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515" y="7649"/>
                      <a:pt x="8106" y="8230"/>
                      <a:pt x="8372" y="8687"/>
                    </a:cubicBezTo>
                    <a:cubicBezTo>
                      <a:pt x="8001" y="8230"/>
                      <a:pt x="7553" y="7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62DDA5C0-730A-4542-B242-556AAD2B75E9}"/>
                  </a:ext>
                </a:extLst>
              </p:cNvPr>
              <p:cNvSpPr/>
              <p:nvPr/>
            </p:nvSpPr>
            <p:spPr>
              <a:xfrm>
                <a:off x="8620530" y="3375068"/>
                <a:ext cx="76200" cy="104775"/>
              </a:xfrm>
              <a:custGeom>
                <a:avLst/>
                <a:gdLst>
                  <a:gd name="connsiteX0" fmla="*/ 11878 w 76200"/>
                  <a:gd name="connsiteY0" fmla="*/ 7144 h 104775"/>
                  <a:gd name="connsiteX1" fmla="*/ 21165 w 76200"/>
                  <a:gd name="connsiteY1" fmla="*/ 7525 h 104775"/>
                  <a:gd name="connsiteX2" fmla="*/ 31432 w 76200"/>
                  <a:gd name="connsiteY2" fmla="*/ 29156 h 104775"/>
                  <a:gd name="connsiteX3" fmla="*/ 35328 w 76200"/>
                  <a:gd name="connsiteY3" fmla="*/ 38557 h 104775"/>
                  <a:gd name="connsiteX4" fmla="*/ 41358 w 76200"/>
                  <a:gd name="connsiteY4" fmla="*/ 48816 h 104775"/>
                  <a:gd name="connsiteX5" fmla="*/ 38367 w 76200"/>
                  <a:gd name="connsiteY5" fmla="*/ 48339 h 104775"/>
                  <a:gd name="connsiteX6" fmla="*/ 50406 w 76200"/>
                  <a:gd name="connsiteY6" fmla="*/ 66599 h 104775"/>
                  <a:gd name="connsiteX7" fmla="*/ 64046 w 76200"/>
                  <a:gd name="connsiteY7" fmla="*/ 80362 h 104775"/>
                  <a:gd name="connsiteX8" fmla="*/ 66866 w 76200"/>
                  <a:gd name="connsiteY8" fmla="*/ 91916 h 104775"/>
                  <a:gd name="connsiteX9" fmla="*/ 72209 w 76200"/>
                  <a:gd name="connsiteY9" fmla="*/ 95945 h 104775"/>
                  <a:gd name="connsiteX10" fmla="*/ 66094 w 76200"/>
                  <a:gd name="connsiteY10" fmla="*/ 94326 h 104775"/>
                  <a:gd name="connsiteX11" fmla="*/ 68218 w 76200"/>
                  <a:gd name="connsiteY11" fmla="*/ 96403 h 104775"/>
                  <a:gd name="connsiteX12" fmla="*/ 52711 w 76200"/>
                  <a:gd name="connsiteY12" fmla="*/ 94717 h 104775"/>
                  <a:gd name="connsiteX13" fmla="*/ 64065 w 76200"/>
                  <a:gd name="connsiteY13" fmla="*/ 94059 h 104775"/>
                  <a:gd name="connsiteX14" fmla="*/ 57845 w 76200"/>
                  <a:gd name="connsiteY14" fmla="*/ 93212 h 104775"/>
                  <a:gd name="connsiteX15" fmla="*/ 57407 w 76200"/>
                  <a:gd name="connsiteY15" fmla="*/ 86258 h 104775"/>
                  <a:gd name="connsiteX16" fmla="*/ 47244 w 76200"/>
                  <a:gd name="connsiteY16" fmla="*/ 77267 h 104775"/>
                  <a:gd name="connsiteX17" fmla="*/ 47758 w 76200"/>
                  <a:gd name="connsiteY17" fmla="*/ 68170 h 104775"/>
                  <a:gd name="connsiteX18" fmla="*/ 43082 w 76200"/>
                  <a:gd name="connsiteY18" fmla="*/ 68685 h 104775"/>
                  <a:gd name="connsiteX19" fmla="*/ 38443 w 76200"/>
                  <a:gd name="connsiteY19" fmla="*/ 69104 h 104775"/>
                  <a:gd name="connsiteX20" fmla="*/ 32985 w 76200"/>
                  <a:gd name="connsiteY20" fmla="*/ 57074 h 104775"/>
                  <a:gd name="connsiteX21" fmla="*/ 21107 w 76200"/>
                  <a:gd name="connsiteY21" fmla="*/ 54140 h 104775"/>
                  <a:gd name="connsiteX22" fmla="*/ 7144 w 76200"/>
                  <a:gd name="connsiteY22" fmla="*/ 49311 h 104775"/>
                  <a:gd name="connsiteX23" fmla="*/ 11649 w 76200"/>
                  <a:gd name="connsiteY23" fmla="*/ 28737 h 104775"/>
                  <a:gd name="connsiteX24" fmla="*/ 25765 w 76200"/>
                  <a:gd name="connsiteY24" fmla="*/ 49816 h 104775"/>
                  <a:gd name="connsiteX25" fmla="*/ 37538 w 76200"/>
                  <a:gd name="connsiteY25" fmla="*/ 53740 h 104775"/>
                  <a:gd name="connsiteX26" fmla="*/ 25432 w 76200"/>
                  <a:gd name="connsiteY26" fmla="*/ 36357 h 104775"/>
                  <a:gd name="connsiteX27" fmla="*/ 27070 w 76200"/>
                  <a:gd name="connsiteY27" fmla="*/ 38071 h 104775"/>
                  <a:gd name="connsiteX28" fmla="*/ 13049 w 76200"/>
                  <a:gd name="connsiteY28" fmla="*/ 18964 h 104775"/>
                  <a:gd name="connsiteX29" fmla="*/ 15573 w 76200"/>
                  <a:gd name="connsiteY29" fmla="*/ 14421 h 104775"/>
                  <a:gd name="connsiteX30" fmla="*/ 11878 w 76200"/>
                  <a:gd name="connsiteY30" fmla="*/ 7144 h 104775"/>
                  <a:gd name="connsiteX31" fmla="*/ 17183 w 76200"/>
                  <a:gd name="connsiteY31" fmla="*/ 16878 h 104775"/>
                  <a:gd name="connsiteX32" fmla="*/ 19336 w 76200"/>
                  <a:gd name="connsiteY32" fmla="*/ 23298 h 104775"/>
                  <a:gd name="connsiteX33" fmla="*/ 17183 w 76200"/>
                  <a:gd name="connsiteY33" fmla="*/ 1687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104775">
                    <a:moveTo>
                      <a:pt x="11878" y="7144"/>
                    </a:moveTo>
                    <a:lnTo>
                      <a:pt x="21165" y="7525"/>
                    </a:lnTo>
                    <a:cubicBezTo>
                      <a:pt x="25175" y="17002"/>
                      <a:pt x="29089" y="22889"/>
                      <a:pt x="31432" y="29156"/>
                    </a:cubicBezTo>
                    <a:cubicBezTo>
                      <a:pt x="32718" y="32252"/>
                      <a:pt x="33966" y="35271"/>
                      <a:pt x="35328" y="38557"/>
                    </a:cubicBezTo>
                    <a:cubicBezTo>
                      <a:pt x="36890" y="41748"/>
                      <a:pt x="38976" y="44987"/>
                      <a:pt x="41358" y="48816"/>
                    </a:cubicBezTo>
                    <a:cubicBezTo>
                      <a:pt x="41062" y="50597"/>
                      <a:pt x="39281" y="49111"/>
                      <a:pt x="38367" y="48339"/>
                    </a:cubicBezTo>
                    <a:cubicBezTo>
                      <a:pt x="42301" y="53416"/>
                      <a:pt x="45691" y="60703"/>
                      <a:pt x="50406" y="66599"/>
                    </a:cubicBezTo>
                    <a:cubicBezTo>
                      <a:pt x="55102" y="72504"/>
                      <a:pt x="59779" y="77886"/>
                      <a:pt x="64046" y="80362"/>
                    </a:cubicBezTo>
                    <a:cubicBezTo>
                      <a:pt x="66027" y="83887"/>
                      <a:pt x="71666" y="93088"/>
                      <a:pt x="66866" y="91916"/>
                    </a:cubicBezTo>
                    <a:cubicBezTo>
                      <a:pt x="68790" y="92888"/>
                      <a:pt x="70876" y="94069"/>
                      <a:pt x="72209" y="95945"/>
                    </a:cubicBezTo>
                    <a:cubicBezTo>
                      <a:pt x="70323" y="98469"/>
                      <a:pt x="68094" y="92745"/>
                      <a:pt x="66094" y="94326"/>
                    </a:cubicBezTo>
                    <a:cubicBezTo>
                      <a:pt x="67180" y="95812"/>
                      <a:pt x="67208" y="96745"/>
                      <a:pt x="68218" y="96403"/>
                    </a:cubicBezTo>
                    <a:cubicBezTo>
                      <a:pt x="64103" y="95860"/>
                      <a:pt x="62655" y="105832"/>
                      <a:pt x="52711" y="94717"/>
                    </a:cubicBezTo>
                    <a:cubicBezTo>
                      <a:pt x="54578" y="85782"/>
                      <a:pt x="60208" y="101813"/>
                      <a:pt x="64065" y="94059"/>
                    </a:cubicBezTo>
                    <a:cubicBezTo>
                      <a:pt x="60865" y="90497"/>
                      <a:pt x="58874" y="92888"/>
                      <a:pt x="57845" y="93212"/>
                    </a:cubicBezTo>
                    <a:cubicBezTo>
                      <a:pt x="53950" y="88392"/>
                      <a:pt x="55874" y="87068"/>
                      <a:pt x="57407" y="86258"/>
                    </a:cubicBezTo>
                    <a:cubicBezTo>
                      <a:pt x="54073" y="85896"/>
                      <a:pt x="52216" y="77629"/>
                      <a:pt x="47244" y="77267"/>
                    </a:cubicBezTo>
                    <a:cubicBezTo>
                      <a:pt x="39538" y="68075"/>
                      <a:pt x="52502" y="74276"/>
                      <a:pt x="47758" y="68170"/>
                    </a:cubicBezTo>
                    <a:cubicBezTo>
                      <a:pt x="47758" y="68170"/>
                      <a:pt x="45425" y="68428"/>
                      <a:pt x="43082" y="68685"/>
                    </a:cubicBezTo>
                    <a:cubicBezTo>
                      <a:pt x="40700" y="68952"/>
                      <a:pt x="38443" y="69104"/>
                      <a:pt x="38443" y="69104"/>
                    </a:cubicBezTo>
                    <a:lnTo>
                      <a:pt x="32985" y="57074"/>
                    </a:lnTo>
                    <a:cubicBezTo>
                      <a:pt x="26860" y="49749"/>
                      <a:pt x="24136" y="52006"/>
                      <a:pt x="21107" y="54140"/>
                    </a:cubicBezTo>
                    <a:cubicBezTo>
                      <a:pt x="18269" y="56140"/>
                      <a:pt x="14249" y="58531"/>
                      <a:pt x="7144" y="49311"/>
                    </a:cubicBezTo>
                    <a:cubicBezTo>
                      <a:pt x="12135" y="50016"/>
                      <a:pt x="14545" y="38548"/>
                      <a:pt x="11649" y="28737"/>
                    </a:cubicBezTo>
                    <a:cubicBezTo>
                      <a:pt x="14840" y="34090"/>
                      <a:pt x="23698" y="42101"/>
                      <a:pt x="25765" y="49816"/>
                    </a:cubicBezTo>
                    <a:cubicBezTo>
                      <a:pt x="25556" y="37395"/>
                      <a:pt x="34309" y="62293"/>
                      <a:pt x="37538" y="53740"/>
                    </a:cubicBezTo>
                    <a:cubicBezTo>
                      <a:pt x="31928" y="50959"/>
                      <a:pt x="26403" y="43653"/>
                      <a:pt x="25432" y="36357"/>
                    </a:cubicBezTo>
                    <a:lnTo>
                      <a:pt x="27070" y="38071"/>
                    </a:lnTo>
                    <a:cubicBezTo>
                      <a:pt x="24746" y="31118"/>
                      <a:pt x="14564" y="29642"/>
                      <a:pt x="13049" y="18964"/>
                    </a:cubicBezTo>
                    <a:cubicBezTo>
                      <a:pt x="11087" y="14230"/>
                      <a:pt x="13526" y="14297"/>
                      <a:pt x="15573" y="14421"/>
                    </a:cubicBezTo>
                    <a:cubicBezTo>
                      <a:pt x="13021" y="10849"/>
                      <a:pt x="10211" y="7772"/>
                      <a:pt x="11878" y="7144"/>
                    </a:cubicBezTo>
                    <a:close/>
                    <a:moveTo>
                      <a:pt x="17183" y="16878"/>
                    </a:moveTo>
                    <a:cubicBezTo>
                      <a:pt x="16983" y="16954"/>
                      <a:pt x="19336" y="23298"/>
                      <a:pt x="19336" y="23298"/>
                    </a:cubicBezTo>
                    <a:cubicBezTo>
                      <a:pt x="19879" y="21298"/>
                      <a:pt x="18602" y="19136"/>
                      <a:pt x="17183" y="168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283FE2C0-C317-4373-9183-61C40C7469A8}"/>
                  </a:ext>
                </a:extLst>
              </p:cNvPr>
              <p:cNvSpPr/>
              <p:nvPr/>
            </p:nvSpPr>
            <p:spPr>
              <a:xfrm>
                <a:off x="9220719" y="3076926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001 w 9525"/>
                  <a:gd name="connsiteY1" fmla="*/ 981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420" y="8020"/>
                      <a:pt x="7744" y="9011"/>
                      <a:pt x="8001" y="9811"/>
                    </a:cubicBezTo>
                    <a:cubicBezTo>
                      <a:pt x="8011" y="9115"/>
                      <a:pt x="7620" y="8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04DC03C9-030A-41F8-846C-A9236E0F68FC}"/>
                  </a:ext>
                </a:extLst>
              </p:cNvPr>
              <p:cNvSpPr/>
              <p:nvPr/>
            </p:nvSpPr>
            <p:spPr>
              <a:xfrm>
                <a:off x="8558150" y="3084127"/>
                <a:ext cx="9525" cy="9525"/>
              </a:xfrm>
              <a:custGeom>
                <a:avLst/>
                <a:gdLst>
                  <a:gd name="connsiteX0" fmla="*/ 7144 w 9525"/>
                  <a:gd name="connsiteY0" fmla="*/ 11506 h 9525"/>
                  <a:gd name="connsiteX1" fmla="*/ 10087 w 9525"/>
                  <a:gd name="connsiteY1" fmla="*/ 7144 h 9525"/>
                  <a:gd name="connsiteX2" fmla="*/ 7144 w 9525"/>
                  <a:gd name="connsiteY2" fmla="*/ 115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506"/>
                    </a:moveTo>
                    <a:lnTo>
                      <a:pt x="10087" y="7144"/>
                    </a:lnTo>
                    <a:cubicBezTo>
                      <a:pt x="8782" y="8753"/>
                      <a:pt x="7887" y="10182"/>
                      <a:pt x="7144" y="11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70C4DC14-14F4-45E1-B818-7ADDB617C3FC}"/>
                  </a:ext>
                </a:extLst>
              </p:cNvPr>
              <p:cNvSpPr/>
              <p:nvPr/>
            </p:nvSpPr>
            <p:spPr>
              <a:xfrm>
                <a:off x="8611671" y="2969532"/>
                <a:ext cx="19050" cy="19050"/>
              </a:xfrm>
              <a:custGeom>
                <a:avLst/>
                <a:gdLst>
                  <a:gd name="connsiteX0" fmla="*/ 7144 w 19050"/>
                  <a:gd name="connsiteY0" fmla="*/ 14059 h 19050"/>
                  <a:gd name="connsiteX1" fmla="*/ 11925 w 19050"/>
                  <a:gd name="connsiteY1" fmla="*/ 7144 h 19050"/>
                  <a:gd name="connsiteX2" fmla="*/ 7144 w 19050"/>
                  <a:gd name="connsiteY2" fmla="*/ 140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059"/>
                    </a:moveTo>
                    <a:lnTo>
                      <a:pt x="11925" y="7144"/>
                    </a:lnTo>
                    <a:cubicBezTo>
                      <a:pt x="9601" y="9420"/>
                      <a:pt x="8239" y="11687"/>
                      <a:pt x="7144" y="14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CD16016F-28F7-42ED-BF73-B8FBFBEE65CB}"/>
                  </a:ext>
                </a:extLst>
              </p:cNvPr>
              <p:cNvSpPr/>
              <p:nvPr/>
            </p:nvSpPr>
            <p:spPr>
              <a:xfrm>
                <a:off x="9183676" y="3025415"/>
                <a:ext cx="9525" cy="9525"/>
              </a:xfrm>
              <a:custGeom>
                <a:avLst/>
                <a:gdLst>
                  <a:gd name="connsiteX0" fmla="*/ 8401 w 9525"/>
                  <a:gd name="connsiteY0" fmla="*/ 7982 h 9525"/>
                  <a:gd name="connsiteX1" fmla="*/ 8277 w 9525"/>
                  <a:gd name="connsiteY1" fmla="*/ 7753 h 9525"/>
                  <a:gd name="connsiteX2" fmla="*/ 7144 w 9525"/>
                  <a:gd name="connsiteY2" fmla="*/ 7144 h 9525"/>
                  <a:gd name="connsiteX3" fmla="*/ 8401 w 9525"/>
                  <a:gd name="connsiteY3" fmla="*/ 79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401" y="7982"/>
                    </a:moveTo>
                    <a:lnTo>
                      <a:pt x="8277" y="7753"/>
                    </a:lnTo>
                    <a:cubicBezTo>
                      <a:pt x="7887" y="7525"/>
                      <a:pt x="7534" y="7401"/>
                      <a:pt x="7144" y="7144"/>
                    </a:cubicBezTo>
                    <a:lnTo>
                      <a:pt x="8401" y="79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F15EE1B9-318D-4F47-87AD-B2964F0D6BC1}"/>
                  </a:ext>
                </a:extLst>
              </p:cNvPr>
              <p:cNvSpPr/>
              <p:nvPr/>
            </p:nvSpPr>
            <p:spPr>
              <a:xfrm>
                <a:off x="8838109" y="2886454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1697 w 9525"/>
                  <a:gd name="connsiteY1" fmla="*/ 8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420" y="7639"/>
                      <a:pt x="9830" y="8049"/>
                      <a:pt x="11697" y="8249"/>
                    </a:cubicBezTo>
                    <a:cubicBezTo>
                      <a:pt x="11373" y="7487"/>
                      <a:pt x="9696" y="71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B33FD2DB-0463-4F2C-A8F3-6F337F59C0D6}"/>
                  </a:ext>
                </a:extLst>
              </p:cNvPr>
              <p:cNvSpPr/>
              <p:nvPr/>
            </p:nvSpPr>
            <p:spPr>
              <a:xfrm>
                <a:off x="8610805" y="2976437"/>
                <a:ext cx="9525" cy="9525"/>
              </a:xfrm>
              <a:custGeom>
                <a:avLst/>
                <a:gdLst>
                  <a:gd name="connsiteX0" fmla="*/ 7144 w 9525"/>
                  <a:gd name="connsiteY0" fmla="*/ 8420 h 9525"/>
                  <a:gd name="connsiteX1" fmla="*/ 7610 w 9525"/>
                  <a:gd name="connsiteY1" fmla="*/ 8192 h 9525"/>
                  <a:gd name="connsiteX2" fmla="*/ 8011 w 9525"/>
                  <a:gd name="connsiteY2" fmla="*/ 7144 h 9525"/>
                  <a:gd name="connsiteX3" fmla="*/ 7144 w 9525"/>
                  <a:gd name="connsiteY3" fmla="*/ 84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420"/>
                    </a:moveTo>
                    <a:cubicBezTo>
                      <a:pt x="7344" y="8325"/>
                      <a:pt x="7458" y="8268"/>
                      <a:pt x="7610" y="8192"/>
                    </a:cubicBezTo>
                    <a:lnTo>
                      <a:pt x="8011" y="7144"/>
                    </a:lnTo>
                    <a:lnTo>
                      <a:pt x="7144" y="84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74B94EEF-3A87-4484-B2D9-3FD428223174}"/>
                  </a:ext>
                </a:extLst>
              </p:cNvPr>
              <p:cNvSpPr/>
              <p:nvPr/>
            </p:nvSpPr>
            <p:spPr>
              <a:xfrm>
                <a:off x="8513954" y="3127085"/>
                <a:ext cx="9525" cy="9525"/>
              </a:xfrm>
              <a:custGeom>
                <a:avLst/>
                <a:gdLst>
                  <a:gd name="connsiteX0" fmla="*/ 7630 w 9525"/>
                  <a:gd name="connsiteY0" fmla="*/ 7144 h 9525"/>
                  <a:gd name="connsiteX1" fmla="*/ 7144 w 9525"/>
                  <a:gd name="connsiteY1" fmla="*/ 10782 h 9525"/>
                  <a:gd name="connsiteX2" fmla="*/ 7630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30" y="7144"/>
                    </a:moveTo>
                    <a:cubicBezTo>
                      <a:pt x="7458" y="8363"/>
                      <a:pt x="7258" y="9449"/>
                      <a:pt x="7144" y="10782"/>
                    </a:cubicBezTo>
                    <a:cubicBezTo>
                      <a:pt x="7582" y="9144"/>
                      <a:pt x="7658" y="8077"/>
                      <a:pt x="76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1BC024C4-59A2-4B72-859B-C8671227E6C2}"/>
                  </a:ext>
                </a:extLst>
              </p:cNvPr>
              <p:cNvSpPr/>
              <p:nvPr/>
            </p:nvSpPr>
            <p:spPr>
              <a:xfrm>
                <a:off x="8537966" y="3128389"/>
                <a:ext cx="9525" cy="9525"/>
              </a:xfrm>
              <a:custGeom>
                <a:avLst/>
                <a:gdLst>
                  <a:gd name="connsiteX0" fmla="*/ 7535 w 9525"/>
                  <a:gd name="connsiteY0" fmla="*/ 7144 h 9525"/>
                  <a:gd name="connsiteX1" fmla="*/ 7144 w 9525"/>
                  <a:gd name="connsiteY1" fmla="*/ 10516 h 9525"/>
                  <a:gd name="connsiteX2" fmla="*/ 753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535" y="7144"/>
                    </a:moveTo>
                    <a:cubicBezTo>
                      <a:pt x="7306" y="8363"/>
                      <a:pt x="7135" y="9535"/>
                      <a:pt x="7144" y="10516"/>
                    </a:cubicBezTo>
                    <a:lnTo>
                      <a:pt x="7535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FD8E8403-877D-42FF-9C5D-0196A86AACCD}"/>
                  </a:ext>
                </a:extLst>
              </p:cNvPr>
              <p:cNvSpPr/>
              <p:nvPr/>
            </p:nvSpPr>
            <p:spPr>
              <a:xfrm>
                <a:off x="8495562" y="330779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8706 w 9525"/>
                  <a:gd name="connsiteY1" fmla="*/ 14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lnTo>
                      <a:pt x="8706" y="14373"/>
                    </a:lnTo>
                    <a:cubicBezTo>
                      <a:pt x="8372" y="10782"/>
                      <a:pt x="7801" y="86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625A159C-72AA-44F3-BD01-400AB5E1C205}"/>
                  </a:ext>
                </a:extLst>
              </p:cNvPr>
              <p:cNvSpPr/>
              <p:nvPr/>
            </p:nvSpPr>
            <p:spPr>
              <a:xfrm>
                <a:off x="8526908" y="3144191"/>
                <a:ext cx="9525" cy="9525"/>
              </a:xfrm>
              <a:custGeom>
                <a:avLst/>
                <a:gdLst>
                  <a:gd name="connsiteX0" fmla="*/ 7144 w 9525"/>
                  <a:gd name="connsiteY0" fmla="*/ 7182 h 9525"/>
                  <a:gd name="connsiteX1" fmla="*/ 7801 w 9525"/>
                  <a:gd name="connsiteY1" fmla="*/ 8592 h 9525"/>
                  <a:gd name="connsiteX2" fmla="*/ 7144 w 9525"/>
                  <a:gd name="connsiteY2" fmla="*/ 71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82"/>
                    </a:moveTo>
                    <a:cubicBezTo>
                      <a:pt x="7353" y="7696"/>
                      <a:pt x="7544" y="8211"/>
                      <a:pt x="7801" y="8592"/>
                    </a:cubicBezTo>
                    <a:cubicBezTo>
                      <a:pt x="7896" y="7582"/>
                      <a:pt x="7610" y="6982"/>
                      <a:pt x="7144" y="71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0B87E1C-261B-4C20-99D3-C9C2165D09F6}"/>
                  </a:ext>
                </a:extLst>
              </p:cNvPr>
              <p:cNvSpPr/>
              <p:nvPr/>
            </p:nvSpPr>
            <p:spPr>
              <a:xfrm>
                <a:off x="9218585" y="3125884"/>
                <a:ext cx="9525" cy="9525"/>
              </a:xfrm>
              <a:custGeom>
                <a:avLst/>
                <a:gdLst>
                  <a:gd name="connsiteX0" fmla="*/ 8268 w 9525"/>
                  <a:gd name="connsiteY0" fmla="*/ 7496 h 9525"/>
                  <a:gd name="connsiteX1" fmla="*/ 8068 w 9525"/>
                  <a:gd name="connsiteY1" fmla="*/ 7144 h 9525"/>
                  <a:gd name="connsiteX2" fmla="*/ 7144 w 9525"/>
                  <a:gd name="connsiteY2" fmla="*/ 7391 h 9525"/>
                  <a:gd name="connsiteX3" fmla="*/ 8268 w 9525"/>
                  <a:gd name="connsiteY3" fmla="*/ 74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268" y="7496"/>
                    </a:moveTo>
                    <a:cubicBezTo>
                      <a:pt x="8192" y="7363"/>
                      <a:pt x="8115" y="7230"/>
                      <a:pt x="8068" y="7144"/>
                    </a:cubicBezTo>
                    <a:lnTo>
                      <a:pt x="7144" y="7391"/>
                    </a:lnTo>
                    <a:lnTo>
                      <a:pt x="8268" y="74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F93A15A3-BB77-4D31-8B41-DC7C175E16EA}"/>
                  </a:ext>
                </a:extLst>
              </p:cNvPr>
              <p:cNvSpPr/>
              <p:nvPr/>
            </p:nvSpPr>
            <p:spPr>
              <a:xfrm>
                <a:off x="9236988" y="3136476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9830 w 9525"/>
                  <a:gd name="connsiteY1" fmla="*/ 12506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20" y="8896"/>
                      <a:pt x="8934" y="10716"/>
                      <a:pt x="9830" y="12506"/>
                    </a:cubicBezTo>
                    <a:cubicBezTo>
                      <a:pt x="9106" y="10401"/>
                      <a:pt x="8125" y="846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A832539C-CCF3-4A15-91CE-0B279039D1FB}"/>
                  </a:ext>
                </a:extLst>
              </p:cNvPr>
              <p:cNvSpPr/>
              <p:nvPr/>
            </p:nvSpPr>
            <p:spPr>
              <a:xfrm>
                <a:off x="8940827" y="2897907"/>
                <a:ext cx="19050" cy="9525"/>
              </a:xfrm>
              <a:custGeom>
                <a:avLst/>
                <a:gdLst>
                  <a:gd name="connsiteX0" fmla="*/ 7144 w 19050"/>
                  <a:gd name="connsiteY0" fmla="*/ 7236 h 9525"/>
                  <a:gd name="connsiteX1" fmla="*/ 10744 w 19050"/>
                  <a:gd name="connsiteY1" fmla="*/ 11722 h 9525"/>
                  <a:gd name="connsiteX2" fmla="*/ 7144 w 19050"/>
                  <a:gd name="connsiteY2" fmla="*/ 72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236"/>
                    </a:moveTo>
                    <a:cubicBezTo>
                      <a:pt x="8839" y="8664"/>
                      <a:pt x="12906" y="10693"/>
                      <a:pt x="10744" y="11722"/>
                    </a:cubicBezTo>
                    <a:cubicBezTo>
                      <a:pt x="14440" y="10569"/>
                      <a:pt x="14783" y="6483"/>
                      <a:pt x="7144" y="72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2B55283A-BF2D-4CD7-B48B-08059AEA4EDE}"/>
                  </a:ext>
                </a:extLst>
              </p:cNvPr>
              <p:cNvSpPr/>
              <p:nvPr/>
            </p:nvSpPr>
            <p:spPr>
              <a:xfrm>
                <a:off x="9161283" y="3122361"/>
                <a:ext cx="9525" cy="9525"/>
              </a:xfrm>
              <a:custGeom>
                <a:avLst/>
                <a:gdLst>
                  <a:gd name="connsiteX0" fmla="*/ 7144 w 9525"/>
                  <a:gd name="connsiteY0" fmla="*/ 7514 h 9525"/>
                  <a:gd name="connsiteX1" fmla="*/ 11182 w 9525"/>
                  <a:gd name="connsiteY1" fmla="*/ 8857 h 9525"/>
                  <a:gd name="connsiteX2" fmla="*/ 7144 w 9525"/>
                  <a:gd name="connsiteY2" fmla="*/ 75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14"/>
                    </a:moveTo>
                    <a:cubicBezTo>
                      <a:pt x="8563" y="7743"/>
                      <a:pt x="9877" y="8286"/>
                      <a:pt x="11182" y="8857"/>
                    </a:cubicBezTo>
                    <a:cubicBezTo>
                      <a:pt x="9049" y="7629"/>
                      <a:pt x="7249" y="6552"/>
                      <a:pt x="7144" y="7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D123210A-9BD2-45F8-8CF0-A9B6BCD07949}"/>
                  </a:ext>
                </a:extLst>
              </p:cNvPr>
              <p:cNvSpPr/>
              <p:nvPr/>
            </p:nvSpPr>
            <p:spPr>
              <a:xfrm>
                <a:off x="9165321" y="312406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10354 w 9525"/>
                  <a:gd name="connsiteY1" fmla="*/ 8906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8201" y="7744"/>
                      <a:pt x="9315" y="8411"/>
                      <a:pt x="10354" y="8906"/>
                    </a:cubicBezTo>
                    <a:cubicBezTo>
                      <a:pt x="9335" y="8230"/>
                      <a:pt x="8239" y="763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AF422178-0333-44D8-AFAE-963004525D57}"/>
                  </a:ext>
                </a:extLst>
              </p:cNvPr>
              <p:cNvSpPr/>
              <p:nvPr/>
            </p:nvSpPr>
            <p:spPr>
              <a:xfrm>
                <a:off x="8892392" y="2960921"/>
                <a:ext cx="9525" cy="9525"/>
              </a:xfrm>
              <a:custGeom>
                <a:avLst/>
                <a:gdLst>
                  <a:gd name="connsiteX0" fmla="*/ 8906 w 9525"/>
                  <a:gd name="connsiteY0" fmla="*/ 8201 h 9525"/>
                  <a:gd name="connsiteX1" fmla="*/ 7144 w 9525"/>
                  <a:gd name="connsiteY1" fmla="*/ 7144 h 9525"/>
                  <a:gd name="connsiteX2" fmla="*/ 8906 w 9525"/>
                  <a:gd name="connsiteY2" fmla="*/ 8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906" y="8201"/>
                    </a:moveTo>
                    <a:cubicBezTo>
                      <a:pt x="8525" y="7668"/>
                      <a:pt x="7934" y="7249"/>
                      <a:pt x="7144" y="7144"/>
                    </a:cubicBezTo>
                    <a:cubicBezTo>
                      <a:pt x="7382" y="8230"/>
                      <a:pt x="8020" y="8430"/>
                      <a:pt x="8906" y="8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6AE3C9F6-0453-43F4-B45C-E5274B2A0CF3}"/>
                  </a:ext>
                </a:extLst>
              </p:cNvPr>
              <p:cNvSpPr/>
              <p:nvPr/>
            </p:nvSpPr>
            <p:spPr>
              <a:xfrm>
                <a:off x="9239664" y="3117112"/>
                <a:ext cx="38100" cy="57150"/>
              </a:xfrm>
              <a:custGeom>
                <a:avLst/>
                <a:gdLst>
                  <a:gd name="connsiteX0" fmla="*/ 7601 w 38100"/>
                  <a:gd name="connsiteY0" fmla="*/ 36852 h 57150"/>
                  <a:gd name="connsiteX1" fmla="*/ 16069 w 38100"/>
                  <a:gd name="connsiteY1" fmla="*/ 39357 h 57150"/>
                  <a:gd name="connsiteX2" fmla="*/ 26489 w 38100"/>
                  <a:gd name="connsiteY2" fmla="*/ 57274 h 57150"/>
                  <a:gd name="connsiteX3" fmla="*/ 32452 w 38100"/>
                  <a:gd name="connsiteY3" fmla="*/ 56417 h 57150"/>
                  <a:gd name="connsiteX4" fmla="*/ 27203 w 38100"/>
                  <a:gd name="connsiteY4" fmla="*/ 45949 h 57150"/>
                  <a:gd name="connsiteX5" fmla="*/ 33833 w 38100"/>
                  <a:gd name="connsiteY5" fmla="*/ 55588 h 57150"/>
                  <a:gd name="connsiteX6" fmla="*/ 40443 w 38100"/>
                  <a:gd name="connsiteY6" fmla="*/ 52521 h 57150"/>
                  <a:gd name="connsiteX7" fmla="*/ 27061 w 38100"/>
                  <a:gd name="connsiteY7" fmla="*/ 25937 h 57150"/>
                  <a:gd name="connsiteX8" fmla="*/ 9582 w 38100"/>
                  <a:gd name="connsiteY8" fmla="*/ 7144 h 57150"/>
                  <a:gd name="connsiteX9" fmla="*/ 14659 w 38100"/>
                  <a:gd name="connsiteY9" fmla="*/ 15297 h 57150"/>
                  <a:gd name="connsiteX10" fmla="*/ 18717 w 38100"/>
                  <a:gd name="connsiteY10" fmla="*/ 24013 h 57150"/>
                  <a:gd name="connsiteX11" fmla="*/ 23746 w 38100"/>
                  <a:gd name="connsiteY11" fmla="*/ 40767 h 57150"/>
                  <a:gd name="connsiteX12" fmla="*/ 17393 w 38100"/>
                  <a:gd name="connsiteY12" fmla="*/ 38471 h 57150"/>
                  <a:gd name="connsiteX13" fmla="*/ 14459 w 38100"/>
                  <a:gd name="connsiteY13" fmla="*/ 23651 h 57150"/>
                  <a:gd name="connsiteX14" fmla="*/ 8068 w 38100"/>
                  <a:gd name="connsiteY14" fmla="*/ 10306 h 57150"/>
                  <a:gd name="connsiteX15" fmla="*/ 9373 w 38100"/>
                  <a:gd name="connsiteY15" fmla="*/ 14030 h 57150"/>
                  <a:gd name="connsiteX16" fmla="*/ 11773 w 38100"/>
                  <a:gd name="connsiteY16" fmla="*/ 22393 h 57150"/>
                  <a:gd name="connsiteX17" fmla="*/ 14821 w 38100"/>
                  <a:gd name="connsiteY17" fmla="*/ 34671 h 57150"/>
                  <a:gd name="connsiteX18" fmla="*/ 7144 w 38100"/>
                  <a:gd name="connsiteY18" fmla="*/ 31871 h 57150"/>
                  <a:gd name="connsiteX19" fmla="*/ 7601 w 38100"/>
                  <a:gd name="connsiteY19" fmla="*/ 3685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57150">
                    <a:moveTo>
                      <a:pt x="7601" y="36852"/>
                    </a:moveTo>
                    <a:cubicBezTo>
                      <a:pt x="9744" y="37071"/>
                      <a:pt x="22708" y="60484"/>
                      <a:pt x="16069" y="39357"/>
                    </a:cubicBezTo>
                    <a:cubicBezTo>
                      <a:pt x="21841" y="38224"/>
                      <a:pt x="24013" y="51806"/>
                      <a:pt x="26489" y="57274"/>
                    </a:cubicBezTo>
                    <a:cubicBezTo>
                      <a:pt x="26737" y="52654"/>
                      <a:pt x="30728" y="58293"/>
                      <a:pt x="32452" y="56417"/>
                    </a:cubicBezTo>
                    <a:cubicBezTo>
                      <a:pt x="30928" y="53711"/>
                      <a:pt x="28632" y="50692"/>
                      <a:pt x="27203" y="45949"/>
                    </a:cubicBezTo>
                    <a:cubicBezTo>
                      <a:pt x="29013" y="42939"/>
                      <a:pt x="33547" y="49463"/>
                      <a:pt x="33833" y="55588"/>
                    </a:cubicBezTo>
                    <a:cubicBezTo>
                      <a:pt x="35004" y="47558"/>
                      <a:pt x="40767" y="63341"/>
                      <a:pt x="40443" y="52521"/>
                    </a:cubicBezTo>
                    <a:cubicBezTo>
                      <a:pt x="36605" y="41929"/>
                      <a:pt x="31623" y="33480"/>
                      <a:pt x="27061" y="25937"/>
                    </a:cubicBezTo>
                    <a:cubicBezTo>
                      <a:pt x="22355" y="18431"/>
                      <a:pt x="17126" y="12135"/>
                      <a:pt x="9582" y="7144"/>
                    </a:cubicBezTo>
                    <a:cubicBezTo>
                      <a:pt x="11240" y="9811"/>
                      <a:pt x="12954" y="12554"/>
                      <a:pt x="14659" y="15297"/>
                    </a:cubicBezTo>
                    <a:cubicBezTo>
                      <a:pt x="16088" y="18174"/>
                      <a:pt x="17469" y="21098"/>
                      <a:pt x="18717" y="24013"/>
                    </a:cubicBezTo>
                    <a:cubicBezTo>
                      <a:pt x="21212" y="29823"/>
                      <a:pt x="23146" y="35585"/>
                      <a:pt x="23746" y="40767"/>
                    </a:cubicBezTo>
                    <a:lnTo>
                      <a:pt x="17393" y="38471"/>
                    </a:lnTo>
                    <a:cubicBezTo>
                      <a:pt x="17593" y="32366"/>
                      <a:pt x="16250" y="27880"/>
                      <a:pt x="14459" y="23651"/>
                    </a:cubicBezTo>
                    <a:cubicBezTo>
                      <a:pt x="12744" y="19374"/>
                      <a:pt x="10411" y="15411"/>
                      <a:pt x="8068" y="10306"/>
                    </a:cubicBezTo>
                    <a:cubicBezTo>
                      <a:pt x="8068" y="10306"/>
                      <a:pt x="8592" y="11801"/>
                      <a:pt x="9373" y="14030"/>
                    </a:cubicBezTo>
                    <a:cubicBezTo>
                      <a:pt x="10249" y="16221"/>
                      <a:pt x="11040" y="19307"/>
                      <a:pt x="11773" y="22393"/>
                    </a:cubicBezTo>
                    <a:cubicBezTo>
                      <a:pt x="13297" y="28527"/>
                      <a:pt x="14821" y="34671"/>
                      <a:pt x="14821" y="34671"/>
                    </a:cubicBezTo>
                    <a:cubicBezTo>
                      <a:pt x="14773" y="47120"/>
                      <a:pt x="11144" y="40043"/>
                      <a:pt x="7144" y="31871"/>
                    </a:cubicBezTo>
                    <a:cubicBezTo>
                      <a:pt x="7858" y="33995"/>
                      <a:pt x="8268" y="36004"/>
                      <a:pt x="7601" y="36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E96058DE-BDA2-4C9E-B6A0-BF10A6AC70A7}"/>
                  </a:ext>
                </a:extLst>
              </p:cNvPr>
              <p:cNvSpPr/>
              <p:nvPr/>
            </p:nvSpPr>
            <p:spPr>
              <a:xfrm>
                <a:off x="9192496" y="3148944"/>
                <a:ext cx="9525" cy="9525"/>
              </a:xfrm>
              <a:custGeom>
                <a:avLst/>
                <a:gdLst>
                  <a:gd name="connsiteX0" fmla="*/ 7153 w 9525"/>
                  <a:gd name="connsiteY0" fmla="*/ 7144 h 9525"/>
                  <a:gd name="connsiteX1" fmla="*/ 7144 w 9525"/>
                  <a:gd name="connsiteY1" fmla="*/ 7544 h 9525"/>
                  <a:gd name="connsiteX2" fmla="*/ 7934 w 9525"/>
                  <a:gd name="connsiteY2" fmla="*/ 8192 h 9525"/>
                  <a:gd name="connsiteX3" fmla="*/ 715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53" y="7144"/>
                    </a:moveTo>
                    <a:lnTo>
                      <a:pt x="7144" y="7544"/>
                    </a:lnTo>
                    <a:cubicBezTo>
                      <a:pt x="7420" y="7772"/>
                      <a:pt x="7658" y="8087"/>
                      <a:pt x="7934" y="8192"/>
                    </a:cubicBezTo>
                    <a:lnTo>
                      <a:pt x="715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D41AFCE2-42FE-4F63-A96C-B8DA36239A26}"/>
                  </a:ext>
                </a:extLst>
              </p:cNvPr>
              <p:cNvSpPr/>
              <p:nvPr/>
            </p:nvSpPr>
            <p:spPr>
              <a:xfrm>
                <a:off x="8600013" y="3298038"/>
                <a:ext cx="9525" cy="9525"/>
              </a:xfrm>
              <a:custGeom>
                <a:avLst/>
                <a:gdLst>
                  <a:gd name="connsiteX0" fmla="*/ 7144 w 9525"/>
                  <a:gd name="connsiteY0" fmla="*/ 7192 h 9525"/>
                  <a:gd name="connsiteX1" fmla="*/ 9173 w 9525"/>
                  <a:gd name="connsiteY1" fmla="*/ 8716 h 9525"/>
                  <a:gd name="connsiteX2" fmla="*/ 7144 w 9525"/>
                  <a:gd name="connsiteY2" fmla="*/ 7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92"/>
                    </a:moveTo>
                    <a:lnTo>
                      <a:pt x="9173" y="8716"/>
                    </a:lnTo>
                    <a:cubicBezTo>
                      <a:pt x="8220" y="7392"/>
                      <a:pt x="7591" y="6992"/>
                      <a:pt x="7144" y="71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141A57CB-2DB5-4274-8B5D-6DB7045E387B}"/>
                  </a:ext>
                </a:extLst>
              </p:cNvPr>
              <p:cNvSpPr/>
              <p:nvPr/>
            </p:nvSpPr>
            <p:spPr>
              <a:xfrm>
                <a:off x="9209601" y="3126638"/>
                <a:ext cx="9525" cy="9525"/>
              </a:xfrm>
              <a:custGeom>
                <a:avLst/>
                <a:gdLst>
                  <a:gd name="connsiteX0" fmla="*/ 7232 w 9525"/>
                  <a:gd name="connsiteY0" fmla="*/ 7228 h 9525"/>
                  <a:gd name="connsiteX1" fmla="*/ 7242 w 9525"/>
                  <a:gd name="connsiteY1" fmla="*/ 7247 h 9525"/>
                  <a:gd name="connsiteX2" fmla="*/ 7232 w 9525"/>
                  <a:gd name="connsiteY2" fmla="*/ 72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232" y="7228"/>
                    </a:moveTo>
                    <a:lnTo>
                      <a:pt x="7242" y="7247"/>
                    </a:lnTo>
                    <a:cubicBezTo>
                      <a:pt x="7118" y="7133"/>
                      <a:pt x="7108" y="7095"/>
                      <a:pt x="7232" y="7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DC6D3F3A-5D3C-4F53-A8F4-E507AB00A3EC}"/>
                  </a:ext>
                </a:extLst>
              </p:cNvPr>
              <p:cNvSpPr/>
              <p:nvPr/>
            </p:nvSpPr>
            <p:spPr>
              <a:xfrm>
                <a:off x="8600146" y="3255977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572 w 9525"/>
                  <a:gd name="connsiteY1" fmla="*/ 7391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277" y="7210"/>
                      <a:pt x="7420" y="7277"/>
                      <a:pt x="7572" y="7391"/>
                    </a:cubicBezTo>
                    <a:cubicBezTo>
                      <a:pt x="7420" y="7230"/>
                      <a:pt x="7268" y="7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D7641443-4F08-47F5-ABDB-A4CD9C8BCB3F}"/>
                  </a:ext>
                </a:extLst>
              </p:cNvPr>
              <p:cNvSpPr/>
              <p:nvPr/>
            </p:nvSpPr>
            <p:spPr>
              <a:xfrm>
                <a:off x="8488751" y="3233717"/>
                <a:ext cx="9525" cy="9525"/>
              </a:xfrm>
              <a:custGeom>
                <a:avLst/>
                <a:gdLst>
                  <a:gd name="connsiteX0" fmla="*/ 7868 w 9525"/>
                  <a:gd name="connsiteY0" fmla="*/ 7144 h 9525"/>
                  <a:gd name="connsiteX1" fmla="*/ 7144 w 9525"/>
                  <a:gd name="connsiteY1" fmla="*/ 7468 h 9525"/>
                  <a:gd name="connsiteX2" fmla="*/ 786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68" y="7144"/>
                    </a:moveTo>
                    <a:cubicBezTo>
                      <a:pt x="7630" y="7229"/>
                      <a:pt x="7401" y="7239"/>
                      <a:pt x="7144" y="7468"/>
                    </a:cubicBezTo>
                    <a:cubicBezTo>
                      <a:pt x="7363" y="8734"/>
                      <a:pt x="7639" y="8153"/>
                      <a:pt x="786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E621DE8B-4128-4A69-92AB-FBA3959B2AB7}"/>
                  </a:ext>
                </a:extLst>
              </p:cNvPr>
              <p:cNvSpPr/>
              <p:nvPr/>
            </p:nvSpPr>
            <p:spPr>
              <a:xfrm>
                <a:off x="8599660" y="3255890"/>
                <a:ext cx="9525" cy="9525"/>
              </a:xfrm>
              <a:custGeom>
                <a:avLst/>
                <a:gdLst>
                  <a:gd name="connsiteX0" fmla="*/ 7144 w 9525"/>
                  <a:gd name="connsiteY0" fmla="*/ 7164 h 9525"/>
                  <a:gd name="connsiteX1" fmla="*/ 7630 w 9525"/>
                  <a:gd name="connsiteY1" fmla="*/ 7221 h 9525"/>
                  <a:gd name="connsiteX2" fmla="*/ 7144 w 9525"/>
                  <a:gd name="connsiteY2" fmla="*/ 71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64"/>
                    </a:moveTo>
                    <a:cubicBezTo>
                      <a:pt x="7296" y="7174"/>
                      <a:pt x="7458" y="7155"/>
                      <a:pt x="7630" y="7221"/>
                    </a:cubicBezTo>
                    <a:cubicBezTo>
                      <a:pt x="7458" y="7183"/>
                      <a:pt x="7296" y="7107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5DAF6062-EFE6-4529-BCD0-B73005D42828}"/>
                  </a:ext>
                </a:extLst>
              </p:cNvPr>
              <p:cNvSpPr/>
              <p:nvPr/>
            </p:nvSpPr>
            <p:spPr>
              <a:xfrm>
                <a:off x="8662811" y="3058757"/>
                <a:ext cx="9525" cy="9525"/>
              </a:xfrm>
              <a:custGeom>
                <a:avLst/>
                <a:gdLst>
                  <a:gd name="connsiteX0" fmla="*/ 9620 w 9525"/>
                  <a:gd name="connsiteY0" fmla="*/ 7168 h 9525"/>
                  <a:gd name="connsiteX1" fmla="*/ 7144 w 9525"/>
                  <a:gd name="connsiteY1" fmla="*/ 7292 h 9525"/>
                  <a:gd name="connsiteX2" fmla="*/ 9620 w 9525"/>
                  <a:gd name="connsiteY2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620" y="7168"/>
                    </a:moveTo>
                    <a:cubicBezTo>
                      <a:pt x="9620" y="7168"/>
                      <a:pt x="8506" y="7063"/>
                      <a:pt x="7144" y="7292"/>
                    </a:cubicBezTo>
                    <a:cubicBezTo>
                      <a:pt x="7220" y="7930"/>
                      <a:pt x="7915" y="8006"/>
                      <a:pt x="9620" y="7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00BED6EB-82A0-4635-A0D6-DD40E4F50B96}"/>
                  </a:ext>
                </a:extLst>
              </p:cNvPr>
              <p:cNvSpPr/>
              <p:nvPr/>
            </p:nvSpPr>
            <p:spPr>
              <a:xfrm>
                <a:off x="8630807" y="3087575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7458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7772" y="7258"/>
                      <a:pt x="7534" y="7287"/>
                      <a:pt x="7144" y="7458"/>
                    </a:cubicBezTo>
                    <a:lnTo>
                      <a:pt x="809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A580C15B-8CF8-4157-927B-63B6F5C7EEBE}"/>
                  </a:ext>
                </a:extLst>
              </p:cNvPr>
              <p:cNvSpPr/>
              <p:nvPr/>
            </p:nvSpPr>
            <p:spPr>
              <a:xfrm>
                <a:off x="8924253" y="2873221"/>
                <a:ext cx="19050" cy="9525"/>
              </a:xfrm>
              <a:custGeom>
                <a:avLst/>
                <a:gdLst>
                  <a:gd name="connsiteX0" fmla="*/ 13630 w 19050"/>
                  <a:gd name="connsiteY0" fmla="*/ 7318 h 9525"/>
                  <a:gd name="connsiteX1" fmla="*/ 7144 w 19050"/>
                  <a:gd name="connsiteY1" fmla="*/ 7242 h 9525"/>
                  <a:gd name="connsiteX2" fmla="*/ 13630 w 19050"/>
                  <a:gd name="connsiteY2" fmla="*/ 73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630" y="7318"/>
                    </a:moveTo>
                    <a:cubicBezTo>
                      <a:pt x="10925" y="7090"/>
                      <a:pt x="8877" y="7109"/>
                      <a:pt x="7144" y="7242"/>
                    </a:cubicBezTo>
                    <a:cubicBezTo>
                      <a:pt x="9115" y="7471"/>
                      <a:pt x="11249" y="7576"/>
                      <a:pt x="13630" y="73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56E2B5D5-3F9D-4889-A2FB-BA3199709CF0}"/>
                  </a:ext>
                </a:extLst>
              </p:cNvPr>
              <p:cNvSpPr/>
              <p:nvPr/>
            </p:nvSpPr>
            <p:spPr>
              <a:xfrm>
                <a:off x="8600575" y="3256225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8858 w 9525"/>
                  <a:gd name="connsiteY1" fmla="*/ 9249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cubicBezTo>
                      <a:pt x="7668" y="7601"/>
                      <a:pt x="8211" y="8230"/>
                      <a:pt x="8858" y="9249"/>
                    </a:cubicBezTo>
                    <a:cubicBezTo>
                      <a:pt x="8163" y="8125"/>
                      <a:pt x="7620" y="7515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A76F36D4-6813-4A3C-8493-5912D13CDF46}"/>
                  </a:ext>
                </a:extLst>
              </p:cNvPr>
              <p:cNvSpPr/>
              <p:nvPr/>
            </p:nvSpPr>
            <p:spPr>
              <a:xfrm>
                <a:off x="8698939" y="2994373"/>
                <a:ext cx="9525" cy="9525"/>
              </a:xfrm>
              <a:custGeom>
                <a:avLst/>
                <a:gdLst>
                  <a:gd name="connsiteX0" fmla="*/ 7963 w 9525"/>
                  <a:gd name="connsiteY0" fmla="*/ 7144 h 9525"/>
                  <a:gd name="connsiteX1" fmla="*/ 7144 w 9525"/>
                  <a:gd name="connsiteY1" fmla="*/ 8468 h 9525"/>
                  <a:gd name="connsiteX2" fmla="*/ 7972 w 9525"/>
                  <a:gd name="connsiteY2" fmla="*/ 8172 h 9525"/>
                  <a:gd name="connsiteX3" fmla="*/ 7963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963" y="7144"/>
                    </a:moveTo>
                    <a:cubicBezTo>
                      <a:pt x="7677" y="7601"/>
                      <a:pt x="7410" y="8039"/>
                      <a:pt x="7144" y="8468"/>
                    </a:cubicBezTo>
                    <a:lnTo>
                      <a:pt x="7972" y="8172"/>
                    </a:lnTo>
                    <a:lnTo>
                      <a:pt x="7963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5FF55A42-976C-43A2-AF6F-CCCB1AA6DD79}"/>
                  </a:ext>
                </a:extLst>
              </p:cNvPr>
              <p:cNvSpPr/>
              <p:nvPr/>
            </p:nvSpPr>
            <p:spPr>
              <a:xfrm>
                <a:off x="8689338" y="2969570"/>
                <a:ext cx="66675" cy="38100"/>
              </a:xfrm>
              <a:custGeom>
                <a:avLst/>
                <a:gdLst>
                  <a:gd name="connsiteX0" fmla="*/ 40024 w 66675"/>
                  <a:gd name="connsiteY0" fmla="*/ 22174 h 38100"/>
                  <a:gd name="connsiteX1" fmla="*/ 39500 w 66675"/>
                  <a:gd name="connsiteY1" fmla="*/ 24517 h 38100"/>
                  <a:gd name="connsiteX2" fmla="*/ 52130 w 66675"/>
                  <a:gd name="connsiteY2" fmla="*/ 15230 h 38100"/>
                  <a:gd name="connsiteX3" fmla="*/ 59912 w 66675"/>
                  <a:gd name="connsiteY3" fmla="*/ 7144 h 38100"/>
                  <a:gd name="connsiteX4" fmla="*/ 50101 w 66675"/>
                  <a:gd name="connsiteY4" fmla="*/ 9754 h 38100"/>
                  <a:gd name="connsiteX5" fmla="*/ 42967 w 66675"/>
                  <a:gd name="connsiteY5" fmla="*/ 8782 h 38100"/>
                  <a:gd name="connsiteX6" fmla="*/ 26241 w 66675"/>
                  <a:gd name="connsiteY6" fmla="*/ 17097 h 38100"/>
                  <a:gd name="connsiteX7" fmla="*/ 24898 w 66675"/>
                  <a:gd name="connsiteY7" fmla="*/ 25537 h 38100"/>
                  <a:gd name="connsiteX8" fmla="*/ 18326 w 66675"/>
                  <a:gd name="connsiteY8" fmla="*/ 23146 h 38100"/>
                  <a:gd name="connsiteX9" fmla="*/ 7144 w 66675"/>
                  <a:gd name="connsiteY9" fmla="*/ 32223 h 38100"/>
                  <a:gd name="connsiteX10" fmla="*/ 17574 w 66675"/>
                  <a:gd name="connsiteY10" fmla="*/ 25336 h 38100"/>
                  <a:gd name="connsiteX11" fmla="*/ 17574 w 66675"/>
                  <a:gd name="connsiteY11" fmla="*/ 31956 h 38100"/>
                  <a:gd name="connsiteX12" fmla="*/ 18288 w 66675"/>
                  <a:gd name="connsiteY12" fmla="*/ 30785 h 38100"/>
                  <a:gd name="connsiteX13" fmla="*/ 40024 w 66675"/>
                  <a:gd name="connsiteY13" fmla="*/ 221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38100">
                    <a:moveTo>
                      <a:pt x="40024" y="22174"/>
                    </a:moveTo>
                    <a:cubicBezTo>
                      <a:pt x="39624" y="23108"/>
                      <a:pt x="39614" y="23822"/>
                      <a:pt x="39500" y="24517"/>
                    </a:cubicBezTo>
                    <a:cubicBezTo>
                      <a:pt x="42605" y="21384"/>
                      <a:pt x="47806" y="18231"/>
                      <a:pt x="52130" y="15230"/>
                    </a:cubicBezTo>
                    <a:cubicBezTo>
                      <a:pt x="56674" y="12630"/>
                      <a:pt x="60293" y="10011"/>
                      <a:pt x="59912" y="7144"/>
                    </a:cubicBezTo>
                    <a:cubicBezTo>
                      <a:pt x="58617" y="7849"/>
                      <a:pt x="54169" y="9125"/>
                      <a:pt x="50101" y="9754"/>
                    </a:cubicBezTo>
                    <a:cubicBezTo>
                      <a:pt x="46120" y="10516"/>
                      <a:pt x="42653" y="10916"/>
                      <a:pt x="42967" y="8782"/>
                    </a:cubicBezTo>
                    <a:cubicBezTo>
                      <a:pt x="38414" y="13154"/>
                      <a:pt x="28632" y="14583"/>
                      <a:pt x="26241" y="17097"/>
                    </a:cubicBezTo>
                    <a:cubicBezTo>
                      <a:pt x="36500" y="14392"/>
                      <a:pt x="29604" y="20498"/>
                      <a:pt x="24898" y="25537"/>
                    </a:cubicBezTo>
                    <a:cubicBezTo>
                      <a:pt x="18755" y="27384"/>
                      <a:pt x="23451" y="21231"/>
                      <a:pt x="18326" y="23146"/>
                    </a:cubicBezTo>
                    <a:lnTo>
                      <a:pt x="7144" y="32223"/>
                    </a:lnTo>
                    <a:lnTo>
                      <a:pt x="17574" y="25336"/>
                    </a:lnTo>
                    <a:lnTo>
                      <a:pt x="17574" y="31956"/>
                    </a:lnTo>
                    <a:cubicBezTo>
                      <a:pt x="17831" y="31537"/>
                      <a:pt x="18012" y="31252"/>
                      <a:pt x="18288" y="30785"/>
                    </a:cubicBezTo>
                    <a:cubicBezTo>
                      <a:pt x="34290" y="17269"/>
                      <a:pt x="23946" y="36166"/>
                      <a:pt x="40024" y="221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66D4E991-1709-4306-A02C-261E680E0018}"/>
                  </a:ext>
                </a:extLst>
              </p:cNvPr>
              <p:cNvSpPr/>
              <p:nvPr/>
            </p:nvSpPr>
            <p:spPr>
              <a:xfrm>
                <a:off x="8719580" y="2986943"/>
                <a:ext cx="9525" cy="9525"/>
              </a:xfrm>
              <a:custGeom>
                <a:avLst/>
                <a:gdLst>
                  <a:gd name="connsiteX0" fmla="*/ 9258 w 9525"/>
                  <a:gd name="connsiteY0" fmla="*/ 7144 h 9525"/>
                  <a:gd name="connsiteX1" fmla="*/ 7144 w 9525"/>
                  <a:gd name="connsiteY1" fmla="*/ 9954 h 9525"/>
                  <a:gd name="connsiteX2" fmla="*/ 92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258" y="7144"/>
                    </a:moveTo>
                    <a:cubicBezTo>
                      <a:pt x="8334" y="8096"/>
                      <a:pt x="7591" y="9020"/>
                      <a:pt x="7144" y="9954"/>
                    </a:cubicBezTo>
                    <a:cubicBezTo>
                      <a:pt x="8744" y="8887"/>
                      <a:pt x="9096" y="8039"/>
                      <a:pt x="92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DC8A96FE-1901-4B5D-950B-12CD2172852B}"/>
                  </a:ext>
                </a:extLst>
              </p:cNvPr>
              <p:cNvSpPr/>
              <p:nvPr/>
            </p:nvSpPr>
            <p:spPr>
              <a:xfrm>
                <a:off x="8800266" y="2959568"/>
                <a:ext cx="9525" cy="9525"/>
              </a:xfrm>
              <a:custGeom>
                <a:avLst/>
                <a:gdLst>
                  <a:gd name="connsiteX0" fmla="*/ 7144 w 9525"/>
                  <a:gd name="connsiteY0" fmla="*/ 8820 h 9525"/>
                  <a:gd name="connsiteX1" fmla="*/ 10325 w 9525"/>
                  <a:gd name="connsiteY1" fmla="*/ 7144 h 9525"/>
                  <a:gd name="connsiteX2" fmla="*/ 7144 w 9525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20"/>
                    </a:moveTo>
                    <a:cubicBezTo>
                      <a:pt x="8087" y="8392"/>
                      <a:pt x="9087" y="7887"/>
                      <a:pt x="10325" y="7144"/>
                    </a:cubicBezTo>
                    <a:cubicBezTo>
                      <a:pt x="9716" y="7458"/>
                      <a:pt x="8353" y="8182"/>
                      <a:pt x="7144" y="8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F6C5EA56-D599-4B17-AB6A-15B7D27D5379}"/>
                  </a:ext>
                </a:extLst>
              </p:cNvPr>
              <p:cNvSpPr/>
              <p:nvPr/>
            </p:nvSpPr>
            <p:spPr>
              <a:xfrm>
                <a:off x="8603899" y="3437269"/>
                <a:ext cx="19050" cy="19050"/>
              </a:xfrm>
              <a:custGeom>
                <a:avLst/>
                <a:gdLst>
                  <a:gd name="connsiteX0" fmla="*/ 12783 w 19050"/>
                  <a:gd name="connsiteY0" fmla="*/ 18028 h 19050"/>
                  <a:gd name="connsiteX1" fmla="*/ 7144 w 19050"/>
                  <a:gd name="connsiteY1" fmla="*/ 7418 h 19050"/>
                  <a:gd name="connsiteX2" fmla="*/ 11563 w 19050"/>
                  <a:gd name="connsiteY2" fmla="*/ 17152 h 19050"/>
                  <a:gd name="connsiteX3" fmla="*/ 12783 w 19050"/>
                  <a:gd name="connsiteY3" fmla="*/ 180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783" y="18028"/>
                    </a:moveTo>
                    <a:cubicBezTo>
                      <a:pt x="13907" y="16866"/>
                      <a:pt x="10592" y="5227"/>
                      <a:pt x="7144" y="7418"/>
                    </a:cubicBezTo>
                    <a:cubicBezTo>
                      <a:pt x="8611" y="10637"/>
                      <a:pt x="10087" y="13885"/>
                      <a:pt x="11563" y="17152"/>
                    </a:cubicBezTo>
                    <a:lnTo>
                      <a:pt x="12783" y="180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FD7C415A-7553-4944-A49A-89E397B295C3}"/>
                  </a:ext>
                </a:extLst>
              </p:cNvPr>
              <p:cNvSpPr/>
              <p:nvPr/>
            </p:nvSpPr>
            <p:spPr>
              <a:xfrm>
                <a:off x="9021656" y="2947862"/>
                <a:ext cx="19050" cy="9525"/>
              </a:xfrm>
              <a:custGeom>
                <a:avLst/>
                <a:gdLst>
                  <a:gd name="connsiteX0" fmla="*/ 12011 w 19050"/>
                  <a:gd name="connsiteY0" fmla="*/ 8677 h 9525"/>
                  <a:gd name="connsiteX1" fmla="*/ 8134 w 19050"/>
                  <a:gd name="connsiteY1" fmla="*/ 7144 h 9525"/>
                  <a:gd name="connsiteX2" fmla="*/ 7144 w 19050"/>
                  <a:gd name="connsiteY2" fmla="*/ 7458 h 9525"/>
                  <a:gd name="connsiteX3" fmla="*/ 12011 w 19050"/>
                  <a:gd name="connsiteY3" fmla="*/ 86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2011" y="8677"/>
                    </a:moveTo>
                    <a:cubicBezTo>
                      <a:pt x="10754" y="8087"/>
                      <a:pt x="9468" y="7563"/>
                      <a:pt x="8134" y="7144"/>
                    </a:cubicBezTo>
                    <a:cubicBezTo>
                      <a:pt x="7782" y="7229"/>
                      <a:pt x="7429" y="7344"/>
                      <a:pt x="7144" y="7458"/>
                    </a:cubicBezTo>
                    <a:cubicBezTo>
                      <a:pt x="7725" y="8306"/>
                      <a:pt x="10563" y="8553"/>
                      <a:pt x="12011" y="86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A0C8FBC6-B8D9-4F45-B035-6FCC3706FACF}"/>
                  </a:ext>
                </a:extLst>
              </p:cNvPr>
              <p:cNvSpPr/>
              <p:nvPr/>
            </p:nvSpPr>
            <p:spPr>
              <a:xfrm>
                <a:off x="8725152" y="2967541"/>
                <a:ext cx="9525" cy="9525"/>
              </a:xfrm>
              <a:custGeom>
                <a:avLst/>
                <a:gdLst>
                  <a:gd name="connsiteX0" fmla="*/ 9487 w 9525"/>
                  <a:gd name="connsiteY0" fmla="*/ 7144 h 9525"/>
                  <a:gd name="connsiteX1" fmla="*/ 7144 w 9525"/>
                  <a:gd name="connsiteY1" fmla="*/ 10801 h 9525"/>
                  <a:gd name="connsiteX2" fmla="*/ 948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487" y="7144"/>
                    </a:moveTo>
                    <a:cubicBezTo>
                      <a:pt x="7839" y="8868"/>
                      <a:pt x="7296" y="9954"/>
                      <a:pt x="7144" y="10801"/>
                    </a:cubicBezTo>
                    <a:cubicBezTo>
                      <a:pt x="8249" y="9763"/>
                      <a:pt x="9144" y="8601"/>
                      <a:pt x="948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5AACAA1E-FAE9-4D40-BB99-5DD341361865}"/>
                  </a:ext>
                </a:extLst>
              </p:cNvPr>
              <p:cNvSpPr/>
              <p:nvPr/>
            </p:nvSpPr>
            <p:spPr>
              <a:xfrm>
                <a:off x="9023599" y="2958635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9696 w 19050"/>
                  <a:gd name="connsiteY1" fmla="*/ 12906 h 19050"/>
                  <a:gd name="connsiteX2" fmla="*/ 19383 w 19050"/>
                  <a:gd name="connsiteY2" fmla="*/ 14402 h 19050"/>
                  <a:gd name="connsiteX3" fmla="*/ 714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8315" y="8830"/>
                      <a:pt x="10011" y="11268"/>
                      <a:pt x="9696" y="12906"/>
                    </a:cubicBezTo>
                    <a:cubicBezTo>
                      <a:pt x="12802" y="14449"/>
                      <a:pt x="15859" y="13545"/>
                      <a:pt x="19383" y="14402"/>
                    </a:cubicBezTo>
                    <a:cubicBezTo>
                      <a:pt x="15450" y="13345"/>
                      <a:pt x="11668" y="10478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C5C277A3-5A1B-40A2-A97B-45FFB6296965}"/>
                  </a:ext>
                </a:extLst>
              </p:cNvPr>
              <p:cNvSpPr/>
              <p:nvPr/>
            </p:nvSpPr>
            <p:spPr>
              <a:xfrm>
                <a:off x="9035839" y="2965893"/>
                <a:ext cx="9525" cy="9525"/>
              </a:xfrm>
              <a:custGeom>
                <a:avLst/>
                <a:gdLst>
                  <a:gd name="connsiteX0" fmla="*/ 7439 w 9525"/>
                  <a:gd name="connsiteY0" fmla="*/ 7201 h 9525"/>
                  <a:gd name="connsiteX1" fmla="*/ 7144 w 9525"/>
                  <a:gd name="connsiteY1" fmla="*/ 7144 h 9525"/>
                  <a:gd name="connsiteX2" fmla="*/ 7439 w 9525"/>
                  <a:gd name="connsiteY2" fmla="*/ 72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9" y="7201"/>
                    </a:moveTo>
                    <a:lnTo>
                      <a:pt x="7144" y="7144"/>
                    </a:lnTo>
                    <a:cubicBezTo>
                      <a:pt x="7239" y="7182"/>
                      <a:pt x="7334" y="7182"/>
                      <a:pt x="7439" y="7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59574E6E-53D7-49DC-91F1-06F1EC42DF64}"/>
                  </a:ext>
                </a:extLst>
              </p:cNvPr>
              <p:cNvSpPr/>
              <p:nvPr/>
            </p:nvSpPr>
            <p:spPr>
              <a:xfrm>
                <a:off x="8476273" y="2869449"/>
                <a:ext cx="781050" cy="800100"/>
              </a:xfrm>
              <a:custGeom>
                <a:avLst/>
                <a:gdLst>
                  <a:gd name="connsiteX0" fmla="*/ 142618 w 781050"/>
                  <a:gd name="connsiteY0" fmla="*/ 592820 h 800100"/>
                  <a:gd name="connsiteX1" fmla="*/ 144980 w 781050"/>
                  <a:gd name="connsiteY1" fmla="*/ 595068 h 800100"/>
                  <a:gd name="connsiteX2" fmla="*/ 143218 w 781050"/>
                  <a:gd name="connsiteY2" fmla="*/ 594249 h 800100"/>
                  <a:gd name="connsiteX3" fmla="*/ 146580 w 781050"/>
                  <a:gd name="connsiteY3" fmla="*/ 601888 h 800100"/>
                  <a:gd name="connsiteX4" fmla="*/ 149152 w 781050"/>
                  <a:gd name="connsiteY4" fmla="*/ 604231 h 800100"/>
                  <a:gd name="connsiteX5" fmla="*/ 147590 w 781050"/>
                  <a:gd name="connsiteY5" fmla="*/ 603850 h 800100"/>
                  <a:gd name="connsiteX6" fmla="*/ 148790 w 781050"/>
                  <a:gd name="connsiteY6" fmla="*/ 606241 h 800100"/>
                  <a:gd name="connsiteX7" fmla="*/ 173003 w 781050"/>
                  <a:gd name="connsiteY7" fmla="*/ 622072 h 800100"/>
                  <a:gd name="connsiteX8" fmla="*/ 187071 w 781050"/>
                  <a:gd name="connsiteY8" fmla="*/ 633806 h 800100"/>
                  <a:gd name="connsiteX9" fmla="*/ 179184 w 781050"/>
                  <a:gd name="connsiteY9" fmla="*/ 629739 h 800100"/>
                  <a:gd name="connsiteX10" fmla="*/ 183537 w 781050"/>
                  <a:gd name="connsiteY10" fmla="*/ 641779 h 800100"/>
                  <a:gd name="connsiteX11" fmla="*/ 196358 w 781050"/>
                  <a:gd name="connsiteY11" fmla="*/ 652571 h 800100"/>
                  <a:gd name="connsiteX12" fmla="*/ 192996 w 781050"/>
                  <a:gd name="connsiteY12" fmla="*/ 649580 h 800100"/>
                  <a:gd name="connsiteX13" fmla="*/ 189700 w 781050"/>
                  <a:gd name="connsiteY13" fmla="*/ 646532 h 800100"/>
                  <a:gd name="connsiteX14" fmla="*/ 192967 w 781050"/>
                  <a:gd name="connsiteY14" fmla="*/ 647713 h 800100"/>
                  <a:gd name="connsiteX15" fmla="*/ 200235 w 781050"/>
                  <a:gd name="connsiteY15" fmla="*/ 650104 h 800100"/>
                  <a:gd name="connsiteX16" fmla="*/ 210626 w 781050"/>
                  <a:gd name="connsiteY16" fmla="*/ 653428 h 800100"/>
                  <a:gd name="connsiteX17" fmla="*/ 195939 w 781050"/>
                  <a:gd name="connsiteY17" fmla="*/ 650599 h 800100"/>
                  <a:gd name="connsiteX18" fmla="*/ 210874 w 781050"/>
                  <a:gd name="connsiteY18" fmla="*/ 665629 h 800100"/>
                  <a:gd name="connsiteX19" fmla="*/ 223418 w 781050"/>
                  <a:gd name="connsiteY19" fmla="*/ 673697 h 800100"/>
                  <a:gd name="connsiteX20" fmla="*/ 226895 w 781050"/>
                  <a:gd name="connsiteY20" fmla="*/ 691214 h 800100"/>
                  <a:gd name="connsiteX21" fmla="*/ 232229 w 781050"/>
                  <a:gd name="connsiteY21" fmla="*/ 683870 h 800100"/>
                  <a:gd name="connsiteX22" fmla="*/ 243154 w 781050"/>
                  <a:gd name="connsiteY22" fmla="*/ 689337 h 800100"/>
                  <a:gd name="connsiteX23" fmla="*/ 241268 w 781050"/>
                  <a:gd name="connsiteY23" fmla="*/ 690442 h 800100"/>
                  <a:gd name="connsiteX24" fmla="*/ 271643 w 781050"/>
                  <a:gd name="connsiteY24" fmla="*/ 699396 h 800100"/>
                  <a:gd name="connsiteX25" fmla="*/ 314544 w 781050"/>
                  <a:gd name="connsiteY25" fmla="*/ 718560 h 800100"/>
                  <a:gd name="connsiteX26" fmla="*/ 322364 w 781050"/>
                  <a:gd name="connsiteY26" fmla="*/ 733524 h 800100"/>
                  <a:gd name="connsiteX27" fmla="*/ 345148 w 781050"/>
                  <a:gd name="connsiteY27" fmla="*/ 727732 h 800100"/>
                  <a:gd name="connsiteX28" fmla="*/ 326831 w 781050"/>
                  <a:gd name="connsiteY28" fmla="*/ 729018 h 800100"/>
                  <a:gd name="connsiteX29" fmla="*/ 321345 w 781050"/>
                  <a:gd name="connsiteY29" fmla="*/ 717436 h 800100"/>
                  <a:gd name="connsiteX30" fmla="*/ 356340 w 781050"/>
                  <a:gd name="connsiteY30" fmla="*/ 729771 h 800100"/>
                  <a:gd name="connsiteX31" fmla="*/ 353692 w 781050"/>
                  <a:gd name="connsiteY31" fmla="*/ 729856 h 800100"/>
                  <a:gd name="connsiteX32" fmla="*/ 365579 w 781050"/>
                  <a:gd name="connsiteY32" fmla="*/ 740896 h 800100"/>
                  <a:gd name="connsiteX33" fmla="*/ 385343 w 781050"/>
                  <a:gd name="connsiteY33" fmla="*/ 743925 h 800100"/>
                  <a:gd name="connsiteX34" fmla="*/ 390201 w 781050"/>
                  <a:gd name="connsiteY34" fmla="*/ 743001 h 800100"/>
                  <a:gd name="connsiteX35" fmla="*/ 395049 w 781050"/>
                  <a:gd name="connsiteY35" fmla="*/ 741725 h 800100"/>
                  <a:gd name="connsiteX36" fmla="*/ 394154 w 781050"/>
                  <a:gd name="connsiteY36" fmla="*/ 743334 h 800100"/>
                  <a:gd name="connsiteX37" fmla="*/ 422367 w 781050"/>
                  <a:gd name="connsiteY37" fmla="*/ 746621 h 800100"/>
                  <a:gd name="connsiteX38" fmla="*/ 420510 w 781050"/>
                  <a:gd name="connsiteY38" fmla="*/ 747859 h 800100"/>
                  <a:gd name="connsiteX39" fmla="*/ 447304 w 781050"/>
                  <a:gd name="connsiteY39" fmla="*/ 742677 h 800100"/>
                  <a:gd name="connsiteX40" fmla="*/ 443894 w 781050"/>
                  <a:gd name="connsiteY40" fmla="*/ 750545 h 800100"/>
                  <a:gd name="connsiteX41" fmla="*/ 488375 w 781050"/>
                  <a:gd name="connsiteY41" fmla="*/ 733838 h 800100"/>
                  <a:gd name="connsiteX42" fmla="*/ 490128 w 781050"/>
                  <a:gd name="connsiteY42" fmla="*/ 733990 h 800100"/>
                  <a:gd name="connsiteX43" fmla="*/ 493966 w 781050"/>
                  <a:gd name="connsiteY43" fmla="*/ 734114 h 800100"/>
                  <a:gd name="connsiteX44" fmla="*/ 499529 w 781050"/>
                  <a:gd name="connsiteY44" fmla="*/ 734038 h 800100"/>
                  <a:gd name="connsiteX45" fmla="*/ 489128 w 781050"/>
                  <a:gd name="connsiteY45" fmla="*/ 745820 h 800100"/>
                  <a:gd name="connsiteX46" fmla="*/ 502044 w 781050"/>
                  <a:gd name="connsiteY46" fmla="*/ 740791 h 800100"/>
                  <a:gd name="connsiteX47" fmla="*/ 494938 w 781050"/>
                  <a:gd name="connsiteY47" fmla="*/ 752040 h 800100"/>
                  <a:gd name="connsiteX48" fmla="*/ 511121 w 781050"/>
                  <a:gd name="connsiteY48" fmla="*/ 746525 h 800100"/>
                  <a:gd name="connsiteX49" fmla="*/ 518484 w 781050"/>
                  <a:gd name="connsiteY49" fmla="*/ 736753 h 800100"/>
                  <a:gd name="connsiteX50" fmla="*/ 529714 w 781050"/>
                  <a:gd name="connsiteY50" fmla="*/ 738324 h 800100"/>
                  <a:gd name="connsiteX51" fmla="*/ 548745 w 781050"/>
                  <a:gd name="connsiteY51" fmla="*/ 725656 h 800100"/>
                  <a:gd name="connsiteX52" fmla="*/ 538544 w 781050"/>
                  <a:gd name="connsiteY52" fmla="*/ 726180 h 800100"/>
                  <a:gd name="connsiteX53" fmla="*/ 550640 w 781050"/>
                  <a:gd name="connsiteY53" fmla="*/ 716388 h 800100"/>
                  <a:gd name="connsiteX54" fmla="*/ 581863 w 781050"/>
                  <a:gd name="connsiteY54" fmla="*/ 712359 h 800100"/>
                  <a:gd name="connsiteX55" fmla="*/ 598732 w 781050"/>
                  <a:gd name="connsiteY55" fmla="*/ 700481 h 800100"/>
                  <a:gd name="connsiteX56" fmla="*/ 616058 w 781050"/>
                  <a:gd name="connsiteY56" fmla="*/ 687613 h 800100"/>
                  <a:gd name="connsiteX57" fmla="*/ 630869 w 781050"/>
                  <a:gd name="connsiteY57" fmla="*/ 674278 h 800100"/>
                  <a:gd name="connsiteX58" fmla="*/ 636937 w 781050"/>
                  <a:gd name="connsiteY58" fmla="*/ 668373 h 800100"/>
                  <a:gd name="connsiteX59" fmla="*/ 641261 w 781050"/>
                  <a:gd name="connsiteY59" fmla="*/ 662648 h 800100"/>
                  <a:gd name="connsiteX60" fmla="*/ 653310 w 781050"/>
                  <a:gd name="connsiteY60" fmla="*/ 661229 h 800100"/>
                  <a:gd name="connsiteX61" fmla="*/ 662530 w 781050"/>
                  <a:gd name="connsiteY61" fmla="*/ 650932 h 800100"/>
                  <a:gd name="connsiteX62" fmla="*/ 668446 w 781050"/>
                  <a:gd name="connsiteY62" fmla="*/ 640188 h 800100"/>
                  <a:gd name="connsiteX63" fmla="*/ 683228 w 781050"/>
                  <a:gd name="connsiteY63" fmla="*/ 619652 h 800100"/>
                  <a:gd name="connsiteX64" fmla="*/ 681609 w 781050"/>
                  <a:gd name="connsiteY64" fmla="*/ 623234 h 800100"/>
                  <a:gd name="connsiteX65" fmla="*/ 680333 w 781050"/>
                  <a:gd name="connsiteY65" fmla="*/ 628072 h 800100"/>
                  <a:gd name="connsiteX66" fmla="*/ 692525 w 781050"/>
                  <a:gd name="connsiteY66" fmla="*/ 612956 h 800100"/>
                  <a:gd name="connsiteX67" fmla="*/ 700450 w 781050"/>
                  <a:gd name="connsiteY67" fmla="*/ 604841 h 800100"/>
                  <a:gd name="connsiteX68" fmla="*/ 704498 w 781050"/>
                  <a:gd name="connsiteY68" fmla="*/ 599745 h 800100"/>
                  <a:gd name="connsiteX69" fmla="*/ 707841 w 781050"/>
                  <a:gd name="connsiteY69" fmla="*/ 593268 h 800100"/>
                  <a:gd name="connsiteX70" fmla="*/ 707822 w 781050"/>
                  <a:gd name="connsiteY70" fmla="*/ 599174 h 800100"/>
                  <a:gd name="connsiteX71" fmla="*/ 710984 w 781050"/>
                  <a:gd name="connsiteY71" fmla="*/ 584934 h 800100"/>
                  <a:gd name="connsiteX72" fmla="*/ 711756 w 781050"/>
                  <a:gd name="connsiteY72" fmla="*/ 588086 h 800100"/>
                  <a:gd name="connsiteX73" fmla="*/ 734625 w 781050"/>
                  <a:gd name="connsiteY73" fmla="*/ 538652 h 800100"/>
                  <a:gd name="connsiteX74" fmla="*/ 740093 w 781050"/>
                  <a:gd name="connsiteY74" fmla="*/ 512887 h 800100"/>
                  <a:gd name="connsiteX75" fmla="*/ 745627 w 781050"/>
                  <a:gd name="connsiteY75" fmla="*/ 485855 h 800100"/>
                  <a:gd name="connsiteX76" fmla="*/ 750056 w 781050"/>
                  <a:gd name="connsiteY76" fmla="*/ 502942 h 800100"/>
                  <a:gd name="connsiteX77" fmla="*/ 752913 w 781050"/>
                  <a:gd name="connsiteY77" fmla="*/ 492265 h 800100"/>
                  <a:gd name="connsiteX78" fmla="*/ 751837 w 781050"/>
                  <a:gd name="connsiteY78" fmla="*/ 472262 h 800100"/>
                  <a:gd name="connsiteX79" fmla="*/ 755742 w 781050"/>
                  <a:gd name="connsiteY79" fmla="*/ 472186 h 800100"/>
                  <a:gd name="connsiteX80" fmla="*/ 756952 w 781050"/>
                  <a:gd name="connsiteY80" fmla="*/ 443745 h 800100"/>
                  <a:gd name="connsiteX81" fmla="*/ 753408 w 781050"/>
                  <a:gd name="connsiteY81" fmla="*/ 411893 h 800100"/>
                  <a:gd name="connsiteX82" fmla="*/ 758790 w 781050"/>
                  <a:gd name="connsiteY82" fmla="*/ 427924 h 800100"/>
                  <a:gd name="connsiteX83" fmla="*/ 764172 w 781050"/>
                  <a:gd name="connsiteY83" fmla="*/ 444545 h 800100"/>
                  <a:gd name="connsiteX84" fmla="*/ 768887 w 781050"/>
                  <a:gd name="connsiteY84" fmla="*/ 436772 h 800100"/>
                  <a:gd name="connsiteX85" fmla="*/ 771325 w 781050"/>
                  <a:gd name="connsiteY85" fmla="*/ 444307 h 800100"/>
                  <a:gd name="connsiteX86" fmla="*/ 773335 w 781050"/>
                  <a:gd name="connsiteY86" fmla="*/ 451907 h 800100"/>
                  <a:gd name="connsiteX87" fmla="*/ 774859 w 781050"/>
                  <a:gd name="connsiteY87" fmla="*/ 434401 h 800100"/>
                  <a:gd name="connsiteX88" fmla="*/ 777926 w 781050"/>
                  <a:gd name="connsiteY88" fmla="*/ 441182 h 800100"/>
                  <a:gd name="connsiteX89" fmla="*/ 776164 w 781050"/>
                  <a:gd name="connsiteY89" fmla="*/ 425418 h 800100"/>
                  <a:gd name="connsiteX90" fmla="*/ 778574 w 781050"/>
                  <a:gd name="connsiteY90" fmla="*/ 495027 h 800100"/>
                  <a:gd name="connsiteX91" fmla="*/ 776145 w 781050"/>
                  <a:gd name="connsiteY91" fmla="*/ 491417 h 800100"/>
                  <a:gd name="connsiteX92" fmla="*/ 769896 w 781050"/>
                  <a:gd name="connsiteY92" fmla="*/ 511724 h 800100"/>
                  <a:gd name="connsiteX93" fmla="*/ 775411 w 781050"/>
                  <a:gd name="connsiteY93" fmla="*/ 503847 h 800100"/>
                  <a:gd name="connsiteX94" fmla="*/ 777030 w 781050"/>
                  <a:gd name="connsiteY94" fmla="*/ 512782 h 800100"/>
                  <a:gd name="connsiteX95" fmla="*/ 758819 w 781050"/>
                  <a:gd name="connsiteY95" fmla="*/ 543586 h 800100"/>
                  <a:gd name="connsiteX96" fmla="*/ 760409 w 781050"/>
                  <a:gd name="connsiteY96" fmla="*/ 556692 h 800100"/>
                  <a:gd name="connsiteX97" fmla="*/ 758952 w 781050"/>
                  <a:gd name="connsiteY97" fmla="*/ 568284 h 800100"/>
                  <a:gd name="connsiteX98" fmla="*/ 750627 w 781050"/>
                  <a:gd name="connsiteY98" fmla="*/ 573304 h 800100"/>
                  <a:gd name="connsiteX99" fmla="*/ 747751 w 781050"/>
                  <a:gd name="connsiteY99" fmla="*/ 585981 h 800100"/>
                  <a:gd name="connsiteX100" fmla="*/ 742721 w 781050"/>
                  <a:gd name="connsiteY100" fmla="*/ 598916 h 800100"/>
                  <a:gd name="connsiteX101" fmla="*/ 728777 w 781050"/>
                  <a:gd name="connsiteY101" fmla="*/ 623357 h 800100"/>
                  <a:gd name="connsiteX102" fmla="*/ 730910 w 781050"/>
                  <a:gd name="connsiteY102" fmla="*/ 620205 h 800100"/>
                  <a:gd name="connsiteX103" fmla="*/ 724843 w 781050"/>
                  <a:gd name="connsiteY103" fmla="*/ 620252 h 800100"/>
                  <a:gd name="connsiteX104" fmla="*/ 703440 w 781050"/>
                  <a:gd name="connsiteY104" fmla="*/ 646303 h 800100"/>
                  <a:gd name="connsiteX105" fmla="*/ 689620 w 781050"/>
                  <a:gd name="connsiteY105" fmla="*/ 672506 h 800100"/>
                  <a:gd name="connsiteX106" fmla="*/ 670608 w 781050"/>
                  <a:gd name="connsiteY106" fmla="*/ 697348 h 800100"/>
                  <a:gd name="connsiteX107" fmla="*/ 686162 w 781050"/>
                  <a:gd name="connsiteY107" fmla="*/ 668916 h 800100"/>
                  <a:gd name="connsiteX108" fmla="*/ 684467 w 781050"/>
                  <a:gd name="connsiteY108" fmla="*/ 670773 h 800100"/>
                  <a:gd name="connsiteX109" fmla="*/ 680399 w 781050"/>
                  <a:gd name="connsiteY109" fmla="*/ 674497 h 800100"/>
                  <a:gd name="connsiteX110" fmla="*/ 674475 w 781050"/>
                  <a:gd name="connsiteY110" fmla="*/ 679917 h 800100"/>
                  <a:gd name="connsiteX111" fmla="*/ 683847 w 781050"/>
                  <a:gd name="connsiteY111" fmla="*/ 661476 h 800100"/>
                  <a:gd name="connsiteX112" fmla="*/ 665321 w 781050"/>
                  <a:gd name="connsiteY112" fmla="*/ 688051 h 800100"/>
                  <a:gd name="connsiteX113" fmla="*/ 658197 w 781050"/>
                  <a:gd name="connsiteY113" fmla="*/ 690271 h 800100"/>
                  <a:gd name="connsiteX114" fmla="*/ 659883 w 781050"/>
                  <a:gd name="connsiteY114" fmla="*/ 695014 h 800100"/>
                  <a:gd name="connsiteX115" fmla="*/ 657111 w 781050"/>
                  <a:gd name="connsiteY115" fmla="*/ 695890 h 800100"/>
                  <a:gd name="connsiteX116" fmla="*/ 639737 w 781050"/>
                  <a:gd name="connsiteY116" fmla="*/ 712445 h 800100"/>
                  <a:gd name="connsiteX117" fmla="*/ 652663 w 781050"/>
                  <a:gd name="connsiteY117" fmla="*/ 710406 h 800100"/>
                  <a:gd name="connsiteX118" fmla="*/ 658178 w 781050"/>
                  <a:gd name="connsiteY118" fmla="*/ 702291 h 800100"/>
                  <a:gd name="connsiteX119" fmla="*/ 666140 w 781050"/>
                  <a:gd name="connsiteY119" fmla="*/ 702577 h 800100"/>
                  <a:gd name="connsiteX120" fmla="*/ 637880 w 781050"/>
                  <a:gd name="connsiteY120" fmla="*/ 725999 h 800100"/>
                  <a:gd name="connsiteX121" fmla="*/ 633203 w 781050"/>
                  <a:gd name="connsiteY121" fmla="*/ 723875 h 800100"/>
                  <a:gd name="connsiteX122" fmla="*/ 605161 w 781050"/>
                  <a:gd name="connsiteY122" fmla="*/ 740972 h 800100"/>
                  <a:gd name="connsiteX123" fmla="*/ 606247 w 781050"/>
                  <a:gd name="connsiteY123" fmla="*/ 737648 h 800100"/>
                  <a:gd name="connsiteX124" fmla="*/ 568214 w 781050"/>
                  <a:gd name="connsiteY124" fmla="*/ 753155 h 800100"/>
                  <a:gd name="connsiteX125" fmla="*/ 535467 w 781050"/>
                  <a:gd name="connsiteY125" fmla="*/ 779691 h 800100"/>
                  <a:gd name="connsiteX126" fmla="*/ 512759 w 781050"/>
                  <a:gd name="connsiteY126" fmla="*/ 785111 h 800100"/>
                  <a:gd name="connsiteX127" fmla="*/ 483375 w 781050"/>
                  <a:gd name="connsiteY127" fmla="*/ 791921 h 800100"/>
                  <a:gd name="connsiteX128" fmla="*/ 497310 w 781050"/>
                  <a:gd name="connsiteY128" fmla="*/ 783435 h 800100"/>
                  <a:gd name="connsiteX129" fmla="*/ 477041 w 781050"/>
                  <a:gd name="connsiteY129" fmla="*/ 786749 h 800100"/>
                  <a:gd name="connsiteX130" fmla="*/ 484622 w 781050"/>
                  <a:gd name="connsiteY130" fmla="*/ 779215 h 800100"/>
                  <a:gd name="connsiteX131" fmla="*/ 459543 w 781050"/>
                  <a:gd name="connsiteY131" fmla="*/ 785835 h 800100"/>
                  <a:gd name="connsiteX132" fmla="*/ 470906 w 781050"/>
                  <a:gd name="connsiteY132" fmla="*/ 790140 h 800100"/>
                  <a:gd name="connsiteX133" fmla="*/ 449009 w 781050"/>
                  <a:gd name="connsiteY133" fmla="*/ 796951 h 800100"/>
                  <a:gd name="connsiteX134" fmla="*/ 424558 w 781050"/>
                  <a:gd name="connsiteY134" fmla="*/ 797960 h 800100"/>
                  <a:gd name="connsiteX135" fmla="*/ 417005 w 781050"/>
                  <a:gd name="connsiteY135" fmla="*/ 792883 h 800100"/>
                  <a:gd name="connsiteX136" fmla="*/ 412204 w 781050"/>
                  <a:gd name="connsiteY136" fmla="*/ 796303 h 800100"/>
                  <a:gd name="connsiteX137" fmla="*/ 411823 w 781050"/>
                  <a:gd name="connsiteY137" fmla="*/ 790664 h 800100"/>
                  <a:gd name="connsiteX138" fmla="*/ 382610 w 781050"/>
                  <a:gd name="connsiteY138" fmla="*/ 790769 h 800100"/>
                  <a:gd name="connsiteX139" fmla="*/ 358959 w 781050"/>
                  <a:gd name="connsiteY139" fmla="*/ 793236 h 800100"/>
                  <a:gd name="connsiteX140" fmla="*/ 365160 w 781050"/>
                  <a:gd name="connsiteY140" fmla="*/ 783882 h 800100"/>
                  <a:gd name="connsiteX141" fmla="*/ 392420 w 781050"/>
                  <a:gd name="connsiteY141" fmla="*/ 782320 h 800100"/>
                  <a:gd name="connsiteX142" fmla="*/ 383296 w 781050"/>
                  <a:gd name="connsiteY142" fmla="*/ 776443 h 800100"/>
                  <a:gd name="connsiteX143" fmla="*/ 372266 w 781050"/>
                  <a:gd name="connsiteY143" fmla="*/ 778396 h 800100"/>
                  <a:gd name="connsiteX144" fmla="*/ 374580 w 781050"/>
                  <a:gd name="connsiteY144" fmla="*/ 778967 h 800100"/>
                  <a:gd name="connsiteX145" fmla="*/ 305753 w 781050"/>
                  <a:gd name="connsiteY145" fmla="*/ 766699 h 800100"/>
                  <a:gd name="connsiteX146" fmla="*/ 276873 w 781050"/>
                  <a:gd name="connsiteY146" fmla="*/ 765880 h 800100"/>
                  <a:gd name="connsiteX147" fmla="*/ 247221 w 781050"/>
                  <a:gd name="connsiteY147" fmla="*/ 756546 h 800100"/>
                  <a:gd name="connsiteX148" fmla="*/ 244002 w 781050"/>
                  <a:gd name="connsiteY148" fmla="*/ 750869 h 800100"/>
                  <a:gd name="connsiteX149" fmla="*/ 247288 w 781050"/>
                  <a:gd name="connsiteY149" fmla="*/ 746001 h 800100"/>
                  <a:gd name="connsiteX150" fmla="*/ 226609 w 781050"/>
                  <a:gd name="connsiteY150" fmla="*/ 737343 h 800100"/>
                  <a:gd name="connsiteX151" fmla="*/ 235601 w 781050"/>
                  <a:gd name="connsiteY151" fmla="*/ 745182 h 800100"/>
                  <a:gd name="connsiteX152" fmla="*/ 214751 w 781050"/>
                  <a:gd name="connsiteY152" fmla="*/ 733581 h 800100"/>
                  <a:gd name="connsiteX153" fmla="*/ 217237 w 781050"/>
                  <a:gd name="connsiteY153" fmla="*/ 733552 h 800100"/>
                  <a:gd name="connsiteX154" fmla="*/ 203073 w 781050"/>
                  <a:gd name="connsiteY154" fmla="*/ 729190 h 800100"/>
                  <a:gd name="connsiteX155" fmla="*/ 183747 w 781050"/>
                  <a:gd name="connsiteY155" fmla="*/ 710540 h 800100"/>
                  <a:gd name="connsiteX156" fmla="*/ 177432 w 781050"/>
                  <a:gd name="connsiteY156" fmla="*/ 709330 h 800100"/>
                  <a:gd name="connsiteX157" fmla="*/ 171231 w 781050"/>
                  <a:gd name="connsiteY157" fmla="*/ 707835 h 800100"/>
                  <a:gd name="connsiteX158" fmla="*/ 165249 w 781050"/>
                  <a:gd name="connsiteY158" fmla="*/ 695471 h 800100"/>
                  <a:gd name="connsiteX159" fmla="*/ 140980 w 781050"/>
                  <a:gd name="connsiteY159" fmla="*/ 681041 h 800100"/>
                  <a:gd name="connsiteX160" fmla="*/ 138408 w 781050"/>
                  <a:gd name="connsiteY160" fmla="*/ 667706 h 800100"/>
                  <a:gd name="connsiteX161" fmla="*/ 128578 w 781050"/>
                  <a:gd name="connsiteY161" fmla="*/ 656819 h 800100"/>
                  <a:gd name="connsiteX162" fmla="*/ 117977 w 781050"/>
                  <a:gd name="connsiteY162" fmla="*/ 648313 h 800100"/>
                  <a:gd name="connsiteX163" fmla="*/ 100336 w 781050"/>
                  <a:gd name="connsiteY163" fmla="*/ 627329 h 800100"/>
                  <a:gd name="connsiteX164" fmla="*/ 103584 w 781050"/>
                  <a:gd name="connsiteY164" fmla="*/ 623748 h 800100"/>
                  <a:gd name="connsiteX165" fmla="*/ 93478 w 781050"/>
                  <a:gd name="connsiteY165" fmla="*/ 609270 h 800100"/>
                  <a:gd name="connsiteX166" fmla="*/ 93659 w 781050"/>
                  <a:gd name="connsiteY166" fmla="*/ 609346 h 800100"/>
                  <a:gd name="connsiteX167" fmla="*/ 93431 w 781050"/>
                  <a:gd name="connsiteY167" fmla="*/ 609184 h 800100"/>
                  <a:gd name="connsiteX168" fmla="*/ 89878 w 781050"/>
                  <a:gd name="connsiteY168" fmla="*/ 606613 h 800100"/>
                  <a:gd name="connsiteX169" fmla="*/ 78657 w 781050"/>
                  <a:gd name="connsiteY169" fmla="*/ 599374 h 800100"/>
                  <a:gd name="connsiteX170" fmla="*/ 65789 w 781050"/>
                  <a:gd name="connsiteY170" fmla="*/ 585400 h 800100"/>
                  <a:gd name="connsiteX171" fmla="*/ 74514 w 781050"/>
                  <a:gd name="connsiteY171" fmla="*/ 605812 h 800100"/>
                  <a:gd name="connsiteX172" fmla="*/ 81315 w 781050"/>
                  <a:gd name="connsiteY172" fmla="*/ 608213 h 800100"/>
                  <a:gd name="connsiteX173" fmla="*/ 90383 w 781050"/>
                  <a:gd name="connsiteY173" fmla="*/ 625358 h 800100"/>
                  <a:gd name="connsiteX174" fmla="*/ 70933 w 781050"/>
                  <a:gd name="connsiteY174" fmla="*/ 606384 h 800100"/>
                  <a:gd name="connsiteX175" fmla="*/ 52721 w 781050"/>
                  <a:gd name="connsiteY175" fmla="*/ 579314 h 800100"/>
                  <a:gd name="connsiteX176" fmla="*/ 57988 w 781050"/>
                  <a:gd name="connsiteY176" fmla="*/ 604212 h 800100"/>
                  <a:gd name="connsiteX177" fmla="*/ 73762 w 781050"/>
                  <a:gd name="connsiteY177" fmla="*/ 632597 h 800100"/>
                  <a:gd name="connsiteX178" fmla="*/ 71237 w 781050"/>
                  <a:gd name="connsiteY178" fmla="*/ 623081 h 800100"/>
                  <a:gd name="connsiteX179" fmla="*/ 77124 w 781050"/>
                  <a:gd name="connsiteY179" fmla="*/ 632568 h 800100"/>
                  <a:gd name="connsiteX180" fmla="*/ 75743 w 781050"/>
                  <a:gd name="connsiteY180" fmla="*/ 620805 h 800100"/>
                  <a:gd name="connsiteX181" fmla="*/ 91392 w 781050"/>
                  <a:gd name="connsiteY181" fmla="*/ 645084 h 800100"/>
                  <a:gd name="connsiteX182" fmla="*/ 90592 w 781050"/>
                  <a:gd name="connsiteY182" fmla="*/ 634702 h 800100"/>
                  <a:gd name="connsiteX183" fmla="*/ 105642 w 781050"/>
                  <a:gd name="connsiteY183" fmla="*/ 650828 h 800100"/>
                  <a:gd name="connsiteX184" fmla="*/ 103718 w 781050"/>
                  <a:gd name="connsiteY184" fmla="*/ 642960 h 800100"/>
                  <a:gd name="connsiteX185" fmla="*/ 122272 w 781050"/>
                  <a:gd name="connsiteY185" fmla="*/ 678898 h 800100"/>
                  <a:gd name="connsiteX186" fmla="*/ 143113 w 781050"/>
                  <a:gd name="connsiteY186" fmla="*/ 691175 h 800100"/>
                  <a:gd name="connsiteX187" fmla="*/ 138427 w 781050"/>
                  <a:gd name="connsiteY187" fmla="*/ 685108 h 800100"/>
                  <a:gd name="connsiteX188" fmla="*/ 145542 w 781050"/>
                  <a:gd name="connsiteY188" fmla="*/ 689413 h 800100"/>
                  <a:gd name="connsiteX189" fmla="*/ 152972 w 781050"/>
                  <a:gd name="connsiteY189" fmla="*/ 693271 h 800100"/>
                  <a:gd name="connsiteX190" fmla="*/ 152495 w 781050"/>
                  <a:gd name="connsiteY190" fmla="*/ 707597 h 800100"/>
                  <a:gd name="connsiteX191" fmla="*/ 185928 w 781050"/>
                  <a:gd name="connsiteY191" fmla="*/ 725351 h 800100"/>
                  <a:gd name="connsiteX192" fmla="*/ 171869 w 781050"/>
                  <a:gd name="connsiteY192" fmla="*/ 722227 h 800100"/>
                  <a:gd name="connsiteX193" fmla="*/ 156039 w 781050"/>
                  <a:gd name="connsiteY193" fmla="*/ 711407 h 800100"/>
                  <a:gd name="connsiteX194" fmla="*/ 160649 w 781050"/>
                  <a:gd name="connsiteY194" fmla="*/ 718560 h 800100"/>
                  <a:gd name="connsiteX195" fmla="*/ 135531 w 781050"/>
                  <a:gd name="connsiteY195" fmla="*/ 697776 h 800100"/>
                  <a:gd name="connsiteX196" fmla="*/ 138760 w 781050"/>
                  <a:gd name="connsiteY196" fmla="*/ 696414 h 800100"/>
                  <a:gd name="connsiteX197" fmla="*/ 130073 w 781050"/>
                  <a:gd name="connsiteY197" fmla="*/ 683308 h 800100"/>
                  <a:gd name="connsiteX198" fmla="*/ 122596 w 781050"/>
                  <a:gd name="connsiteY198" fmla="*/ 685946 h 800100"/>
                  <a:gd name="connsiteX199" fmla="*/ 140227 w 781050"/>
                  <a:gd name="connsiteY199" fmla="*/ 706206 h 800100"/>
                  <a:gd name="connsiteX200" fmla="*/ 115748 w 781050"/>
                  <a:gd name="connsiteY200" fmla="*/ 689861 h 800100"/>
                  <a:gd name="connsiteX201" fmla="*/ 105251 w 781050"/>
                  <a:gd name="connsiteY201" fmla="*/ 685194 h 800100"/>
                  <a:gd name="connsiteX202" fmla="*/ 94812 w 781050"/>
                  <a:gd name="connsiteY202" fmla="*/ 673278 h 800100"/>
                  <a:gd name="connsiteX203" fmla="*/ 98031 w 781050"/>
                  <a:gd name="connsiteY203" fmla="*/ 663324 h 800100"/>
                  <a:gd name="connsiteX204" fmla="*/ 82353 w 781050"/>
                  <a:gd name="connsiteY204" fmla="*/ 646779 h 800100"/>
                  <a:gd name="connsiteX205" fmla="*/ 79734 w 781050"/>
                  <a:gd name="connsiteY205" fmla="*/ 654028 h 800100"/>
                  <a:gd name="connsiteX206" fmla="*/ 72200 w 781050"/>
                  <a:gd name="connsiteY206" fmla="*/ 636197 h 800100"/>
                  <a:gd name="connsiteX207" fmla="*/ 61989 w 781050"/>
                  <a:gd name="connsiteY207" fmla="*/ 618090 h 800100"/>
                  <a:gd name="connsiteX208" fmla="*/ 66875 w 781050"/>
                  <a:gd name="connsiteY208" fmla="*/ 630120 h 800100"/>
                  <a:gd name="connsiteX209" fmla="*/ 50768 w 781050"/>
                  <a:gd name="connsiteY209" fmla="*/ 575580 h 800100"/>
                  <a:gd name="connsiteX210" fmla="*/ 38700 w 781050"/>
                  <a:gd name="connsiteY210" fmla="*/ 571275 h 800100"/>
                  <a:gd name="connsiteX211" fmla="*/ 48692 w 781050"/>
                  <a:gd name="connsiteY211" fmla="*/ 572923 h 800100"/>
                  <a:gd name="connsiteX212" fmla="*/ 38252 w 781050"/>
                  <a:gd name="connsiteY212" fmla="*/ 552920 h 800100"/>
                  <a:gd name="connsiteX213" fmla="*/ 27727 w 781050"/>
                  <a:gd name="connsiteY213" fmla="*/ 546910 h 800100"/>
                  <a:gd name="connsiteX214" fmla="*/ 34928 w 781050"/>
                  <a:gd name="connsiteY214" fmla="*/ 552215 h 800100"/>
                  <a:gd name="connsiteX215" fmla="*/ 29832 w 781050"/>
                  <a:gd name="connsiteY215" fmla="*/ 535337 h 800100"/>
                  <a:gd name="connsiteX216" fmla="*/ 50892 w 781050"/>
                  <a:gd name="connsiteY216" fmla="*/ 558969 h 800100"/>
                  <a:gd name="connsiteX217" fmla="*/ 48825 w 781050"/>
                  <a:gd name="connsiteY217" fmla="*/ 551463 h 800100"/>
                  <a:gd name="connsiteX218" fmla="*/ 54473 w 781050"/>
                  <a:gd name="connsiteY218" fmla="*/ 564293 h 800100"/>
                  <a:gd name="connsiteX219" fmla="*/ 61560 w 781050"/>
                  <a:gd name="connsiteY219" fmla="*/ 556082 h 800100"/>
                  <a:gd name="connsiteX220" fmla="*/ 60255 w 781050"/>
                  <a:gd name="connsiteY220" fmla="*/ 557016 h 800100"/>
                  <a:gd name="connsiteX221" fmla="*/ 65608 w 781050"/>
                  <a:gd name="connsiteY221" fmla="*/ 564826 h 800100"/>
                  <a:gd name="connsiteX222" fmla="*/ 66932 w 781050"/>
                  <a:gd name="connsiteY222" fmla="*/ 550987 h 800100"/>
                  <a:gd name="connsiteX223" fmla="*/ 62789 w 781050"/>
                  <a:gd name="connsiteY223" fmla="*/ 542871 h 800100"/>
                  <a:gd name="connsiteX224" fmla="*/ 49178 w 781050"/>
                  <a:gd name="connsiteY224" fmla="*/ 531003 h 800100"/>
                  <a:gd name="connsiteX225" fmla="*/ 36586 w 781050"/>
                  <a:gd name="connsiteY225" fmla="*/ 518078 h 800100"/>
                  <a:gd name="connsiteX226" fmla="*/ 34223 w 781050"/>
                  <a:gd name="connsiteY226" fmla="*/ 487674 h 800100"/>
                  <a:gd name="connsiteX227" fmla="*/ 29185 w 781050"/>
                  <a:gd name="connsiteY227" fmla="*/ 485759 h 800100"/>
                  <a:gd name="connsiteX228" fmla="*/ 34604 w 781050"/>
                  <a:gd name="connsiteY228" fmla="*/ 469195 h 800100"/>
                  <a:gd name="connsiteX229" fmla="*/ 33890 w 781050"/>
                  <a:gd name="connsiteY229" fmla="*/ 473891 h 800100"/>
                  <a:gd name="connsiteX230" fmla="*/ 35576 w 781050"/>
                  <a:gd name="connsiteY230" fmla="*/ 475310 h 800100"/>
                  <a:gd name="connsiteX231" fmla="*/ 36471 w 781050"/>
                  <a:gd name="connsiteY231" fmla="*/ 475758 h 800100"/>
                  <a:gd name="connsiteX232" fmla="*/ 30670 w 781050"/>
                  <a:gd name="connsiteY232" fmla="*/ 455156 h 800100"/>
                  <a:gd name="connsiteX233" fmla="*/ 48025 w 781050"/>
                  <a:gd name="connsiteY233" fmla="*/ 457765 h 800100"/>
                  <a:gd name="connsiteX234" fmla="*/ 47130 w 781050"/>
                  <a:gd name="connsiteY234" fmla="*/ 454603 h 800100"/>
                  <a:gd name="connsiteX235" fmla="*/ 45463 w 781050"/>
                  <a:gd name="connsiteY235" fmla="*/ 447593 h 800100"/>
                  <a:gd name="connsiteX236" fmla="*/ 43558 w 781050"/>
                  <a:gd name="connsiteY236" fmla="*/ 437287 h 800100"/>
                  <a:gd name="connsiteX237" fmla="*/ 38167 w 781050"/>
                  <a:gd name="connsiteY237" fmla="*/ 433315 h 800100"/>
                  <a:gd name="connsiteX238" fmla="*/ 37890 w 781050"/>
                  <a:gd name="connsiteY238" fmla="*/ 408874 h 800100"/>
                  <a:gd name="connsiteX239" fmla="*/ 38824 w 781050"/>
                  <a:gd name="connsiteY239" fmla="*/ 409426 h 800100"/>
                  <a:gd name="connsiteX240" fmla="*/ 40072 w 781050"/>
                  <a:gd name="connsiteY240" fmla="*/ 382070 h 800100"/>
                  <a:gd name="connsiteX241" fmla="*/ 27803 w 781050"/>
                  <a:gd name="connsiteY241" fmla="*/ 364706 h 800100"/>
                  <a:gd name="connsiteX242" fmla="*/ 20345 w 781050"/>
                  <a:gd name="connsiteY242" fmla="*/ 371383 h 800100"/>
                  <a:gd name="connsiteX243" fmla="*/ 20669 w 781050"/>
                  <a:gd name="connsiteY243" fmla="*/ 366592 h 800100"/>
                  <a:gd name="connsiteX244" fmla="*/ 16878 w 781050"/>
                  <a:gd name="connsiteY244" fmla="*/ 369688 h 800100"/>
                  <a:gd name="connsiteX245" fmla="*/ 24108 w 781050"/>
                  <a:gd name="connsiteY245" fmla="*/ 409940 h 800100"/>
                  <a:gd name="connsiteX246" fmla="*/ 23908 w 781050"/>
                  <a:gd name="connsiteY246" fmla="*/ 395920 h 800100"/>
                  <a:gd name="connsiteX247" fmla="*/ 26651 w 781050"/>
                  <a:gd name="connsiteY247" fmla="*/ 409797 h 800100"/>
                  <a:gd name="connsiteX248" fmla="*/ 27289 w 781050"/>
                  <a:gd name="connsiteY248" fmla="*/ 427571 h 800100"/>
                  <a:gd name="connsiteX249" fmla="*/ 23603 w 781050"/>
                  <a:gd name="connsiteY249" fmla="*/ 432134 h 800100"/>
                  <a:gd name="connsiteX250" fmla="*/ 26432 w 781050"/>
                  <a:gd name="connsiteY250" fmla="*/ 445497 h 800100"/>
                  <a:gd name="connsiteX251" fmla="*/ 18650 w 781050"/>
                  <a:gd name="connsiteY251" fmla="*/ 429428 h 800100"/>
                  <a:gd name="connsiteX252" fmla="*/ 19488 w 781050"/>
                  <a:gd name="connsiteY252" fmla="*/ 452508 h 800100"/>
                  <a:gd name="connsiteX253" fmla="*/ 22298 w 781050"/>
                  <a:gd name="connsiteY253" fmla="*/ 454479 h 800100"/>
                  <a:gd name="connsiteX254" fmla="*/ 25203 w 781050"/>
                  <a:gd name="connsiteY254" fmla="*/ 456413 h 800100"/>
                  <a:gd name="connsiteX255" fmla="*/ 18402 w 781050"/>
                  <a:gd name="connsiteY255" fmla="*/ 460937 h 800100"/>
                  <a:gd name="connsiteX256" fmla="*/ 17250 w 781050"/>
                  <a:gd name="connsiteY256" fmla="*/ 457613 h 800100"/>
                  <a:gd name="connsiteX257" fmla="*/ 15040 w 781050"/>
                  <a:gd name="connsiteY257" fmla="*/ 450231 h 800100"/>
                  <a:gd name="connsiteX258" fmla="*/ 12316 w 781050"/>
                  <a:gd name="connsiteY258" fmla="*/ 439363 h 800100"/>
                  <a:gd name="connsiteX259" fmla="*/ 9115 w 781050"/>
                  <a:gd name="connsiteY259" fmla="*/ 445802 h 800100"/>
                  <a:gd name="connsiteX260" fmla="*/ 7144 w 781050"/>
                  <a:gd name="connsiteY260" fmla="*/ 426971 h 800100"/>
                  <a:gd name="connsiteX261" fmla="*/ 10039 w 781050"/>
                  <a:gd name="connsiteY261" fmla="*/ 431314 h 800100"/>
                  <a:gd name="connsiteX262" fmla="*/ 14259 w 781050"/>
                  <a:gd name="connsiteY262" fmla="*/ 392224 h 800100"/>
                  <a:gd name="connsiteX263" fmla="*/ 12383 w 781050"/>
                  <a:gd name="connsiteY263" fmla="*/ 353619 h 800100"/>
                  <a:gd name="connsiteX264" fmla="*/ 19421 w 781050"/>
                  <a:gd name="connsiteY264" fmla="*/ 361039 h 800100"/>
                  <a:gd name="connsiteX265" fmla="*/ 18317 w 781050"/>
                  <a:gd name="connsiteY265" fmla="*/ 335217 h 800100"/>
                  <a:gd name="connsiteX266" fmla="*/ 22812 w 781050"/>
                  <a:gd name="connsiteY266" fmla="*/ 342360 h 800100"/>
                  <a:gd name="connsiteX267" fmla="*/ 31642 w 781050"/>
                  <a:gd name="connsiteY267" fmla="*/ 326863 h 800100"/>
                  <a:gd name="connsiteX268" fmla="*/ 30756 w 781050"/>
                  <a:gd name="connsiteY268" fmla="*/ 288449 h 800100"/>
                  <a:gd name="connsiteX269" fmla="*/ 42224 w 781050"/>
                  <a:gd name="connsiteY269" fmla="*/ 247129 h 800100"/>
                  <a:gd name="connsiteX270" fmla="*/ 44110 w 781050"/>
                  <a:gd name="connsiteY270" fmla="*/ 249873 h 800100"/>
                  <a:gd name="connsiteX271" fmla="*/ 59360 w 781050"/>
                  <a:gd name="connsiteY271" fmla="*/ 214297 h 800100"/>
                  <a:gd name="connsiteX272" fmla="*/ 77905 w 781050"/>
                  <a:gd name="connsiteY272" fmla="*/ 182188 h 800100"/>
                  <a:gd name="connsiteX273" fmla="*/ 80667 w 781050"/>
                  <a:gd name="connsiteY273" fmla="*/ 179893 h 800100"/>
                  <a:gd name="connsiteX274" fmla="*/ 87192 w 781050"/>
                  <a:gd name="connsiteY274" fmla="*/ 175225 h 800100"/>
                  <a:gd name="connsiteX275" fmla="*/ 96669 w 781050"/>
                  <a:gd name="connsiteY275" fmla="*/ 168624 h 800100"/>
                  <a:gd name="connsiteX276" fmla="*/ 97946 w 781050"/>
                  <a:gd name="connsiteY276" fmla="*/ 183912 h 800100"/>
                  <a:gd name="connsiteX277" fmla="*/ 73066 w 781050"/>
                  <a:gd name="connsiteY277" fmla="*/ 206791 h 800100"/>
                  <a:gd name="connsiteX278" fmla="*/ 79772 w 781050"/>
                  <a:gd name="connsiteY278" fmla="*/ 204429 h 800100"/>
                  <a:gd name="connsiteX279" fmla="*/ 68180 w 781050"/>
                  <a:gd name="connsiteY279" fmla="*/ 219869 h 800100"/>
                  <a:gd name="connsiteX280" fmla="*/ 73276 w 781050"/>
                  <a:gd name="connsiteY280" fmla="*/ 219412 h 800100"/>
                  <a:gd name="connsiteX281" fmla="*/ 68504 w 781050"/>
                  <a:gd name="connsiteY281" fmla="*/ 223727 h 800100"/>
                  <a:gd name="connsiteX282" fmla="*/ 63798 w 781050"/>
                  <a:gd name="connsiteY282" fmla="*/ 228165 h 800100"/>
                  <a:gd name="connsiteX283" fmla="*/ 60122 w 781050"/>
                  <a:gd name="connsiteY283" fmla="*/ 256264 h 800100"/>
                  <a:gd name="connsiteX284" fmla="*/ 57988 w 781050"/>
                  <a:gd name="connsiteY284" fmla="*/ 235338 h 800100"/>
                  <a:gd name="connsiteX285" fmla="*/ 55207 w 781050"/>
                  <a:gd name="connsiteY285" fmla="*/ 229823 h 800100"/>
                  <a:gd name="connsiteX286" fmla="*/ 45320 w 781050"/>
                  <a:gd name="connsiteY286" fmla="*/ 264789 h 800100"/>
                  <a:gd name="connsiteX287" fmla="*/ 45415 w 781050"/>
                  <a:gd name="connsiteY287" fmla="*/ 257626 h 800100"/>
                  <a:gd name="connsiteX288" fmla="*/ 34490 w 781050"/>
                  <a:gd name="connsiteY288" fmla="*/ 280019 h 800100"/>
                  <a:gd name="connsiteX289" fmla="*/ 35633 w 781050"/>
                  <a:gd name="connsiteY289" fmla="*/ 288420 h 800100"/>
                  <a:gd name="connsiteX290" fmla="*/ 37805 w 781050"/>
                  <a:gd name="connsiteY290" fmla="*/ 299917 h 800100"/>
                  <a:gd name="connsiteX291" fmla="*/ 42691 w 781050"/>
                  <a:gd name="connsiteY291" fmla="*/ 286544 h 800100"/>
                  <a:gd name="connsiteX292" fmla="*/ 45396 w 781050"/>
                  <a:gd name="connsiteY292" fmla="*/ 278714 h 800100"/>
                  <a:gd name="connsiteX293" fmla="*/ 55321 w 781050"/>
                  <a:gd name="connsiteY293" fmla="*/ 255550 h 800100"/>
                  <a:gd name="connsiteX294" fmla="*/ 57769 w 781050"/>
                  <a:gd name="connsiteY294" fmla="*/ 281943 h 800100"/>
                  <a:gd name="connsiteX295" fmla="*/ 56798 w 781050"/>
                  <a:gd name="connsiteY295" fmla="*/ 283239 h 800100"/>
                  <a:gd name="connsiteX296" fmla="*/ 71590 w 781050"/>
                  <a:gd name="connsiteY296" fmla="*/ 288401 h 800100"/>
                  <a:gd name="connsiteX297" fmla="*/ 80486 w 781050"/>
                  <a:gd name="connsiteY297" fmla="*/ 253330 h 800100"/>
                  <a:gd name="connsiteX298" fmla="*/ 69218 w 781050"/>
                  <a:gd name="connsiteY298" fmla="*/ 266103 h 800100"/>
                  <a:gd name="connsiteX299" fmla="*/ 69466 w 781050"/>
                  <a:gd name="connsiteY299" fmla="*/ 263951 h 800100"/>
                  <a:gd name="connsiteX300" fmla="*/ 70218 w 781050"/>
                  <a:gd name="connsiteY300" fmla="*/ 259274 h 800100"/>
                  <a:gd name="connsiteX301" fmla="*/ 71599 w 781050"/>
                  <a:gd name="connsiteY301" fmla="*/ 252549 h 800100"/>
                  <a:gd name="connsiteX302" fmla="*/ 72552 w 781050"/>
                  <a:gd name="connsiteY302" fmla="*/ 255864 h 800100"/>
                  <a:gd name="connsiteX303" fmla="*/ 80658 w 781050"/>
                  <a:gd name="connsiteY303" fmla="*/ 240919 h 800100"/>
                  <a:gd name="connsiteX304" fmla="*/ 86249 w 781050"/>
                  <a:gd name="connsiteY304" fmla="*/ 230708 h 800100"/>
                  <a:gd name="connsiteX305" fmla="*/ 89011 w 781050"/>
                  <a:gd name="connsiteY305" fmla="*/ 226203 h 800100"/>
                  <a:gd name="connsiteX306" fmla="*/ 88306 w 781050"/>
                  <a:gd name="connsiteY306" fmla="*/ 239233 h 800100"/>
                  <a:gd name="connsiteX307" fmla="*/ 96926 w 781050"/>
                  <a:gd name="connsiteY307" fmla="*/ 229070 h 800100"/>
                  <a:gd name="connsiteX308" fmla="*/ 91945 w 781050"/>
                  <a:gd name="connsiteY308" fmla="*/ 221841 h 800100"/>
                  <a:gd name="connsiteX309" fmla="*/ 108652 w 781050"/>
                  <a:gd name="connsiteY309" fmla="*/ 201667 h 800100"/>
                  <a:gd name="connsiteX310" fmla="*/ 123434 w 781050"/>
                  <a:gd name="connsiteY310" fmla="*/ 193104 h 800100"/>
                  <a:gd name="connsiteX311" fmla="*/ 124635 w 781050"/>
                  <a:gd name="connsiteY311" fmla="*/ 190932 h 800100"/>
                  <a:gd name="connsiteX312" fmla="*/ 127064 w 781050"/>
                  <a:gd name="connsiteY312" fmla="*/ 164976 h 800100"/>
                  <a:gd name="connsiteX313" fmla="*/ 143008 w 781050"/>
                  <a:gd name="connsiteY313" fmla="*/ 155670 h 800100"/>
                  <a:gd name="connsiteX314" fmla="*/ 123234 w 781050"/>
                  <a:gd name="connsiteY314" fmla="*/ 150022 h 800100"/>
                  <a:gd name="connsiteX315" fmla="*/ 123053 w 781050"/>
                  <a:gd name="connsiteY315" fmla="*/ 170101 h 800100"/>
                  <a:gd name="connsiteX316" fmla="*/ 112890 w 781050"/>
                  <a:gd name="connsiteY316" fmla="*/ 192008 h 800100"/>
                  <a:gd name="connsiteX317" fmla="*/ 112300 w 781050"/>
                  <a:gd name="connsiteY317" fmla="*/ 185103 h 800100"/>
                  <a:gd name="connsiteX318" fmla="*/ 98022 w 781050"/>
                  <a:gd name="connsiteY318" fmla="*/ 202486 h 800100"/>
                  <a:gd name="connsiteX319" fmla="*/ 101870 w 781050"/>
                  <a:gd name="connsiteY319" fmla="*/ 191218 h 800100"/>
                  <a:gd name="connsiteX320" fmla="*/ 106490 w 781050"/>
                  <a:gd name="connsiteY320" fmla="*/ 180321 h 800100"/>
                  <a:gd name="connsiteX321" fmla="*/ 99927 w 781050"/>
                  <a:gd name="connsiteY321" fmla="*/ 185484 h 800100"/>
                  <a:gd name="connsiteX322" fmla="*/ 115776 w 781050"/>
                  <a:gd name="connsiteY322" fmla="*/ 166881 h 800100"/>
                  <a:gd name="connsiteX323" fmla="*/ 118272 w 781050"/>
                  <a:gd name="connsiteY323" fmla="*/ 157433 h 800100"/>
                  <a:gd name="connsiteX324" fmla="*/ 97250 w 781050"/>
                  <a:gd name="connsiteY324" fmla="*/ 173301 h 800100"/>
                  <a:gd name="connsiteX325" fmla="*/ 111452 w 781050"/>
                  <a:gd name="connsiteY325" fmla="*/ 158671 h 800100"/>
                  <a:gd name="connsiteX326" fmla="*/ 125378 w 781050"/>
                  <a:gd name="connsiteY326" fmla="*/ 141116 h 800100"/>
                  <a:gd name="connsiteX327" fmla="*/ 125711 w 781050"/>
                  <a:gd name="connsiteY327" fmla="*/ 142212 h 800100"/>
                  <a:gd name="connsiteX328" fmla="*/ 137493 w 781050"/>
                  <a:gd name="connsiteY328" fmla="*/ 126533 h 800100"/>
                  <a:gd name="connsiteX329" fmla="*/ 142132 w 781050"/>
                  <a:gd name="connsiteY329" fmla="*/ 115208 h 800100"/>
                  <a:gd name="connsiteX330" fmla="*/ 160877 w 781050"/>
                  <a:gd name="connsiteY330" fmla="*/ 96244 h 800100"/>
                  <a:gd name="connsiteX331" fmla="*/ 162344 w 781050"/>
                  <a:gd name="connsiteY331" fmla="*/ 98311 h 800100"/>
                  <a:gd name="connsiteX332" fmla="*/ 166478 w 781050"/>
                  <a:gd name="connsiteY332" fmla="*/ 94139 h 800100"/>
                  <a:gd name="connsiteX333" fmla="*/ 170821 w 781050"/>
                  <a:gd name="connsiteY333" fmla="*/ 90186 h 800100"/>
                  <a:gd name="connsiteX334" fmla="*/ 153048 w 781050"/>
                  <a:gd name="connsiteY334" fmla="*/ 105998 h 800100"/>
                  <a:gd name="connsiteX335" fmla="*/ 157077 w 781050"/>
                  <a:gd name="connsiteY335" fmla="*/ 108655 h 800100"/>
                  <a:gd name="connsiteX336" fmla="*/ 141532 w 781050"/>
                  <a:gd name="connsiteY336" fmla="*/ 132601 h 800100"/>
                  <a:gd name="connsiteX337" fmla="*/ 164983 w 781050"/>
                  <a:gd name="connsiteY337" fmla="*/ 100073 h 800100"/>
                  <a:gd name="connsiteX338" fmla="*/ 174193 w 781050"/>
                  <a:gd name="connsiteY338" fmla="*/ 98740 h 800100"/>
                  <a:gd name="connsiteX339" fmla="*/ 176165 w 781050"/>
                  <a:gd name="connsiteY339" fmla="*/ 95110 h 800100"/>
                  <a:gd name="connsiteX340" fmla="*/ 173526 w 781050"/>
                  <a:gd name="connsiteY340" fmla="*/ 110084 h 800100"/>
                  <a:gd name="connsiteX341" fmla="*/ 170021 w 781050"/>
                  <a:gd name="connsiteY341" fmla="*/ 109550 h 800100"/>
                  <a:gd name="connsiteX342" fmla="*/ 156362 w 781050"/>
                  <a:gd name="connsiteY342" fmla="*/ 128210 h 800100"/>
                  <a:gd name="connsiteX343" fmla="*/ 159639 w 781050"/>
                  <a:gd name="connsiteY343" fmla="*/ 121876 h 800100"/>
                  <a:gd name="connsiteX344" fmla="*/ 139170 w 781050"/>
                  <a:gd name="connsiteY344" fmla="*/ 151003 h 800100"/>
                  <a:gd name="connsiteX345" fmla="*/ 151257 w 781050"/>
                  <a:gd name="connsiteY345" fmla="*/ 139526 h 800100"/>
                  <a:gd name="connsiteX346" fmla="*/ 163773 w 781050"/>
                  <a:gd name="connsiteY346" fmla="*/ 128867 h 800100"/>
                  <a:gd name="connsiteX347" fmla="*/ 188224 w 781050"/>
                  <a:gd name="connsiteY347" fmla="*/ 108303 h 800100"/>
                  <a:gd name="connsiteX348" fmla="*/ 186204 w 781050"/>
                  <a:gd name="connsiteY348" fmla="*/ 76965 h 800100"/>
                  <a:gd name="connsiteX349" fmla="*/ 195243 w 781050"/>
                  <a:gd name="connsiteY349" fmla="*/ 68879 h 800100"/>
                  <a:gd name="connsiteX350" fmla="*/ 205892 w 781050"/>
                  <a:gd name="connsiteY350" fmla="*/ 61621 h 800100"/>
                  <a:gd name="connsiteX351" fmla="*/ 227095 w 781050"/>
                  <a:gd name="connsiteY351" fmla="*/ 51429 h 800100"/>
                  <a:gd name="connsiteX352" fmla="*/ 227009 w 781050"/>
                  <a:gd name="connsiteY352" fmla="*/ 53724 h 800100"/>
                  <a:gd name="connsiteX353" fmla="*/ 241821 w 781050"/>
                  <a:gd name="connsiteY353" fmla="*/ 45428 h 800100"/>
                  <a:gd name="connsiteX354" fmla="*/ 244850 w 781050"/>
                  <a:gd name="connsiteY354" fmla="*/ 51276 h 800100"/>
                  <a:gd name="connsiteX355" fmla="*/ 262471 w 781050"/>
                  <a:gd name="connsiteY355" fmla="*/ 39170 h 800100"/>
                  <a:gd name="connsiteX356" fmla="*/ 239811 w 781050"/>
                  <a:gd name="connsiteY356" fmla="*/ 55382 h 800100"/>
                  <a:gd name="connsiteX357" fmla="*/ 242402 w 781050"/>
                  <a:gd name="connsiteY357" fmla="*/ 52219 h 800100"/>
                  <a:gd name="connsiteX358" fmla="*/ 213989 w 781050"/>
                  <a:gd name="connsiteY358" fmla="*/ 67469 h 800100"/>
                  <a:gd name="connsiteX359" fmla="*/ 205750 w 781050"/>
                  <a:gd name="connsiteY359" fmla="*/ 66555 h 800100"/>
                  <a:gd name="connsiteX360" fmla="*/ 195653 w 781050"/>
                  <a:gd name="connsiteY360" fmla="*/ 79423 h 800100"/>
                  <a:gd name="connsiteX361" fmla="*/ 208350 w 781050"/>
                  <a:gd name="connsiteY361" fmla="*/ 78756 h 800100"/>
                  <a:gd name="connsiteX362" fmla="*/ 226705 w 781050"/>
                  <a:gd name="connsiteY362" fmla="*/ 66259 h 800100"/>
                  <a:gd name="connsiteX363" fmla="*/ 207226 w 781050"/>
                  <a:gd name="connsiteY363" fmla="*/ 79870 h 800100"/>
                  <a:gd name="connsiteX364" fmla="*/ 211655 w 781050"/>
                  <a:gd name="connsiteY364" fmla="*/ 97425 h 800100"/>
                  <a:gd name="connsiteX365" fmla="*/ 213227 w 781050"/>
                  <a:gd name="connsiteY365" fmla="*/ 85290 h 800100"/>
                  <a:gd name="connsiteX366" fmla="*/ 226524 w 781050"/>
                  <a:gd name="connsiteY366" fmla="*/ 71869 h 800100"/>
                  <a:gd name="connsiteX367" fmla="*/ 243068 w 781050"/>
                  <a:gd name="connsiteY367" fmla="*/ 58963 h 800100"/>
                  <a:gd name="connsiteX368" fmla="*/ 243002 w 781050"/>
                  <a:gd name="connsiteY368" fmla="*/ 60058 h 800100"/>
                  <a:gd name="connsiteX369" fmla="*/ 256423 w 781050"/>
                  <a:gd name="connsiteY369" fmla="*/ 52248 h 800100"/>
                  <a:gd name="connsiteX370" fmla="*/ 252279 w 781050"/>
                  <a:gd name="connsiteY370" fmla="*/ 59735 h 800100"/>
                  <a:gd name="connsiteX371" fmla="*/ 268767 w 781050"/>
                  <a:gd name="connsiteY371" fmla="*/ 44371 h 800100"/>
                  <a:gd name="connsiteX372" fmla="*/ 270062 w 781050"/>
                  <a:gd name="connsiteY372" fmla="*/ 47657 h 800100"/>
                  <a:gd name="connsiteX373" fmla="*/ 282826 w 781050"/>
                  <a:gd name="connsiteY373" fmla="*/ 44514 h 800100"/>
                  <a:gd name="connsiteX374" fmla="*/ 282121 w 781050"/>
                  <a:gd name="connsiteY374" fmla="*/ 35313 h 800100"/>
                  <a:gd name="connsiteX375" fmla="*/ 270205 w 781050"/>
                  <a:gd name="connsiteY375" fmla="*/ 42266 h 800100"/>
                  <a:gd name="connsiteX376" fmla="*/ 279035 w 781050"/>
                  <a:gd name="connsiteY376" fmla="*/ 32512 h 800100"/>
                  <a:gd name="connsiteX377" fmla="*/ 280206 w 781050"/>
                  <a:gd name="connsiteY377" fmla="*/ 32712 h 800100"/>
                  <a:gd name="connsiteX378" fmla="*/ 285245 w 781050"/>
                  <a:gd name="connsiteY378" fmla="*/ 25568 h 800100"/>
                  <a:gd name="connsiteX379" fmla="*/ 300361 w 781050"/>
                  <a:gd name="connsiteY379" fmla="*/ 27207 h 800100"/>
                  <a:gd name="connsiteX380" fmla="*/ 295694 w 781050"/>
                  <a:gd name="connsiteY380" fmla="*/ 21692 h 800100"/>
                  <a:gd name="connsiteX381" fmla="*/ 367313 w 781050"/>
                  <a:gd name="connsiteY381" fmla="*/ 10548 h 800100"/>
                  <a:gd name="connsiteX382" fmla="*/ 368979 w 781050"/>
                  <a:gd name="connsiteY382" fmla="*/ 24168 h 800100"/>
                  <a:gd name="connsiteX383" fmla="*/ 338014 w 781050"/>
                  <a:gd name="connsiteY383" fmla="*/ 29512 h 800100"/>
                  <a:gd name="connsiteX384" fmla="*/ 343919 w 781050"/>
                  <a:gd name="connsiteY384" fmla="*/ 23625 h 800100"/>
                  <a:gd name="connsiteX385" fmla="*/ 360216 w 781050"/>
                  <a:gd name="connsiteY385" fmla="*/ 18596 h 800100"/>
                  <a:gd name="connsiteX386" fmla="*/ 343681 w 781050"/>
                  <a:gd name="connsiteY386" fmla="*/ 19053 h 800100"/>
                  <a:gd name="connsiteX387" fmla="*/ 330232 w 781050"/>
                  <a:gd name="connsiteY387" fmla="*/ 20044 h 800100"/>
                  <a:gd name="connsiteX388" fmla="*/ 307248 w 781050"/>
                  <a:gd name="connsiteY388" fmla="*/ 29236 h 800100"/>
                  <a:gd name="connsiteX389" fmla="*/ 287626 w 781050"/>
                  <a:gd name="connsiteY389" fmla="*/ 37456 h 800100"/>
                  <a:gd name="connsiteX390" fmla="*/ 282454 w 781050"/>
                  <a:gd name="connsiteY390" fmla="*/ 46685 h 800100"/>
                  <a:gd name="connsiteX391" fmla="*/ 302781 w 781050"/>
                  <a:gd name="connsiteY391" fmla="*/ 42752 h 800100"/>
                  <a:gd name="connsiteX392" fmla="*/ 328174 w 781050"/>
                  <a:gd name="connsiteY392" fmla="*/ 34703 h 800100"/>
                  <a:gd name="connsiteX393" fmla="*/ 323745 w 781050"/>
                  <a:gd name="connsiteY393" fmla="*/ 37980 h 800100"/>
                  <a:gd name="connsiteX394" fmla="*/ 345824 w 781050"/>
                  <a:gd name="connsiteY394" fmla="*/ 30788 h 800100"/>
                  <a:gd name="connsiteX395" fmla="*/ 344767 w 781050"/>
                  <a:gd name="connsiteY395" fmla="*/ 30445 h 800100"/>
                  <a:gd name="connsiteX396" fmla="*/ 361712 w 781050"/>
                  <a:gd name="connsiteY396" fmla="*/ 33608 h 800100"/>
                  <a:gd name="connsiteX397" fmla="*/ 373266 w 781050"/>
                  <a:gd name="connsiteY397" fmla="*/ 28836 h 800100"/>
                  <a:gd name="connsiteX398" fmla="*/ 380562 w 781050"/>
                  <a:gd name="connsiteY398" fmla="*/ 30150 h 800100"/>
                  <a:gd name="connsiteX399" fmla="*/ 387782 w 781050"/>
                  <a:gd name="connsiteY399" fmla="*/ 31598 h 800100"/>
                  <a:gd name="connsiteX400" fmla="*/ 386553 w 781050"/>
                  <a:gd name="connsiteY400" fmla="*/ 26045 h 800100"/>
                  <a:gd name="connsiteX401" fmla="*/ 403546 w 781050"/>
                  <a:gd name="connsiteY401" fmla="*/ 25092 h 800100"/>
                  <a:gd name="connsiteX402" fmla="*/ 403603 w 781050"/>
                  <a:gd name="connsiteY402" fmla="*/ 20073 h 800100"/>
                  <a:gd name="connsiteX403" fmla="*/ 393468 w 781050"/>
                  <a:gd name="connsiteY403" fmla="*/ 19730 h 800100"/>
                  <a:gd name="connsiteX404" fmla="*/ 386477 w 781050"/>
                  <a:gd name="connsiteY404" fmla="*/ 19520 h 800100"/>
                  <a:gd name="connsiteX405" fmla="*/ 383305 w 781050"/>
                  <a:gd name="connsiteY405" fmla="*/ 19606 h 800100"/>
                  <a:gd name="connsiteX406" fmla="*/ 396983 w 781050"/>
                  <a:gd name="connsiteY406" fmla="*/ 12805 h 800100"/>
                  <a:gd name="connsiteX407" fmla="*/ 407603 w 781050"/>
                  <a:gd name="connsiteY407" fmla="*/ 19701 h 800100"/>
                  <a:gd name="connsiteX408" fmla="*/ 415785 w 781050"/>
                  <a:gd name="connsiteY408" fmla="*/ 16472 h 800100"/>
                  <a:gd name="connsiteX409" fmla="*/ 413699 w 781050"/>
                  <a:gd name="connsiteY409" fmla="*/ 17910 h 800100"/>
                  <a:gd name="connsiteX410" fmla="*/ 429025 w 781050"/>
                  <a:gd name="connsiteY410" fmla="*/ 16301 h 800100"/>
                  <a:gd name="connsiteX411" fmla="*/ 402593 w 781050"/>
                  <a:gd name="connsiteY411" fmla="*/ 14481 h 800100"/>
                  <a:gd name="connsiteX412" fmla="*/ 431759 w 781050"/>
                  <a:gd name="connsiteY412" fmla="*/ 7547 h 800100"/>
                  <a:gd name="connsiteX413" fmla="*/ 455114 w 781050"/>
                  <a:gd name="connsiteY413" fmla="*/ 10995 h 800100"/>
                  <a:gd name="connsiteX414" fmla="*/ 428654 w 781050"/>
                  <a:gd name="connsiteY414" fmla="*/ 21311 h 800100"/>
                  <a:gd name="connsiteX415" fmla="*/ 432721 w 781050"/>
                  <a:gd name="connsiteY415" fmla="*/ 21349 h 800100"/>
                  <a:gd name="connsiteX416" fmla="*/ 407508 w 781050"/>
                  <a:gd name="connsiteY416" fmla="*/ 24730 h 800100"/>
                  <a:gd name="connsiteX417" fmla="*/ 414290 w 781050"/>
                  <a:gd name="connsiteY417" fmla="*/ 31045 h 800100"/>
                  <a:gd name="connsiteX418" fmla="*/ 435321 w 781050"/>
                  <a:gd name="connsiteY418" fmla="*/ 25768 h 800100"/>
                  <a:gd name="connsiteX419" fmla="*/ 433188 w 781050"/>
                  <a:gd name="connsiteY419" fmla="*/ 33569 h 800100"/>
                  <a:gd name="connsiteX420" fmla="*/ 449151 w 781050"/>
                  <a:gd name="connsiteY420" fmla="*/ 35293 h 800100"/>
                  <a:gd name="connsiteX421" fmla="*/ 447637 w 781050"/>
                  <a:gd name="connsiteY421" fmla="*/ 35589 h 800100"/>
                  <a:gd name="connsiteX422" fmla="*/ 475307 w 781050"/>
                  <a:gd name="connsiteY422" fmla="*/ 40161 h 800100"/>
                  <a:gd name="connsiteX423" fmla="*/ 495986 w 781050"/>
                  <a:gd name="connsiteY423" fmla="*/ 40923 h 800100"/>
                  <a:gd name="connsiteX424" fmla="*/ 501977 w 781050"/>
                  <a:gd name="connsiteY424" fmla="*/ 35332 h 800100"/>
                  <a:gd name="connsiteX425" fmla="*/ 531647 w 781050"/>
                  <a:gd name="connsiteY425" fmla="*/ 40332 h 800100"/>
                  <a:gd name="connsiteX426" fmla="*/ 519065 w 781050"/>
                  <a:gd name="connsiteY426" fmla="*/ 33750 h 800100"/>
                  <a:gd name="connsiteX427" fmla="*/ 546402 w 781050"/>
                  <a:gd name="connsiteY427" fmla="*/ 29664 h 800100"/>
                  <a:gd name="connsiteX428" fmla="*/ 546049 w 781050"/>
                  <a:gd name="connsiteY428" fmla="*/ 36132 h 800100"/>
                  <a:gd name="connsiteX429" fmla="*/ 580635 w 781050"/>
                  <a:gd name="connsiteY429" fmla="*/ 49705 h 800100"/>
                  <a:gd name="connsiteX430" fmla="*/ 609924 w 781050"/>
                  <a:gd name="connsiteY430" fmla="*/ 58811 h 800100"/>
                  <a:gd name="connsiteX431" fmla="*/ 623316 w 781050"/>
                  <a:gd name="connsiteY431" fmla="*/ 71469 h 800100"/>
                  <a:gd name="connsiteX432" fmla="*/ 641709 w 781050"/>
                  <a:gd name="connsiteY432" fmla="*/ 84433 h 800100"/>
                  <a:gd name="connsiteX433" fmla="*/ 645328 w 781050"/>
                  <a:gd name="connsiteY433" fmla="*/ 82166 h 800100"/>
                  <a:gd name="connsiteX434" fmla="*/ 653634 w 781050"/>
                  <a:gd name="connsiteY434" fmla="*/ 86471 h 800100"/>
                  <a:gd name="connsiteX435" fmla="*/ 652386 w 781050"/>
                  <a:gd name="connsiteY435" fmla="*/ 92062 h 800100"/>
                  <a:gd name="connsiteX436" fmla="*/ 686543 w 781050"/>
                  <a:gd name="connsiteY436" fmla="*/ 116827 h 800100"/>
                  <a:gd name="connsiteX437" fmla="*/ 696201 w 781050"/>
                  <a:gd name="connsiteY437" fmla="*/ 133972 h 800100"/>
                  <a:gd name="connsiteX438" fmla="*/ 670589 w 781050"/>
                  <a:gd name="connsiteY438" fmla="*/ 113789 h 800100"/>
                  <a:gd name="connsiteX439" fmla="*/ 674046 w 781050"/>
                  <a:gd name="connsiteY439" fmla="*/ 110084 h 800100"/>
                  <a:gd name="connsiteX440" fmla="*/ 650377 w 781050"/>
                  <a:gd name="connsiteY440" fmla="*/ 92967 h 800100"/>
                  <a:gd name="connsiteX441" fmla="*/ 658101 w 781050"/>
                  <a:gd name="connsiteY441" fmla="*/ 103216 h 800100"/>
                  <a:gd name="connsiteX442" fmla="*/ 637299 w 781050"/>
                  <a:gd name="connsiteY442" fmla="*/ 101492 h 800100"/>
                  <a:gd name="connsiteX443" fmla="*/ 671265 w 781050"/>
                  <a:gd name="connsiteY443" fmla="*/ 119561 h 800100"/>
                  <a:gd name="connsiteX444" fmla="*/ 648138 w 781050"/>
                  <a:gd name="connsiteY444" fmla="*/ 111189 h 800100"/>
                  <a:gd name="connsiteX445" fmla="*/ 656387 w 781050"/>
                  <a:gd name="connsiteY445" fmla="*/ 120666 h 800100"/>
                  <a:gd name="connsiteX446" fmla="*/ 666445 w 781050"/>
                  <a:gd name="connsiteY446" fmla="*/ 122495 h 800100"/>
                  <a:gd name="connsiteX447" fmla="*/ 665426 w 781050"/>
                  <a:gd name="connsiteY447" fmla="*/ 122876 h 800100"/>
                  <a:gd name="connsiteX448" fmla="*/ 701783 w 781050"/>
                  <a:gd name="connsiteY448" fmla="*/ 142993 h 800100"/>
                  <a:gd name="connsiteX449" fmla="*/ 707622 w 781050"/>
                  <a:gd name="connsiteY449" fmla="*/ 128524 h 800100"/>
                  <a:gd name="connsiteX450" fmla="*/ 719119 w 781050"/>
                  <a:gd name="connsiteY450" fmla="*/ 150775 h 800100"/>
                  <a:gd name="connsiteX451" fmla="*/ 692515 w 781050"/>
                  <a:gd name="connsiteY451" fmla="*/ 141926 h 800100"/>
                  <a:gd name="connsiteX452" fmla="*/ 690763 w 781050"/>
                  <a:gd name="connsiteY452" fmla="*/ 155032 h 800100"/>
                  <a:gd name="connsiteX453" fmla="*/ 703431 w 781050"/>
                  <a:gd name="connsiteY453" fmla="*/ 157594 h 800100"/>
                  <a:gd name="connsiteX454" fmla="*/ 702716 w 781050"/>
                  <a:gd name="connsiteY454" fmla="*/ 160004 h 800100"/>
                  <a:gd name="connsiteX455" fmla="*/ 715785 w 781050"/>
                  <a:gd name="connsiteY455" fmla="*/ 170653 h 800100"/>
                  <a:gd name="connsiteX456" fmla="*/ 713432 w 781050"/>
                  <a:gd name="connsiteY456" fmla="*/ 170006 h 800100"/>
                  <a:gd name="connsiteX457" fmla="*/ 726062 w 781050"/>
                  <a:gd name="connsiteY457" fmla="*/ 185989 h 800100"/>
                  <a:gd name="connsiteX458" fmla="*/ 738750 w 781050"/>
                  <a:gd name="connsiteY458" fmla="*/ 191227 h 800100"/>
                  <a:gd name="connsiteX459" fmla="*/ 725414 w 781050"/>
                  <a:gd name="connsiteY459" fmla="*/ 159919 h 800100"/>
                  <a:gd name="connsiteX460" fmla="*/ 713765 w 781050"/>
                  <a:gd name="connsiteY460" fmla="*/ 158747 h 800100"/>
                  <a:gd name="connsiteX461" fmla="*/ 722109 w 781050"/>
                  <a:gd name="connsiteY461" fmla="*/ 167291 h 800100"/>
                  <a:gd name="connsiteX462" fmla="*/ 715680 w 781050"/>
                  <a:gd name="connsiteY462" fmla="*/ 163729 h 800100"/>
                  <a:gd name="connsiteX463" fmla="*/ 709517 w 781050"/>
                  <a:gd name="connsiteY463" fmla="*/ 153956 h 800100"/>
                  <a:gd name="connsiteX464" fmla="*/ 727243 w 781050"/>
                  <a:gd name="connsiteY464" fmla="*/ 157318 h 800100"/>
                  <a:gd name="connsiteX465" fmla="*/ 739330 w 781050"/>
                  <a:gd name="connsiteY465" fmla="*/ 173035 h 800100"/>
                  <a:gd name="connsiteX466" fmla="*/ 751589 w 781050"/>
                  <a:gd name="connsiteY466" fmla="*/ 214630 h 800100"/>
                  <a:gd name="connsiteX467" fmla="*/ 748113 w 781050"/>
                  <a:gd name="connsiteY467" fmla="*/ 208496 h 800100"/>
                  <a:gd name="connsiteX468" fmla="*/ 746903 w 781050"/>
                  <a:gd name="connsiteY468" fmla="*/ 218574 h 800100"/>
                  <a:gd name="connsiteX469" fmla="*/ 753456 w 781050"/>
                  <a:gd name="connsiteY469" fmla="*/ 223936 h 800100"/>
                  <a:gd name="connsiteX470" fmla="*/ 751189 w 781050"/>
                  <a:gd name="connsiteY470" fmla="*/ 225031 h 800100"/>
                  <a:gd name="connsiteX471" fmla="*/ 767896 w 781050"/>
                  <a:gd name="connsiteY471" fmla="*/ 239881 h 800100"/>
                  <a:gd name="connsiteX472" fmla="*/ 758742 w 781050"/>
                  <a:gd name="connsiteY472" fmla="*/ 242719 h 800100"/>
                  <a:gd name="connsiteX473" fmla="*/ 762410 w 781050"/>
                  <a:gd name="connsiteY473" fmla="*/ 266941 h 800100"/>
                  <a:gd name="connsiteX474" fmla="*/ 767858 w 781050"/>
                  <a:gd name="connsiteY474" fmla="*/ 274181 h 800100"/>
                  <a:gd name="connsiteX475" fmla="*/ 766839 w 781050"/>
                  <a:gd name="connsiteY475" fmla="*/ 272895 h 800100"/>
                  <a:gd name="connsiteX476" fmla="*/ 766867 w 781050"/>
                  <a:gd name="connsiteY476" fmla="*/ 282801 h 800100"/>
                  <a:gd name="connsiteX477" fmla="*/ 755256 w 781050"/>
                  <a:gd name="connsiteY477" fmla="*/ 262103 h 800100"/>
                  <a:gd name="connsiteX478" fmla="*/ 750380 w 781050"/>
                  <a:gd name="connsiteY478" fmla="*/ 263608 h 800100"/>
                  <a:gd name="connsiteX479" fmla="*/ 738349 w 781050"/>
                  <a:gd name="connsiteY479" fmla="*/ 249739 h 800100"/>
                  <a:gd name="connsiteX480" fmla="*/ 748836 w 781050"/>
                  <a:gd name="connsiteY480" fmla="*/ 268018 h 800100"/>
                  <a:gd name="connsiteX481" fmla="*/ 740569 w 781050"/>
                  <a:gd name="connsiteY481" fmla="*/ 264455 h 800100"/>
                  <a:gd name="connsiteX482" fmla="*/ 743826 w 781050"/>
                  <a:gd name="connsiteY482" fmla="*/ 264579 h 800100"/>
                  <a:gd name="connsiteX483" fmla="*/ 736540 w 781050"/>
                  <a:gd name="connsiteY483" fmla="*/ 251149 h 800100"/>
                  <a:gd name="connsiteX484" fmla="*/ 725329 w 781050"/>
                  <a:gd name="connsiteY484" fmla="*/ 237519 h 800100"/>
                  <a:gd name="connsiteX485" fmla="*/ 726462 w 781050"/>
                  <a:gd name="connsiteY485" fmla="*/ 236423 h 800100"/>
                  <a:gd name="connsiteX486" fmla="*/ 703355 w 781050"/>
                  <a:gd name="connsiteY486" fmla="*/ 209630 h 800100"/>
                  <a:gd name="connsiteX487" fmla="*/ 707765 w 781050"/>
                  <a:gd name="connsiteY487" fmla="*/ 211077 h 800100"/>
                  <a:gd name="connsiteX488" fmla="*/ 674684 w 781050"/>
                  <a:gd name="connsiteY488" fmla="*/ 188932 h 800100"/>
                  <a:gd name="connsiteX489" fmla="*/ 673141 w 781050"/>
                  <a:gd name="connsiteY489" fmla="*/ 190160 h 800100"/>
                  <a:gd name="connsiteX490" fmla="*/ 668284 w 781050"/>
                  <a:gd name="connsiteY490" fmla="*/ 185284 h 800100"/>
                  <a:gd name="connsiteX491" fmla="*/ 668312 w 781050"/>
                  <a:gd name="connsiteY491" fmla="*/ 185274 h 800100"/>
                  <a:gd name="connsiteX492" fmla="*/ 658663 w 781050"/>
                  <a:gd name="connsiteY492" fmla="*/ 179712 h 800100"/>
                  <a:gd name="connsiteX493" fmla="*/ 649719 w 781050"/>
                  <a:gd name="connsiteY493" fmla="*/ 175378 h 800100"/>
                  <a:gd name="connsiteX494" fmla="*/ 653025 w 781050"/>
                  <a:gd name="connsiteY494" fmla="*/ 181759 h 800100"/>
                  <a:gd name="connsiteX495" fmla="*/ 666464 w 781050"/>
                  <a:gd name="connsiteY495" fmla="*/ 187894 h 800100"/>
                  <a:gd name="connsiteX496" fmla="*/ 679895 w 781050"/>
                  <a:gd name="connsiteY496" fmla="*/ 203705 h 800100"/>
                  <a:gd name="connsiteX497" fmla="*/ 683038 w 781050"/>
                  <a:gd name="connsiteY497" fmla="*/ 201076 h 800100"/>
                  <a:gd name="connsiteX498" fmla="*/ 690382 w 781050"/>
                  <a:gd name="connsiteY498" fmla="*/ 204667 h 800100"/>
                  <a:gd name="connsiteX499" fmla="*/ 693858 w 781050"/>
                  <a:gd name="connsiteY499" fmla="*/ 216326 h 800100"/>
                  <a:gd name="connsiteX500" fmla="*/ 689486 w 781050"/>
                  <a:gd name="connsiteY500" fmla="*/ 210001 h 800100"/>
                  <a:gd name="connsiteX501" fmla="*/ 686467 w 781050"/>
                  <a:gd name="connsiteY501" fmla="*/ 218640 h 800100"/>
                  <a:gd name="connsiteX502" fmla="*/ 716452 w 781050"/>
                  <a:gd name="connsiteY502" fmla="*/ 253987 h 800100"/>
                  <a:gd name="connsiteX503" fmla="*/ 713870 w 781050"/>
                  <a:gd name="connsiteY503" fmla="*/ 246253 h 800100"/>
                  <a:gd name="connsiteX504" fmla="*/ 722767 w 781050"/>
                  <a:gd name="connsiteY504" fmla="*/ 267046 h 800100"/>
                  <a:gd name="connsiteX505" fmla="*/ 714356 w 781050"/>
                  <a:gd name="connsiteY505" fmla="*/ 253130 h 800100"/>
                  <a:gd name="connsiteX506" fmla="*/ 718318 w 781050"/>
                  <a:gd name="connsiteY506" fmla="*/ 268018 h 800100"/>
                  <a:gd name="connsiteX507" fmla="*/ 733482 w 781050"/>
                  <a:gd name="connsiteY507" fmla="*/ 280324 h 800100"/>
                  <a:gd name="connsiteX508" fmla="*/ 730358 w 781050"/>
                  <a:gd name="connsiteY508" fmla="*/ 273209 h 800100"/>
                  <a:gd name="connsiteX509" fmla="*/ 741331 w 781050"/>
                  <a:gd name="connsiteY509" fmla="*/ 304470 h 800100"/>
                  <a:gd name="connsiteX510" fmla="*/ 733977 w 781050"/>
                  <a:gd name="connsiteY510" fmla="*/ 293145 h 800100"/>
                  <a:gd name="connsiteX511" fmla="*/ 727472 w 781050"/>
                  <a:gd name="connsiteY511" fmla="*/ 277067 h 800100"/>
                  <a:gd name="connsiteX512" fmla="*/ 718642 w 781050"/>
                  <a:gd name="connsiteY512" fmla="*/ 277829 h 800100"/>
                  <a:gd name="connsiteX513" fmla="*/ 723367 w 781050"/>
                  <a:gd name="connsiteY513" fmla="*/ 287049 h 800100"/>
                  <a:gd name="connsiteX514" fmla="*/ 723338 w 781050"/>
                  <a:gd name="connsiteY514" fmla="*/ 290630 h 800100"/>
                  <a:gd name="connsiteX515" fmla="*/ 699402 w 781050"/>
                  <a:gd name="connsiteY515" fmla="*/ 263532 h 800100"/>
                  <a:gd name="connsiteX516" fmla="*/ 702145 w 781050"/>
                  <a:gd name="connsiteY516" fmla="*/ 264408 h 800100"/>
                  <a:gd name="connsiteX517" fmla="*/ 689896 w 781050"/>
                  <a:gd name="connsiteY517" fmla="*/ 242596 h 800100"/>
                  <a:gd name="connsiteX518" fmla="*/ 694373 w 781050"/>
                  <a:gd name="connsiteY518" fmla="*/ 249816 h 800100"/>
                  <a:gd name="connsiteX519" fmla="*/ 685733 w 781050"/>
                  <a:gd name="connsiteY519" fmla="*/ 243129 h 800100"/>
                  <a:gd name="connsiteX520" fmla="*/ 684905 w 781050"/>
                  <a:gd name="connsiteY520" fmla="*/ 250882 h 800100"/>
                  <a:gd name="connsiteX521" fmla="*/ 676780 w 781050"/>
                  <a:gd name="connsiteY521" fmla="*/ 238805 h 800100"/>
                  <a:gd name="connsiteX522" fmla="*/ 683162 w 781050"/>
                  <a:gd name="connsiteY522" fmla="*/ 236747 h 800100"/>
                  <a:gd name="connsiteX523" fmla="*/ 673932 w 781050"/>
                  <a:gd name="connsiteY523" fmla="*/ 221155 h 800100"/>
                  <a:gd name="connsiteX524" fmla="*/ 662692 w 781050"/>
                  <a:gd name="connsiteY524" fmla="*/ 220802 h 800100"/>
                  <a:gd name="connsiteX525" fmla="*/ 663693 w 781050"/>
                  <a:gd name="connsiteY525" fmla="*/ 222517 h 800100"/>
                  <a:gd name="connsiteX526" fmla="*/ 657387 w 781050"/>
                  <a:gd name="connsiteY526" fmla="*/ 215506 h 800100"/>
                  <a:gd name="connsiteX527" fmla="*/ 665750 w 781050"/>
                  <a:gd name="connsiteY527" fmla="*/ 219116 h 800100"/>
                  <a:gd name="connsiteX528" fmla="*/ 658206 w 781050"/>
                  <a:gd name="connsiteY528" fmla="*/ 212382 h 800100"/>
                  <a:gd name="connsiteX529" fmla="*/ 662464 w 781050"/>
                  <a:gd name="connsiteY529" fmla="*/ 213097 h 800100"/>
                  <a:gd name="connsiteX530" fmla="*/ 651120 w 781050"/>
                  <a:gd name="connsiteY530" fmla="*/ 201800 h 800100"/>
                  <a:gd name="connsiteX531" fmla="*/ 636108 w 781050"/>
                  <a:gd name="connsiteY531" fmla="*/ 204038 h 800100"/>
                  <a:gd name="connsiteX532" fmla="*/ 626688 w 781050"/>
                  <a:gd name="connsiteY532" fmla="*/ 196152 h 800100"/>
                  <a:gd name="connsiteX533" fmla="*/ 628812 w 781050"/>
                  <a:gd name="connsiteY533" fmla="*/ 196256 h 800100"/>
                  <a:gd name="connsiteX534" fmla="*/ 610000 w 781050"/>
                  <a:gd name="connsiteY534" fmla="*/ 182836 h 800100"/>
                  <a:gd name="connsiteX535" fmla="*/ 614686 w 781050"/>
                  <a:gd name="connsiteY535" fmla="*/ 181445 h 800100"/>
                  <a:gd name="connsiteX536" fmla="*/ 624697 w 781050"/>
                  <a:gd name="connsiteY536" fmla="*/ 182550 h 800100"/>
                  <a:gd name="connsiteX537" fmla="*/ 619830 w 781050"/>
                  <a:gd name="connsiteY537" fmla="*/ 170644 h 800100"/>
                  <a:gd name="connsiteX538" fmla="*/ 599589 w 781050"/>
                  <a:gd name="connsiteY538" fmla="*/ 170977 h 800100"/>
                  <a:gd name="connsiteX539" fmla="*/ 600237 w 781050"/>
                  <a:gd name="connsiteY539" fmla="*/ 169539 h 800100"/>
                  <a:gd name="connsiteX540" fmla="*/ 588950 w 781050"/>
                  <a:gd name="connsiteY540" fmla="*/ 166624 h 800100"/>
                  <a:gd name="connsiteX541" fmla="*/ 596856 w 781050"/>
                  <a:gd name="connsiteY541" fmla="*/ 172539 h 800100"/>
                  <a:gd name="connsiteX542" fmla="*/ 590293 w 781050"/>
                  <a:gd name="connsiteY542" fmla="*/ 169644 h 800100"/>
                  <a:gd name="connsiteX543" fmla="*/ 582101 w 781050"/>
                  <a:gd name="connsiteY543" fmla="*/ 165805 h 800100"/>
                  <a:gd name="connsiteX544" fmla="*/ 579301 w 781050"/>
                  <a:gd name="connsiteY544" fmla="*/ 157909 h 800100"/>
                  <a:gd name="connsiteX545" fmla="*/ 565128 w 781050"/>
                  <a:gd name="connsiteY545" fmla="*/ 149032 h 800100"/>
                  <a:gd name="connsiteX546" fmla="*/ 551231 w 781050"/>
                  <a:gd name="connsiteY546" fmla="*/ 148689 h 800100"/>
                  <a:gd name="connsiteX547" fmla="*/ 528685 w 781050"/>
                  <a:gd name="connsiteY547" fmla="*/ 136430 h 800100"/>
                  <a:gd name="connsiteX548" fmla="*/ 536238 w 781050"/>
                  <a:gd name="connsiteY548" fmla="*/ 139059 h 800100"/>
                  <a:gd name="connsiteX549" fmla="*/ 536905 w 781050"/>
                  <a:gd name="connsiteY549" fmla="*/ 132096 h 800100"/>
                  <a:gd name="connsiteX550" fmla="*/ 538372 w 781050"/>
                  <a:gd name="connsiteY550" fmla="*/ 134496 h 800100"/>
                  <a:gd name="connsiteX551" fmla="*/ 546859 w 781050"/>
                  <a:gd name="connsiteY551" fmla="*/ 132868 h 800100"/>
                  <a:gd name="connsiteX552" fmla="*/ 542896 w 781050"/>
                  <a:gd name="connsiteY552" fmla="*/ 128867 h 800100"/>
                  <a:gd name="connsiteX553" fmla="*/ 538734 w 781050"/>
                  <a:gd name="connsiteY553" fmla="*/ 125152 h 800100"/>
                  <a:gd name="connsiteX554" fmla="*/ 542630 w 781050"/>
                  <a:gd name="connsiteY554" fmla="*/ 125343 h 800100"/>
                  <a:gd name="connsiteX555" fmla="*/ 529447 w 781050"/>
                  <a:gd name="connsiteY555" fmla="*/ 114389 h 800100"/>
                  <a:gd name="connsiteX556" fmla="*/ 530295 w 781050"/>
                  <a:gd name="connsiteY556" fmla="*/ 117599 h 800100"/>
                  <a:gd name="connsiteX557" fmla="*/ 516922 w 781050"/>
                  <a:gd name="connsiteY557" fmla="*/ 111846 h 800100"/>
                  <a:gd name="connsiteX558" fmla="*/ 502491 w 781050"/>
                  <a:gd name="connsiteY558" fmla="*/ 108436 h 800100"/>
                  <a:gd name="connsiteX559" fmla="*/ 488452 w 781050"/>
                  <a:gd name="connsiteY559" fmla="*/ 105426 h 800100"/>
                  <a:gd name="connsiteX560" fmla="*/ 475402 w 781050"/>
                  <a:gd name="connsiteY560" fmla="*/ 103492 h 800100"/>
                  <a:gd name="connsiteX561" fmla="*/ 451733 w 781050"/>
                  <a:gd name="connsiteY561" fmla="*/ 109331 h 800100"/>
                  <a:gd name="connsiteX562" fmla="*/ 421853 w 781050"/>
                  <a:gd name="connsiteY562" fmla="*/ 113208 h 800100"/>
                  <a:gd name="connsiteX563" fmla="*/ 424996 w 781050"/>
                  <a:gd name="connsiteY563" fmla="*/ 99702 h 800100"/>
                  <a:gd name="connsiteX564" fmla="*/ 440998 w 781050"/>
                  <a:gd name="connsiteY564" fmla="*/ 95663 h 800100"/>
                  <a:gd name="connsiteX565" fmla="*/ 444665 w 781050"/>
                  <a:gd name="connsiteY565" fmla="*/ 102854 h 800100"/>
                  <a:gd name="connsiteX566" fmla="*/ 448370 w 781050"/>
                  <a:gd name="connsiteY566" fmla="*/ 92234 h 800100"/>
                  <a:gd name="connsiteX567" fmla="*/ 422034 w 781050"/>
                  <a:gd name="connsiteY567" fmla="*/ 96673 h 800100"/>
                  <a:gd name="connsiteX568" fmla="*/ 402336 w 781050"/>
                  <a:gd name="connsiteY568" fmla="*/ 104493 h 800100"/>
                  <a:gd name="connsiteX569" fmla="*/ 401888 w 781050"/>
                  <a:gd name="connsiteY569" fmla="*/ 102940 h 800100"/>
                  <a:gd name="connsiteX570" fmla="*/ 392468 w 781050"/>
                  <a:gd name="connsiteY570" fmla="*/ 106531 h 800100"/>
                  <a:gd name="connsiteX571" fmla="*/ 398269 w 781050"/>
                  <a:gd name="connsiteY571" fmla="*/ 110303 h 800100"/>
                  <a:gd name="connsiteX572" fmla="*/ 390496 w 781050"/>
                  <a:gd name="connsiteY572" fmla="*/ 112703 h 800100"/>
                  <a:gd name="connsiteX573" fmla="*/ 391649 w 781050"/>
                  <a:gd name="connsiteY573" fmla="*/ 112141 h 800100"/>
                  <a:gd name="connsiteX574" fmla="*/ 365493 w 781050"/>
                  <a:gd name="connsiteY574" fmla="*/ 116189 h 800100"/>
                  <a:gd name="connsiteX575" fmla="*/ 360588 w 781050"/>
                  <a:gd name="connsiteY575" fmla="*/ 121895 h 800100"/>
                  <a:gd name="connsiteX576" fmla="*/ 345491 w 781050"/>
                  <a:gd name="connsiteY576" fmla="*/ 111884 h 800100"/>
                  <a:gd name="connsiteX577" fmla="*/ 317802 w 781050"/>
                  <a:gd name="connsiteY577" fmla="*/ 131363 h 800100"/>
                  <a:gd name="connsiteX578" fmla="*/ 304114 w 781050"/>
                  <a:gd name="connsiteY578" fmla="*/ 132344 h 800100"/>
                  <a:gd name="connsiteX579" fmla="*/ 301047 w 781050"/>
                  <a:gd name="connsiteY579" fmla="*/ 128696 h 800100"/>
                  <a:gd name="connsiteX580" fmla="*/ 294351 w 781050"/>
                  <a:gd name="connsiteY580" fmla="*/ 144050 h 800100"/>
                  <a:gd name="connsiteX581" fmla="*/ 289903 w 781050"/>
                  <a:gd name="connsiteY581" fmla="*/ 150327 h 800100"/>
                  <a:gd name="connsiteX582" fmla="*/ 285074 w 781050"/>
                  <a:gd name="connsiteY582" fmla="*/ 152156 h 800100"/>
                  <a:gd name="connsiteX583" fmla="*/ 277863 w 781050"/>
                  <a:gd name="connsiteY583" fmla="*/ 153451 h 800100"/>
                  <a:gd name="connsiteX584" fmla="*/ 280940 w 781050"/>
                  <a:gd name="connsiteY584" fmla="*/ 147546 h 800100"/>
                  <a:gd name="connsiteX585" fmla="*/ 267443 w 781050"/>
                  <a:gd name="connsiteY585" fmla="*/ 157452 h 800100"/>
                  <a:gd name="connsiteX586" fmla="*/ 254289 w 781050"/>
                  <a:gd name="connsiteY586" fmla="*/ 168624 h 800100"/>
                  <a:gd name="connsiteX587" fmla="*/ 234372 w 781050"/>
                  <a:gd name="connsiteY587" fmla="*/ 184255 h 800100"/>
                  <a:gd name="connsiteX588" fmla="*/ 195520 w 781050"/>
                  <a:gd name="connsiteY588" fmla="*/ 186903 h 800100"/>
                  <a:gd name="connsiteX589" fmla="*/ 193643 w 781050"/>
                  <a:gd name="connsiteY589" fmla="*/ 196628 h 800100"/>
                  <a:gd name="connsiteX590" fmla="*/ 188090 w 781050"/>
                  <a:gd name="connsiteY590" fmla="*/ 202295 h 800100"/>
                  <a:gd name="connsiteX591" fmla="*/ 200539 w 781050"/>
                  <a:gd name="connsiteY591" fmla="*/ 199952 h 800100"/>
                  <a:gd name="connsiteX592" fmla="*/ 189014 w 781050"/>
                  <a:gd name="connsiteY592" fmla="*/ 235966 h 800100"/>
                  <a:gd name="connsiteX593" fmla="*/ 185137 w 781050"/>
                  <a:gd name="connsiteY593" fmla="*/ 232756 h 800100"/>
                  <a:gd name="connsiteX594" fmla="*/ 194348 w 781050"/>
                  <a:gd name="connsiteY594" fmla="*/ 222917 h 800100"/>
                  <a:gd name="connsiteX595" fmla="*/ 196034 w 781050"/>
                  <a:gd name="connsiteY595" fmla="*/ 213306 h 800100"/>
                  <a:gd name="connsiteX596" fmla="*/ 186804 w 781050"/>
                  <a:gd name="connsiteY596" fmla="*/ 219431 h 800100"/>
                  <a:gd name="connsiteX597" fmla="*/ 183509 w 781050"/>
                  <a:gd name="connsiteY597" fmla="*/ 217440 h 800100"/>
                  <a:gd name="connsiteX598" fmla="*/ 173079 w 781050"/>
                  <a:gd name="connsiteY598" fmla="*/ 224336 h 800100"/>
                  <a:gd name="connsiteX599" fmla="*/ 170955 w 781050"/>
                  <a:gd name="connsiteY599" fmla="*/ 232499 h 800100"/>
                  <a:gd name="connsiteX600" fmla="*/ 167088 w 781050"/>
                  <a:gd name="connsiteY600" fmla="*/ 231499 h 800100"/>
                  <a:gd name="connsiteX601" fmla="*/ 167345 w 781050"/>
                  <a:gd name="connsiteY601" fmla="*/ 237805 h 800100"/>
                  <a:gd name="connsiteX602" fmla="*/ 163849 w 781050"/>
                  <a:gd name="connsiteY602" fmla="*/ 231489 h 800100"/>
                  <a:gd name="connsiteX603" fmla="*/ 162582 w 781050"/>
                  <a:gd name="connsiteY603" fmla="*/ 225298 h 800100"/>
                  <a:gd name="connsiteX604" fmla="*/ 168516 w 781050"/>
                  <a:gd name="connsiteY604" fmla="*/ 196933 h 800100"/>
                  <a:gd name="connsiteX605" fmla="*/ 154924 w 781050"/>
                  <a:gd name="connsiteY605" fmla="*/ 229956 h 800100"/>
                  <a:gd name="connsiteX606" fmla="*/ 151648 w 781050"/>
                  <a:gd name="connsiteY606" fmla="*/ 230118 h 800100"/>
                  <a:gd name="connsiteX607" fmla="*/ 153505 w 781050"/>
                  <a:gd name="connsiteY607" fmla="*/ 244320 h 800100"/>
                  <a:gd name="connsiteX608" fmla="*/ 147676 w 781050"/>
                  <a:gd name="connsiteY608" fmla="*/ 247815 h 800100"/>
                  <a:gd name="connsiteX609" fmla="*/ 146780 w 781050"/>
                  <a:gd name="connsiteY609" fmla="*/ 263474 h 800100"/>
                  <a:gd name="connsiteX610" fmla="*/ 147876 w 781050"/>
                  <a:gd name="connsiteY610" fmla="*/ 278781 h 800100"/>
                  <a:gd name="connsiteX611" fmla="*/ 152752 w 781050"/>
                  <a:gd name="connsiteY611" fmla="*/ 265037 h 800100"/>
                  <a:gd name="connsiteX612" fmla="*/ 158677 w 781050"/>
                  <a:gd name="connsiteY612" fmla="*/ 257912 h 800100"/>
                  <a:gd name="connsiteX613" fmla="*/ 171669 w 781050"/>
                  <a:gd name="connsiteY613" fmla="*/ 237585 h 800100"/>
                  <a:gd name="connsiteX614" fmla="*/ 168364 w 781050"/>
                  <a:gd name="connsiteY614" fmla="*/ 262884 h 800100"/>
                  <a:gd name="connsiteX615" fmla="*/ 164135 w 781050"/>
                  <a:gd name="connsiteY615" fmla="*/ 260150 h 800100"/>
                  <a:gd name="connsiteX616" fmla="*/ 154838 w 781050"/>
                  <a:gd name="connsiteY616" fmla="*/ 285630 h 800100"/>
                  <a:gd name="connsiteX617" fmla="*/ 155038 w 781050"/>
                  <a:gd name="connsiteY617" fmla="*/ 278705 h 800100"/>
                  <a:gd name="connsiteX618" fmla="*/ 145885 w 781050"/>
                  <a:gd name="connsiteY618" fmla="*/ 294373 h 800100"/>
                  <a:gd name="connsiteX619" fmla="*/ 142523 w 781050"/>
                  <a:gd name="connsiteY619" fmla="*/ 310071 h 800100"/>
                  <a:gd name="connsiteX620" fmla="*/ 145275 w 781050"/>
                  <a:gd name="connsiteY620" fmla="*/ 301136 h 800100"/>
                  <a:gd name="connsiteX621" fmla="*/ 138055 w 781050"/>
                  <a:gd name="connsiteY621" fmla="*/ 323701 h 800100"/>
                  <a:gd name="connsiteX622" fmla="*/ 142189 w 781050"/>
                  <a:gd name="connsiteY622" fmla="*/ 341132 h 800100"/>
                  <a:gd name="connsiteX623" fmla="*/ 134493 w 781050"/>
                  <a:gd name="connsiteY623" fmla="*/ 344418 h 800100"/>
                  <a:gd name="connsiteX624" fmla="*/ 131578 w 781050"/>
                  <a:gd name="connsiteY624" fmla="*/ 351495 h 800100"/>
                  <a:gd name="connsiteX625" fmla="*/ 132264 w 781050"/>
                  <a:gd name="connsiteY625" fmla="*/ 357696 h 800100"/>
                  <a:gd name="connsiteX626" fmla="*/ 135103 w 781050"/>
                  <a:gd name="connsiteY626" fmla="*/ 368087 h 800100"/>
                  <a:gd name="connsiteX627" fmla="*/ 127587 w 781050"/>
                  <a:gd name="connsiteY627" fmla="*/ 355410 h 800100"/>
                  <a:gd name="connsiteX628" fmla="*/ 123520 w 781050"/>
                  <a:gd name="connsiteY628" fmla="*/ 379175 h 800100"/>
                  <a:gd name="connsiteX629" fmla="*/ 127159 w 781050"/>
                  <a:gd name="connsiteY629" fmla="*/ 398158 h 800100"/>
                  <a:gd name="connsiteX630" fmla="*/ 130493 w 781050"/>
                  <a:gd name="connsiteY630" fmla="*/ 393634 h 800100"/>
                  <a:gd name="connsiteX631" fmla="*/ 128730 w 781050"/>
                  <a:gd name="connsiteY631" fmla="*/ 404092 h 800100"/>
                  <a:gd name="connsiteX632" fmla="*/ 131855 w 781050"/>
                  <a:gd name="connsiteY632" fmla="*/ 406626 h 800100"/>
                  <a:gd name="connsiteX633" fmla="*/ 125263 w 781050"/>
                  <a:gd name="connsiteY633" fmla="*/ 406559 h 800100"/>
                  <a:gd name="connsiteX634" fmla="*/ 126616 w 781050"/>
                  <a:gd name="connsiteY634" fmla="*/ 425171 h 800100"/>
                  <a:gd name="connsiteX635" fmla="*/ 123996 w 781050"/>
                  <a:gd name="connsiteY635" fmla="*/ 409616 h 800100"/>
                  <a:gd name="connsiteX636" fmla="*/ 123730 w 781050"/>
                  <a:gd name="connsiteY636" fmla="*/ 397491 h 800100"/>
                  <a:gd name="connsiteX637" fmla="*/ 120101 w 781050"/>
                  <a:gd name="connsiteY637" fmla="*/ 419122 h 800100"/>
                  <a:gd name="connsiteX638" fmla="*/ 119034 w 781050"/>
                  <a:gd name="connsiteY638" fmla="*/ 445373 h 800100"/>
                  <a:gd name="connsiteX639" fmla="*/ 114576 w 781050"/>
                  <a:gd name="connsiteY639" fmla="*/ 446831 h 800100"/>
                  <a:gd name="connsiteX640" fmla="*/ 125911 w 781050"/>
                  <a:gd name="connsiteY640" fmla="*/ 452355 h 800100"/>
                  <a:gd name="connsiteX641" fmla="*/ 128092 w 781050"/>
                  <a:gd name="connsiteY641" fmla="*/ 433648 h 800100"/>
                  <a:gd name="connsiteX642" fmla="*/ 130854 w 781050"/>
                  <a:gd name="connsiteY642" fmla="*/ 435820 h 800100"/>
                  <a:gd name="connsiteX643" fmla="*/ 128549 w 781050"/>
                  <a:gd name="connsiteY643" fmla="*/ 443659 h 800100"/>
                  <a:gd name="connsiteX644" fmla="*/ 134141 w 781050"/>
                  <a:gd name="connsiteY644" fmla="*/ 444497 h 800100"/>
                  <a:gd name="connsiteX645" fmla="*/ 128273 w 781050"/>
                  <a:gd name="connsiteY645" fmla="*/ 460737 h 800100"/>
                  <a:gd name="connsiteX646" fmla="*/ 137998 w 781050"/>
                  <a:gd name="connsiteY646" fmla="*/ 452117 h 800100"/>
                  <a:gd name="connsiteX647" fmla="*/ 142018 w 781050"/>
                  <a:gd name="connsiteY647" fmla="*/ 473424 h 800100"/>
                  <a:gd name="connsiteX648" fmla="*/ 136760 w 781050"/>
                  <a:gd name="connsiteY648" fmla="*/ 472386 h 800100"/>
                  <a:gd name="connsiteX649" fmla="*/ 145142 w 781050"/>
                  <a:gd name="connsiteY649" fmla="*/ 481178 h 800100"/>
                  <a:gd name="connsiteX650" fmla="*/ 128521 w 781050"/>
                  <a:gd name="connsiteY650" fmla="*/ 475234 h 800100"/>
                  <a:gd name="connsiteX651" fmla="*/ 123663 w 781050"/>
                  <a:gd name="connsiteY651" fmla="*/ 458461 h 800100"/>
                  <a:gd name="connsiteX652" fmla="*/ 121082 w 781050"/>
                  <a:gd name="connsiteY652" fmla="*/ 469576 h 800100"/>
                  <a:gd name="connsiteX653" fmla="*/ 112271 w 781050"/>
                  <a:gd name="connsiteY653" fmla="*/ 462080 h 800100"/>
                  <a:gd name="connsiteX654" fmla="*/ 123558 w 781050"/>
                  <a:gd name="connsiteY654" fmla="*/ 486550 h 800100"/>
                  <a:gd name="connsiteX655" fmla="*/ 127187 w 781050"/>
                  <a:gd name="connsiteY655" fmla="*/ 483435 h 800100"/>
                  <a:gd name="connsiteX656" fmla="*/ 136084 w 781050"/>
                  <a:gd name="connsiteY656" fmla="*/ 496361 h 800100"/>
                  <a:gd name="connsiteX657" fmla="*/ 133388 w 781050"/>
                  <a:gd name="connsiteY657" fmla="*/ 495008 h 800100"/>
                  <a:gd name="connsiteX658" fmla="*/ 137836 w 781050"/>
                  <a:gd name="connsiteY658" fmla="*/ 505933 h 800100"/>
                  <a:gd name="connsiteX659" fmla="*/ 159220 w 781050"/>
                  <a:gd name="connsiteY659" fmla="*/ 512953 h 800100"/>
                  <a:gd name="connsiteX660" fmla="*/ 156134 w 781050"/>
                  <a:gd name="connsiteY660" fmla="*/ 512791 h 800100"/>
                  <a:gd name="connsiteX661" fmla="*/ 133198 w 781050"/>
                  <a:gd name="connsiteY661" fmla="*/ 511001 h 800100"/>
                  <a:gd name="connsiteX662" fmla="*/ 117158 w 781050"/>
                  <a:gd name="connsiteY662" fmla="*/ 509048 h 800100"/>
                  <a:gd name="connsiteX663" fmla="*/ 110023 w 781050"/>
                  <a:gd name="connsiteY663" fmla="*/ 507895 h 800100"/>
                  <a:gd name="connsiteX664" fmla="*/ 120863 w 781050"/>
                  <a:gd name="connsiteY664" fmla="*/ 540623 h 800100"/>
                  <a:gd name="connsiteX665" fmla="*/ 134750 w 781050"/>
                  <a:gd name="connsiteY665" fmla="*/ 575285 h 800100"/>
                  <a:gd name="connsiteX666" fmla="*/ 125378 w 781050"/>
                  <a:gd name="connsiteY666" fmla="*/ 572837 h 800100"/>
                  <a:gd name="connsiteX667" fmla="*/ 117834 w 781050"/>
                  <a:gd name="connsiteY667" fmla="*/ 565303 h 800100"/>
                  <a:gd name="connsiteX668" fmla="*/ 114195 w 781050"/>
                  <a:gd name="connsiteY668" fmla="*/ 553892 h 800100"/>
                  <a:gd name="connsiteX669" fmla="*/ 126740 w 781050"/>
                  <a:gd name="connsiteY669" fmla="*/ 563340 h 800100"/>
                  <a:gd name="connsiteX670" fmla="*/ 115062 w 781050"/>
                  <a:gd name="connsiteY670" fmla="*/ 541204 h 800100"/>
                  <a:gd name="connsiteX671" fmla="*/ 102394 w 781050"/>
                  <a:gd name="connsiteY671" fmla="*/ 519878 h 800100"/>
                  <a:gd name="connsiteX672" fmla="*/ 105280 w 781050"/>
                  <a:gd name="connsiteY672" fmla="*/ 536890 h 800100"/>
                  <a:gd name="connsiteX673" fmla="*/ 109861 w 781050"/>
                  <a:gd name="connsiteY673" fmla="*/ 547319 h 800100"/>
                  <a:gd name="connsiteX674" fmla="*/ 112443 w 781050"/>
                  <a:gd name="connsiteY674" fmla="*/ 557921 h 800100"/>
                  <a:gd name="connsiteX675" fmla="*/ 104880 w 781050"/>
                  <a:gd name="connsiteY675" fmla="*/ 545319 h 800100"/>
                  <a:gd name="connsiteX676" fmla="*/ 119110 w 781050"/>
                  <a:gd name="connsiteY676" fmla="*/ 582390 h 800100"/>
                  <a:gd name="connsiteX677" fmla="*/ 122472 w 781050"/>
                  <a:gd name="connsiteY677" fmla="*/ 584124 h 800100"/>
                  <a:gd name="connsiteX678" fmla="*/ 116281 w 781050"/>
                  <a:gd name="connsiteY678" fmla="*/ 568408 h 800100"/>
                  <a:gd name="connsiteX679" fmla="*/ 136236 w 781050"/>
                  <a:gd name="connsiteY679" fmla="*/ 584191 h 800100"/>
                  <a:gd name="connsiteX680" fmla="*/ 135303 w 781050"/>
                  <a:gd name="connsiteY680" fmla="*/ 582238 h 800100"/>
                  <a:gd name="connsiteX681" fmla="*/ 139170 w 781050"/>
                  <a:gd name="connsiteY681" fmla="*/ 585010 h 800100"/>
                  <a:gd name="connsiteX682" fmla="*/ 142618 w 781050"/>
                  <a:gd name="connsiteY682" fmla="*/ 592820 h 800100"/>
                  <a:gd name="connsiteX683" fmla="*/ 753027 w 781050"/>
                  <a:gd name="connsiteY683" fmla="*/ 492655 h 800100"/>
                  <a:gd name="connsiteX684" fmla="*/ 754609 w 781050"/>
                  <a:gd name="connsiteY684" fmla="*/ 494856 h 800100"/>
                  <a:gd name="connsiteX685" fmla="*/ 753027 w 781050"/>
                  <a:gd name="connsiteY685" fmla="*/ 492655 h 800100"/>
                  <a:gd name="connsiteX686" fmla="*/ 72962 w 781050"/>
                  <a:gd name="connsiteY686" fmla="*/ 363896 h 800100"/>
                  <a:gd name="connsiteX687" fmla="*/ 70380 w 781050"/>
                  <a:gd name="connsiteY687" fmla="*/ 376508 h 800100"/>
                  <a:gd name="connsiteX688" fmla="*/ 68818 w 781050"/>
                  <a:gd name="connsiteY688" fmla="*/ 389242 h 800100"/>
                  <a:gd name="connsiteX689" fmla="*/ 66256 w 781050"/>
                  <a:gd name="connsiteY689" fmla="*/ 414436 h 800100"/>
                  <a:gd name="connsiteX690" fmla="*/ 86782 w 781050"/>
                  <a:gd name="connsiteY690" fmla="*/ 413331 h 800100"/>
                  <a:gd name="connsiteX691" fmla="*/ 87801 w 781050"/>
                  <a:gd name="connsiteY691" fmla="*/ 416398 h 800100"/>
                  <a:gd name="connsiteX692" fmla="*/ 89468 w 781050"/>
                  <a:gd name="connsiteY692" fmla="*/ 389824 h 800100"/>
                  <a:gd name="connsiteX693" fmla="*/ 79753 w 781050"/>
                  <a:gd name="connsiteY693" fmla="*/ 368554 h 800100"/>
                  <a:gd name="connsiteX694" fmla="*/ 72581 w 781050"/>
                  <a:gd name="connsiteY694" fmla="*/ 352990 h 800100"/>
                  <a:gd name="connsiteX695" fmla="*/ 69933 w 781050"/>
                  <a:gd name="connsiteY695" fmla="*/ 365668 h 800100"/>
                  <a:gd name="connsiteX696" fmla="*/ 72962 w 781050"/>
                  <a:gd name="connsiteY696" fmla="*/ 363896 h 800100"/>
                  <a:gd name="connsiteX697" fmla="*/ 94355 w 781050"/>
                  <a:gd name="connsiteY697" fmla="*/ 355210 h 800100"/>
                  <a:gd name="connsiteX698" fmla="*/ 92031 w 781050"/>
                  <a:gd name="connsiteY698" fmla="*/ 346123 h 800100"/>
                  <a:gd name="connsiteX699" fmla="*/ 91450 w 781050"/>
                  <a:gd name="connsiteY699" fmla="*/ 355867 h 800100"/>
                  <a:gd name="connsiteX700" fmla="*/ 94355 w 781050"/>
                  <a:gd name="connsiteY700" fmla="*/ 355210 h 800100"/>
                  <a:gd name="connsiteX701" fmla="*/ 89630 w 781050"/>
                  <a:gd name="connsiteY701" fmla="*/ 346218 h 800100"/>
                  <a:gd name="connsiteX702" fmla="*/ 88792 w 781050"/>
                  <a:gd name="connsiteY702" fmla="*/ 348504 h 800100"/>
                  <a:gd name="connsiteX703" fmla="*/ 89630 w 781050"/>
                  <a:gd name="connsiteY703" fmla="*/ 346218 h 800100"/>
                  <a:gd name="connsiteX704" fmla="*/ 99717 w 781050"/>
                  <a:gd name="connsiteY704" fmla="*/ 525583 h 800100"/>
                  <a:gd name="connsiteX705" fmla="*/ 99251 w 781050"/>
                  <a:gd name="connsiteY705" fmla="*/ 524726 h 800100"/>
                  <a:gd name="connsiteX706" fmla="*/ 101051 w 781050"/>
                  <a:gd name="connsiteY706" fmla="*/ 531270 h 800100"/>
                  <a:gd name="connsiteX707" fmla="*/ 99717 w 781050"/>
                  <a:gd name="connsiteY707" fmla="*/ 525583 h 800100"/>
                  <a:gd name="connsiteX708" fmla="*/ 99431 w 781050"/>
                  <a:gd name="connsiteY708" fmla="*/ 505867 h 800100"/>
                  <a:gd name="connsiteX709" fmla="*/ 94717 w 781050"/>
                  <a:gd name="connsiteY709" fmla="*/ 504914 h 800100"/>
                  <a:gd name="connsiteX710" fmla="*/ 95812 w 781050"/>
                  <a:gd name="connsiteY710" fmla="*/ 511162 h 800100"/>
                  <a:gd name="connsiteX711" fmla="*/ 99431 w 781050"/>
                  <a:gd name="connsiteY711" fmla="*/ 505867 h 800100"/>
                  <a:gd name="connsiteX712" fmla="*/ 101908 w 781050"/>
                  <a:gd name="connsiteY712" fmla="*/ 445440 h 800100"/>
                  <a:gd name="connsiteX713" fmla="*/ 89668 w 781050"/>
                  <a:gd name="connsiteY713" fmla="*/ 429476 h 800100"/>
                  <a:gd name="connsiteX714" fmla="*/ 87297 w 781050"/>
                  <a:gd name="connsiteY714" fmla="*/ 434467 h 800100"/>
                  <a:gd name="connsiteX715" fmla="*/ 87335 w 781050"/>
                  <a:gd name="connsiteY715" fmla="*/ 445211 h 800100"/>
                  <a:gd name="connsiteX716" fmla="*/ 89964 w 781050"/>
                  <a:gd name="connsiteY716" fmla="*/ 447097 h 800100"/>
                  <a:gd name="connsiteX717" fmla="*/ 95555 w 781050"/>
                  <a:gd name="connsiteY717" fmla="*/ 441878 h 800100"/>
                  <a:gd name="connsiteX718" fmla="*/ 101594 w 781050"/>
                  <a:gd name="connsiteY718" fmla="*/ 459747 h 800100"/>
                  <a:gd name="connsiteX719" fmla="*/ 101908 w 781050"/>
                  <a:gd name="connsiteY719" fmla="*/ 445440 h 800100"/>
                  <a:gd name="connsiteX720" fmla="*/ 640309 w 781050"/>
                  <a:gd name="connsiteY720" fmla="*/ 147098 h 800100"/>
                  <a:gd name="connsiteX721" fmla="*/ 640261 w 781050"/>
                  <a:gd name="connsiteY721" fmla="*/ 151470 h 800100"/>
                  <a:gd name="connsiteX722" fmla="*/ 632593 w 781050"/>
                  <a:gd name="connsiteY722" fmla="*/ 149432 h 800100"/>
                  <a:gd name="connsiteX723" fmla="*/ 605552 w 781050"/>
                  <a:gd name="connsiteY723" fmla="*/ 127267 h 800100"/>
                  <a:gd name="connsiteX724" fmla="*/ 600570 w 781050"/>
                  <a:gd name="connsiteY724" fmla="*/ 113675 h 800100"/>
                  <a:gd name="connsiteX725" fmla="*/ 606390 w 781050"/>
                  <a:gd name="connsiteY725" fmla="*/ 118437 h 800100"/>
                  <a:gd name="connsiteX726" fmla="*/ 626507 w 781050"/>
                  <a:gd name="connsiteY726" fmla="*/ 132677 h 800100"/>
                  <a:gd name="connsiteX727" fmla="*/ 640309 w 781050"/>
                  <a:gd name="connsiteY727" fmla="*/ 147098 h 800100"/>
                  <a:gd name="connsiteX728" fmla="*/ 508635 w 781050"/>
                  <a:gd name="connsiteY728" fmla="*/ 70593 h 800100"/>
                  <a:gd name="connsiteX729" fmla="*/ 510797 w 781050"/>
                  <a:gd name="connsiteY729" fmla="*/ 69755 h 800100"/>
                  <a:gd name="connsiteX730" fmla="*/ 439426 w 781050"/>
                  <a:gd name="connsiteY730" fmla="*/ 73441 h 800100"/>
                  <a:gd name="connsiteX731" fmla="*/ 462182 w 781050"/>
                  <a:gd name="connsiteY731" fmla="*/ 84423 h 800100"/>
                  <a:gd name="connsiteX732" fmla="*/ 455990 w 781050"/>
                  <a:gd name="connsiteY732" fmla="*/ 88786 h 800100"/>
                  <a:gd name="connsiteX733" fmla="*/ 452752 w 781050"/>
                  <a:gd name="connsiteY733" fmla="*/ 84728 h 800100"/>
                  <a:gd name="connsiteX734" fmla="*/ 442541 w 781050"/>
                  <a:gd name="connsiteY734" fmla="*/ 88748 h 800100"/>
                  <a:gd name="connsiteX735" fmla="*/ 458029 w 781050"/>
                  <a:gd name="connsiteY735" fmla="*/ 94720 h 800100"/>
                  <a:gd name="connsiteX736" fmla="*/ 481308 w 781050"/>
                  <a:gd name="connsiteY736" fmla="*/ 88367 h 800100"/>
                  <a:gd name="connsiteX737" fmla="*/ 468116 w 781050"/>
                  <a:gd name="connsiteY737" fmla="*/ 82871 h 800100"/>
                  <a:gd name="connsiteX738" fmla="*/ 497472 w 781050"/>
                  <a:gd name="connsiteY738" fmla="*/ 86805 h 800100"/>
                  <a:gd name="connsiteX739" fmla="*/ 491909 w 781050"/>
                  <a:gd name="connsiteY739" fmla="*/ 81995 h 800100"/>
                  <a:gd name="connsiteX740" fmla="*/ 483775 w 781050"/>
                  <a:gd name="connsiteY740" fmla="*/ 83290 h 800100"/>
                  <a:gd name="connsiteX741" fmla="*/ 489023 w 781050"/>
                  <a:gd name="connsiteY741" fmla="*/ 76308 h 800100"/>
                  <a:gd name="connsiteX742" fmla="*/ 524999 w 781050"/>
                  <a:gd name="connsiteY742" fmla="*/ 86205 h 800100"/>
                  <a:gd name="connsiteX743" fmla="*/ 524523 w 781050"/>
                  <a:gd name="connsiteY743" fmla="*/ 92482 h 800100"/>
                  <a:gd name="connsiteX744" fmla="*/ 541439 w 781050"/>
                  <a:gd name="connsiteY744" fmla="*/ 94482 h 800100"/>
                  <a:gd name="connsiteX745" fmla="*/ 531381 w 781050"/>
                  <a:gd name="connsiteY745" fmla="*/ 98539 h 800100"/>
                  <a:gd name="connsiteX746" fmla="*/ 538944 w 781050"/>
                  <a:gd name="connsiteY746" fmla="*/ 107807 h 800100"/>
                  <a:gd name="connsiteX747" fmla="*/ 557013 w 781050"/>
                  <a:gd name="connsiteY747" fmla="*/ 112656 h 800100"/>
                  <a:gd name="connsiteX748" fmla="*/ 558775 w 781050"/>
                  <a:gd name="connsiteY748" fmla="*/ 120228 h 800100"/>
                  <a:gd name="connsiteX749" fmla="*/ 575462 w 781050"/>
                  <a:gd name="connsiteY749" fmla="*/ 113398 h 800100"/>
                  <a:gd name="connsiteX750" fmla="*/ 552888 w 781050"/>
                  <a:gd name="connsiteY750" fmla="*/ 109569 h 800100"/>
                  <a:gd name="connsiteX751" fmla="*/ 563280 w 781050"/>
                  <a:gd name="connsiteY751" fmla="*/ 108865 h 800100"/>
                  <a:gd name="connsiteX752" fmla="*/ 573919 w 781050"/>
                  <a:gd name="connsiteY752" fmla="*/ 108303 h 800100"/>
                  <a:gd name="connsiteX753" fmla="*/ 567004 w 781050"/>
                  <a:gd name="connsiteY753" fmla="*/ 103645 h 800100"/>
                  <a:gd name="connsiteX754" fmla="*/ 577720 w 781050"/>
                  <a:gd name="connsiteY754" fmla="*/ 104140 h 800100"/>
                  <a:gd name="connsiteX755" fmla="*/ 583102 w 781050"/>
                  <a:gd name="connsiteY755" fmla="*/ 103359 h 800100"/>
                  <a:gd name="connsiteX756" fmla="*/ 563947 w 781050"/>
                  <a:gd name="connsiteY756" fmla="*/ 91081 h 800100"/>
                  <a:gd name="connsiteX757" fmla="*/ 566490 w 781050"/>
                  <a:gd name="connsiteY757" fmla="*/ 89081 h 800100"/>
                  <a:gd name="connsiteX758" fmla="*/ 553526 w 781050"/>
                  <a:gd name="connsiteY758" fmla="*/ 85547 h 800100"/>
                  <a:gd name="connsiteX759" fmla="*/ 532609 w 781050"/>
                  <a:gd name="connsiteY759" fmla="*/ 78537 h 800100"/>
                  <a:gd name="connsiteX760" fmla="*/ 536991 w 781050"/>
                  <a:gd name="connsiteY760" fmla="*/ 77308 h 800100"/>
                  <a:gd name="connsiteX761" fmla="*/ 523961 w 781050"/>
                  <a:gd name="connsiteY761" fmla="*/ 74203 h 800100"/>
                  <a:gd name="connsiteX762" fmla="*/ 508635 w 781050"/>
                  <a:gd name="connsiteY762" fmla="*/ 70593 h 800100"/>
                  <a:gd name="connsiteX763" fmla="*/ 143999 w 781050"/>
                  <a:gd name="connsiteY763" fmla="*/ 191027 h 800100"/>
                  <a:gd name="connsiteX764" fmla="*/ 164059 w 781050"/>
                  <a:gd name="connsiteY764" fmla="*/ 188198 h 800100"/>
                  <a:gd name="connsiteX765" fmla="*/ 176051 w 781050"/>
                  <a:gd name="connsiteY765" fmla="*/ 180712 h 800100"/>
                  <a:gd name="connsiteX766" fmla="*/ 190938 w 781050"/>
                  <a:gd name="connsiteY766" fmla="*/ 166262 h 800100"/>
                  <a:gd name="connsiteX767" fmla="*/ 189500 w 781050"/>
                  <a:gd name="connsiteY767" fmla="*/ 168567 h 800100"/>
                  <a:gd name="connsiteX768" fmla="*/ 207626 w 781050"/>
                  <a:gd name="connsiteY768" fmla="*/ 150765 h 800100"/>
                  <a:gd name="connsiteX769" fmla="*/ 229810 w 781050"/>
                  <a:gd name="connsiteY769" fmla="*/ 133391 h 800100"/>
                  <a:gd name="connsiteX770" fmla="*/ 221380 w 781050"/>
                  <a:gd name="connsiteY770" fmla="*/ 155689 h 800100"/>
                  <a:gd name="connsiteX771" fmla="*/ 227857 w 781050"/>
                  <a:gd name="connsiteY771" fmla="*/ 147107 h 800100"/>
                  <a:gd name="connsiteX772" fmla="*/ 241716 w 781050"/>
                  <a:gd name="connsiteY772" fmla="*/ 140554 h 800100"/>
                  <a:gd name="connsiteX773" fmla="*/ 240354 w 781050"/>
                  <a:gd name="connsiteY773" fmla="*/ 150184 h 800100"/>
                  <a:gd name="connsiteX774" fmla="*/ 227114 w 781050"/>
                  <a:gd name="connsiteY774" fmla="*/ 158671 h 800100"/>
                  <a:gd name="connsiteX775" fmla="*/ 217980 w 781050"/>
                  <a:gd name="connsiteY775" fmla="*/ 160014 h 800100"/>
                  <a:gd name="connsiteX776" fmla="*/ 203625 w 781050"/>
                  <a:gd name="connsiteY776" fmla="*/ 169967 h 800100"/>
                  <a:gd name="connsiteX777" fmla="*/ 219666 w 781050"/>
                  <a:gd name="connsiteY777" fmla="*/ 169425 h 800100"/>
                  <a:gd name="connsiteX778" fmla="*/ 233105 w 781050"/>
                  <a:gd name="connsiteY778" fmla="*/ 158604 h 800100"/>
                  <a:gd name="connsiteX779" fmla="*/ 232858 w 781050"/>
                  <a:gd name="connsiteY779" fmla="*/ 170949 h 800100"/>
                  <a:gd name="connsiteX780" fmla="*/ 242526 w 781050"/>
                  <a:gd name="connsiteY780" fmla="*/ 161766 h 800100"/>
                  <a:gd name="connsiteX781" fmla="*/ 241373 w 781050"/>
                  <a:gd name="connsiteY781" fmla="*/ 174092 h 800100"/>
                  <a:gd name="connsiteX782" fmla="*/ 254279 w 781050"/>
                  <a:gd name="connsiteY782" fmla="*/ 158909 h 800100"/>
                  <a:gd name="connsiteX783" fmla="*/ 255403 w 781050"/>
                  <a:gd name="connsiteY783" fmla="*/ 159995 h 800100"/>
                  <a:gd name="connsiteX784" fmla="*/ 267129 w 781050"/>
                  <a:gd name="connsiteY784" fmla="*/ 147917 h 800100"/>
                  <a:gd name="connsiteX785" fmla="*/ 259547 w 781050"/>
                  <a:gd name="connsiteY785" fmla="*/ 148127 h 800100"/>
                  <a:gd name="connsiteX786" fmla="*/ 252413 w 781050"/>
                  <a:gd name="connsiteY786" fmla="*/ 158852 h 800100"/>
                  <a:gd name="connsiteX787" fmla="*/ 253384 w 781050"/>
                  <a:gd name="connsiteY787" fmla="*/ 155604 h 800100"/>
                  <a:gd name="connsiteX788" fmla="*/ 252174 w 781050"/>
                  <a:gd name="connsiteY788" fmla="*/ 151556 h 800100"/>
                  <a:gd name="connsiteX789" fmla="*/ 237601 w 781050"/>
                  <a:gd name="connsiteY789" fmla="*/ 156528 h 800100"/>
                  <a:gd name="connsiteX790" fmla="*/ 246355 w 781050"/>
                  <a:gd name="connsiteY790" fmla="*/ 151308 h 800100"/>
                  <a:gd name="connsiteX791" fmla="*/ 247698 w 781050"/>
                  <a:gd name="connsiteY791" fmla="*/ 139868 h 800100"/>
                  <a:gd name="connsiteX792" fmla="*/ 263566 w 781050"/>
                  <a:gd name="connsiteY792" fmla="*/ 129581 h 800100"/>
                  <a:gd name="connsiteX793" fmla="*/ 267919 w 781050"/>
                  <a:gd name="connsiteY793" fmla="*/ 119218 h 800100"/>
                  <a:gd name="connsiteX794" fmla="*/ 309258 w 781050"/>
                  <a:gd name="connsiteY794" fmla="*/ 106074 h 800100"/>
                  <a:gd name="connsiteX795" fmla="*/ 315878 w 781050"/>
                  <a:gd name="connsiteY795" fmla="*/ 100235 h 800100"/>
                  <a:gd name="connsiteX796" fmla="*/ 304733 w 781050"/>
                  <a:gd name="connsiteY796" fmla="*/ 100492 h 800100"/>
                  <a:gd name="connsiteX797" fmla="*/ 316573 w 781050"/>
                  <a:gd name="connsiteY797" fmla="*/ 94872 h 800100"/>
                  <a:gd name="connsiteX798" fmla="*/ 316259 w 781050"/>
                  <a:gd name="connsiteY798" fmla="*/ 97044 h 800100"/>
                  <a:gd name="connsiteX799" fmla="*/ 327374 w 781050"/>
                  <a:gd name="connsiteY799" fmla="*/ 90234 h 800100"/>
                  <a:gd name="connsiteX800" fmla="*/ 318792 w 781050"/>
                  <a:gd name="connsiteY800" fmla="*/ 101073 h 800100"/>
                  <a:gd name="connsiteX801" fmla="*/ 331146 w 781050"/>
                  <a:gd name="connsiteY801" fmla="*/ 98940 h 800100"/>
                  <a:gd name="connsiteX802" fmla="*/ 329603 w 781050"/>
                  <a:gd name="connsiteY802" fmla="*/ 101006 h 800100"/>
                  <a:gd name="connsiteX803" fmla="*/ 341900 w 781050"/>
                  <a:gd name="connsiteY803" fmla="*/ 90053 h 800100"/>
                  <a:gd name="connsiteX804" fmla="*/ 328022 w 781050"/>
                  <a:gd name="connsiteY804" fmla="*/ 81518 h 800100"/>
                  <a:gd name="connsiteX805" fmla="*/ 363969 w 781050"/>
                  <a:gd name="connsiteY805" fmla="*/ 70174 h 800100"/>
                  <a:gd name="connsiteX806" fmla="*/ 359835 w 781050"/>
                  <a:gd name="connsiteY806" fmla="*/ 76413 h 800100"/>
                  <a:gd name="connsiteX807" fmla="*/ 373285 w 781050"/>
                  <a:gd name="connsiteY807" fmla="*/ 78223 h 800100"/>
                  <a:gd name="connsiteX808" fmla="*/ 381238 w 781050"/>
                  <a:gd name="connsiteY808" fmla="*/ 71517 h 800100"/>
                  <a:gd name="connsiteX809" fmla="*/ 389506 w 781050"/>
                  <a:gd name="connsiteY809" fmla="*/ 69155 h 800100"/>
                  <a:gd name="connsiteX810" fmla="*/ 397259 w 781050"/>
                  <a:gd name="connsiteY810" fmla="*/ 66593 h 800100"/>
                  <a:gd name="connsiteX811" fmla="*/ 393392 w 781050"/>
                  <a:gd name="connsiteY811" fmla="*/ 70393 h 800100"/>
                  <a:gd name="connsiteX812" fmla="*/ 411442 w 781050"/>
                  <a:gd name="connsiteY812" fmla="*/ 72774 h 800100"/>
                  <a:gd name="connsiteX813" fmla="*/ 421005 w 781050"/>
                  <a:gd name="connsiteY813" fmla="*/ 69422 h 800100"/>
                  <a:gd name="connsiteX814" fmla="*/ 426930 w 781050"/>
                  <a:gd name="connsiteY814" fmla="*/ 62040 h 800100"/>
                  <a:gd name="connsiteX815" fmla="*/ 427415 w 781050"/>
                  <a:gd name="connsiteY815" fmla="*/ 61087 h 800100"/>
                  <a:gd name="connsiteX816" fmla="*/ 403946 w 781050"/>
                  <a:gd name="connsiteY816" fmla="*/ 59020 h 800100"/>
                  <a:gd name="connsiteX817" fmla="*/ 384477 w 781050"/>
                  <a:gd name="connsiteY817" fmla="*/ 62002 h 800100"/>
                  <a:gd name="connsiteX818" fmla="*/ 386601 w 781050"/>
                  <a:gd name="connsiteY818" fmla="*/ 59354 h 800100"/>
                  <a:gd name="connsiteX819" fmla="*/ 345557 w 781050"/>
                  <a:gd name="connsiteY819" fmla="*/ 66059 h 800100"/>
                  <a:gd name="connsiteX820" fmla="*/ 341395 w 781050"/>
                  <a:gd name="connsiteY820" fmla="*/ 61116 h 800100"/>
                  <a:gd name="connsiteX821" fmla="*/ 330984 w 781050"/>
                  <a:gd name="connsiteY821" fmla="*/ 67840 h 800100"/>
                  <a:gd name="connsiteX822" fmla="*/ 332756 w 781050"/>
                  <a:gd name="connsiteY822" fmla="*/ 65031 h 800100"/>
                  <a:gd name="connsiteX823" fmla="*/ 323231 w 781050"/>
                  <a:gd name="connsiteY823" fmla="*/ 68079 h 800100"/>
                  <a:gd name="connsiteX824" fmla="*/ 313896 w 781050"/>
                  <a:gd name="connsiteY824" fmla="*/ 71631 h 800100"/>
                  <a:gd name="connsiteX825" fmla="*/ 314096 w 781050"/>
                  <a:gd name="connsiteY825" fmla="*/ 70555 h 800100"/>
                  <a:gd name="connsiteX826" fmla="*/ 296770 w 781050"/>
                  <a:gd name="connsiteY826" fmla="*/ 88919 h 800100"/>
                  <a:gd name="connsiteX827" fmla="*/ 296123 w 781050"/>
                  <a:gd name="connsiteY827" fmla="*/ 93920 h 800100"/>
                  <a:gd name="connsiteX828" fmla="*/ 289665 w 781050"/>
                  <a:gd name="connsiteY828" fmla="*/ 97616 h 800100"/>
                  <a:gd name="connsiteX829" fmla="*/ 289665 w 781050"/>
                  <a:gd name="connsiteY829" fmla="*/ 97644 h 800100"/>
                  <a:gd name="connsiteX830" fmla="*/ 289655 w 781050"/>
                  <a:gd name="connsiteY830" fmla="*/ 97625 h 800100"/>
                  <a:gd name="connsiteX831" fmla="*/ 275244 w 781050"/>
                  <a:gd name="connsiteY831" fmla="*/ 98940 h 800100"/>
                  <a:gd name="connsiteX832" fmla="*/ 283235 w 781050"/>
                  <a:gd name="connsiteY832" fmla="*/ 94787 h 800100"/>
                  <a:gd name="connsiteX833" fmla="*/ 288741 w 781050"/>
                  <a:gd name="connsiteY833" fmla="*/ 91929 h 800100"/>
                  <a:gd name="connsiteX834" fmla="*/ 291294 w 781050"/>
                  <a:gd name="connsiteY834" fmla="*/ 90739 h 800100"/>
                  <a:gd name="connsiteX835" fmla="*/ 279063 w 781050"/>
                  <a:gd name="connsiteY835" fmla="*/ 85195 h 800100"/>
                  <a:gd name="connsiteX836" fmla="*/ 278254 w 781050"/>
                  <a:gd name="connsiteY836" fmla="*/ 81737 h 800100"/>
                  <a:gd name="connsiteX837" fmla="*/ 273520 w 781050"/>
                  <a:gd name="connsiteY837" fmla="*/ 89938 h 800100"/>
                  <a:gd name="connsiteX838" fmla="*/ 243097 w 781050"/>
                  <a:gd name="connsiteY838" fmla="*/ 102892 h 800100"/>
                  <a:gd name="connsiteX839" fmla="*/ 225628 w 781050"/>
                  <a:gd name="connsiteY839" fmla="*/ 112217 h 800100"/>
                  <a:gd name="connsiteX840" fmla="*/ 210817 w 781050"/>
                  <a:gd name="connsiteY840" fmla="*/ 126295 h 800100"/>
                  <a:gd name="connsiteX841" fmla="*/ 211731 w 781050"/>
                  <a:gd name="connsiteY841" fmla="*/ 117485 h 800100"/>
                  <a:gd name="connsiteX842" fmla="*/ 200787 w 781050"/>
                  <a:gd name="connsiteY842" fmla="*/ 126400 h 800100"/>
                  <a:gd name="connsiteX843" fmla="*/ 192529 w 781050"/>
                  <a:gd name="connsiteY843" fmla="*/ 138735 h 800100"/>
                  <a:gd name="connsiteX844" fmla="*/ 199139 w 781050"/>
                  <a:gd name="connsiteY844" fmla="*/ 128153 h 800100"/>
                  <a:gd name="connsiteX845" fmla="*/ 175993 w 781050"/>
                  <a:gd name="connsiteY845" fmla="*/ 153432 h 800100"/>
                  <a:gd name="connsiteX846" fmla="*/ 156296 w 781050"/>
                  <a:gd name="connsiteY846" fmla="*/ 180340 h 800100"/>
                  <a:gd name="connsiteX847" fmla="*/ 152076 w 781050"/>
                  <a:gd name="connsiteY847" fmla="*/ 178092 h 800100"/>
                  <a:gd name="connsiteX848" fmla="*/ 143999 w 781050"/>
                  <a:gd name="connsiteY848" fmla="*/ 191027 h 800100"/>
                  <a:gd name="connsiteX849" fmla="*/ 121863 w 781050"/>
                  <a:gd name="connsiteY849" fmla="*/ 233833 h 800100"/>
                  <a:gd name="connsiteX850" fmla="*/ 116167 w 781050"/>
                  <a:gd name="connsiteY850" fmla="*/ 246720 h 800100"/>
                  <a:gd name="connsiteX851" fmla="*/ 116881 w 781050"/>
                  <a:gd name="connsiteY851" fmla="*/ 245548 h 800100"/>
                  <a:gd name="connsiteX852" fmla="*/ 114233 w 781050"/>
                  <a:gd name="connsiteY852" fmla="*/ 259636 h 800100"/>
                  <a:gd name="connsiteX853" fmla="*/ 123501 w 781050"/>
                  <a:gd name="connsiteY853" fmla="*/ 261817 h 800100"/>
                  <a:gd name="connsiteX854" fmla="*/ 119377 w 781050"/>
                  <a:gd name="connsiteY854" fmla="*/ 257950 h 800100"/>
                  <a:gd name="connsiteX855" fmla="*/ 111919 w 781050"/>
                  <a:gd name="connsiteY855" fmla="*/ 276952 h 800100"/>
                  <a:gd name="connsiteX856" fmla="*/ 122120 w 781050"/>
                  <a:gd name="connsiteY856" fmla="*/ 265027 h 800100"/>
                  <a:gd name="connsiteX857" fmla="*/ 118491 w 781050"/>
                  <a:gd name="connsiteY857" fmla="*/ 283239 h 800100"/>
                  <a:gd name="connsiteX858" fmla="*/ 105118 w 781050"/>
                  <a:gd name="connsiteY858" fmla="*/ 289306 h 800100"/>
                  <a:gd name="connsiteX859" fmla="*/ 99441 w 781050"/>
                  <a:gd name="connsiteY859" fmla="*/ 310347 h 800100"/>
                  <a:gd name="connsiteX860" fmla="*/ 109433 w 781050"/>
                  <a:gd name="connsiteY860" fmla="*/ 305803 h 800100"/>
                  <a:gd name="connsiteX861" fmla="*/ 108014 w 781050"/>
                  <a:gd name="connsiteY861" fmla="*/ 313014 h 800100"/>
                  <a:gd name="connsiteX862" fmla="*/ 104384 w 781050"/>
                  <a:gd name="connsiteY862" fmla="*/ 321796 h 800100"/>
                  <a:gd name="connsiteX863" fmla="*/ 103442 w 781050"/>
                  <a:gd name="connsiteY863" fmla="*/ 314119 h 800100"/>
                  <a:gd name="connsiteX864" fmla="*/ 95069 w 781050"/>
                  <a:gd name="connsiteY864" fmla="*/ 324806 h 800100"/>
                  <a:gd name="connsiteX865" fmla="*/ 94012 w 781050"/>
                  <a:gd name="connsiteY865" fmla="*/ 331683 h 800100"/>
                  <a:gd name="connsiteX866" fmla="*/ 95860 w 781050"/>
                  <a:gd name="connsiteY866" fmla="*/ 330407 h 800100"/>
                  <a:gd name="connsiteX867" fmla="*/ 97650 w 781050"/>
                  <a:gd name="connsiteY867" fmla="*/ 338636 h 800100"/>
                  <a:gd name="connsiteX868" fmla="*/ 103156 w 781050"/>
                  <a:gd name="connsiteY868" fmla="*/ 335283 h 800100"/>
                  <a:gd name="connsiteX869" fmla="*/ 100222 w 781050"/>
                  <a:gd name="connsiteY869" fmla="*/ 344675 h 800100"/>
                  <a:gd name="connsiteX870" fmla="*/ 107242 w 781050"/>
                  <a:gd name="connsiteY870" fmla="*/ 338693 h 800100"/>
                  <a:gd name="connsiteX871" fmla="*/ 105156 w 781050"/>
                  <a:gd name="connsiteY871" fmla="*/ 345713 h 800100"/>
                  <a:gd name="connsiteX872" fmla="*/ 106299 w 781050"/>
                  <a:gd name="connsiteY872" fmla="*/ 349285 h 800100"/>
                  <a:gd name="connsiteX873" fmla="*/ 114395 w 781050"/>
                  <a:gd name="connsiteY873" fmla="*/ 315005 h 800100"/>
                  <a:gd name="connsiteX874" fmla="*/ 109052 w 781050"/>
                  <a:gd name="connsiteY874" fmla="*/ 319329 h 800100"/>
                  <a:gd name="connsiteX875" fmla="*/ 124435 w 781050"/>
                  <a:gd name="connsiteY875" fmla="*/ 295650 h 800100"/>
                  <a:gd name="connsiteX876" fmla="*/ 128073 w 781050"/>
                  <a:gd name="connsiteY876" fmla="*/ 267846 h 800100"/>
                  <a:gd name="connsiteX877" fmla="*/ 138627 w 781050"/>
                  <a:gd name="connsiteY877" fmla="*/ 253949 h 800100"/>
                  <a:gd name="connsiteX878" fmla="*/ 140237 w 781050"/>
                  <a:gd name="connsiteY878" fmla="*/ 230213 h 800100"/>
                  <a:gd name="connsiteX879" fmla="*/ 130273 w 781050"/>
                  <a:gd name="connsiteY879" fmla="*/ 245101 h 800100"/>
                  <a:gd name="connsiteX880" fmla="*/ 134779 w 781050"/>
                  <a:gd name="connsiteY880" fmla="*/ 234928 h 800100"/>
                  <a:gd name="connsiteX881" fmla="*/ 127759 w 781050"/>
                  <a:gd name="connsiteY881" fmla="*/ 239252 h 800100"/>
                  <a:gd name="connsiteX882" fmla="*/ 121863 w 781050"/>
                  <a:gd name="connsiteY882" fmla="*/ 233833 h 800100"/>
                  <a:gd name="connsiteX883" fmla="*/ 38614 w 781050"/>
                  <a:gd name="connsiteY883" fmla="*/ 489331 h 800100"/>
                  <a:gd name="connsiteX884" fmla="*/ 38595 w 781050"/>
                  <a:gd name="connsiteY884" fmla="*/ 489846 h 800100"/>
                  <a:gd name="connsiteX885" fmla="*/ 38529 w 781050"/>
                  <a:gd name="connsiteY885" fmla="*/ 489293 h 800100"/>
                  <a:gd name="connsiteX886" fmla="*/ 38614 w 781050"/>
                  <a:gd name="connsiteY886" fmla="*/ 489331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</a:cxnLst>
                <a:rect l="l" t="t" r="r" b="b"/>
                <a:pathLst>
                  <a:path w="781050" h="800100">
                    <a:moveTo>
                      <a:pt x="142618" y="592820"/>
                    </a:moveTo>
                    <a:cubicBezTo>
                      <a:pt x="143389" y="593554"/>
                      <a:pt x="144170" y="594306"/>
                      <a:pt x="144980" y="595068"/>
                    </a:cubicBezTo>
                    <a:lnTo>
                      <a:pt x="143218" y="594249"/>
                    </a:lnTo>
                    <a:cubicBezTo>
                      <a:pt x="144361" y="596783"/>
                      <a:pt x="145266" y="599459"/>
                      <a:pt x="146580" y="601888"/>
                    </a:cubicBezTo>
                    <a:cubicBezTo>
                      <a:pt x="147390" y="602536"/>
                      <a:pt x="148238" y="603260"/>
                      <a:pt x="149152" y="604231"/>
                    </a:cubicBezTo>
                    <a:cubicBezTo>
                      <a:pt x="148714" y="603888"/>
                      <a:pt x="148114" y="603803"/>
                      <a:pt x="147590" y="603850"/>
                    </a:cubicBezTo>
                    <a:lnTo>
                      <a:pt x="148790" y="606241"/>
                    </a:lnTo>
                    <a:cubicBezTo>
                      <a:pt x="156267" y="609079"/>
                      <a:pt x="168154" y="620186"/>
                      <a:pt x="173003" y="622072"/>
                    </a:cubicBezTo>
                    <a:cubicBezTo>
                      <a:pt x="178499" y="625405"/>
                      <a:pt x="184204" y="630149"/>
                      <a:pt x="187071" y="633806"/>
                    </a:cubicBezTo>
                    <a:cubicBezTo>
                      <a:pt x="184252" y="630577"/>
                      <a:pt x="179784" y="626929"/>
                      <a:pt x="179184" y="629739"/>
                    </a:cubicBezTo>
                    <a:cubicBezTo>
                      <a:pt x="181232" y="633797"/>
                      <a:pt x="181708" y="637826"/>
                      <a:pt x="183537" y="641779"/>
                    </a:cubicBezTo>
                    <a:cubicBezTo>
                      <a:pt x="185347" y="645732"/>
                      <a:pt x="188433" y="649742"/>
                      <a:pt x="196358" y="652571"/>
                    </a:cubicBezTo>
                    <a:cubicBezTo>
                      <a:pt x="196358" y="652571"/>
                      <a:pt x="194681" y="651075"/>
                      <a:pt x="192996" y="649580"/>
                    </a:cubicBezTo>
                    <a:cubicBezTo>
                      <a:pt x="191291" y="648103"/>
                      <a:pt x="189700" y="646532"/>
                      <a:pt x="189700" y="646532"/>
                    </a:cubicBezTo>
                    <a:cubicBezTo>
                      <a:pt x="189700" y="646532"/>
                      <a:pt x="190938" y="647084"/>
                      <a:pt x="192967" y="647713"/>
                    </a:cubicBezTo>
                    <a:cubicBezTo>
                      <a:pt x="194948" y="648361"/>
                      <a:pt x="197596" y="649237"/>
                      <a:pt x="200235" y="650104"/>
                    </a:cubicBezTo>
                    <a:cubicBezTo>
                      <a:pt x="205435" y="651771"/>
                      <a:pt x="210626" y="653428"/>
                      <a:pt x="210626" y="653428"/>
                    </a:cubicBezTo>
                    <a:cubicBezTo>
                      <a:pt x="213274" y="660915"/>
                      <a:pt x="200311" y="650151"/>
                      <a:pt x="195939" y="650599"/>
                    </a:cubicBezTo>
                    <a:cubicBezTo>
                      <a:pt x="203273" y="654238"/>
                      <a:pt x="207254" y="660381"/>
                      <a:pt x="210874" y="665629"/>
                    </a:cubicBezTo>
                    <a:cubicBezTo>
                      <a:pt x="214322" y="671049"/>
                      <a:pt x="218227" y="674478"/>
                      <a:pt x="223418" y="673697"/>
                    </a:cubicBezTo>
                    <a:cubicBezTo>
                      <a:pt x="221380" y="677974"/>
                      <a:pt x="218065" y="685184"/>
                      <a:pt x="226895" y="691214"/>
                    </a:cubicBezTo>
                    <a:cubicBezTo>
                      <a:pt x="223904" y="682355"/>
                      <a:pt x="233915" y="692214"/>
                      <a:pt x="232229" y="683870"/>
                    </a:cubicBezTo>
                    <a:cubicBezTo>
                      <a:pt x="236534" y="683917"/>
                      <a:pt x="240592" y="692099"/>
                      <a:pt x="243154" y="689337"/>
                    </a:cubicBezTo>
                    <a:lnTo>
                      <a:pt x="241268" y="690442"/>
                    </a:lnTo>
                    <a:cubicBezTo>
                      <a:pt x="252593" y="705825"/>
                      <a:pt x="263519" y="699262"/>
                      <a:pt x="271643" y="699396"/>
                    </a:cubicBezTo>
                    <a:cubicBezTo>
                      <a:pt x="291094" y="706587"/>
                      <a:pt x="298152" y="713950"/>
                      <a:pt x="314544" y="718560"/>
                    </a:cubicBezTo>
                    <a:cubicBezTo>
                      <a:pt x="314068" y="721703"/>
                      <a:pt x="315620" y="731400"/>
                      <a:pt x="322364" y="733524"/>
                    </a:cubicBezTo>
                    <a:cubicBezTo>
                      <a:pt x="326669" y="730895"/>
                      <a:pt x="342395" y="732466"/>
                      <a:pt x="345148" y="727732"/>
                    </a:cubicBezTo>
                    <a:cubicBezTo>
                      <a:pt x="334051" y="722551"/>
                      <a:pt x="334356" y="729647"/>
                      <a:pt x="326831" y="729018"/>
                    </a:cubicBezTo>
                    <a:cubicBezTo>
                      <a:pt x="322831" y="721513"/>
                      <a:pt x="327965" y="723465"/>
                      <a:pt x="321345" y="717436"/>
                    </a:cubicBezTo>
                    <a:cubicBezTo>
                      <a:pt x="326688" y="722646"/>
                      <a:pt x="350634" y="722541"/>
                      <a:pt x="356340" y="729771"/>
                    </a:cubicBezTo>
                    <a:lnTo>
                      <a:pt x="353692" y="729856"/>
                    </a:lnTo>
                    <a:cubicBezTo>
                      <a:pt x="358912" y="733047"/>
                      <a:pt x="361569" y="737572"/>
                      <a:pt x="365579" y="740896"/>
                    </a:cubicBezTo>
                    <a:cubicBezTo>
                      <a:pt x="369551" y="744258"/>
                      <a:pt x="375009" y="746430"/>
                      <a:pt x="385343" y="743925"/>
                    </a:cubicBezTo>
                    <a:cubicBezTo>
                      <a:pt x="385343" y="743925"/>
                      <a:pt x="387772" y="743458"/>
                      <a:pt x="390201" y="743001"/>
                    </a:cubicBezTo>
                    <a:cubicBezTo>
                      <a:pt x="392611" y="742572"/>
                      <a:pt x="395049" y="741725"/>
                      <a:pt x="395049" y="741725"/>
                    </a:cubicBezTo>
                    <a:cubicBezTo>
                      <a:pt x="394545" y="742239"/>
                      <a:pt x="394440" y="742868"/>
                      <a:pt x="394154" y="743334"/>
                    </a:cubicBezTo>
                    <a:cubicBezTo>
                      <a:pt x="409461" y="744658"/>
                      <a:pt x="405079" y="750583"/>
                      <a:pt x="422367" y="746621"/>
                    </a:cubicBezTo>
                    <a:cubicBezTo>
                      <a:pt x="421043" y="746925"/>
                      <a:pt x="421862" y="747563"/>
                      <a:pt x="420510" y="747859"/>
                    </a:cubicBezTo>
                    <a:cubicBezTo>
                      <a:pt x="430349" y="751431"/>
                      <a:pt x="440160" y="744068"/>
                      <a:pt x="447304" y="742677"/>
                    </a:cubicBezTo>
                    <a:cubicBezTo>
                      <a:pt x="452085" y="746944"/>
                      <a:pt x="446551" y="747154"/>
                      <a:pt x="443894" y="750545"/>
                    </a:cubicBezTo>
                    <a:cubicBezTo>
                      <a:pt x="461639" y="752231"/>
                      <a:pt x="479212" y="740467"/>
                      <a:pt x="488375" y="733838"/>
                    </a:cubicBezTo>
                    <a:cubicBezTo>
                      <a:pt x="488375" y="733838"/>
                      <a:pt x="489080" y="733895"/>
                      <a:pt x="490128" y="733990"/>
                    </a:cubicBezTo>
                    <a:cubicBezTo>
                      <a:pt x="491195" y="734124"/>
                      <a:pt x="492585" y="734181"/>
                      <a:pt x="493966" y="734114"/>
                    </a:cubicBezTo>
                    <a:cubicBezTo>
                      <a:pt x="496748" y="734076"/>
                      <a:pt x="499529" y="734038"/>
                      <a:pt x="499529" y="734038"/>
                    </a:cubicBezTo>
                    <a:cubicBezTo>
                      <a:pt x="493766" y="737753"/>
                      <a:pt x="486642" y="743449"/>
                      <a:pt x="489128" y="745820"/>
                    </a:cubicBezTo>
                    <a:cubicBezTo>
                      <a:pt x="495090" y="744058"/>
                      <a:pt x="493443" y="742087"/>
                      <a:pt x="502044" y="740791"/>
                    </a:cubicBezTo>
                    <a:cubicBezTo>
                      <a:pt x="501253" y="743944"/>
                      <a:pt x="498310" y="747563"/>
                      <a:pt x="494938" y="752040"/>
                    </a:cubicBezTo>
                    <a:cubicBezTo>
                      <a:pt x="513940" y="752259"/>
                      <a:pt x="496605" y="741106"/>
                      <a:pt x="511121" y="746525"/>
                    </a:cubicBezTo>
                    <a:cubicBezTo>
                      <a:pt x="516750" y="745135"/>
                      <a:pt x="518855" y="740248"/>
                      <a:pt x="518484" y="736753"/>
                    </a:cubicBezTo>
                    <a:cubicBezTo>
                      <a:pt x="518484" y="736753"/>
                      <a:pt x="529761" y="738629"/>
                      <a:pt x="529714" y="738324"/>
                    </a:cubicBezTo>
                    <a:cubicBezTo>
                      <a:pt x="529476" y="733705"/>
                      <a:pt x="541230" y="729114"/>
                      <a:pt x="548745" y="725656"/>
                    </a:cubicBezTo>
                    <a:cubicBezTo>
                      <a:pt x="548964" y="723541"/>
                      <a:pt x="540849" y="723513"/>
                      <a:pt x="538544" y="726180"/>
                    </a:cubicBezTo>
                    <a:cubicBezTo>
                      <a:pt x="537963" y="722684"/>
                      <a:pt x="545440" y="718198"/>
                      <a:pt x="550640" y="716388"/>
                    </a:cubicBezTo>
                    <a:cubicBezTo>
                      <a:pt x="556393" y="724646"/>
                      <a:pt x="582816" y="699586"/>
                      <a:pt x="581863" y="712359"/>
                    </a:cubicBezTo>
                    <a:cubicBezTo>
                      <a:pt x="587407" y="709206"/>
                      <a:pt x="592846" y="704577"/>
                      <a:pt x="598732" y="700481"/>
                    </a:cubicBezTo>
                    <a:cubicBezTo>
                      <a:pt x="604466" y="696128"/>
                      <a:pt x="610753" y="692338"/>
                      <a:pt x="616058" y="687613"/>
                    </a:cubicBezTo>
                    <a:cubicBezTo>
                      <a:pt x="621392" y="682936"/>
                      <a:pt x="626459" y="678422"/>
                      <a:pt x="630869" y="674278"/>
                    </a:cubicBezTo>
                    <a:cubicBezTo>
                      <a:pt x="633032" y="672173"/>
                      <a:pt x="635060" y="670192"/>
                      <a:pt x="636937" y="668373"/>
                    </a:cubicBezTo>
                    <a:cubicBezTo>
                      <a:pt x="638604" y="666325"/>
                      <a:pt x="640051" y="664401"/>
                      <a:pt x="641261" y="662648"/>
                    </a:cubicBezTo>
                    <a:cubicBezTo>
                      <a:pt x="646929" y="660953"/>
                      <a:pt x="655339" y="653495"/>
                      <a:pt x="653310" y="661229"/>
                    </a:cubicBezTo>
                    <a:cubicBezTo>
                      <a:pt x="657111" y="657790"/>
                      <a:pt x="660044" y="654333"/>
                      <a:pt x="662530" y="650932"/>
                    </a:cubicBezTo>
                    <a:cubicBezTo>
                      <a:pt x="664940" y="647446"/>
                      <a:pt x="666579" y="643674"/>
                      <a:pt x="668446" y="640188"/>
                    </a:cubicBezTo>
                    <a:cubicBezTo>
                      <a:pt x="671970" y="633006"/>
                      <a:pt x="676075" y="626644"/>
                      <a:pt x="683228" y="619652"/>
                    </a:cubicBezTo>
                    <a:cubicBezTo>
                      <a:pt x="684162" y="619347"/>
                      <a:pt x="682866" y="621195"/>
                      <a:pt x="681609" y="623234"/>
                    </a:cubicBezTo>
                    <a:cubicBezTo>
                      <a:pt x="680209" y="625158"/>
                      <a:pt x="678913" y="627329"/>
                      <a:pt x="680333" y="628072"/>
                    </a:cubicBezTo>
                    <a:cubicBezTo>
                      <a:pt x="683562" y="622205"/>
                      <a:pt x="687324" y="617662"/>
                      <a:pt x="692525" y="612956"/>
                    </a:cubicBezTo>
                    <a:cubicBezTo>
                      <a:pt x="695039" y="610537"/>
                      <a:pt x="697735" y="607956"/>
                      <a:pt x="700450" y="604841"/>
                    </a:cubicBezTo>
                    <a:cubicBezTo>
                      <a:pt x="701802" y="603288"/>
                      <a:pt x="703183" y="601612"/>
                      <a:pt x="704498" y="599745"/>
                    </a:cubicBezTo>
                    <a:cubicBezTo>
                      <a:pt x="705650" y="597773"/>
                      <a:pt x="706774" y="595621"/>
                      <a:pt x="707841" y="593268"/>
                    </a:cubicBezTo>
                    <a:cubicBezTo>
                      <a:pt x="706193" y="596297"/>
                      <a:pt x="707279" y="598221"/>
                      <a:pt x="707822" y="599174"/>
                    </a:cubicBezTo>
                    <a:cubicBezTo>
                      <a:pt x="706364" y="598621"/>
                      <a:pt x="709527" y="590201"/>
                      <a:pt x="710984" y="584934"/>
                    </a:cubicBezTo>
                    <a:cubicBezTo>
                      <a:pt x="713213" y="582810"/>
                      <a:pt x="709889" y="588896"/>
                      <a:pt x="711756" y="588086"/>
                    </a:cubicBezTo>
                    <a:cubicBezTo>
                      <a:pt x="724567" y="572618"/>
                      <a:pt x="729863" y="555301"/>
                      <a:pt x="734625" y="538652"/>
                    </a:cubicBezTo>
                    <a:cubicBezTo>
                      <a:pt x="736416" y="530041"/>
                      <a:pt x="738054" y="521488"/>
                      <a:pt x="740093" y="512887"/>
                    </a:cubicBezTo>
                    <a:cubicBezTo>
                      <a:pt x="741845" y="504181"/>
                      <a:pt x="742979" y="495113"/>
                      <a:pt x="745627" y="485855"/>
                    </a:cubicBezTo>
                    <a:cubicBezTo>
                      <a:pt x="742769" y="496418"/>
                      <a:pt x="747665" y="502123"/>
                      <a:pt x="750056" y="502942"/>
                    </a:cubicBezTo>
                    <a:lnTo>
                      <a:pt x="752913" y="492265"/>
                    </a:lnTo>
                    <a:cubicBezTo>
                      <a:pt x="750865" y="487398"/>
                      <a:pt x="753428" y="479530"/>
                      <a:pt x="751837" y="472262"/>
                    </a:cubicBezTo>
                    <a:cubicBezTo>
                      <a:pt x="753104" y="471653"/>
                      <a:pt x="754828" y="468548"/>
                      <a:pt x="755742" y="472186"/>
                    </a:cubicBezTo>
                    <a:cubicBezTo>
                      <a:pt x="760343" y="461937"/>
                      <a:pt x="759209" y="452984"/>
                      <a:pt x="756952" y="443745"/>
                    </a:cubicBezTo>
                    <a:cubicBezTo>
                      <a:pt x="754218" y="434381"/>
                      <a:pt x="751123" y="424847"/>
                      <a:pt x="753408" y="411893"/>
                    </a:cubicBezTo>
                    <a:cubicBezTo>
                      <a:pt x="753408" y="411893"/>
                      <a:pt x="756104" y="419913"/>
                      <a:pt x="758790" y="427924"/>
                    </a:cubicBezTo>
                    <a:cubicBezTo>
                      <a:pt x="761476" y="436239"/>
                      <a:pt x="764172" y="444545"/>
                      <a:pt x="764172" y="444545"/>
                    </a:cubicBezTo>
                    <a:lnTo>
                      <a:pt x="768887" y="436772"/>
                    </a:lnTo>
                    <a:cubicBezTo>
                      <a:pt x="768887" y="436772"/>
                      <a:pt x="770106" y="440535"/>
                      <a:pt x="771325" y="444307"/>
                    </a:cubicBezTo>
                    <a:cubicBezTo>
                      <a:pt x="772706" y="448117"/>
                      <a:pt x="773335" y="451907"/>
                      <a:pt x="773335" y="451907"/>
                    </a:cubicBezTo>
                    <a:cubicBezTo>
                      <a:pt x="778031" y="443449"/>
                      <a:pt x="769963" y="435096"/>
                      <a:pt x="774859" y="434401"/>
                    </a:cubicBezTo>
                    <a:cubicBezTo>
                      <a:pt x="776078" y="436353"/>
                      <a:pt x="775430" y="440830"/>
                      <a:pt x="777926" y="441182"/>
                    </a:cubicBezTo>
                    <a:cubicBezTo>
                      <a:pt x="780183" y="432743"/>
                      <a:pt x="776754" y="431829"/>
                      <a:pt x="776164" y="425418"/>
                    </a:cubicBezTo>
                    <a:cubicBezTo>
                      <a:pt x="785565" y="442697"/>
                      <a:pt x="781069" y="476844"/>
                      <a:pt x="778574" y="495027"/>
                    </a:cubicBezTo>
                    <a:cubicBezTo>
                      <a:pt x="778583" y="497999"/>
                      <a:pt x="776954" y="492103"/>
                      <a:pt x="776145" y="491417"/>
                    </a:cubicBezTo>
                    <a:cubicBezTo>
                      <a:pt x="774602" y="498713"/>
                      <a:pt x="770639" y="502266"/>
                      <a:pt x="769896" y="511724"/>
                    </a:cubicBezTo>
                    <a:cubicBezTo>
                      <a:pt x="772287" y="518487"/>
                      <a:pt x="773849" y="508238"/>
                      <a:pt x="775411" y="503847"/>
                    </a:cubicBezTo>
                    <a:cubicBezTo>
                      <a:pt x="778621" y="505352"/>
                      <a:pt x="777831" y="507581"/>
                      <a:pt x="777030" y="512782"/>
                    </a:cubicBezTo>
                    <a:cubicBezTo>
                      <a:pt x="773049" y="512801"/>
                      <a:pt x="766448" y="539452"/>
                      <a:pt x="758819" y="543586"/>
                    </a:cubicBezTo>
                    <a:cubicBezTo>
                      <a:pt x="754923" y="556740"/>
                      <a:pt x="757276" y="556644"/>
                      <a:pt x="760409" y="556692"/>
                    </a:cubicBezTo>
                    <a:cubicBezTo>
                      <a:pt x="763286" y="556625"/>
                      <a:pt x="765820" y="556311"/>
                      <a:pt x="758952" y="568284"/>
                    </a:cubicBezTo>
                    <a:lnTo>
                      <a:pt x="750627" y="573304"/>
                    </a:lnTo>
                    <a:cubicBezTo>
                      <a:pt x="749846" y="577295"/>
                      <a:pt x="748884" y="581571"/>
                      <a:pt x="747751" y="585981"/>
                    </a:cubicBezTo>
                    <a:cubicBezTo>
                      <a:pt x="746331" y="590239"/>
                      <a:pt x="744588" y="594563"/>
                      <a:pt x="742721" y="598916"/>
                    </a:cubicBezTo>
                    <a:cubicBezTo>
                      <a:pt x="738769" y="607470"/>
                      <a:pt x="734835" y="616557"/>
                      <a:pt x="728777" y="623357"/>
                    </a:cubicBezTo>
                    <a:lnTo>
                      <a:pt x="730910" y="620205"/>
                    </a:lnTo>
                    <a:cubicBezTo>
                      <a:pt x="730539" y="616900"/>
                      <a:pt x="726891" y="619462"/>
                      <a:pt x="724843" y="620252"/>
                    </a:cubicBezTo>
                    <a:cubicBezTo>
                      <a:pt x="714880" y="629539"/>
                      <a:pt x="713051" y="643627"/>
                      <a:pt x="703440" y="646303"/>
                    </a:cubicBezTo>
                    <a:cubicBezTo>
                      <a:pt x="700459" y="653809"/>
                      <a:pt x="695344" y="663115"/>
                      <a:pt x="689620" y="672506"/>
                    </a:cubicBezTo>
                    <a:cubicBezTo>
                      <a:pt x="683533" y="681527"/>
                      <a:pt x="676313" y="690090"/>
                      <a:pt x="670608" y="697348"/>
                    </a:cubicBezTo>
                    <a:cubicBezTo>
                      <a:pt x="662407" y="695195"/>
                      <a:pt x="684209" y="677279"/>
                      <a:pt x="686162" y="668916"/>
                    </a:cubicBezTo>
                    <a:cubicBezTo>
                      <a:pt x="686162" y="668916"/>
                      <a:pt x="685486" y="669658"/>
                      <a:pt x="684467" y="670773"/>
                    </a:cubicBezTo>
                    <a:cubicBezTo>
                      <a:pt x="683352" y="671792"/>
                      <a:pt x="681876" y="673145"/>
                      <a:pt x="680399" y="674497"/>
                    </a:cubicBezTo>
                    <a:cubicBezTo>
                      <a:pt x="677437" y="677202"/>
                      <a:pt x="674475" y="679917"/>
                      <a:pt x="674475" y="679917"/>
                    </a:cubicBezTo>
                    <a:cubicBezTo>
                      <a:pt x="681752" y="673164"/>
                      <a:pt x="682904" y="668706"/>
                      <a:pt x="683847" y="661476"/>
                    </a:cubicBezTo>
                    <a:cubicBezTo>
                      <a:pt x="673541" y="670630"/>
                      <a:pt x="673894" y="677536"/>
                      <a:pt x="665321" y="688051"/>
                    </a:cubicBezTo>
                    <a:cubicBezTo>
                      <a:pt x="664835" y="685918"/>
                      <a:pt x="662750" y="686223"/>
                      <a:pt x="658197" y="690271"/>
                    </a:cubicBezTo>
                    <a:lnTo>
                      <a:pt x="659883" y="695014"/>
                    </a:lnTo>
                    <a:cubicBezTo>
                      <a:pt x="659568" y="694814"/>
                      <a:pt x="658835" y="694995"/>
                      <a:pt x="657111" y="695890"/>
                    </a:cubicBezTo>
                    <a:lnTo>
                      <a:pt x="639737" y="712445"/>
                    </a:lnTo>
                    <a:cubicBezTo>
                      <a:pt x="644976" y="711035"/>
                      <a:pt x="647586" y="714140"/>
                      <a:pt x="652663" y="710406"/>
                    </a:cubicBezTo>
                    <a:cubicBezTo>
                      <a:pt x="649234" y="709587"/>
                      <a:pt x="653148" y="705977"/>
                      <a:pt x="658178" y="702291"/>
                    </a:cubicBezTo>
                    <a:cubicBezTo>
                      <a:pt x="655672" y="707949"/>
                      <a:pt x="664702" y="700662"/>
                      <a:pt x="666140" y="702577"/>
                    </a:cubicBezTo>
                    <a:cubicBezTo>
                      <a:pt x="656015" y="710206"/>
                      <a:pt x="643871" y="719950"/>
                      <a:pt x="637880" y="725999"/>
                    </a:cubicBezTo>
                    <a:lnTo>
                      <a:pt x="633203" y="723875"/>
                    </a:lnTo>
                    <a:cubicBezTo>
                      <a:pt x="622402" y="729218"/>
                      <a:pt x="612772" y="737848"/>
                      <a:pt x="605161" y="740972"/>
                    </a:cubicBezTo>
                    <a:lnTo>
                      <a:pt x="606247" y="737648"/>
                    </a:lnTo>
                    <a:cubicBezTo>
                      <a:pt x="593093" y="743239"/>
                      <a:pt x="581339" y="751659"/>
                      <a:pt x="568214" y="753155"/>
                    </a:cubicBezTo>
                    <a:cubicBezTo>
                      <a:pt x="558165" y="761908"/>
                      <a:pt x="544382" y="771909"/>
                      <a:pt x="535467" y="779691"/>
                    </a:cubicBezTo>
                    <a:cubicBezTo>
                      <a:pt x="533476" y="783073"/>
                      <a:pt x="523532" y="783873"/>
                      <a:pt x="512759" y="785111"/>
                    </a:cubicBezTo>
                    <a:cubicBezTo>
                      <a:pt x="502044" y="786826"/>
                      <a:pt x="490099" y="786787"/>
                      <a:pt x="483375" y="791921"/>
                    </a:cubicBezTo>
                    <a:cubicBezTo>
                      <a:pt x="482317" y="791483"/>
                      <a:pt x="492814" y="786264"/>
                      <a:pt x="497310" y="783435"/>
                    </a:cubicBezTo>
                    <a:cubicBezTo>
                      <a:pt x="487613" y="784082"/>
                      <a:pt x="480898" y="792064"/>
                      <a:pt x="477041" y="786749"/>
                    </a:cubicBezTo>
                    <a:cubicBezTo>
                      <a:pt x="498920" y="785397"/>
                      <a:pt x="475212" y="782330"/>
                      <a:pt x="484622" y="779215"/>
                    </a:cubicBezTo>
                    <a:cubicBezTo>
                      <a:pt x="474678" y="780663"/>
                      <a:pt x="464372" y="783863"/>
                      <a:pt x="459543" y="785835"/>
                    </a:cubicBezTo>
                    <a:cubicBezTo>
                      <a:pt x="475926" y="784206"/>
                      <a:pt x="454504" y="794941"/>
                      <a:pt x="470906" y="790140"/>
                    </a:cubicBezTo>
                    <a:cubicBezTo>
                      <a:pt x="464753" y="793845"/>
                      <a:pt x="457076" y="795569"/>
                      <a:pt x="449009" y="796951"/>
                    </a:cubicBezTo>
                    <a:cubicBezTo>
                      <a:pt x="440931" y="798189"/>
                      <a:pt x="432425" y="798751"/>
                      <a:pt x="424558" y="797960"/>
                    </a:cubicBezTo>
                    <a:cubicBezTo>
                      <a:pt x="424720" y="795455"/>
                      <a:pt x="422786" y="794198"/>
                      <a:pt x="417005" y="792883"/>
                    </a:cubicBezTo>
                    <a:lnTo>
                      <a:pt x="412204" y="796303"/>
                    </a:lnTo>
                    <a:cubicBezTo>
                      <a:pt x="404946" y="795284"/>
                      <a:pt x="426425" y="792674"/>
                      <a:pt x="411823" y="790664"/>
                    </a:cubicBezTo>
                    <a:cubicBezTo>
                      <a:pt x="404212" y="793245"/>
                      <a:pt x="392773" y="792312"/>
                      <a:pt x="382610" y="790769"/>
                    </a:cubicBezTo>
                    <a:cubicBezTo>
                      <a:pt x="372428" y="789035"/>
                      <a:pt x="363284" y="788073"/>
                      <a:pt x="358959" y="793236"/>
                    </a:cubicBezTo>
                    <a:cubicBezTo>
                      <a:pt x="348339" y="786997"/>
                      <a:pt x="381448" y="792017"/>
                      <a:pt x="365160" y="783882"/>
                    </a:cubicBezTo>
                    <a:cubicBezTo>
                      <a:pt x="375609" y="781158"/>
                      <a:pt x="388563" y="788340"/>
                      <a:pt x="392420" y="782320"/>
                    </a:cubicBezTo>
                    <a:cubicBezTo>
                      <a:pt x="382629" y="783416"/>
                      <a:pt x="389392" y="777224"/>
                      <a:pt x="383296" y="776443"/>
                    </a:cubicBezTo>
                    <a:lnTo>
                      <a:pt x="372266" y="778396"/>
                    </a:lnTo>
                    <a:lnTo>
                      <a:pt x="374580" y="778967"/>
                    </a:lnTo>
                    <a:cubicBezTo>
                      <a:pt x="355816" y="782263"/>
                      <a:pt x="327879" y="773386"/>
                      <a:pt x="305753" y="766699"/>
                    </a:cubicBezTo>
                    <a:cubicBezTo>
                      <a:pt x="295570" y="766080"/>
                      <a:pt x="286398" y="766490"/>
                      <a:pt x="276873" y="765880"/>
                    </a:cubicBezTo>
                    <a:cubicBezTo>
                      <a:pt x="267624" y="764661"/>
                      <a:pt x="258099" y="762156"/>
                      <a:pt x="247221" y="756546"/>
                    </a:cubicBezTo>
                    <a:cubicBezTo>
                      <a:pt x="251250" y="756612"/>
                      <a:pt x="247050" y="753669"/>
                      <a:pt x="244002" y="750869"/>
                    </a:cubicBezTo>
                    <a:cubicBezTo>
                      <a:pt x="240983" y="747964"/>
                      <a:pt x="239182" y="745182"/>
                      <a:pt x="247288" y="746001"/>
                    </a:cubicBezTo>
                    <a:cubicBezTo>
                      <a:pt x="239087" y="738086"/>
                      <a:pt x="228209" y="735257"/>
                      <a:pt x="226609" y="737343"/>
                    </a:cubicBezTo>
                    <a:cubicBezTo>
                      <a:pt x="234544" y="743172"/>
                      <a:pt x="229133" y="739820"/>
                      <a:pt x="235601" y="745182"/>
                    </a:cubicBezTo>
                    <a:cubicBezTo>
                      <a:pt x="229295" y="744954"/>
                      <a:pt x="218170" y="738029"/>
                      <a:pt x="214751" y="733581"/>
                    </a:cubicBezTo>
                    <a:cubicBezTo>
                      <a:pt x="216732" y="735048"/>
                      <a:pt x="216256" y="734076"/>
                      <a:pt x="217237" y="733552"/>
                    </a:cubicBezTo>
                    <a:cubicBezTo>
                      <a:pt x="208369" y="725704"/>
                      <a:pt x="210779" y="733133"/>
                      <a:pt x="203073" y="729190"/>
                    </a:cubicBezTo>
                    <a:cubicBezTo>
                      <a:pt x="203359" y="724103"/>
                      <a:pt x="188595" y="716969"/>
                      <a:pt x="183747" y="710540"/>
                    </a:cubicBezTo>
                    <a:cubicBezTo>
                      <a:pt x="183747" y="710540"/>
                      <a:pt x="180442" y="710149"/>
                      <a:pt x="177432" y="709330"/>
                    </a:cubicBezTo>
                    <a:cubicBezTo>
                      <a:pt x="174336" y="708587"/>
                      <a:pt x="171231" y="707835"/>
                      <a:pt x="171231" y="707835"/>
                    </a:cubicBezTo>
                    <a:cubicBezTo>
                      <a:pt x="178489" y="709006"/>
                      <a:pt x="164078" y="699396"/>
                      <a:pt x="165249" y="695471"/>
                    </a:cubicBezTo>
                    <a:cubicBezTo>
                      <a:pt x="157467" y="692023"/>
                      <a:pt x="148466" y="691290"/>
                      <a:pt x="140980" y="681041"/>
                    </a:cubicBezTo>
                    <a:cubicBezTo>
                      <a:pt x="145961" y="683413"/>
                      <a:pt x="135493" y="670544"/>
                      <a:pt x="138408" y="667706"/>
                    </a:cubicBezTo>
                    <a:cubicBezTo>
                      <a:pt x="135588" y="663153"/>
                      <a:pt x="132226" y="659733"/>
                      <a:pt x="128578" y="656819"/>
                    </a:cubicBezTo>
                    <a:cubicBezTo>
                      <a:pt x="125225" y="653656"/>
                      <a:pt x="121587" y="651009"/>
                      <a:pt x="117977" y="648313"/>
                    </a:cubicBezTo>
                    <a:cubicBezTo>
                      <a:pt x="110890" y="642874"/>
                      <a:pt x="103480" y="637416"/>
                      <a:pt x="100336" y="627329"/>
                    </a:cubicBezTo>
                    <a:cubicBezTo>
                      <a:pt x="101470" y="627348"/>
                      <a:pt x="105794" y="629311"/>
                      <a:pt x="103584" y="623748"/>
                    </a:cubicBezTo>
                    <a:cubicBezTo>
                      <a:pt x="100222" y="620443"/>
                      <a:pt x="96412" y="613271"/>
                      <a:pt x="93478" y="609270"/>
                    </a:cubicBezTo>
                    <a:lnTo>
                      <a:pt x="93659" y="609346"/>
                    </a:lnTo>
                    <a:lnTo>
                      <a:pt x="93431" y="609184"/>
                    </a:lnTo>
                    <a:cubicBezTo>
                      <a:pt x="91983" y="607232"/>
                      <a:pt x="90764" y="606174"/>
                      <a:pt x="89878" y="606613"/>
                    </a:cubicBezTo>
                    <a:cubicBezTo>
                      <a:pt x="85982" y="603955"/>
                      <a:pt x="82496" y="602193"/>
                      <a:pt x="78657" y="599374"/>
                    </a:cubicBezTo>
                    <a:cubicBezTo>
                      <a:pt x="75057" y="596411"/>
                      <a:pt x="71047" y="592430"/>
                      <a:pt x="65789" y="585400"/>
                    </a:cubicBezTo>
                    <a:cubicBezTo>
                      <a:pt x="62236" y="588496"/>
                      <a:pt x="69971" y="601145"/>
                      <a:pt x="74514" y="605812"/>
                    </a:cubicBezTo>
                    <a:lnTo>
                      <a:pt x="81315" y="608213"/>
                    </a:lnTo>
                    <a:cubicBezTo>
                      <a:pt x="77924" y="616185"/>
                      <a:pt x="90364" y="620814"/>
                      <a:pt x="90383" y="625358"/>
                    </a:cubicBezTo>
                    <a:cubicBezTo>
                      <a:pt x="84239" y="623186"/>
                      <a:pt x="77638" y="615347"/>
                      <a:pt x="70933" y="606384"/>
                    </a:cubicBezTo>
                    <a:cubicBezTo>
                      <a:pt x="64741" y="597126"/>
                      <a:pt x="59007" y="586486"/>
                      <a:pt x="52721" y="579314"/>
                    </a:cubicBezTo>
                    <a:cubicBezTo>
                      <a:pt x="52159" y="585667"/>
                      <a:pt x="54340" y="594554"/>
                      <a:pt x="57988" y="604212"/>
                    </a:cubicBezTo>
                    <a:cubicBezTo>
                      <a:pt x="61484" y="613947"/>
                      <a:pt x="68028" y="623538"/>
                      <a:pt x="73762" y="632597"/>
                    </a:cubicBezTo>
                    <a:lnTo>
                      <a:pt x="71237" y="623081"/>
                    </a:lnTo>
                    <a:lnTo>
                      <a:pt x="77124" y="632568"/>
                    </a:lnTo>
                    <a:lnTo>
                      <a:pt x="75743" y="620805"/>
                    </a:lnTo>
                    <a:cubicBezTo>
                      <a:pt x="80620" y="630063"/>
                      <a:pt x="85792" y="637512"/>
                      <a:pt x="91392" y="645084"/>
                    </a:cubicBezTo>
                    <a:cubicBezTo>
                      <a:pt x="84611" y="636302"/>
                      <a:pt x="88402" y="628758"/>
                      <a:pt x="90592" y="634702"/>
                    </a:cubicBezTo>
                    <a:cubicBezTo>
                      <a:pt x="93707" y="647322"/>
                      <a:pt x="100470" y="643265"/>
                      <a:pt x="105642" y="650828"/>
                    </a:cubicBezTo>
                    <a:cubicBezTo>
                      <a:pt x="102899" y="646456"/>
                      <a:pt x="99003" y="641074"/>
                      <a:pt x="103718" y="642960"/>
                    </a:cubicBezTo>
                    <a:cubicBezTo>
                      <a:pt x="110252" y="660676"/>
                      <a:pt x="115386" y="662886"/>
                      <a:pt x="122272" y="678898"/>
                    </a:cubicBezTo>
                    <a:cubicBezTo>
                      <a:pt x="126663" y="672230"/>
                      <a:pt x="136865" y="693795"/>
                      <a:pt x="143113" y="691175"/>
                    </a:cubicBezTo>
                    <a:lnTo>
                      <a:pt x="138427" y="685108"/>
                    </a:lnTo>
                    <a:cubicBezTo>
                      <a:pt x="138427" y="685108"/>
                      <a:pt x="141989" y="687261"/>
                      <a:pt x="145542" y="689413"/>
                    </a:cubicBezTo>
                    <a:cubicBezTo>
                      <a:pt x="149114" y="691518"/>
                      <a:pt x="152972" y="693271"/>
                      <a:pt x="152972" y="693271"/>
                    </a:cubicBezTo>
                    <a:cubicBezTo>
                      <a:pt x="159601" y="707892"/>
                      <a:pt x="138665" y="688909"/>
                      <a:pt x="152495" y="707597"/>
                    </a:cubicBezTo>
                    <a:cubicBezTo>
                      <a:pt x="167764" y="722494"/>
                      <a:pt x="172403" y="716131"/>
                      <a:pt x="185928" y="725351"/>
                    </a:cubicBezTo>
                    <a:cubicBezTo>
                      <a:pt x="182375" y="725551"/>
                      <a:pt x="177356" y="724446"/>
                      <a:pt x="171869" y="722227"/>
                    </a:cubicBezTo>
                    <a:cubicBezTo>
                      <a:pt x="166507" y="719855"/>
                      <a:pt x="161030" y="715940"/>
                      <a:pt x="156039" y="711407"/>
                    </a:cubicBezTo>
                    <a:lnTo>
                      <a:pt x="160649" y="718560"/>
                    </a:lnTo>
                    <a:cubicBezTo>
                      <a:pt x="155753" y="717598"/>
                      <a:pt x="141875" y="704691"/>
                      <a:pt x="135531" y="697776"/>
                    </a:cubicBezTo>
                    <a:cubicBezTo>
                      <a:pt x="142808" y="701472"/>
                      <a:pt x="141846" y="699824"/>
                      <a:pt x="138760" y="696414"/>
                    </a:cubicBezTo>
                    <a:cubicBezTo>
                      <a:pt x="135827" y="692842"/>
                      <a:pt x="130902" y="687280"/>
                      <a:pt x="130073" y="683308"/>
                    </a:cubicBezTo>
                    <a:cubicBezTo>
                      <a:pt x="125911" y="685337"/>
                      <a:pt x="133160" y="692271"/>
                      <a:pt x="122596" y="685946"/>
                    </a:cubicBezTo>
                    <a:cubicBezTo>
                      <a:pt x="130292" y="693938"/>
                      <a:pt x="131093" y="695367"/>
                      <a:pt x="140227" y="706206"/>
                    </a:cubicBezTo>
                    <a:cubicBezTo>
                      <a:pt x="129864" y="695024"/>
                      <a:pt x="122996" y="692090"/>
                      <a:pt x="115748" y="689861"/>
                    </a:cubicBezTo>
                    <a:cubicBezTo>
                      <a:pt x="112214" y="688670"/>
                      <a:pt x="108776" y="687508"/>
                      <a:pt x="105251" y="685194"/>
                    </a:cubicBezTo>
                    <a:cubicBezTo>
                      <a:pt x="101641" y="682955"/>
                      <a:pt x="98108" y="679422"/>
                      <a:pt x="94812" y="673278"/>
                    </a:cubicBezTo>
                    <a:cubicBezTo>
                      <a:pt x="103984" y="682070"/>
                      <a:pt x="97155" y="665772"/>
                      <a:pt x="98031" y="663324"/>
                    </a:cubicBezTo>
                    <a:cubicBezTo>
                      <a:pt x="94097" y="659000"/>
                      <a:pt x="86163" y="650104"/>
                      <a:pt x="82353" y="646779"/>
                    </a:cubicBezTo>
                    <a:lnTo>
                      <a:pt x="79734" y="654028"/>
                    </a:lnTo>
                    <a:cubicBezTo>
                      <a:pt x="73657" y="648484"/>
                      <a:pt x="73323" y="642169"/>
                      <a:pt x="72200" y="636197"/>
                    </a:cubicBezTo>
                    <a:cubicBezTo>
                      <a:pt x="71114" y="630158"/>
                      <a:pt x="69571" y="624281"/>
                      <a:pt x="61989" y="618090"/>
                    </a:cubicBezTo>
                    <a:cubicBezTo>
                      <a:pt x="57407" y="617947"/>
                      <a:pt x="69218" y="632587"/>
                      <a:pt x="66875" y="630120"/>
                    </a:cubicBezTo>
                    <a:cubicBezTo>
                      <a:pt x="49854" y="610765"/>
                      <a:pt x="55883" y="596945"/>
                      <a:pt x="50768" y="575580"/>
                    </a:cubicBezTo>
                    <a:cubicBezTo>
                      <a:pt x="48597" y="575171"/>
                      <a:pt x="44587" y="577247"/>
                      <a:pt x="38700" y="571275"/>
                    </a:cubicBezTo>
                    <a:cubicBezTo>
                      <a:pt x="43167" y="572037"/>
                      <a:pt x="42824" y="566065"/>
                      <a:pt x="48692" y="572923"/>
                    </a:cubicBezTo>
                    <a:cubicBezTo>
                      <a:pt x="47377" y="565588"/>
                      <a:pt x="41948" y="558492"/>
                      <a:pt x="38252" y="552920"/>
                    </a:cubicBezTo>
                    <a:cubicBezTo>
                      <a:pt x="41424" y="568122"/>
                      <a:pt x="30899" y="548958"/>
                      <a:pt x="27727" y="546910"/>
                    </a:cubicBezTo>
                    <a:cubicBezTo>
                      <a:pt x="25622" y="539118"/>
                      <a:pt x="32204" y="548015"/>
                      <a:pt x="34928" y="552215"/>
                    </a:cubicBezTo>
                    <a:cubicBezTo>
                      <a:pt x="33680" y="545805"/>
                      <a:pt x="36547" y="537004"/>
                      <a:pt x="29832" y="535337"/>
                    </a:cubicBezTo>
                    <a:cubicBezTo>
                      <a:pt x="33642" y="533994"/>
                      <a:pt x="45939" y="548672"/>
                      <a:pt x="50892" y="558969"/>
                    </a:cubicBezTo>
                    <a:lnTo>
                      <a:pt x="48825" y="551463"/>
                    </a:lnTo>
                    <a:cubicBezTo>
                      <a:pt x="52607" y="555749"/>
                      <a:pt x="52388" y="556854"/>
                      <a:pt x="54473" y="564293"/>
                    </a:cubicBezTo>
                    <a:cubicBezTo>
                      <a:pt x="54769" y="556073"/>
                      <a:pt x="58283" y="555559"/>
                      <a:pt x="61560" y="556082"/>
                    </a:cubicBezTo>
                    <a:cubicBezTo>
                      <a:pt x="61341" y="557206"/>
                      <a:pt x="60484" y="555930"/>
                      <a:pt x="60255" y="557016"/>
                    </a:cubicBezTo>
                    <a:cubicBezTo>
                      <a:pt x="61351" y="563112"/>
                      <a:pt x="64132" y="566989"/>
                      <a:pt x="65608" y="564826"/>
                    </a:cubicBezTo>
                    <a:cubicBezTo>
                      <a:pt x="72666" y="567655"/>
                      <a:pt x="65637" y="555806"/>
                      <a:pt x="66932" y="550987"/>
                    </a:cubicBezTo>
                    <a:cubicBezTo>
                      <a:pt x="65542" y="548262"/>
                      <a:pt x="64151" y="545538"/>
                      <a:pt x="62789" y="542871"/>
                    </a:cubicBezTo>
                    <a:cubicBezTo>
                      <a:pt x="62789" y="542871"/>
                      <a:pt x="55988" y="536937"/>
                      <a:pt x="49178" y="531003"/>
                    </a:cubicBezTo>
                    <a:cubicBezTo>
                      <a:pt x="42691" y="524802"/>
                      <a:pt x="36586" y="518078"/>
                      <a:pt x="36586" y="518078"/>
                    </a:cubicBezTo>
                    <a:cubicBezTo>
                      <a:pt x="31328" y="505181"/>
                      <a:pt x="33318" y="498228"/>
                      <a:pt x="34223" y="487674"/>
                    </a:cubicBezTo>
                    <a:lnTo>
                      <a:pt x="29185" y="485759"/>
                    </a:lnTo>
                    <a:cubicBezTo>
                      <a:pt x="27784" y="473786"/>
                      <a:pt x="27613" y="462518"/>
                      <a:pt x="34604" y="469195"/>
                    </a:cubicBezTo>
                    <a:cubicBezTo>
                      <a:pt x="33118" y="469834"/>
                      <a:pt x="33728" y="471329"/>
                      <a:pt x="33890" y="473891"/>
                    </a:cubicBezTo>
                    <a:cubicBezTo>
                      <a:pt x="34566" y="474129"/>
                      <a:pt x="35100" y="474634"/>
                      <a:pt x="35576" y="475310"/>
                    </a:cubicBezTo>
                    <a:cubicBezTo>
                      <a:pt x="35881" y="475510"/>
                      <a:pt x="36176" y="475596"/>
                      <a:pt x="36471" y="475758"/>
                    </a:cubicBezTo>
                    <a:cubicBezTo>
                      <a:pt x="33023" y="463518"/>
                      <a:pt x="30880" y="455879"/>
                      <a:pt x="30670" y="455156"/>
                    </a:cubicBezTo>
                    <a:cubicBezTo>
                      <a:pt x="40548" y="475434"/>
                      <a:pt x="39253" y="455165"/>
                      <a:pt x="48025" y="457765"/>
                    </a:cubicBezTo>
                    <a:cubicBezTo>
                      <a:pt x="48025" y="457765"/>
                      <a:pt x="47663" y="456499"/>
                      <a:pt x="47130" y="454603"/>
                    </a:cubicBezTo>
                    <a:cubicBezTo>
                      <a:pt x="46558" y="452708"/>
                      <a:pt x="45853" y="450174"/>
                      <a:pt x="45463" y="447593"/>
                    </a:cubicBezTo>
                    <a:cubicBezTo>
                      <a:pt x="44510" y="442440"/>
                      <a:pt x="43558" y="437287"/>
                      <a:pt x="43558" y="437287"/>
                    </a:cubicBezTo>
                    <a:cubicBezTo>
                      <a:pt x="41605" y="450155"/>
                      <a:pt x="39519" y="437830"/>
                      <a:pt x="38167" y="433315"/>
                    </a:cubicBezTo>
                    <a:cubicBezTo>
                      <a:pt x="42872" y="431838"/>
                      <a:pt x="37014" y="416351"/>
                      <a:pt x="37890" y="408874"/>
                    </a:cubicBezTo>
                    <a:lnTo>
                      <a:pt x="38824" y="409426"/>
                    </a:lnTo>
                    <a:cubicBezTo>
                      <a:pt x="40748" y="402597"/>
                      <a:pt x="40881" y="390700"/>
                      <a:pt x="40072" y="382070"/>
                    </a:cubicBezTo>
                    <a:cubicBezTo>
                      <a:pt x="38567" y="382394"/>
                      <a:pt x="31204" y="370688"/>
                      <a:pt x="27803" y="364706"/>
                    </a:cubicBezTo>
                    <a:cubicBezTo>
                      <a:pt x="24079" y="379584"/>
                      <a:pt x="23546" y="370497"/>
                      <a:pt x="20345" y="371383"/>
                    </a:cubicBezTo>
                    <a:cubicBezTo>
                      <a:pt x="20650" y="369812"/>
                      <a:pt x="21250" y="366992"/>
                      <a:pt x="20669" y="366592"/>
                    </a:cubicBezTo>
                    <a:cubicBezTo>
                      <a:pt x="19669" y="364287"/>
                      <a:pt x="18479" y="369402"/>
                      <a:pt x="16878" y="369688"/>
                    </a:cubicBezTo>
                    <a:cubicBezTo>
                      <a:pt x="18021" y="386366"/>
                      <a:pt x="17888" y="403330"/>
                      <a:pt x="24108" y="409940"/>
                    </a:cubicBezTo>
                    <a:cubicBezTo>
                      <a:pt x="27270" y="405044"/>
                      <a:pt x="21669" y="401435"/>
                      <a:pt x="23908" y="395920"/>
                    </a:cubicBezTo>
                    <a:cubicBezTo>
                      <a:pt x="25898" y="400015"/>
                      <a:pt x="26565" y="404568"/>
                      <a:pt x="26651" y="409797"/>
                    </a:cubicBezTo>
                    <a:cubicBezTo>
                      <a:pt x="26841" y="415027"/>
                      <a:pt x="27051" y="420904"/>
                      <a:pt x="27289" y="427571"/>
                    </a:cubicBezTo>
                    <a:lnTo>
                      <a:pt x="23603" y="432134"/>
                    </a:lnTo>
                    <a:lnTo>
                      <a:pt x="26432" y="445497"/>
                    </a:lnTo>
                    <a:cubicBezTo>
                      <a:pt x="24070" y="440030"/>
                      <a:pt x="20155" y="443764"/>
                      <a:pt x="18650" y="429428"/>
                    </a:cubicBezTo>
                    <a:cubicBezTo>
                      <a:pt x="15059" y="431448"/>
                      <a:pt x="20203" y="443649"/>
                      <a:pt x="19488" y="452508"/>
                    </a:cubicBezTo>
                    <a:cubicBezTo>
                      <a:pt x="19488" y="452508"/>
                      <a:pt x="20898" y="453498"/>
                      <a:pt x="22298" y="454479"/>
                    </a:cubicBezTo>
                    <a:cubicBezTo>
                      <a:pt x="23746" y="455451"/>
                      <a:pt x="25203" y="456413"/>
                      <a:pt x="25203" y="456413"/>
                    </a:cubicBezTo>
                    <a:cubicBezTo>
                      <a:pt x="22069" y="454975"/>
                      <a:pt x="24279" y="473748"/>
                      <a:pt x="18402" y="460937"/>
                    </a:cubicBezTo>
                    <a:cubicBezTo>
                      <a:pt x="18402" y="460937"/>
                      <a:pt x="17936" y="459604"/>
                      <a:pt x="17250" y="457613"/>
                    </a:cubicBezTo>
                    <a:cubicBezTo>
                      <a:pt x="16507" y="455622"/>
                      <a:pt x="15640" y="452946"/>
                      <a:pt x="15040" y="450231"/>
                    </a:cubicBezTo>
                    <a:cubicBezTo>
                      <a:pt x="13678" y="444802"/>
                      <a:pt x="12316" y="439363"/>
                      <a:pt x="12316" y="439363"/>
                    </a:cubicBezTo>
                    <a:lnTo>
                      <a:pt x="9115" y="445802"/>
                    </a:lnTo>
                    <a:lnTo>
                      <a:pt x="7144" y="426971"/>
                    </a:lnTo>
                    <a:lnTo>
                      <a:pt x="10039" y="431314"/>
                    </a:lnTo>
                    <a:cubicBezTo>
                      <a:pt x="5239" y="401120"/>
                      <a:pt x="19183" y="422370"/>
                      <a:pt x="14259" y="392224"/>
                    </a:cubicBezTo>
                    <a:cubicBezTo>
                      <a:pt x="8687" y="382518"/>
                      <a:pt x="7610" y="371907"/>
                      <a:pt x="12383" y="353619"/>
                    </a:cubicBezTo>
                    <a:cubicBezTo>
                      <a:pt x="11773" y="367192"/>
                      <a:pt x="16564" y="355581"/>
                      <a:pt x="19421" y="361039"/>
                    </a:cubicBezTo>
                    <a:cubicBezTo>
                      <a:pt x="24022" y="348009"/>
                      <a:pt x="19612" y="342741"/>
                      <a:pt x="18317" y="335217"/>
                    </a:cubicBezTo>
                    <a:cubicBezTo>
                      <a:pt x="22127" y="332378"/>
                      <a:pt x="25156" y="330511"/>
                      <a:pt x="22812" y="342360"/>
                    </a:cubicBezTo>
                    <a:cubicBezTo>
                      <a:pt x="29480" y="345085"/>
                      <a:pt x="23898" y="326387"/>
                      <a:pt x="31642" y="326863"/>
                    </a:cubicBezTo>
                    <a:cubicBezTo>
                      <a:pt x="36376" y="307728"/>
                      <a:pt x="32785" y="298507"/>
                      <a:pt x="30756" y="288449"/>
                    </a:cubicBezTo>
                    <a:cubicBezTo>
                      <a:pt x="29413" y="278705"/>
                      <a:pt x="29270" y="267703"/>
                      <a:pt x="42224" y="247129"/>
                    </a:cubicBezTo>
                    <a:lnTo>
                      <a:pt x="44110" y="249873"/>
                    </a:lnTo>
                    <a:cubicBezTo>
                      <a:pt x="48901" y="235519"/>
                      <a:pt x="54112" y="224689"/>
                      <a:pt x="59360" y="214297"/>
                    </a:cubicBezTo>
                    <a:cubicBezTo>
                      <a:pt x="65322" y="204277"/>
                      <a:pt x="71523" y="194771"/>
                      <a:pt x="77905" y="182188"/>
                    </a:cubicBezTo>
                    <a:cubicBezTo>
                      <a:pt x="77905" y="182188"/>
                      <a:pt x="79010" y="181274"/>
                      <a:pt x="80667" y="179893"/>
                    </a:cubicBezTo>
                    <a:cubicBezTo>
                      <a:pt x="82448" y="178616"/>
                      <a:pt x="84820" y="176921"/>
                      <a:pt x="87192" y="175225"/>
                    </a:cubicBezTo>
                    <a:cubicBezTo>
                      <a:pt x="91935" y="171920"/>
                      <a:pt x="96669" y="168624"/>
                      <a:pt x="96669" y="168624"/>
                    </a:cubicBezTo>
                    <a:cubicBezTo>
                      <a:pt x="94621" y="173244"/>
                      <a:pt x="91469" y="186722"/>
                      <a:pt x="97946" y="183912"/>
                    </a:cubicBezTo>
                    <a:cubicBezTo>
                      <a:pt x="85592" y="187960"/>
                      <a:pt x="82496" y="199285"/>
                      <a:pt x="73066" y="206791"/>
                    </a:cubicBezTo>
                    <a:cubicBezTo>
                      <a:pt x="74143" y="208744"/>
                      <a:pt x="77724" y="205515"/>
                      <a:pt x="79772" y="204429"/>
                    </a:cubicBezTo>
                    <a:cubicBezTo>
                      <a:pt x="76267" y="210192"/>
                      <a:pt x="71438" y="211392"/>
                      <a:pt x="68180" y="219869"/>
                    </a:cubicBezTo>
                    <a:cubicBezTo>
                      <a:pt x="69533" y="220078"/>
                      <a:pt x="76305" y="212725"/>
                      <a:pt x="73276" y="219412"/>
                    </a:cubicBezTo>
                    <a:cubicBezTo>
                      <a:pt x="73276" y="219412"/>
                      <a:pt x="70818" y="221507"/>
                      <a:pt x="68504" y="223727"/>
                    </a:cubicBezTo>
                    <a:cubicBezTo>
                      <a:pt x="66151" y="225946"/>
                      <a:pt x="63798" y="228165"/>
                      <a:pt x="63798" y="228165"/>
                    </a:cubicBezTo>
                    <a:cubicBezTo>
                      <a:pt x="58626" y="243891"/>
                      <a:pt x="70133" y="240129"/>
                      <a:pt x="60122" y="256264"/>
                    </a:cubicBezTo>
                    <a:cubicBezTo>
                      <a:pt x="57855" y="251530"/>
                      <a:pt x="55597" y="242538"/>
                      <a:pt x="57988" y="235338"/>
                    </a:cubicBezTo>
                    <a:cubicBezTo>
                      <a:pt x="53340" y="242958"/>
                      <a:pt x="60912" y="223603"/>
                      <a:pt x="55207" y="229823"/>
                    </a:cubicBezTo>
                    <a:cubicBezTo>
                      <a:pt x="55350" y="244101"/>
                      <a:pt x="47387" y="247263"/>
                      <a:pt x="45320" y="264789"/>
                    </a:cubicBezTo>
                    <a:cubicBezTo>
                      <a:pt x="45225" y="262617"/>
                      <a:pt x="44301" y="261693"/>
                      <a:pt x="45415" y="257626"/>
                    </a:cubicBezTo>
                    <a:lnTo>
                      <a:pt x="34490" y="280019"/>
                    </a:lnTo>
                    <a:cubicBezTo>
                      <a:pt x="37205" y="277695"/>
                      <a:pt x="36376" y="282839"/>
                      <a:pt x="35633" y="288420"/>
                    </a:cubicBezTo>
                    <a:cubicBezTo>
                      <a:pt x="35004" y="294059"/>
                      <a:pt x="35071" y="300317"/>
                      <a:pt x="37805" y="299917"/>
                    </a:cubicBezTo>
                    <a:cubicBezTo>
                      <a:pt x="39834" y="293764"/>
                      <a:pt x="41377" y="289678"/>
                      <a:pt x="42691" y="286544"/>
                    </a:cubicBezTo>
                    <a:cubicBezTo>
                      <a:pt x="43891" y="283382"/>
                      <a:pt x="44615" y="281096"/>
                      <a:pt x="45396" y="278714"/>
                    </a:cubicBezTo>
                    <a:cubicBezTo>
                      <a:pt x="46977" y="273961"/>
                      <a:pt x="48806" y="268751"/>
                      <a:pt x="55321" y="255550"/>
                    </a:cubicBezTo>
                    <a:cubicBezTo>
                      <a:pt x="53483" y="263836"/>
                      <a:pt x="54788" y="275762"/>
                      <a:pt x="57769" y="281943"/>
                    </a:cubicBezTo>
                    <a:cubicBezTo>
                      <a:pt x="57483" y="282105"/>
                      <a:pt x="57188" y="282439"/>
                      <a:pt x="56798" y="283239"/>
                    </a:cubicBezTo>
                    <a:cubicBezTo>
                      <a:pt x="60217" y="289020"/>
                      <a:pt x="63056" y="285306"/>
                      <a:pt x="71590" y="288401"/>
                    </a:cubicBezTo>
                    <a:cubicBezTo>
                      <a:pt x="70094" y="274476"/>
                      <a:pt x="77048" y="268056"/>
                      <a:pt x="80486" y="253330"/>
                    </a:cubicBezTo>
                    <a:cubicBezTo>
                      <a:pt x="77372" y="248730"/>
                      <a:pt x="70561" y="258483"/>
                      <a:pt x="69218" y="266103"/>
                    </a:cubicBezTo>
                    <a:cubicBezTo>
                      <a:pt x="69218" y="266103"/>
                      <a:pt x="69313" y="265246"/>
                      <a:pt x="69466" y="263951"/>
                    </a:cubicBezTo>
                    <a:cubicBezTo>
                      <a:pt x="69590" y="262646"/>
                      <a:pt x="69828" y="260931"/>
                      <a:pt x="70218" y="259274"/>
                    </a:cubicBezTo>
                    <a:cubicBezTo>
                      <a:pt x="70914" y="255912"/>
                      <a:pt x="71599" y="252549"/>
                      <a:pt x="71599" y="252549"/>
                    </a:cubicBezTo>
                    <a:lnTo>
                      <a:pt x="72552" y="255864"/>
                    </a:lnTo>
                    <a:cubicBezTo>
                      <a:pt x="72552" y="255864"/>
                      <a:pt x="76600" y="248396"/>
                      <a:pt x="80658" y="240919"/>
                    </a:cubicBezTo>
                    <a:cubicBezTo>
                      <a:pt x="82696" y="237204"/>
                      <a:pt x="84725" y="233490"/>
                      <a:pt x="86249" y="230708"/>
                    </a:cubicBezTo>
                    <a:cubicBezTo>
                      <a:pt x="87697" y="227889"/>
                      <a:pt x="89011" y="226203"/>
                      <a:pt x="89011" y="226203"/>
                    </a:cubicBezTo>
                    <a:cubicBezTo>
                      <a:pt x="85992" y="231861"/>
                      <a:pt x="87906" y="235328"/>
                      <a:pt x="88306" y="239233"/>
                    </a:cubicBezTo>
                    <a:cubicBezTo>
                      <a:pt x="90421" y="235480"/>
                      <a:pt x="93202" y="232128"/>
                      <a:pt x="96926" y="229070"/>
                    </a:cubicBezTo>
                    <a:cubicBezTo>
                      <a:pt x="92288" y="227575"/>
                      <a:pt x="89668" y="225441"/>
                      <a:pt x="91945" y="221841"/>
                    </a:cubicBezTo>
                    <a:cubicBezTo>
                      <a:pt x="98050" y="212811"/>
                      <a:pt x="103603" y="206315"/>
                      <a:pt x="108652" y="201667"/>
                    </a:cubicBezTo>
                    <a:cubicBezTo>
                      <a:pt x="113776" y="197066"/>
                      <a:pt x="119005" y="194704"/>
                      <a:pt x="123434" y="193104"/>
                    </a:cubicBezTo>
                    <a:cubicBezTo>
                      <a:pt x="123835" y="192389"/>
                      <a:pt x="124273" y="191580"/>
                      <a:pt x="124635" y="190932"/>
                    </a:cubicBezTo>
                    <a:cubicBezTo>
                      <a:pt x="118558" y="190970"/>
                      <a:pt x="126644" y="173539"/>
                      <a:pt x="127064" y="164976"/>
                    </a:cubicBezTo>
                    <a:cubicBezTo>
                      <a:pt x="130712" y="168424"/>
                      <a:pt x="136893" y="158566"/>
                      <a:pt x="143008" y="155670"/>
                    </a:cubicBezTo>
                    <a:cubicBezTo>
                      <a:pt x="140980" y="149327"/>
                      <a:pt x="132150" y="147193"/>
                      <a:pt x="123234" y="150022"/>
                    </a:cubicBezTo>
                    <a:cubicBezTo>
                      <a:pt x="117043" y="164748"/>
                      <a:pt x="121625" y="159842"/>
                      <a:pt x="123053" y="170101"/>
                    </a:cubicBezTo>
                    <a:lnTo>
                      <a:pt x="112890" y="192008"/>
                    </a:lnTo>
                    <a:lnTo>
                      <a:pt x="112300" y="185103"/>
                    </a:lnTo>
                    <a:cubicBezTo>
                      <a:pt x="103203" y="193275"/>
                      <a:pt x="102603" y="206486"/>
                      <a:pt x="98022" y="202486"/>
                    </a:cubicBezTo>
                    <a:cubicBezTo>
                      <a:pt x="98050" y="198762"/>
                      <a:pt x="99717" y="194818"/>
                      <a:pt x="101870" y="191218"/>
                    </a:cubicBezTo>
                    <a:cubicBezTo>
                      <a:pt x="104042" y="187617"/>
                      <a:pt x="106213" y="184036"/>
                      <a:pt x="106490" y="180321"/>
                    </a:cubicBezTo>
                    <a:lnTo>
                      <a:pt x="99927" y="185484"/>
                    </a:lnTo>
                    <a:cubicBezTo>
                      <a:pt x="103642" y="170634"/>
                      <a:pt x="108814" y="182988"/>
                      <a:pt x="115776" y="166881"/>
                    </a:cubicBezTo>
                    <a:cubicBezTo>
                      <a:pt x="108023" y="168786"/>
                      <a:pt x="116348" y="165376"/>
                      <a:pt x="118272" y="157433"/>
                    </a:cubicBezTo>
                    <a:cubicBezTo>
                      <a:pt x="111776" y="159842"/>
                      <a:pt x="101127" y="182598"/>
                      <a:pt x="97250" y="173301"/>
                    </a:cubicBezTo>
                    <a:cubicBezTo>
                      <a:pt x="98460" y="168510"/>
                      <a:pt x="105127" y="163833"/>
                      <a:pt x="111452" y="158671"/>
                    </a:cubicBezTo>
                    <a:cubicBezTo>
                      <a:pt x="117739" y="153442"/>
                      <a:pt x="124654" y="148546"/>
                      <a:pt x="125378" y="141116"/>
                    </a:cubicBezTo>
                    <a:lnTo>
                      <a:pt x="125711" y="142212"/>
                    </a:lnTo>
                    <a:cubicBezTo>
                      <a:pt x="132074" y="136030"/>
                      <a:pt x="135417" y="130982"/>
                      <a:pt x="137493" y="126533"/>
                    </a:cubicBezTo>
                    <a:cubicBezTo>
                      <a:pt x="139617" y="122133"/>
                      <a:pt x="140760" y="118656"/>
                      <a:pt x="142132" y="115208"/>
                    </a:cubicBezTo>
                    <a:cubicBezTo>
                      <a:pt x="149685" y="112084"/>
                      <a:pt x="154838" y="102083"/>
                      <a:pt x="160877" y="96244"/>
                    </a:cubicBezTo>
                    <a:lnTo>
                      <a:pt x="162344" y="98311"/>
                    </a:lnTo>
                    <a:cubicBezTo>
                      <a:pt x="162344" y="98311"/>
                      <a:pt x="164249" y="96034"/>
                      <a:pt x="166478" y="94139"/>
                    </a:cubicBezTo>
                    <a:cubicBezTo>
                      <a:pt x="168650" y="92167"/>
                      <a:pt x="170821" y="90186"/>
                      <a:pt x="170821" y="90186"/>
                    </a:cubicBezTo>
                    <a:cubicBezTo>
                      <a:pt x="169097" y="96939"/>
                      <a:pt x="160058" y="98644"/>
                      <a:pt x="153048" y="105998"/>
                    </a:cubicBezTo>
                    <a:lnTo>
                      <a:pt x="157077" y="108655"/>
                    </a:lnTo>
                    <a:cubicBezTo>
                      <a:pt x="144904" y="112360"/>
                      <a:pt x="144637" y="123524"/>
                      <a:pt x="141532" y="132601"/>
                    </a:cubicBezTo>
                    <a:cubicBezTo>
                      <a:pt x="147685" y="120628"/>
                      <a:pt x="168688" y="109150"/>
                      <a:pt x="164983" y="100073"/>
                    </a:cubicBezTo>
                    <a:cubicBezTo>
                      <a:pt x="164887" y="99921"/>
                      <a:pt x="174193" y="98740"/>
                      <a:pt x="174193" y="98740"/>
                    </a:cubicBezTo>
                    <a:lnTo>
                      <a:pt x="176165" y="95110"/>
                    </a:lnTo>
                    <a:cubicBezTo>
                      <a:pt x="183137" y="94415"/>
                      <a:pt x="181489" y="102216"/>
                      <a:pt x="173526" y="110084"/>
                    </a:cubicBezTo>
                    <a:cubicBezTo>
                      <a:pt x="171317" y="110484"/>
                      <a:pt x="170212" y="110693"/>
                      <a:pt x="170021" y="109550"/>
                    </a:cubicBezTo>
                    <a:cubicBezTo>
                      <a:pt x="167459" y="114665"/>
                      <a:pt x="166345" y="120552"/>
                      <a:pt x="156362" y="128210"/>
                    </a:cubicBezTo>
                    <a:lnTo>
                      <a:pt x="159639" y="121876"/>
                    </a:lnTo>
                    <a:cubicBezTo>
                      <a:pt x="147418" y="131877"/>
                      <a:pt x="139313" y="144012"/>
                      <a:pt x="139170" y="151003"/>
                    </a:cubicBezTo>
                    <a:cubicBezTo>
                      <a:pt x="143227" y="147155"/>
                      <a:pt x="147257" y="143326"/>
                      <a:pt x="151257" y="139526"/>
                    </a:cubicBezTo>
                    <a:cubicBezTo>
                      <a:pt x="155458" y="135944"/>
                      <a:pt x="159629" y="132391"/>
                      <a:pt x="163773" y="128867"/>
                    </a:cubicBezTo>
                    <a:cubicBezTo>
                      <a:pt x="172107" y="121895"/>
                      <a:pt x="179680" y="114341"/>
                      <a:pt x="188224" y="108303"/>
                    </a:cubicBezTo>
                    <a:cubicBezTo>
                      <a:pt x="186633" y="96282"/>
                      <a:pt x="189224" y="86948"/>
                      <a:pt x="186204" y="76965"/>
                    </a:cubicBezTo>
                    <a:cubicBezTo>
                      <a:pt x="188957" y="74394"/>
                      <a:pt x="191938" y="71536"/>
                      <a:pt x="195243" y="68879"/>
                    </a:cubicBezTo>
                    <a:cubicBezTo>
                      <a:pt x="198653" y="66393"/>
                      <a:pt x="202254" y="63907"/>
                      <a:pt x="205892" y="61621"/>
                    </a:cubicBezTo>
                    <a:cubicBezTo>
                      <a:pt x="213179" y="57030"/>
                      <a:pt x="220656" y="53181"/>
                      <a:pt x="227095" y="51429"/>
                    </a:cubicBezTo>
                    <a:lnTo>
                      <a:pt x="227009" y="53724"/>
                    </a:lnTo>
                    <a:cubicBezTo>
                      <a:pt x="232848" y="51276"/>
                      <a:pt x="238011" y="48667"/>
                      <a:pt x="241821" y="45428"/>
                    </a:cubicBezTo>
                    <a:cubicBezTo>
                      <a:pt x="248945" y="44838"/>
                      <a:pt x="240068" y="52038"/>
                      <a:pt x="244850" y="51276"/>
                    </a:cubicBezTo>
                    <a:lnTo>
                      <a:pt x="262471" y="39170"/>
                    </a:lnTo>
                    <a:cubicBezTo>
                      <a:pt x="263042" y="43799"/>
                      <a:pt x="247183" y="51419"/>
                      <a:pt x="239811" y="55382"/>
                    </a:cubicBezTo>
                    <a:cubicBezTo>
                      <a:pt x="241059" y="54363"/>
                      <a:pt x="243592" y="52305"/>
                      <a:pt x="242402" y="52219"/>
                    </a:cubicBezTo>
                    <a:cubicBezTo>
                      <a:pt x="232362" y="54410"/>
                      <a:pt x="221018" y="70907"/>
                      <a:pt x="213989" y="67469"/>
                    </a:cubicBezTo>
                    <a:cubicBezTo>
                      <a:pt x="210464" y="70927"/>
                      <a:pt x="219856" y="58334"/>
                      <a:pt x="205750" y="66555"/>
                    </a:cubicBezTo>
                    <a:cubicBezTo>
                      <a:pt x="194977" y="70136"/>
                      <a:pt x="195415" y="77156"/>
                      <a:pt x="195653" y="79423"/>
                    </a:cubicBezTo>
                    <a:cubicBezTo>
                      <a:pt x="196758" y="81252"/>
                      <a:pt x="211665" y="73070"/>
                      <a:pt x="208350" y="78756"/>
                    </a:cubicBezTo>
                    <a:cubicBezTo>
                      <a:pt x="215208" y="74184"/>
                      <a:pt x="216379" y="69669"/>
                      <a:pt x="226705" y="66259"/>
                    </a:cubicBezTo>
                    <a:cubicBezTo>
                      <a:pt x="219751" y="70803"/>
                      <a:pt x="213055" y="80880"/>
                      <a:pt x="207226" y="79870"/>
                    </a:cubicBezTo>
                    <a:cubicBezTo>
                      <a:pt x="196358" y="92748"/>
                      <a:pt x="205607" y="101330"/>
                      <a:pt x="211655" y="97425"/>
                    </a:cubicBezTo>
                    <a:cubicBezTo>
                      <a:pt x="207826" y="95101"/>
                      <a:pt x="233515" y="78623"/>
                      <a:pt x="213227" y="85290"/>
                    </a:cubicBezTo>
                    <a:cubicBezTo>
                      <a:pt x="215913" y="80852"/>
                      <a:pt x="220980" y="76356"/>
                      <a:pt x="226524" y="71869"/>
                    </a:cubicBezTo>
                    <a:cubicBezTo>
                      <a:pt x="232048" y="67345"/>
                      <a:pt x="238030" y="62802"/>
                      <a:pt x="243068" y="58963"/>
                    </a:cubicBezTo>
                    <a:lnTo>
                      <a:pt x="243002" y="60058"/>
                    </a:lnTo>
                    <a:lnTo>
                      <a:pt x="256423" y="52248"/>
                    </a:lnTo>
                    <a:cubicBezTo>
                      <a:pt x="255013" y="54391"/>
                      <a:pt x="251298" y="57420"/>
                      <a:pt x="252279" y="59735"/>
                    </a:cubicBezTo>
                    <a:lnTo>
                      <a:pt x="268767" y="44371"/>
                    </a:lnTo>
                    <a:cubicBezTo>
                      <a:pt x="264185" y="49057"/>
                      <a:pt x="266224" y="48962"/>
                      <a:pt x="270062" y="47657"/>
                    </a:cubicBezTo>
                    <a:cubicBezTo>
                      <a:pt x="273949" y="46438"/>
                      <a:pt x="279930" y="44571"/>
                      <a:pt x="282826" y="44514"/>
                    </a:cubicBezTo>
                    <a:cubicBezTo>
                      <a:pt x="283540" y="40142"/>
                      <a:pt x="290551" y="34570"/>
                      <a:pt x="282121" y="35313"/>
                    </a:cubicBezTo>
                    <a:cubicBezTo>
                      <a:pt x="272482" y="35894"/>
                      <a:pt x="277854" y="39103"/>
                      <a:pt x="270205" y="42266"/>
                    </a:cubicBezTo>
                    <a:lnTo>
                      <a:pt x="279035" y="32512"/>
                    </a:lnTo>
                    <a:lnTo>
                      <a:pt x="280206" y="32712"/>
                    </a:lnTo>
                    <a:lnTo>
                      <a:pt x="285245" y="25568"/>
                    </a:lnTo>
                    <a:cubicBezTo>
                      <a:pt x="300733" y="20311"/>
                      <a:pt x="282445" y="38856"/>
                      <a:pt x="300361" y="27207"/>
                    </a:cubicBezTo>
                    <a:lnTo>
                      <a:pt x="295694" y="21692"/>
                    </a:lnTo>
                    <a:cubicBezTo>
                      <a:pt x="319364" y="14834"/>
                      <a:pt x="351082" y="15462"/>
                      <a:pt x="367313" y="10548"/>
                    </a:cubicBezTo>
                    <a:cubicBezTo>
                      <a:pt x="363217" y="15062"/>
                      <a:pt x="362293" y="21473"/>
                      <a:pt x="368979" y="24168"/>
                    </a:cubicBezTo>
                    <a:cubicBezTo>
                      <a:pt x="361874" y="24340"/>
                      <a:pt x="347605" y="25864"/>
                      <a:pt x="338014" y="29512"/>
                    </a:cubicBezTo>
                    <a:cubicBezTo>
                      <a:pt x="336937" y="29169"/>
                      <a:pt x="339557" y="26435"/>
                      <a:pt x="343919" y="23625"/>
                    </a:cubicBezTo>
                    <a:cubicBezTo>
                      <a:pt x="348291" y="20911"/>
                      <a:pt x="354559" y="18806"/>
                      <a:pt x="360216" y="18596"/>
                    </a:cubicBezTo>
                    <a:cubicBezTo>
                      <a:pt x="356635" y="13586"/>
                      <a:pt x="349777" y="16205"/>
                      <a:pt x="343681" y="19053"/>
                    </a:cubicBezTo>
                    <a:cubicBezTo>
                      <a:pt x="337633" y="22273"/>
                      <a:pt x="332222" y="25340"/>
                      <a:pt x="330232" y="20044"/>
                    </a:cubicBezTo>
                    <a:cubicBezTo>
                      <a:pt x="315716" y="21730"/>
                      <a:pt x="311172" y="25749"/>
                      <a:pt x="307248" y="29236"/>
                    </a:cubicBezTo>
                    <a:cubicBezTo>
                      <a:pt x="303362" y="33017"/>
                      <a:pt x="300142" y="36417"/>
                      <a:pt x="287626" y="37456"/>
                    </a:cubicBezTo>
                    <a:cubicBezTo>
                      <a:pt x="289055" y="42285"/>
                      <a:pt x="282026" y="42123"/>
                      <a:pt x="282454" y="46685"/>
                    </a:cubicBezTo>
                    <a:cubicBezTo>
                      <a:pt x="287265" y="49276"/>
                      <a:pt x="294599" y="46504"/>
                      <a:pt x="302781" y="42752"/>
                    </a:cubicBezTo>
                    <a:cubicBezTo>
                      <a:pt x="310829" y="38627"/>
                      <a:pt x="320412" y="35446"/>
                      <a:pt x="328174" y="34703"/>
                    </a:cubicBezTo>
                    <a:cubicBezTo>
                      <a:pt x="326803" y="35436"/>
                      <a:pt x="324069" y="36913"/>
                      <a:pt x="323745" y="37980"/>
                    </a:cubicBezTo>
                    <a:cubicBezTo>
                      <a:pt x="334709" y="36675"/>
                      <a:pt x="338757" y="34493"/>
                      <a:pt x="345824" y="30788"/>
                    </a:cubicBezTo>
                    <a:lnTo>
                      <a:pt x="344767" y="30445"/>
                    </a:lnTo>
                    <a:cubicBezTo>
                      <a:pt x="357007" y="23130"/>
                      <a:pt x="353682" y="32712"/>
                      <a:pt x="361712" y="33608"/>
                    </a:cubicBezTo>
                    <a:cubicBezTo>
                      <a:pt x="364579" y="32407"/>
                      <a:pt x="375476" y="32217"/>
                      <a:pt x="373266" y="28836"/>
                    </a:cubicBezTo>
                    <a:cubicBezTo>
                      <a:pt x="373266" y="28836"/>
                      <a:pt x="376914" y="29493"/>
                      <a:pt x="380562" y="30150"/>
                    </a:cubicBezTo>
                    <a:cubicBezTo>
                      <a:pt x="384191" y="30788"/>
                      <a:pt x="387782" y="31598"/>
                      <a:pt x="387782" y="31598"/>
                    </a:cubicBezTo>
                    <a:lnTo>
                      <a:pt x="386553" y="26045"/>
                    </a:lnTo>
                    <a:cubicBezTo>
                      <a:pt x="394545" y="25273"/>
                      <a:pt x="396526" y="28874"/>
                      <a:pt x="403546" y="25092"/>
                    </a:cubicBezTo>
                    <a:lnTo>
                      <a:pt x="403603" y="20073"/>
                    </a:lnTo>
                    <a:cubicBezTo>
                      <a:pt x="403603" y="20073"/>
                      <a:pt x="398536" y="19901"/>
                      <a:pt x="393468" y="19730"/>
                    </a:cubicBezTo>
                    <a:cubicBezTo>
                      <a:pt x="390925" y="19653"/>
                      <a:pt x="388382" y="19577"/>
                      <a:pt x="386477" y="19520"/>
                    </a:cubicBezTo>
                    <a:cubicBezTo>
                      <a:pt x="384562" y="19434"/>
                      <a:pt x="383305" y="19606"/>
                      <a:pt x="383305" y="19606"/>
                    </a:cubicBezTo>
                    <a:cubicBezTo>
                      <a:pt x="393373" y="17044"/>
                      <a:pt x="385667" y="14558"/>
                      <a:pt x="396983" y="12805"/>
                    </a:cubicBezTo>
                    <a:cubicBezTo>
                      <a:pt x="384696" y="18958"/>
                      <a:pt x="406175" y="15091"/>
                      <a:pt x="407603" y="19701"/>
                    </a:cubicBezTo>
                    <a:lnTo>
                      <a:pt x="415785" y="16472"/>
                    </a:lnTo>
                    <a:lnTo>
                      <a:pt x="413699" y="17910"/>
                    </a:lnTo>
                    <a:cubicBezTo>
                      <a:pt x="420243" y="20320"/>
                      <a:pt x="421396" y="15377"/>
                      <a:pt x="429025" y="16301"/>
                    </a:cubicBezTo>
                    <a:cubicBezTo>
                      <a:pt x="420110" y="13291"/>
                      <a:pt x="413947" y="10471"/>
                      <a:pt x="402593" y="14481"/>
                    </a:cubicBezTo>
                    <a:cubicBezTo>
                      <a:pt x="410766" y="11338"/>
                      <a:pt x="427587" y="7004"/>
                      <a:pt x="431759" y="7547"/>
                    </a:cubicBezTo>
                    <a:cubicBezTo>
                      <a:pt x="440760" y="5852"/>
                      <a:pt x="446884" y="9986"/>
                      <a:pt x="455114" y="10995"/>
                    </a:cubicBezTo>
                    <a:cubicBezTo>
                      <a:pt x="439141" y="12195"/>
                      <a:pt x="459562" y="26407"/>
                      <a:pt x="428654" y="21311"/>
                    </a:cubicBezTo>
                    <a:cubicBezTo>
                      <a:pt x="429235" y="20377"/>
                      <a:pt x="431759" y="20711"/>
                      <a:pt x="432721" y="21349"/>
                    </a:cubicBezTo>
                    <a:cubicBezTo>
                      <a:pt x="428644" y="14300"/>
                      <a:pt x="413966" y="21939"/>
                      <a:pt x="407508" y="24730"/>
                    </a:cubicBezTo>
                    <a:cubicBezTo>
                      <a:pt x="409365" y="28331"/>
                      <a:pt x="402546" y="29588"/>
                      <a:pt x="414290" y="31045"/>
                    </a:cubicBezTo>
                    <a:cubicBezTo>
                      <a:pt x="410308" y="29131"/>
                      <a:pt x="424043" y="21682"/>
                      <a:pt x="435321" y="25768"/>
                    </a:cubicBezTo>
                    <a:lnTo>
                      <a:pt x="433188" y="33569"/>
                    </a:lnTo>
                    <a:lnTo>
                      <a:pt x="449151" y="35293"/>
                    </a:lnTo>
                    <a:lnTo>
                      <a:pt x="447637" y="35589"/>
                    </a:lnTo>
                    <a:cubicBezTo>
                      <a:pt x="453257" y="41028"/>
                      <a:pt x="464782" y="35122"/>
                      <a:pt x="475307" y="40161"/>
                    </a:cubicBezTo>
                    <a:cubicBezTo>
                      <a:pt x="479412" y="39351"/>
                      <a:pt x="488937" y="40656"/>
                      <a:pt x="495986" y="40923"/>
                    </a:cubicBezTo>
                    <a:cubicBezTo>
                      <a:pt x="503053" y="41047"/>
                      <a:pt x="507625" y="40913"/>
                      <a:pt x="501977" y="35332"/>
                    </a:cubicBezTo>
                    <a:cubicBezTo>
                      <a:pt x="510721" y="42437"/>
                      <a:pt x="520551" y="38580"/>
                      <a:pt x="531647" y="40332"/>
                    </a:cubicBezTo>
                    <a:lnTo>
                      <a:pt x="519065" y="33750"/>
                    </a:lnTo>
                    <a:cubicBezTo>
                      <a:pt x="536496" y="32474"/>
                      <a:pt x="530876" y="34570"/>
                      <a:pt x="546402" y="29664"/>
                    </a:cubicBezTo>
                    <a:cubicBezTo>
                      <a:pt x="547049" y="32188"/>
                      <a:pt x="549297" y="34884"/>
                      <a:pt x="546049" y="36132"/>
                    </a:cubicBezTo>
                    <a:cubicBezTo>
                      <a:pt x="556451" y="40218"/>
                      <a:pt x="569081" y="45171"/>
                      <a:pt x="580635" y="49705"/>
                    </a:cubicBezTo>
                    <a:cubicBezTo>
                      <a:pt x="591912" y="54839"/>
                      <a:pt x="602466" y="58773"/>
                      <a:pt x="609924" y="58811"/>
                    </a:cubicBezTo>
                    <a:cubicBezTo>
                      <a:pt x="617115" y="62259"/>
                      <a:pt x="619649" y="67174"/>
                      <a:pt x="623316" y="71469"/>
                    </a:cubicBezTo>
                    <a:cubicBezTo>
                      <a:pt x="626936" y="75899"/>
                      <a:pt x="631355" y="80223"/>
                      <a:pt x="641709" y="84433"/>
                    </a:cubicBezTo>
                    <a:cubicBezTo>
                      <a:pt x="643985" y="85176"/>
                      <a:pt x="644242" y="83176"/>
                      <a:pt x="645328" y="82166"/>
                    </a:cubicBezTo>
                    <a:cubicBezTo>
                      <a:pt x="646414" y="81137"/>
                      <a:pt x="648405" y="81080"/>
                      <a:pt x="653634" y="86471"/>
                    </a:cubicBezTo>
                    <a:cubicBezTo>
                      <a:pt x="654044" y="87510"/>
                      <a:pt x="639013" y="82918"/>
                      <a:pt x="652386" y="92062"/>
                    </a:cubicBezTo>
                    <a:cubicBezTo>
                      <a:pt x="665178" y="94310"/>
                      <a:pt x="672456" y="110350"/>
                      <a:pt x="686543" y="116827"/>
                    </a:cubicBezTo>
                    <a:cubicBezTo>
                      <a:pt x="690991" y="123800"/>
                      <a:pt x="701669" y="132458"/>
                      <a:pt x="696201" y="133972"/>
                    </a:cubicBezTo>
                    <a:cubicBezTo>
                      <a:pt x="687791" y="124800"/>
                      <a:pt x="674075" y="113665"/>
                      <a:pt x="670589" y="113789"/>
                    </a:cubicBezTo>
                    <a:cubicBezTo>
                      <a:pt x="673808" y="112589"/>
                      <a:pt x="665302" y="106283"/>
                      <a:pt x="674046" y="110084"/>
                    </a:cubicBezTo>
                    <a:cubicBezTo>
                      <a:pt x="661178" y="95825"/>
                      <a:pt x="662445" y="105055"/>
                      <a:pt x="650377" y="92967"/>
                    </a:cubicBezTo>
                    <a:cubicBezTo>
                      <a:pt x="648357" y="93863"/>
                      <a:pt x="654206" y="102445"/>
                      <a:pt x="658101" y="103216"/>
                    </a:cubicBezTo>
                    <a:cubicBezTo>
                      <a:pt x="654272" y="108303"/>
                      <a:pt x="629822" y="86481"/>
                      <a:pt x="637299" y="101492"/>
                    </a:cubicBezTo>
                    <a:cubicBezTo>
                      <a:pt x="650691" y="112332"/>
                      <a:pt x="663683" y="104407"/>
                      <a:pt x="671265" y="119561"/>
                    </a:cubicBezTo>
                    <a:cubicBezTo>
                      <a:pt x="664235" y="118485"/>
                      <a:pt x="658358" y="110379"/>
                      <a:pt x="648138" y="111189"/>
                    </a:cubicBezTo>
                    <a:lnTo>
                      <a:pt x="656387" y="120666"/>
                    </a:lnTo>
                    <a:cubicBezTo>
                      <a:pt x="656387" y="120666"/>
                      <a:pt x="666579" y="122285"/>
                      <a:pt x="666445" y="122495"/>
                    </a:cubicBezTo>
                    <a:lnTo>
                      <a:pt x="665426" y="122876"/>
                    </a:lnTo>
                    <a:cubicBezTo>
                      <a:pt x="677523" y="142193"/>
                      <a:pt x="685162" y="131010"/>
                      <a:pt x="701783" y="142993"/>
                    </a:cubicBezTo>
                    <a:cubicBezTo>
                      <a:pt x="697059" y="131153"/>
                      <a:pt x="711841" y="136992"/>
                      <a:pt x="707622" y="128524"/>
                    </a:cubicBezTo>
                    <a:cubicBezTo>
                      <a:pt x="717785" y="138087"/>
                      <a:pt x="723967" y="146403"/>
                      <a:pt x="719119" y="150775"/>
                    </a:cubicBezTo>
                    <a:cubicBezTo>
                      <a:pt x="697973" y="135630"/>
                      <a:pt x="713051" y="154118"/>
                      <a:pt x="692515" y="141926"/>
                    </a:cubicBezTo>
                    <a:cubicBezTo>
                      <a:pt x="693420" y="146260"/>
                      <a:pt x="682209" y="144802"/>
                      <a:pt x="690763" y="155032"/>
                    </a:cubicBezTo>
                    <a:cubicBezTo>
                      <a:pt x="704307" y="162928"/>
                      <a:pt x="691639" y="147869"/>
                      <a:pt x="703431" y="157594"/>
                    </a:cubicBezTo>
                    <a:cubicBezTo>
                      <a:pt x="703602" y="158652"/>
                      <a:pt x="703793" y="159747"/>
                      <a:pt x="702716" y="160004"/>
                    </a:cubicBezTo>
                    <a:cubicBezTo>
                      <a:pt x="709965" y="162909"/>
                      <a:pt x="707241" y="166815"/>
                      <a:pt x="715785" y="170653"/>
                    </a:cubicBezTo>
                    <a:lnTo>
                      <a:pt x="713432" y="170006"/>
                    </a:lnTo>
                    <a:cubicBezTo>
                      <a:pt x="717080" y="180416"/>
                      <a:pt x="723976" y="176206"/>
                      <a:pt x="726062" y="185989"/>
                    </a:cubicBezTo>
                    <a:cubicBezTo>
                      <a:pt x="727786" y="180159"/>
                      <a:pt x="732882" y="188427"/>
                      <a:pt x="738750" y="191227"/>
                    </a:cubicBezTo>
                    <a:cubicBezTo>
                      <a:pt x="734635" y="182855"/>
                      <a:pt x="737530" y="174235"/>
                      <a:pt x="725414" y="159919"/>
                    </a:cubicBezTo>
                    <a:cubicBezTo>
                      <a:pt x="720966" y="160738"/>
                      <a:pt x="720223" y="163109"/>
                      <a:pt x="713765" y="158747"/>
                    </a:cubicBezTo>
                    <a:lnTo>
                      <a:pt x="722109" y="167291"/>
                    </a:lnTo>
                    <a:cubicBezTo>
                      <a:pt x="719900" y="165776"/>
                      <a:pt x="717833" y="164967"/>
                      <a:pt x="715680" y="163729"/>
                    </a:cubicBezTo>
                    <a:lnTo>
                      <a:pt x="709517" y="153956"/>
                    </a:lnTo>
                    <a:cubicBezTo>
                      <a:pt x="721338" y="162890"/>
                      <a:pt x="719976" y="155251"/>
                      <a:pt x="727243" y="157318"/>
                    </a:cubicBezTo>
                    <a:cubicBezTo>
                      <a:pt x="734759" y="168767"/>
                      <a:pt x="735035" y="165500"/>
                      <a:pt x="739330" y="173035"/>
                    </a:cubicBezTo>
                    <a:cubicBezTo>
                      <a:pt x="734368" y="175873"/>
                      <a:pt x="747560" y="199362"/>
                      <a:pt x="751589" y="214630"/>
                    </a:cubicBezTo>
                    <a:cubicBezTo>
                      <a:pt x="750551" y="212497"/>
                      <a:pt x="748846" y="209972"/>
                      <a:pt x="748113" y="208496"/>
                    </a:cubicBezTo>
                    <a:cubicBezTo>
                      <a:pt x="739378" y="201048"/>
                      <a:pt x="748055" y="217459"/>
                      <a:pt x="746903" y="218574"/>
                    </a:cubicBezTo>
                    <a:lnTo>
                      <a:pt x="753456" y="223936"/>
                    </a:lnTo>
                    <a:cubicBezTo>
                      <a:pt x="752342" y="222841"/>
                      <a:pt x="750132" y="221745"/>
                      <a:pt x="751189" y="225031"/>
                    </a:cubicBezTo>
                    <a:cubicBezTo>
                      <a:pt x="757733" y="233633"/>
                      <a:pt x="762162" y="230537"/>
                      <a:pt x="767896" y="239881"/>
                    </a:cubicBezTo>
                    <a:cubicBezTo>
                      <a:pt x="765448" y="241967"/>
                      <a:pt x="757295" y="235976"/>
                      <a:pt x="758742" y="242719"/>
                    </a:cubicBezTo>
                    <a:cubicBezTo>
                      <a:pt x="757342" y="246072"/>
                      <a:pt x="753942" y="255616"/>
                      <a:pt x="762410" y="266941"/>
                    </a:cubicBezTo>
                    <a:cubicBezTo>
                      <a:pt x="764029" y="267313"/>
                      <a:pt x="765981" y="270409"/>
                      <a:pt x="767858" y="274181"/>
                    </a:cubicBezTo>
                    <a:cubicBezTo>
                      <a:pt x="767496" y="273695"/>
                      <a:pt x="767134" y="273057"/>
                      <a:pt x="766839" y="272895"/>
                    </a:cubicBezTo>
                    <a:lnTo>
                      <a:pt x="766867" y="282801"/>
                    </a:lnTo>
                    <a:cubicBezTo>
                      <a:pt x="759324" y="277419"/>
                      <a:pt x="763800" y="266922"/>
                      <a:pt x="755256" y="262103"/>
                    </a:cubicBezTo>
                    <a:lnTo>
                      <a:pt x="750380" y="263608"/>
                    </a:lnTo>
                    <a:cubicBezTo>
                      <a:pt x="747760" y="258207"/>
                      <a:pt x="742264" y="251844"/>
                      <a:pt x="738349" y="249739"/>
                    </a:cubicBezTo>
                    <a:cubicBezTo>
                      <a:pt x="741493" y="258236"/>
                      <a:pt x="743493" y="259331"/>
                      <a:pt x="748836" y="268018"/>
                    </a:cubicBezTo>
                    <a:cubicBezTo>
                      <a:pt x="746522" y="270571"/>
                      <a:pt x="741312" y="265208"/>
                      <a:pt x="740569" y="264455"/>
                    </a:cubicBezTo>
                    <a:lnTo>
                      <a:pt x="743826" y="264579"/>
                    </a:lnTo>
                    <a:cubicBezTo>
                      <a:pt x="743121" y="258302"/>
                      <a:pt x="740064" y="254740"/>
                      <a:pt x="736540" y="251149"/>
                    </a:cubicBezTo>
                    <a:cubicBezTo>
                      <a:pt x="733168" y="247453"/>
                      <a:pt x="728834" y="243986"/>
                      <a:pt x="725329" y="237519"/>
                    </a:cubicBezTo>
                    <a:cubicBezTo>
                      <a:pt x="724357" y="235519"/>
                      <a:pt x="725376" y="236481"/>
                      <a:pt x="726462" y="236423"/>
                    </a:cubicBezTo>
                    <a:cubicBezTo>
                      <a:pt x="716090" y="228841"/>
                      <a:pt x="715937" y="214906"/>
                      <a:pt x="703355" y="209630"/>
                    </a:cubicBezTo>
                    <a:lnTo>
                      <a:pt x="707765" y="211077"/>
                    </a:lnTo>
                    <a:cubicBezTo>
                      <a:pt x="701088" y="206153"/>
                      <a:pt x="688743" y="196276"/>
                      <a:pt x="674684" y="188932"/>
                    </a:cubicBezTo>
                    <a:lnTo>
                      <a:pt x="673141" y="190160"/>
                    </a:lnTo>
                    <a:cubicBezTo>
                      <a:pt x="673360" y="192161"/>
                      <a:pt x="669693" y="188027"/>
                      <a:pt x="668284" y="185284"/>
                    </a:cubicBezTo>
                    <a:lnTo>
                      <a:pt x="668312" y="185274"/>
                    </a:lnTo>
                    <a:cubicBezTo>
                      <a:pt x="664988" y="183360"/>
                      <a:pt x="661730" y="181483"/>
                      <a:pt x="658663" y="179712"/>
                    </a:cubicBezTo>
                    <a:cubicBezTo>
                      <a:pt x="655453" y="178159"/>
                      <a:pt x="652424" y="176692"/>
                      <a:pt x="649719" y="175378"/>
                    </a:cubicBezTo>
                    <a:cubicBezTo>
                      <a:pt x="650243" y="177483"/>
                      <a:pt x="651253" y="179778"/>
                      <a:pt x="653025" y="181759"/>
                    </a:cubicBezTo>
                    <a:cubicBezTo>
                      <a:pt x="656444" y="181521"/>
                      <a:pt x="663788" y="192866"/>
                      <a:pt x="666464" y="187894"/>
                    </a:cubicBezTo>
                    <a:cubicBezTo>
                      <a:pt x="668245" y="194628"/>
                      <a:pt x="678485" y="198904"/>
                      <a:pt x="679895" y="203705"/>
                    </a:cubicBezTo>
                    <a:cubicBezTo>
                      <a:pt x="678523" y="199466"/>
                      <a:pt x="680428" y="199724"/>
                      <a:pt x="683038" y="201076"/>
                    </a:cubicBezTo>
                    <a:cubicBezTo>
                      <a:pt x="685552" y="202486"/>
                      <a:pt x="688791" y="204962"/>
                      <a:pt x="690382" y="204667"/>
                    </a:cubicBezTo>
                    <a:cubicBezTo>
                      <a:pt x="689467" y="208972"/>
                      <a:pt x="698106" y="214573"/>
                      <a:pt x="693858" y="216326"/>
                    </a:cubicBezTo>
                    <a:cubicBezTo>
                      <a:pt x="693925" y="218345"/>
                      <a:pt x="693753" y="211258"/>
                      <a:pt x="689486" y="210001"/>
                    </a:cubicBezTo>
                    <a:cubicBezTo>
                      <a:pt x="680999" y="205572"/>
                      <a:pt x="696106" y="224946"/>
                      <a:pt x="686467" y="218640"/>
                    </a:cubicBezTo>
                    <a:cubicBezTo>
                      <a:pt x="697802" y="227337"/>
                      <a:pt x="705307" y="243929"/>
                      <a:pt x="716452" y="253987"/>
                    </a:cubicBezTo>
                    <a:lnTo>
                      <a:pt x="713870" y="246253"/>
                    </a:lnTo>
                    <a:cubicBezTo>
                      <a:pt x="717080" y="251768"/>
                      <a:pt x="724138" y="265122"/>
                      <a:pt x="722767" y="267046"/>
                    </a:cubicBezTo>
                    <a:cubicBezTo>
                      <a:pt x="720176" y="263074"/>
                      <a:pt x="718090" y="257940"/>
                      <a:pt x="714356" y="253130"/>
                    </a:cubicBezTo>
                    <a:cubicBezTo>
                      <a:pt x="710175" y="255073"/>
                      <a:pt x="720709" y="266056"/>
                      <a:pt x="718318" y="268018"/>
                    </a:cubicBezTo>
                    <a:lnTo>
                      <a:pt x="733482" y="280324"/>
                    </a:lnTo>
                    <a:lnTo>
                      <a:pt x="730358" y="273209"/>
                    </a:lnTo>
                    <a:cubicBezTo>
                      <a:pt x="735778" y="276181"/>
                      <a:pt x="737968" y="293021"/>
                      <a:pt x="741331" y="304470"/>
                    </a:cubicBezTo>
                    <a:cubicBezTo>
                      <a:pt x="736892" y="302346"/>
                      <a:pt x="735320" y="298203"/>
                      <a:pt x="733977" y="293145"/>
                    </a:cubicBezTo>
                    <a:cubicBezTo>
                      <a:pt x="732625" y="288116"/>
                      <a:pt x="731701" y="282058"/>
                      <a:pt x="727472" y="277067"/>
                    </a:cubicBezTo>
                    <a:cubicBezTo>
                      <a:pt x="721176" y="270028"/>
                      <a:pt x="723824" y="284763"/>
                      <a:pt x="718642" y="277829"/>
                    </a:cubicBezTo>
                    <a:cubicBezTo>
                      <a:pt x="718099" y="280467"/>
                      <a:pt x="720747" y="285220"/>
                      <a:pt x="723367" y="287049"/>
                    </a:cubicBezTo>
                    <a:lnTo>
                      <a:pt x="723338" y="290630"/>
                    </a:lnTo>
                    <a:cubicBezTo>
                      <a:pt x="715099" y="286011"/>
                      <a:pt x="708612" y="270856"/>
                      <a:pt x="699402" y="263532"/>
                    </a:cubicBezTo>
                    <a:cubicBezTo>
                      <a:pt x="700402" y="264065"/>
                      <a:pt x="701373" y="264475"/>
                      <a:pt x="702145" y="264408"/>
                    </a:cubicBezTo>
                    <a:cubicBezTo>
                      <a:pt x="700288" y="255931"/>
                      <a:pt x="695420" y="248739"/>
                      <a:pt x="689896" y="242596"/>
                    </a:cubicBezTo>
                    <a:cubicBezTo>
                      <a:pt x="690458" y="247349"/>
                      <a:pt x="692468" y="248072"/>
                      <a:pt x="694373" y="249816"/>
                    </a:cubicBezTo>
                    <a:cubicBezTo>
                      <a:pt x="693210" y="250873"/>
                      <a:pt x="688658" y="244653"/>
                      <a:pt x="685733" y="243129"/>
                    </a:cubicBezTo>
                    <a:cubicBezTo>
                      <a:pt x="688067" y="250520"/>
                      <a:pt x="683352" y="246320"/>
                      <a:pt x="684905" y="250882"/>
                    </a:cubicBezTo>
                    <a:cubicBezTo>
                      <a:pt x="681028" y="247644"/>
                      <a:pt x="679818" y="243834"/>
                      <a:pt x="676780" y="238805"/>
                    </a:cubicBezTo>
                    <a:cubicBezTo>
                      <a:pt x="676885" y="235023"/>
                      <a:pt x="680980" y="238976"/>
                      <a:pt x="683162" y="236747"/>
                    </a:cubicBezTo>
                    <a:cubicBezTo>
                      <a:pt x="677961" y="232937"/>
                      <a:pt x="682247" y="226317"/>
                      <a:pt x="673932" y="221155"/>
                    </a:cubicBezTo>
                    <a:cubicBezTo>
                      <a:pt x="680085" y="231566"/>
                      <a:pt x="666645" y="222669"/>
                      <a:pt x="662692" y="220802"/>
                    </a:cubicBezTo>
                    <a:lnTo>
                      <a:pt x="663693" y="222517"/>
                    </a:lnTo>
                    <a:cubicBezTo>
                      <a:pt x="658720" y="221726"/>
                      <a:pt x="656682" y="219478"/>
                      <a:pt x="657387" y="215506"/>
                    </a:cubicBezTo>
                    <a:cubicBezTo>
                      <a:pt x="661930" y="217945"/>
                      <a:pt x="663616" y="222593"/>
                      <a:pt x="665750" y="219116"/>
                    </a:cubicBezTo>
                    <a:cubicBezTo>
                      <a:pt x="663826" y="216554"/>
                      <a:pt x="661521" y="214306"/>
                      <a:pt x="658206" y="212382"/>
                    </a:cubicBezTo>
                    <a:lnTo>
                      <a:pt x="662464" y="213097"/>
                    </a:lnTo>
                    <a:lnTo>
                      <a:pt x="651120" y="201800"/>
                    </a:lnTo>
                    <a:cubicBezTo>
                      <a:pt x="647033" y="202133"/>
                      <a:pt x="640937" y="202238"/>
                      <a:pt x="636108" y="204038"/>
                    </a:cubicBezTo>
                    <a:cubicBezTo>
                      <a:pt x="635746" y="199209"/>
                      <a:pt x="629955" y="197704"/>
                      <a:pt x="626688" y="196152"/>
                    </a:cubicBezTo>
                    <a:lnTo>
                      <a:pt x="628812" y="196256"/>
                    </a:lnTo>
                    <a:cubicBezTo>
                      <a:pt x="625564" y="189789"/>
                      <a:pt x="613115" y="180874"/>
                      <a:pt x="610000" y="182836"/>
                    </a:cubicBezTo>
                    <a:cubicBezTo>
                      <a:pt x="609438" y="181626"/>
                      <a:pt x="611572" y="181378"/>
                      <a:pt x="614686" y="181445"/>
                    </a:cubicBezTo>
                    <a:cubicBezTo>
                      <a:pt x="617725" y="181607"/>
                      <a:pt x="621535" y="182369"/>
                      <a:pt x="624697" y="182550"/>
                    </a:cubicBezTo>
                    <a:cubicBezTo>
                      <a:pt x="630888" y="183093"/>
                      <a:pt x="634365" y="181150"/>
                      <a:pt x="619830" y="170644"/>
                    </a:cubicBezTo>
                    <a:cubicBezTo>
                      <a:pt x="608914" y="162557"/>
                      <a:pt x="607447" y="172892"/>
                      <a:pt x="599589" y="170977"/>
                    </a:cubicBezTo>
                    <a:cubicBezTo>
                      <a:pt x="599589" y="170977"/>
                      <a:pt x="600475" y="170463"/>
                      <a:pt x="600237" y="169539"/>
                    </a:cubicBezTo>
                    <a:cubicBezTo>
                      <a:pt x="595998" y="165605"/>
                      <a:pt x="593674" y="167901"/>
                      <a:pt x="588950" y="166624"/>
                    </a:cubicBezTo>
                    <a:cubicBezTo>
                      <a:pt x="591074" y="169529"/>
                      <a:pt x="594770" y="172739"/>
                      <a:pt x="596856" y="172539"/>
                    </a:cubicBezTo>
                    <a:cubicBezTo>
                      <a:pt x="595055" y="173587"/>
                      <a:pt x="592779" y="171768"/>
                      <a:pt x="590293" y="169644"/>
                    </a:cubicBezTo>
                    <a:cubicBezTo>
                      <a:pt x="587750" y="167615"/>
                      <a:pt x="584721" y="165681"/>
                      <a:pt x="582101" y="165805"/>
                    </a:cubicBezTo>
                    <a:cubicBezTo>
                      <a:pt x="590102" y="163719"/>
                      <a:pt x="573967" y="158242"/>
                      <a:pt x="579301" y="157909"/>
                    </a:cubicBezTo>
                    <a:cubicBezTo>
                      <a:pt x="575386" y="153451"/>
                      <a:pt x="570395" y="150155"/>
                      <a:pt x="565128" y="149032"/>
                    </a:cubicBezTo>
                    <a:cubicBezTo>
                      <a:pt x="559851" y="147898"/>
                      <a:pt x="554793" y="147993"/>
                      <a:pt x="551231" y="148689"/>
                    </a:cubicBezTo>
                    <a:cubicBezTo>
                      <a:pt x="547507" y="138630"/>
                      <a:pt x="539039" y="143478"/>
                      <a:pt x="528685" y="136430"/>
                    </a:cubicBezTo>
                    <a:cubicBezTo>
                      <a:pt x="530381" y="137287"/>
                      <a:pt x="534029" y="137421"/>
                      <a:pt x="536238" y="139059"/>
                    </a:cubicBezTo>
                    <a:cubicBezTo>
                      <a:pt x="544716" y="137106"/>
                      <a:pt x="524980" y="132363"/>
                      <a:pt x="536905" y="132096"/>
                    </a:cubicBezTo>
                    <a:cubicBezTo>
                      <a:pt x="534410" y="131972"/>
                      <a:pt x="535829" y="134373"/>
                      <a:pt x="538372" y="134496"/>
                    </a:cubicBezTo>
                    <a:cubicBezTo>
                      <a:pt x="542611" y="135258"/>
                      <a:pt x="546945" y="135363"/>
                      <a:pt x="546859" y="132868"/>
                    </a:cubicBezTo>
                    <a:cubicBezTo>
                      <a:pt x="546859" y="132868"/>
                      <a:pt x="545011" y="130591"/>
                      <a:pt x="542896" y="128867"/>
                    </a:cubicBezTo>
                    <a:cubicBezTo>
                      <a:pt x="540820" y="127010"/>
                      <a:pt x="538734" y="125152"/>
                      <a:pt x="538734" y="125152"/>
                    </a:cubicBezTo>
                    <a:lnTo>
                      <a:pt x="542630" y="125343"/>
                    </a:lnTo>
                    <a:lnTo>
                      <a:pt x="529447" y="114389"/>
                    </a:lnTo>
                    <a:cubicBezTo>
                      <a:pt x="528723" y="115132"/>
                      <a:pt x="529771" y="116770"/>
                      <a:pt x="530295" y="117599"/>
                    </a:cubicBezTo>
                    <a:cubicBezTo>
                      <a:pt x="526066" y="115475"/>
                      <a:pt x="521656" y="113218"/>
                      <a:pt x="516922" y="111846"/>
                    </a:cubicBezTo>
                    <a:cubicBezTo>
                      <a:pt x="512159" y="110570"/>
                      <a:pt x="507282" y="109474"/>
                      <a:pt x="502491" y="108436"/>
                    </a:cubicBezTo>
                    <a:cubicBezTo>
                      <a:pt x="497700" y="107407"/>
                      <a:pt x="492985" y="106398"/>
                      <a:pt x="488452" y="105426"/>
                    </a:cubicBezTo>
                    <a:cubicBezTo>
                      <a:pt x="483841" y="104902"/>
                      <a:pt x="479441" y="104302"/>
                      <a:pt x="475402" y="103492"/>
                    </a:cubicBezTo>
                    <a:cubicBezTo>
                      <a:pt x="472754" y="110074"/>
                      <a:pt x="462886" y="109198"/>
                      <a:pt x="451733" y="109331"/>
                    </a:cubicBezTo>
                    <a:cubicBezTo>
                      <a:pt x="440579" y="109798"/>
                      <a:pt x="428187" y="108645"/>
                      <a:pt x="421853" y="113208"/>
                    </a:cubicBezTo>
                    <a:cubicBezTo>
                      <a:pt x="425206" y="109150"/>
                      <a:pt x="427206" y="102435"/>
                      <a:pt x="424996" y="99702"/>
                    </a:cubicBezTo>
                    <a:cubicBezTo>
                      <a:pt x="427920" y="99178"/>
                      <a:pt x="434169" y="94225"/>
                      <a:pt x="440998" y="95663"/>
                    </a:cubicBezTo>
                    <a:cubicBezTo>
                      <a:pt x="442017" y="97854"/>
                      <a:pt x="450171" y="100683"/>
                      <a:pt x="444665" y="102854"/>
                    </a:cubicBezTo>
                    <a:cubicBezTo>
                      <a:pt x="463334" y="102226"/>
                      <a:pt x="442570" y="96911"/>
                      <a:pt x="448370" y="92234"/>
                    </a:cubicBezTo>
                    <a:cubicBezTo>
                      <a:pt x="437731" y="92529"/>
                      <a:pt x="429292" y="93796"/>
                      <a:pt x="422034" y="96673"/>
                    </a:cubicBezTo>
                    <a:cubicBezTo>
                      <a:pt x="414766" y="99568"/>
                      <a:pt x="408651" y="102616"/>
                      <a:pt x="402336" y="104493"/>
                    </a:cubicBezTo>
                    <a:lnTo>
                      <a:pt x="401888" y="102940"/>
                    </a:lnTo>
                    <a:cubicBezTo>
                      <a:pt x="401888" y="102940"/>
                      <a:pt x="392401" y="106198"/>
                      <a:pt x="392468" y="106531"/>
                    </a:cubicBezTo>
                    <a:cubicBezTo>
                      <a:pt x="396431" y="106426"/>
                      <a:pt x="398507" y="108703"/>
                      <a:pt x="398269" y="110303"/>
                    </a:cubicBezTo>
                    <a:cubicBezTo>
                      <a:pt x="398040" y="112055"/>
                      <a:pt x="395545" y="113075"/>
                      <a:pt x="390496" y="112703"/>
                    </a:cubicBezTo>
                    <a:lnTo>
                      <a:pt x="391649" y="112141"/>
                    </a:lnTo>
                    <a:cubicBezTo>
                      <a:pt x="385610" y="109893"/>
                      <a:pt x="374333" y="115399"/>
                      <a:pt x="365493" y="116189"/>
                    </a:cubicBezTo>
                    <a:cubicBezTo>
                      <a:pt x="365427" y="116018"/>
                      <a:pt x="360588" y="121895"/>
                      <a:pt x="360588" y="121895"/>
                    </a:cubicBezTo>
                    <a:cubicBezTo>
                      <a:pt x="352015" y="123628"/>
                      <a:pt x="349625" y="115837"/>
                      <a:pt x="345491" y="111884"/>
                    </a:cubicBezTo>
                    <a:cubicBezTo>
                      <a:pt x="331175" y="114446"/>
                      <a:pt x="325669" y="124476"/>
                      <a:pt x="317802" y="131363"/>
                    </a:cubicBezTo>
                    <a:cubicBezTo>
                      <a:pt x="315125" y="130610"/>
                      <a:pt x="308524" y="131305"/>
                      <a:pt x="304114" y="132344"/>
                    </a:cubicBezTo>
                    <a:cubicBezTo>
                      <a:pt x="299647" y="133201"/>
                      <a:pt x="296809" y="133144"/>
                      <a:pt x="301047" y="128696"/>
                    </a:cubicBezTo>
                    <a:cubicBezTo>
                      <a:pt x="295847" y="132953"/>
                      <a:pt x="295913" y="139059"/>
                      <a:pt x="294351" y="144050"/>
                    </a:cubicBezTo>
                    <a:cubicBezTo>
                      <a:pt x="293570" y="146545"/>
                      <a:pt x="292379" y="148755"/>
                      <a:pt x="289903" y="150327"/>
                    </a:cubicBezTo>
                    <a:cubicBezTo>
                      <a:pt x="288665" y="151108"/>
                      <a:pt x="287093" y="151737"/>
                      <a:pt x="285074" y="152156"/>
                    </a:cubicBezTo>
                    <a:cubicBezTo>
                      <a:pt x="283131" y="152727"/>
                      <a:pt x="280797" y="153213"/>
                      <a:pt x="277863" y="153451"/>
                    </a:cubicBezTo>
                    <a:lnTo>
                      <a:pt x="280940" y="147546"/>
                    </a:lnTo>
                    <a:cubicBezTo>
                      <a:pt x="276625" y="150413"/>
                      <a:pt x="272034" y="153880"/>
                      <a:pt x="267443" y="157452"/>
                    </a:cubicBezTo>
                    <a:cubicBezTo>
                      <a:pt x="262871" y="161052"/>
                      <a:pt x="258147" y="164538"/>
                      <a:pt x="254289" y="168624"/>
                    </a:cubicBezTo>
                    <a:cubicBezTo>
                      <a:pt x="246355" y="176464"/>
                      <a:pt x="238935" y="182379"/>
                      <a:pt x="234372" y="184255"/>
                    </a:cubicBezTo>
                    <a:cubicBezTo>
                      <a:pt x="232391" y="169720"/>
                      <a:pt x="206731" y="192085"/>
                      <a:pt x="195520" y="186903"/>
                    </a:cubicBezTo>
                    <a:cubicBezTo>
                      <a:pt x="198206" y="188027"/>
                      <a:pt x="193358" y="194761"/>
                      <a:pt x="193643" y="196628"/>
                    </a:cubicBezTo>
                    <a:cubicBezTo>
                      <a:pt x="191414" y="196980"/>
                      <a:pt x="188366" y="198304"/>
                      <a:pt x="188090" y="202295"/>
                    </a:cubicBezTo>
                    <a:cubicBezTo>
                      <a:pt x="195548" y="197685"/>
                      <a:pt x="193500" y="214935"/>
                      <a:pt x="200539" y="199952"/>
                    </a:cubicBezTo>
                    <a:cubicBezTo>
                      <a:pt x="201311" y="211725"/>
                      <a:pt x="198863" y="222507"/>
                      <a:pt x="189014" y="235966"/>
                    </a:cubicBezTo>
                    <a:lnTo>
                      <a:pt x="185137" y="232756"/>
                    </a:lnTo>
                    <a:lnTo>
                      <a:pt x="194348" y="222917"/>
                    </a:lnTo>
                    <a:cubicBezTo>
                      <a:pt x="190510" y="221545"/>
                      <a:pt x="195329" y="216507"/>
                      <a:pt x="196034" y="213306"/>
                    </a:cubicBezTo>
                    <a:cubicBezTo>
                      <a:pt x="191119" y="217440"/>
                      <a:pt x="188443" y="219097"/>
                      <a:pt x="186804" y="219431"/>
                    </a:cubicBezTo>
                    <a:cubicBezTo>
                      <a:pt x="185080" y="219707"/>
                      <a:pt x="184252" y="218535"/>
                      <a:pt x="183509" y="217440"/>
                    </a:cubicBezTo>
                    <a:cubicBezTo>
                      <a:pt x="182013" y="215240"/>
                      <a:pt x="180861" y="213373"/>
                      <a:pt x="173079" y="224336"/>
                    </a:cubicBezTo>
                    <a:cubicBezTo>
                      <a:pt x="174146" y="228337"/>
                      <a:pt x="174069" y="226213"/>
                      <a:pt x="170955" y="232499"/>
                    </a:cubicBezTo>
                    <a:cubicBezTo>
                      <a:pt x="172764" y="229813"/>
                      <a:pt x="170326" y="227298"/>
                      <a:pt x="167088" y="231499"/>
                    </a:cubicBezTo>
                    <a:lnTo>
                      <a:pt x="167345" y="237805"/>
                    </a:lnTo>
                    <a:cubicBezTo>
                      <a:pt x="161544" y="239509"/>
                      <a:pt x="162106" y="235280"/>
                      <a:pt x="163849" y="231489"/>
                    </a:cubicBezTo>
                    <a:cubicBezTo>
                      <a:pt x="165440" y="227632"/>
                      <a:pt x="167430" y="223736"/>
                      <a:pt x="162582" y="225298"/>
                    </a:cubicBezTo>
                    <a:cubicBezTo>
                      <a:pt x="165668" y="214516"/>
                      <a:pt x="175355" y="198142"/>
                      <a:pt x="168516" y="196933"/>
                    </a:cubicBezTo>
                    <a:cubicBezTo>
                      <a:pt x="155496" y="209725"/>
                      <a:pt x="168240" y="217097"/>
                      <a:pt x="154924" y="229956"/>
                    </a:cubicBezTo>
                    <a:lnTo>
                      <a:pt x="151648" y="230118"/>
                    </a:lnTo>
                    <a:cubicBezTo>
                      <a:pt x="149828" y="236709"/>
                      <a:pt x="153029" y="239948"/>
                      <a:pt x="153505" y="244320"/>
                    </a:cubicBezTo>
                    <a:cubicBezTo>
                      <a:pt x="152029" y="243777"/>
                      <a:pt x="150200" y="244539"/>
                      <a:pt x="147676" y="247815"/>
                    </a:cubicBezTo>
                    <a:cubicBezTo>
                      <a:pt x="147752" y="254111"/>
                      <a:pt x="146828" y="258645"/>
                      <a:pt x="146780" y="263474"/>
                    </a:cubicBezTo>
                    <a:cubicBezTo>
                      <a:pt x="146704" y="268275"/>
                      <a:pt x="146761" y="272971"/>
                      <a:pt x="147876" y="278781"/>
                    </a:cubicBezTo>
                    <a:cubicBezTo>
                      <a:pt x="149428" y="272523"/>
                      <a:pt x="151067" y="268246"/>
                      <a:pt x="152752" y="265037"/>
                    </a:cubicBezTo>
                    <a:cubicBezTo>
                      <a:pt x="154619" y="261922"/>
                      <a:pt x="156715" y="259960"/>
                      <a:pt x="158677" y="257912"/>
                    </a:cubicBezTo>
                    <a:cubicBezTo>
                      <a:pt x="162782" y="253911"/>
                      <a:pt x="166459" y="249739"/>
                      <a:pt x="171669" y="237585"/>
                    </a:cubicBezTo>
                    <a:cubicBezTo>
                      <a:pt x="170812" y="241986"/>
                      <a:pt x="163020" y="258626"/>
                      <a:pt x="168364" y="262884"/>
                    </a:cubicBezTo>
                    <a:lnTo>
                      <a:pt x="164135" y="260150"/>
                    </a:lnTo>
                    <a:cubicBezTo>
                      <a:pt x="161687" y="268399"/>
                      <a:pt x="160858" y="277095"/>
                      <a:pt x="154838" y="285630"/>
                    </a:cubicBezTo>
                    <a:lnTo>
                      <a:pt x="155038" y="278705"/>
                    </a:lnTo>
                    <a:cubicBezTo>
                      <a:pt x="153648" y="285696"/>
                      <a:pt x="149362" y="289963"/>
                      <a:pt x="145885" y="294373"/>
                    </a:cubicBezTo>
                    <a:cubicBezTo>
                      <a:pt x="142865" y="298936"/>
                      <a:pt x="140465" y="303537"/>
                      <a:pt x="142523" y="310071"/>
                    </a:cubicBezTo>
                    <a:cubicBezTo>
                      <a:pt x="144266" y="306623"/>
                      <a:pt x="145180" y="303651"/>
                      <a:pt x="145275" y="301136"/>
                    </a:cubicBezTo>
                    <a:cubicBezTo>
                      <a:pt x="145009" y="308642"/>
                      <a:pt x="141313" y="316643"/>
                      <a:pt x="138055" y="323701"/>
                    </a:cubicBezTo>
                    <a:lnTo>
                      <a:pt x="142189" y="341132"/>
                    </a:lnTo>
                    <a:cubicBezTo>
                      <a:pt x="139817" y="340370"/>
                      <a:pt x="137160" y="349952"/>
                      <a:pt x="134493" y="344418"/>
                    </a:cubicBezTo>
                    <a:cubicBezTo>
                      <a:pt x="132845" y="346961"/>
                      <a:pt x="131959" y="349314"/>
                      <a:pt x="131578" y="351495"/>
                    </a:cubicBezTo>
                    <a:cubicBezTo>
                      <a:pt x="131435" y="353724"/>
                      <a:pt x="131759" y="355781"/>
                      <a:pt x="132264" y="357696"/>
                    </a:cubicBezTo>
                    <a:cubicBezTo>
                      <a:pt x="133264" y="361525"/>
                      <a:pt x="134979" y="364801"/>
                      <a:pt x="135103" y="368087"/>
                    </a:cubicBezTo>
                    <a:cubicBezTo>
                      <a:pt x="128073" y="378736"/>
                      <a:pt x="134264" y="357896"/>
                      <a:pt x="127587" y="355410"/>
                    </a:cubicBezTo>
                    <a:cubicBezTo>
                      <a:pt x="125244" y="363277"/>
                      <a:pt x="123901" y="371659"/>
                      <a:pt x="123520" y="379175"/>
                    </a:cubicBezTo>
                    <a:cubicBezTo>
                      <a:pt x="123615" y="386756"/>
                      <a:pt x="125216" y="393529"/>
                      <a:pt x="127159" y="398158"/>
                    </a:cubicBezTo>
                    <a:cubicBezTo>
                      <a:pt x="128340" y="394919"/>
                      <a:pt x="129283" y="393395"/>
                      <a:pt x="130493" y="393634"/>
                    </a:cubicBezTo>
                    <a:cubicBezTo>
                      <a:pt x="128892" y="394015"/>
                      <a:pt x="128978" y="400501"/>
                      <a:pt x="128730" y="404092"/>
                    </a:cubicBezTo>
                    <a:lnTo>
                      <a:pt x="131855" y="406626"/>
                    </a:lnTo>
                    <a:cubicBezTo>
                      <a:pt x="129311" y="412512"/>
                      <a:pt x="127435" y="411760"/>
                      <a:pt x="125263" y="406559"/>
                    </a:cubicBezTo>
                    <a:cubicBezTo>
                      <a:pt x="123958" y="412417"/>
                      <a:pt x="131169" y="419103"/>
                      <a:pt x="126616" y="425171"/>
                    </a:cubicBezTo>
                    <a:cubicBezTo>
                      <a:pt x="124520" y="420323"/>
                      <a:pt x="123692" y="414655"/>
                      <a:pt x="123996" y="409616"/>
                    </a:cubicBezTo>
                    <a:cubicBezTo>
                      <a:pt x="124339" y="404568"/>
                      <a:pt x="124816" y="400139"/>
                      <a:pt x="123730" y="397491"/>
                    </a:cubicBezTo>
                    <a:cubicBezTo>
                      <a:pt x="124758" y="407931"/>
                      <a:pt x="121882" y="413055"/>
                      <a:pt x="120101" y="419122"/>
                    </a:cubicBezTo>
                    <a:cubicBezTo>
                      <a:pt x="118139" y="425123"/>
                      <a:pt x="115957" y="432162"/>
                      <a:pt x="119034" y="445373"/>
                    </a:cubicBezTo>
                    <a:cubicBezTo>
                      <a:pt x="117539" y="445888"/>
                      <a:pt x="113805" y="441640"/>
                      <a:pt x="114576" y="446831"/>
                    </a:cubicBezTo>
                    <a:cubicBezTo>
                      <a:pt x="117643" y="458680"/>
                      <a:pt x="121739" y="449126"/>
                      <a:pt x="125911" y="452355"/>
                    </a:cubicBezTo>
                    <a:cubicBezTo>
                      <a:pt x="122263" y="443687"/>
                      <a:pt x="124168" y="439125"/>
                      <a:pt x="128092" y="433648"/>
                    </a:cubicBezTo>
                    <a:lnTo>
                      <a:pt x="130854" y="435820"/>
                    </a:lnTo>
                    <a:cubicBezTo>
                      <a:pt x="129559" y="436277"/>
                      <a:pt x="129540" y="441897"/>
                      <a:pt x="128549" y="443659"/>
                    </a:cubicBezTo>
                    <a:lnTo>
                      <a:pt x="134141" y="444497"/>
                    </a:lnTo>
                    <a:cubicBezTo>
                      <a:pt x="128092" y="444421"/>
                      <a:pt x="124997" y="453984"/>
                      <a:pt x="128273" y="460737"/>
                    </a:cubicBezTo>
                    <a:cubicBezTo>
                      <a:pt x="131474" y="452974"/>
                      <a:pt x="131550" y="454955"/>
                      <a:pt x="137998" y="452117"/>
                    </a:cubicBezTo>
                    <a:cubicBezTo>
                      <a:pt x="145971" y="460537"/>
                      <a:pt x="133074" y="464080"/>
                      <a:pt x="142018" y="473424"/>
                    </a:cubicBezTo>
                    <a:cubicBezTo>
                      <a:pt x="139694" y="473129"/>
                      <a:pt x="136769" y="463966"/>
                      <a:pt x="136760" y="472386"/>
                    </a:cubicBezTo>
                    <a:cubicBezTo>
                      <a:pt x="138255" y="479073"/>
                      <a:pt x="142561" y="477168"/>
                      <a:pt x="145142" y="481178"/>
                    </a:cubicBezTo>
                    <a:cubicBezTo>
                      <a:pt x="139017" y="477406"/>
                      <a:pt x="135760" y="479539"/>
                      <a:pt x="128521" y="475234"/>
                    </a:cubicBezTo>
                    <a:cubicBezTo>
                      <a:pt x="125616" y="463014"/>
                      <a:pt x="127740" y="470281"/>
                      <a:pt x="123663" y="458461"/>
                    </a:cubicBezTo>
                    <a:lnTo>
                      <a:pt x="121082" y="469576"/>
                    </a:lnTo>
                    <a:cubicBezTo>
                      <a:pt x="118682" y="458994"/>
                      <a:pt x="114281" y="462661"/>
                      <a:pt x="112271" y="462080"/>
                    </a:cubicBezTo>
                    <a:cubicBezTo>
                      <a:pt x="110014" y="481883"/>
                      <a:pt x="121987" y="474729"/>
                      <a:pt x="123558" y="486550"/>
                    </a:cubicBezTo>
                    <a:cubicBezTo>
                      <a:pt x="128311" y="491284"/>
                      <a:pt x="121463" y="475596"/>
                      <a:pt x="127187" y="483435"/>
                    </a:cubicBezTo>
                    <a:cubicBezTo>
                      <a:pt x="129226" y="494275"/>
                      <a:pt x="130997" y="485131"/>
                      <a:pt x="136084" y="496361"/>
                    </a:cubicBezTo>
                    <a:lnTo>
                      <a:pt x="133388" y="495008"/>
                    </a:lnTo>
                    <a:cubicBezTo>
                      <a:pt x="131521" y="499456"/>
                      <a:pt x="135674" y="502123"/>
                      <a:pt x="137836" y="505933"/>
                    </a:cubicBezTo>
                    <a:cubicBezTo>
                      <a:pt x="140856" y="509781"/>
                      <a:pt x="152571" y="495827"/>
                      <a:pt x="159220" y="512953"/>
                    </a:cubicBezTo>
                    <a:cubicBezTo>
                      <a:pt x="157610" y="512601"/>
                      <a:pt x="156667" y="512591"/>
                      <a:pt x="156134" y="512791"/>
                    </a:cubicBezTo>
                    <a:cubicBezTo>
                      <a:pt x="156134" y="512791"/>
                      <a:pt x="144799" y="512239"/>
                      <a:pt x="133198" y="511001"/>
                    </a:cubicBezTo>
                    <a:cubicBezTo>
                      <a:pt x="127406" y="510400"/>
                      <a:pt x="121568" y="509667"/>
                      <a:pt x="117158" y="509048"/>
                    </a:cubicBezTo>
                    <a:cubicBezTo>
                      <a:pt x="112747" y="508438"/>
                      <a:pt x="110023" y="507895"/>
                      <a:pt x="110023" y="507895"/>
                    </a:cubicBezTo>
                    <a:cubicBezTo>
                      <a:pt x="113367" y="518135"/>
                      <a:pt x="117424" y="529003"/>
                      <a:pt x="120863" y="540623"/>
                    </a:cubicBezTo>
                    <a:cubicBezTo>
                      <a:pt x="125730" y="551625"/>
                      <a:pt x="129635" y="563674"/>
                      <a:pt x="134750" y="575285"/>
                    </a:cubicBezTo>
                    <a:cubicBezTo>
                      <a:pt x="132807" y="579819"/>
                      <a:pt x="128788" y="576885"/>
                      <a:pt x="125378" y="572837"/>
                    </a:cubicBezTo>
                    <a:cubicBezTo>
                      <a:pt x="122149" y="568713"/>
                      <a:pt x="119139" y="563769"/>
                      <a:pt x="117834" y="565303"/>
                    </a:cubicBezTo>
                    <a:lnTo>
                      <a:pt x="114195" y="553892"/>
                    </a:lnTo>
                    <a:cubicBezTo>
                      <a:pt x="117653" y="553063"/>
                      <a:pt x="125863" y="575637"/>
                      <a:pt x="126740" y="563340"/>
                    </a:cubicBezTo>
                    <a:cubicBezTo>
                      <a:pt x="121263" y="554644"/>
                      <a:pt x="118110" y="547843"/>
                      <a:pt x="115062" y="541204"/>
                    </a:cubicBezTo>
                    <a:cubicBezTo>
                      <a:pt x="112357" y="534384"/>
                      <a:pt x="109166" y="527993"/>
                      <a:pt x="102394" y="519878"/>
                    </a:cubicBezTo>
                    <a:cubicBezTo>
                      <a:pt x="99565" y="524050"/>
                      <a:pt x="102184" y="530155"/>
                      <a:pt x="105280" y="536890"/>
                    </a:cubicBezTo>
                    <a:cubicBezTo>
                      <a:pt x="106909" y="540223"/>
                      <a:pt x="108337" y="543862"/>
                      <a:pt x="109861" y="547319"/>
                    </a:cubicBezTo>
                    <a:cubicBezTo>
                      <a:pt x="111404" y="550777"/>
                      <a:pt x="112462" y="554320"/>
                      <a:pt x="112443" y="557921"/>
                    </a:cubicBezTo>
                    <a:cubicBezTo>
                      <a:pt x="110633" y="552739"/>
                      <a:pt x="107566" y="549072"/>
                      <a:pt x="104880" y="545319"/>
                    </a:cubicBezTo>
                    <a:cubicBezTo>
                      <a:pt x="109033" y="556854"/>
                      <a:pt x="113528" y="569379"/>
                      <a:pt x="119110" y="582390"/>
                    </a:cubicBezTo>
                    <a:lnTo>
                      <a:pt x="122472" y="584124"/>
                    </a:lnTo>
                    <a:cubicBezTo>
                      <a:pt x="118072" y="575742"/>
                      <a:pt x="116596" y="569179"/>
                      <a:pt x="116281" y="568408"/>
                    </a:cubicBezTo>
                    <a:cubicBezTo>
                      <a:pt x="120663" y="580257"/>
                      <a:pt x="130959" y="586496"/>
                      <a:pt x="136236" y="584191"/>
                    </a:cubicBezTo>
                    <a:lnTo>
                      <a:pt x="135303" y="582238"/>
                    </a:lnTo>
                    <a:lnTo>
                      <a:pt x="139170" y="585010"/>
                    </a:lnTo>
                    <a:lnTo>
                      <a:pt x="142618" y="592820"/>
                    </a:lnTo>
                    <a:close/>
                    <a:moveTo>
                      <a:pt x="753027" y="492655"/>
                    </a:moveTo>
                    <a:cubicBezTo>
                      <a:pt x="753399" y="493503"/>
                      <a:pt x="753904" y="494237"/>
                      <a:pt x="754609" y="494856"/>
                    </a:cubicBezTo>
                    <a:cubicBezTo>
                      <a:pt x="753875" y="494208"/>
                      <a:pt x="753208" y="494551"/>
                      <a:pt x="753027" y="492655"/>
                    </a:cubicBezTo>
                    <a:close/>
                    <a:moveTo>
                      <a:pt x="72962" y="363896"/>
                    </a:moveTo>
                    <a:cubicBezTo>
                      <a:pt x="72152" y="368097"/>
                      <a:pt x="71095" y="372278"/>
                      <a:pt x="70380" y="376508"/>
                    </a:cubicBezTo>
                    <a:lnTo>
                      <a:pt x="68818" y="389242"/>
                    </a:lnTo>
                    <a:cubicBezTo>
                      <a:pt x="67885" y="397720"/>
                      <a:pt x="66523" y="406168"/>
                      <a:pt x="66256" y="414436"/>
                    </a:cubicBezTo>
                    <a:cubicBezTo>
                      <a:pt x="79143" y="384537"/>
                      <a:pt x="89221" y="366697"/>
                      <a:pt x="86782" y="413331"/>
                    </a:cubicBezTo>
                    <a:lnTo>
                      <a:pt x="87801" y="416398"/>
                    </a:lnTo>
                    <a:cubicBezTo>
                      <a:pt x="88640" y="410255"/>
                      <a:pt x="90030" y="399796"/>
                      <a:pt x="89468" y="389824"/>
                    </a:cubicBezTo>
                    <a:cubicBezTo>
                      <a:pt x="87668" y="385709"/>
                      <a:pt x="82753" y="376717"/>
                      <a:pt x="79753" y="368554"/>
                    </a:cubicBezTo>
                    <a:cubicBezTo>
                      <a:pt x="76391" y="360391"/>
                      <a:pt x="73276" y="352952"/>
                      <a:pt x="72581" y="352990"/>
                    </a:cubicBezTo>
                    <a:cubicBezTo>
                      <a:pt x="68847" y="355457"/>
                      <a:pt x="71761" y="360391"/>
                      <a:pt x="69933" y="365668"/>
                    </a:cubicBezTo>
                    <a:lnTo>
                      <a:pt x="72962" y="363896"/>
                    </a:lnTo>
                    <a:close/>
                    <a:moveTo>
                      <a:pt x="94355" y="355210"/>
                    </a:moveTo>
                    <a:cubicBezTo>
                      <a:pt x="97022" y="346418"/>
                      <a:pt x="94126" y="347990"/>
                      <a:pt x="92031" y="346123"/>
                    </a:cubicBezTo>
                    <a:cubicBezTo>
                      <a:pt x="91840" y="349390"/>
                      <a:pt x="91640" y="352647"/>
                      <a:pt x="91450" y="355867"/>
                    </a:cubicBezTo>
                    <a:cubicBezTo>
                      <a:pt x="92221" y="354752"/>
                      <a:pt x="93135" y="354305"/>
                      <a:pt x="94355" y="355210"/>
                    </a:cubicBezTo>
                    <a:close/>
                    <a:moveTo>
                      <a:pt x="89630" y="346218"/>
                    </a:moveTo>
                    <a:cubicBezTo>
                      <a:pt x="89411" y="347237"/>
                      <a:pt x="89173" y="348104"/>
                      <a:pt x="88792" y="348504"/>
                    </a:cubicBezTo>
                    <a:lnTo>
                      <a:pt x="89630" y="346218"/>
                    </a:lnTo>
                    <a:close/>
                    <a:moveTo>
                      <a:pt x="99717" y="525583"/>
                    </a:moveTo>
                    <a:cubicBezTo>
                      <a:pt x="99517" y="525212"/>
                      <a:pt x="99441" y="525079"/>
                      <a:pt x="99251" y="524726"/>
                    </a:cubicBezTo>
                    <a:cubicBezTo>
                      <a:pt x="99841" y="526869"/>
                      <a:pt x="100432" y="529022"/>
                      <a:pt x="101051" y="531270"/>
                    </a:cubicBezTo>
                    <a:cubicBezTo>
                      <a:pt x="101098" y="530289"/>
                      <a:pt x="100784" y="528574"/>
                      <a:pt x="99717" y="525583"/>
                    </a:cubicBezTo>
                    <a:close/>
                    <a:moveTo>
                      <a:pt x="99431" y="505867"/>
                    </a:moveTo>
                    <a:lnTo>
                      <a:pt x="94717" y="504914"/>
                    </a:lnTo>
                    <a:cubicBezTo>
                      <a:pt x="95079" y="506952"/>
                      <a:pt x="95441" y="509038"/>
                      <a:pt x="95812" y="511162"/>
                    </a:cubicBezTo>
                    <a:cubicBezTo>
                      <a:pt x="97517" y="509924"/>
                      <a:pt x="98965" y="508715"/>
                      <a:pt x="99431" y="505867"/>
                    </a:cubicBezTo>
                    <a:close/>
                    <a:moveTo>
                      <a:pt x="101908" y="445440"/>
                    </a:moveTo>
                    <a:cubicBezTo>
                      <a:pt x="96526" y="442344"/>
                      <a:pt x="95707" y="429952"/>
                      <a:pt x="89668" y="429476"/>
                    </a:cubicBezTo>
                    <a:cubicBezTo>
                      <a:pt x="88097" y="428752"/>
                      <a:pt x="87640" y="431438"/>
                      <a:pt x="87297" y="434467"/>
                    </a:cubicBezTo>
                    <a:cubicBezTo>
                      <a:pt x="87306" y="437820"/>
                      <a:pt x="87325" y="441411"/>
                      <a:pt x="87335" y="445211"/>
                    </a:cubicBezTo>
                    <a:cubicBezTo>
                      <a:pt x="88240" y="445259"/>
                      <a:pt x="88992" y="445935"/>
                      <a:pt x="89964" y="447097"/>
                    </a:cubicBezTo>
                    <a:cubicBezTo>
                      <a:pt x="90392" y="443306"/>
                      <a:pt x="91850" y="440716"/>
                      <a:pt x="95555" y="441878"/>
                    </a:cubicBezTo>
                    <a:cubicBezTo>
                      <a:pt x="88192" y="452117"/>
                      <a:pt x="102298" y="449631"/>
                      <a:pt x="101594" y="459747"/>
                    </a:cubicBezTo>
                    <a:cubicBezTo>
                      <a:pt x="106251" y="462242"/>
                      <a:pt x="104070" y="448250"/>
                      <a:pt x="101908" y="445440"/>
                    </a:cubicBezTo>
                    <a:close/>
                    <a:moveTo>
                      <a:pt x="640309" y="147098"/>
                    </a:moveTo>
                    <a:cubicBezTo>
                      <a:pt x="640213" y="147679"/>
                      <a:pt x="640185" y="149336"/>
                      <a:pt x="640261" y="151470"/>
                    </a:cubicBezTo>
                    <a:lnTo>
                      <a:pt x="632593" y="149432"/>
                    </a:lnTo>
                    <a:cubicBezTo>
                      <a:pt x="623078" y="141011"/>
                      <a:pt x="619925" y="126743"/>
                      <a:pt x="605552" y="127267"/>
                    </a:cubicBezTo>
                    <a:cubicBezTo>
                      <a:pt x="601885" y="122866"/>
                      <a:pt x="601380" y="117951"/>
                      <a:pt x="600570" y="113675"/>
                    </a:cubicBezTo>
                    <a:cubicBezTo>
                      <a:pt x="602799" y="115303"/>
                      <a:pt x="604828" y="116913"/>
                      <a:pt x="606390" y="118437"/>
                    </a:cubicBezTo>
                    <a:cubicBezTo>
                      <a:pt x="623840" y="122333"/>
                      <a:pt x="625564" y="128019"/>
                      <a:pt x="626507" y="132677"/>
                    </a:cubicBezTo>
                    <a:cubicBezTo>
                      <a:pt x="627450" y="137506"/>
                      <a:pt x="627307" y="142031"/>
                      <a:pt x="640309" y="147098"/>
                    </a:cubicBezTo>
                    <a:close/>
                    <a:moveTo>
                      <a:pt x="508635" y="70593"/>
                    </a:moveTo>
                    <a:cubicBezTo>
                      <a:pt x="510073" y="70574"/>
                      <a:pt x="510797" y="69755"/>
                      <a:pt x="510797" y="69755"/>
                    </a:cubicBezTo>
                    <a:cubicBezTo>
                      <a:pt x="478850" y="72984"/>
                      <a:pt x="455209" y="74394"/>
                      <a:pt x="439426" y="73441"/>
                    </a:cubicBezTo>
                    <a:cubicBezTo>
                      <a:pt x="442331" y="78089"/>
                      <a:pt x="455971" y="81718"/>
                      <a:pt x="462182" y="84423"/>
                    </a:cubicBezTo>
                    <a:cubicBezTo>
                      <a:pt x="462172" y="84281"/>
                      <a:pt x="455981" y="88643"/>
                      <a:pt x="455990" y="88786"/>
                    </a:cubicBezTo>
                    <a:lnTo>
                      <a:pt x="452752" y="84728"/>
                    </a:lnTo>
                    <a:lnTo>
                      <a:pt x="442541" y="88748"/>
                    </a:lnTo>
                    <a:cubicBezTo>
                      <a:pt x="445103" y="92224"/>
                      <a:pt x="453038" y="91920"/>
                      <a:pt x="458029" y="94720"/>
                    </a:cubicBezTo>
                    <a:cubicBezTo>
                      <a:pt x="458495" y="93806"/>
                      <a:pt x="475917" y="90662"/>
                      <a:pt x="481308" y="88367"/>
                    </a:cubicBezTo>
                    <a:lnTo>
                      <a:pt x="468116" y="82871"/>
                    </a:lnTo>
                    <a:cubicBezTo>
                      <a:pt x="471602" y="85052"/>
                      <a:pt x="490109" y="85966"/>
                      <a:pt x="497472" y="86805"/>
                    </a:cubicBezTo>
                    <a:cubicBezTo>
                      <a:pt x="497796" y="85671"/>
                      <a:pt x="495138" y="83119"/>
                      <a:pt x="491909" y="81995"/>
                    </a:cubicBezTo>
                    <a:cubicBezTo>
                      <a:pt x="488680" y="80899"/>
                      <a:pt x="485023" y="80747"/>
                      <a:pt x="483775" y="83290"/>
                    </a:cubicBezTo>
                    <a:cubicBezTo>
                      <a:pt x="482870" y="79413"/>
                      <a:pt x="497586" y="81614"/>
                      <a:pt x="489023" y="76308"/>
                    </a:cubicBezTo>
                    <a:cubicBezTo>
                      <a:pt x="500920" y="74165"/>
                      <a:pt x="517569" y="82671"/>
                      <a:pt x="524999" y="86205"/>
                    </a:cubicBezTo>
                    <a:lnTo>
                      <a:pt x="524523" y="92482"/>
                    </a:lnTo>
                    <a:cubicBezTo>
                      <a:pt x="532124" y="97739"/>
                      <a:pt x="532543" y="87424"/>
                      <a:pt x="541439" y="94482"/>
                    </a:cubicBezTo>
                    <a:cubicBezTo>
                      <a:pt x="528742" y="91119"/>
                      <a:pt x="541191" y="101645"/>
                      <a:pt x="531381" y="98539"/>
                    </a:cubicBezTo>
                    <a:cubicBezTo>
                      <a:pt x="533686" y="101883"/>
                      <a:pt x="529342" y="104788"/>
                      <a:pt x="538944" y="107807"/>
                    </a:cubicBezTo>
                    <a:cubicBezTo>
                      <a:pt x="549774" y="103245"/>
                      <a:pt x="547135" y="115770"/>
                      <a:pt x="557013" y="112656"/>
                    </a:cubicBezTo>
                    <a:cubicBezTo>
                      <a:pt x="560718" y="117304"/>
                      <a:pt x="549945" y="114722"/>
                      <a:pt x="558775" y="120228"/>
                    </a:cubicBezTo>
                    <a:cubicBezTo>
                      <a:pt x="571233" y="121447"/>
                      <a:pt x="572129" y="118428"/>
                      <a:pt x="575462" y="113398"/>
                    </a:cubicBezTo>
                    <a:cubicBezTo>
                      <a:pt x="565766" y="106893"/>
                      <a:pt x="560584" y="114827"/>
                      <a:pt x="552888" y="109569"/>
                    </a:cubicBezTo>
                    <a:cubicBezTo>
                      <a:pt x="552888" y="109569"/>
                      <a:pt x="558013" y="109188"/>
                      <a:pt x="563280" y="108865"/>
                    </a:cubicBezTo>
                    <a:cubicBezTo>
                      <a:pt x="568604" y="108588"/>
                      <a:pt x="573919" y="108303"/>
                      <a:pt x="573919" y="108303"/>
                    </a:cubicBezTo>
                    <a:cubicBezTo>
                      <a:pt x="571414" y="105483"/>
                      <a:pt x="569128" y="104216"/>
                      <a:pt x="567004" y="103645"/>
                    </a:cubicBezTo>
                    <a:cubicBezTo>
                      <a:pt x="570690" y="104759"/>
                      <a:pt x="574262" y="104797"/>
                      <a:pt x="577720" y="104140"/>
                    </a:cubicBezTo>
                    <a:cubicBezTo>
                      <a:pt x="579682" y="103778"/>
                      <a:pt x="581473" y="103531"/>
                      <a:pt x="583102" y="103359"/>
                    </a:cubicBezTo>
                    <a:cubicBezTo>
                      <a:pt x="573224" y="98539"/>
                      <a:pt x="564509" y="94187"/>
                      <a:pt x="563947" y="91081"/>
                    </a:cubicBezTo>
                    <a:lnTo>
                      <a:pt x="566490" y="89081"/>
                    </a:lnTo>
                    <a:cubicBezTo>
                      <a:pt x="564071" y="84690"/>
                      <a:pt x="557032" y="84652"/>
                      <a:pt x="553526" y="85547"/>
                    </a:cubicBezTo>
                    <a:cubicBezTo>
                      <a:pt x="544011" y="82395"/>
                      <a:pt x="533476" y="82852"/>
                      <a:pt x="532609" y="78537"/>
                    </a:cubicBezTo>
                    <a:lnTo>
                      <a:pt x="536991" y="77308"/>
                    </a:lnTo>
                    <a:cubicBezTo>
                      <a:pt x="531114" y="75451"/>
                      <a:pt x="527723" y="74908"/>
                      <a:pt x="523961" y="74203"/>
                    </a:cubicBezTo>
                    <a:cubicBezTo>
                      <a:pt x="520208" y="73451"/>
                      <a:pt x="516112" y="72498"/>
                      <a:pt x="508635" y="70593"/>
                    </a:cubicBezTo>
                    <a:close/>
                    <a:moveTo>
                      <a:pt x="143999" y="191027"/>
                    </a:moveTo>
                    <a:cubicBezTo>
                      <a:pt x="150514" y="191332"/>
                      <a:pt x="156467" y="191132"/>
                      <a:pt x="164059" y="188198"/>
                    </a:cubicBezTo>
                    <a:cubicBezTo>
                      <a:pt x="167783" y="186665"/>
                      <a:pt x="171726" y="184312"/>
                      <a:pt x="176051" y="180712"/>
                    </a:cubicBezTo>
                    <a:cubicBezTo>
                      <a:pt x="180461" y="177187"/>
                      <a:pt x="184833" y="172015"/>
                      <a:pt x="190938" y="166262"/>
                    </a:cubicBezTo>
                    <a:lnTo>
                      <a:pt x="189500" y="168567"/>
                    </a:lnTo>
                    <a:cubicBezTo>
                      <a:pt x="198053" y="165310"/>
                      <a:pt x="202521" y="158271"/>
                      <a:pt x="207626" y="150765"/>
                    </a:cubicBezTo>
                    <a:cubicBezTo>
                      <a:pt x="212960" y="143640"/>
                      <a:pt x="219446" y="136630"/>
                      <a:pt x="229810" y="133391"/>
                    </a:cubicBezTo>
                    <a:cubicBezTo>
                      <a:pt x="224190" y="142593"/>
                      <a:pt x="224295" y="142078"/>
                      <a:pt x="221380" y="155689"/>
                    </a:cubicBezTo>
                    <a:lnTo>
                      <a:pt x="227857" y="147107"/>
                    </a:lnTo>
                    <a:cubicBezTo>
                      <a:pt x="229038" y="153451"/>
                      <a:pt x="235477" y="144907"/>
                      <a:pt x="241716" y="140554"/>
                    </a:cubicBezTo>
                    <a:lnTo>
                      <a:pt x="240354" y="150184"/>
                    </a:lnTo>
                    <a:cubicBezTo>
                      <a:pt x="235658" y="151241"/>
                      <a:pt x="225866" y="157652"/>
                      <a:pt x="227114" y="158671"/>
                    </a:cubicBezTo>
                    <a:cubicBezTo>
                      <a:pt x="227895" y="157614"/>
                      <a:pt x="223504" y="158185"/>
                      <a:pt x="217980" y="160014"/>
                    </a:cubicBezTo>
                    <a:cubicBezTo>
                      <a:pt x="212817" y="162252"/>
                      <a:pt x="206616" y="165900"/>
                      <a:pt x="203625" y="169967"/>
                    </a:cubicBezTo>
                    <a:cubicBezTo>
                      <a:pt x="207578" y="172701"/>
                      <a:pt x="221494" y="157442"/>
                      <a:pt x="219666" y="169425"/>
                    </a:cubicBezTo>
                    <a:cubicBezTo>
                      <a:pt x="223418" y="161462"/>
                      <a:pt x="227600" y="165024"/>
                      <a:pt x="233105" y="158604"/>
                    </a:cubicBezTo>
                    <a:cubicBezTo>
                      <a:pt x="228686" y="165881"/>
                      <a:pt x="235410" y="164824"/>
                      <a:pt x="232858" y="170949"/>
                    </a:cubicBezTo>
                    <a:lnTo>
                      <a:pt x="242526" y="161766"/>
                    </a:lnTo>
                    <a:cubicBezTo>
                      <a:pt x="243659" y="162881"/>
                      <a:pt x="229238" y="175968"/>
                      <a:pt x="241373" y="174092"/>
                    </a:cubicBezTo>
                    <a:cubicBezTo>
                      <a:pt x="244069" y="169063"/>
                      <a:pt x="256908" y="163224"/>
                      <a:pt x="254279" y="158909"/>
                    </a:cubicBezTo>
                    <a:lnTo>
                      <a:pt x="255403" y="159995"/>
                    </a:lnTo>
                    <a:cubicBezTo>
                      <a:pt x="264309" y="155832"/>
                      <a:pt x="255213" y="151813"/>
                      <a:pt x="267129" y="147917"/>
                    </a:cubicBezTo>
                    <a:cubicBezTo>
                      <a:pt x="265957" y="145669"/>
                      <a:pt x="263042" y="145402"/>
                      <a:pt x="259547" y="148127"/>
                    </a:cubicBezTo>
                    <a:cubicBezTo>
                      <a:pt x="257013" y="151089"/>
                      <a:pt x="258223" y="154013"/>
                      <a:pt x="252413" y="158852"/>
                    </a:cubicBezTo>
                    <a:cubicBezTo>
                      <a:pt x="249955" y="158271"/>
                      <a:pt x="251812" y="156937"/>
                      <a:pt x="253384" y="155604"/>
                    </a:cubicBezTo>
                    <a:cubicBezTo>
                      <a:pt x="255022" y="154366"/>
                      <a:pt x="256299" y="152946"/>
                      <a:pt x="252174" y="151556"/>
                    </a:cubicBezTo>
                    <a:cubicBezTo>
                      <a:pt x="247974" y="150155"/>
                      <a:pt x="237544" y="166005"/>
                      <a:pt x="237601" y="156528"/>
                    </a:cubicBezTo>
                    <a:lnTo>
                      <a:pt x="246355" y="151308"/>
                    </a:lnTo>
                    <a:cubicBezTo>
                      <a:pt x="243583" y="146850"/>
                      <a:pt x="250041" y="143078"/>
                      <a:pt x="247698" y="139868"/>
                    </a:cubicBezTo>
                    <a:cubicBezTo>
                      <a:pt x="252193" y="134982"/>
                      <a:pt x="260252" y="136725"/>
                      <a:pt x="263566" y="129581"/>
                    </a:cubicBezTo>
                    <a:cubicBezTo>
                      <a:pt x="264290" y="125371"/>
                      <a:pt x="257156" y="122514"/>
                      <a:pt x="267919" y="119218"/>
                    </a:cubicBezTo>
                    <a:cubicBezTo>
                      <a:pt x="279292" y="122266"/>
                      <a:pt x="300428" y="109474"/>
                      <a:pt x="309258" y="106074"/>
                    </a:cubicBezTo>
                    <a:lnTo>
                      <a:pt x="315878" y="100235"/>
                    </a:lnTo>
                    <a:cubicBezTo>
                      <a:pt x="314182" y="97577"/>
                      <a:pt x="301161" y="106064"/>
                      <a:pt x="304733" y="100492"/>
                    </a:cubicBezTo>
                    <a:lnTo>
                      <a:pt x="316573" y="94872"/>
                    </a:lnTo>
                    <a:lnTo>
                      <a:pt x="316259" y="97044"/>
                    </a:lnTo>
                    <a:cubicBezTo>
                      <a:pt x="320459" y="96044"/>
                      <a:pt x="323860" y="92301"/>
                      <a:pt x="327374" y="90234"/>
                    </a:cubicBezTo>
                    <a:cubicBezTo>
                      <a:pt x="324498" y="94749"/>
                      <a:pt x="315373" y="96835"/>
                      <a:pt x="318792" y="101073"/>
                    </a:cubicBezTo>
                    <a:cubicBezTo>
                      <a:pt x="324822" y="100102"/>
                      <a:pt x="326107" y="101235"/>
                      <a:pt x="331146" y="98940"/>
                    </a:cubicBezTo>
                    <a:cubicBezTo>
                      <a:pt x="330089" y="99587"/>
                      <a:pt x="329241" y="100340"/>
                      <a:pt x="329603" y="101006"/>
                    </a:cubicBezTo>
                    <a:cubicBezTo>
                      <a:pt x="341871" y="100216"/>
                      <a:pt x="339319" y="92482"/>
                      <a:pt x="341900" y="90053"/>
                    </a:cubicBezTo>
                    <a:cubicBezTo>
                      <a:pt x="352368" y="80328"/>
                      <a:pt x="328070" y="87081"/>
                      <a:pt x="328022" y="81518"/>
                    </a:cubicBezTo>
                    <a:cubicBezTo>
                      <a:pt x="328022" y="81518"/>
                      <a:pt x="363655" y="69098"/>
                      <a:pt x="363969" y="70174"/>
                    </a:cubicBezTo>
                    <a:cubicBezTo>
                      <a:pt x="361074" y="72336"/>
                      <a:pt x="358235" y="74479"/>
                      <a:pt x="359835" y="76413"/>
                    </a:cubicBezTo>
                    <a:cubicBezTo>
                      <a:pt x="369275" y="77423"/>
                      <a:pt x="360797" y="80375"/>
                      <a:pt x="373285" y="78223"/>
                    </a:cubicBezTo>
                    <a:cubicBezTo>
                      <a:pt x="372275" y="74756"/>
                      <a:pt x="376085" y="73041"/>
                      <a:pt x="381238" y="71517"/>
                    </a:cubicBezTo>
                    <a:cubicBezTo>
                      <a:pt x="383829" y="70784"/>
                      <a:pt x="386705" y="69955"/>
                      <a:pt x="389506" y="69155"/>
                    </a:cubicBezTo>
                    <a:cubicBezTo>
                      <a:pt x="392316" y="68393"/>
                      <a:pt x="395049" y="67774"/>
                      <a:pt x="397259" y="66593"/>
                    </a:cubicBezTo>
                    <a:cubicBezTo>
                      <a:pt x="401765" y="69298"/>
                      <a:pt x="402641" y="69841"/>
                      <a:pt x="393392" y="70393"/>
                    </a:cubicBezTo>
                    <a:cubicBezTo>
                      <a:pt x="394887" y="74965"/>
                      <a:pt x="407022" y="72574"/>
                      <a:pt x="411442" y="72774"/>
                    </a:cubicBezTo>
                    <a:cubicBezTo>
                      <a:pt x="413928" y="71488"/>
                      <a:pt x="418262" y="70593"/>
                      <a:pt x="421005" y="69422"/>
                    </a:cubicBezTo>
                    <a:cubicBezTo>
                      <a:pt x="417271" y="67345"/>
                      <a:pt x="418729" y="64173"/>
                      <a:pt x="426930" y="62040"/>
                    </a:cubicBezTo>
                    <a:lnTo>
                      <a:pt x="427415" y="61087"/>
                    </a:lnTo>
                    <a:cubicBezTo>
                      <a:pt x="420700" y="60430"/>
                      <a:pt x="412042" y="59525"/>
                      <a:pt x="403946" y="59020"/>
                    </a:cubicBezTo>
                    <a:cubicBezTo>
                      <a:pt x="395869" y="58630"/>
                      <a:pt x="388372" y="58715"/>
                      <a:pt x="384477" y="62002"/>
                    </a:cubicBezTo>
                    <a:lnTo>
                      <a:pt x="386601" y="59354"/>
                    </a:lnTo>
                    <a:cubicBezTo>
                      <a:pt x="370265" y="57963"/>
                      <a:pt x="354206" y="72184"/>
                      <a:pt x="345557" y="66059"/>
                    </a:cubicBezTo>
                    <a:cubicBezTo>
                      <a:pt x="345434" y="62506"/>
                      <a:pt x="342300" y="66069"/>
                      <a:pt x="341395" y="61116"/>
                    </a:cubicBezTo>
                    <a:lnTo>
                      <a:pt x="330984" y="67840"/>
                    </a:lnTo>
                    <a:lnTo>
                      <a:pt x="332756" y="65031"/>
                    </a:lnTo>
                    <a:cubicBezTo>
                      <a:pt x="332756" y="65031"/>
                      <a:pt x="327993" y="66555"/>
                      <a:pt x="323231" y="68079"/>
                    </a:cubicBezTo>
                    <a:cubicBezTo>
                      <a:pt x="318411" y="69403"/>
                      <a:pt x="313896" y="71631"/>
                      <a:pt x="313896" y="71631"/>
                    </a:cubicBezTo>
                    <a:lnTo>
                      <a:pt x="314096" y="70555"/>
                    </a:lnTo>
                    <a:cubicBezTo>
                      <a:pt x="306581" y="78137"/>
                      <a:pt x="301066" y="84119"/>
                      <a:pt x="296770" y="88919"/>
                    </a:cubicBezTo>
                    <a:cubicBezTo>
                      <a:pt x="297561" y="90958"/>
                      <a:pt x="298361" y="91386"/>
                      <a:pt x="296123" y="93920"/>
                    </a:cubicBezTo>
                    <a:cubicBezTo>
                      <a:pt x="293665" y="95930"/>
                      <a:pt x="291598" y="96911"/>
                      <a:pt x="289665" y="97616"/>
                    </a:cubicBezTo>
                    <a:lnTo>
                      <a:pt x="289665" y="97644"/>
                    </a:lnTo>
                    <a:lnTo>
                      <a:pt x="289655" y="97625"/>
                    </a:lnTo>
                    <a:cubicBezTo>
                      <a:pt x="285198" y="99063"/>
                      <a:pt x="281073" y="97558"/>
                      <a:pt x="275244" y="98940"/>
                    </a:cubicBezTo>
                    <a:cubicBezTo>
                      <a:pt x="275244" y="98940"/>
                      <a:pt x="279244" y="96863"/>
                      <a:pt x="283235" y="94787"/>
                    </a:cubicBezTo>
                    <a:cubicBezTo>
                      <a:pt x="285236" y="93748"/>
                      <a:pt x="287236" y="92710"/>
                      <a:pt x="288741" y="91929"/>
                    </a:cubicBezTo>
                    <a:cubicBezTo>
                      <a:pt x="290227" y="91100"/>
                      <a:pt x="291294" y="90739"/>
                      <a:pt x="291294" y="90739"/>
                    </a:cubicBezTo>
                    <a:cubicBezTo>
                      <a:pt x="291246" y="86833"/>
                      <a:pt x="288274" y="83519"/>
                      <a:pt x="279063" y="85195"/>
                    </a:cubicBezTo>
                    <a:cubicBezTo>
                      <a:pt x="282350" y="83461"/>
                      <a:pt x="282616" y="80118"/>
                      <a:pt x="278254" y="81737"/>
                    </a:cubicBezTo>
                    <a:cubicBezTo>
                      <a:pt x="278168" y="82852"/>
                      <a:pt x="268234" y="89195"/>
                      <a:pt x="273520" y="89938"/>
                    </a:cubicBezTo>
                    <a:cubicBezTo>
                      <a:pt x="265957" y="94396"/>
                      <a:pt x="254470" y="97073"/>
                      <a:pt x="243097" y="102892"/>
                    </a:cubicBezTo>
                    <a:cubicBezTo>
                      <a:pt x="237315" y="105588"/>
                      <a:pt x="231334" y="108626"/>
                      <a:pt x="225628" y="112217"/>
                    </a:cubicBezTo>
                    <a:cubicBezTo>
                      <a:pt x="220094" y="116065"/>
                      <a:pt x="215141" y="120942"/>
                      <a:pt x="210817" y="126295"/>
                    </a:cubicBezTo>
                    <a:cubicBezTo>
                      <a:pt x="223771" y="111293"/>
                      <a:pt x="195348" y="131639"/>
                      <a:pt x="211731" y="117485"/>
                    </a:cubicBezTo>
                    <a:cubicBezTo>
                      <a:pt x="203892" y="119618"/>
                      <a:pt x="202111" y="122790"/>
                      <a:pt x="200787" y="126400"/>
                    </a:cubicBezTo>
                    <a:cubicBezTo>
                      <a:pt x="199520" y="130105"/>
                      <a:pt x="198330" y="133849"/>
                      <a:pt x="192529" y="138735"/>
                    </a:cubicBezTo>
                    <a:cubicBezTo>
                      <a:pt x="190167" y="137944"/>
                      <a:pt x="198777" y="133344"/>
                      <a:pt x="199139" y="128153"/>
                    </a:cubicBezTo>
                    <a:cubicBezTo>
                      <a:pt x="188214" y="135011"/>
                      <a:pt x="182213" y="144717"/>
                      <a:pt x="175993" y="153432"/>
                    </a:cubicBezTo>
                    <a:cubicBezTo>
                      <a:pt x="169755" y="162233"/>
                      <a:pt x="165278" y="172168"/>
                      <a:pt x="156296" y="180340"/>
                    </a:cubicBezTo>
                    <a:lnTo>
                      <a:pt x="152076" y="178092"/>
                    </a:lnTo>
                    <a:cubicBezTo>
                      <a:pt x="149247" y="181807"/>
                      <a:pt x="146599" y="186293"/>
                      <a:pt x="143999" y="191027"/>
                    </a:cubicBezTo>
                    <a:close/>
                    <a:moveTo>
                      <a:pt x="121863" y="233833"/>
                    </a:moveTo>
                    <a:cubicBezTo>
                      <a:pt x="119996" y="238090"/>
                      <a:pt x="117777" y="242215"/>
                      <a:pt x="116167" y="246720"/>
                    </a:cubicBezTo>
                    <a:cubicBezTo>
                      <a:pt x="116415" y="246320"/>
                      <a:pt x="116634" y="245958"/>
                      <a:pt x="116881" y="245548"/>
                    </a:cubicBezTo>
                    <a:lnTo>
                      <a:pt x="114233" y="259636"/>
                    </a:lnTo>
                    <a:cubicBezTo>
                      <a:pt x="119529" y="252816"/>
                      <a:pt x="126340" y="250425"/>
                      <a:pt x="123501" y="261817"/>
                    </a:cubicBezTo>
                    <a:cubicBezTo>
                      <a:pt x="122206" y="260083"/>
                      <a:pt x="118624" y="262093"/>
                      <a:pt x="119377" y="257950"/>
                    </a:cubicBezTo>
                    <a:cubicBezTo>
                      <a:pt x="113519" y="263684"/>
                      <a:pt x="103508" y="278248"/>
                      <a:pt x="111919" y="276952"/>
                    </a:cubicBezTo>
                    <a:cubicBezTo>
                      <a:pt x="112357" y="260779"/>
                      <a:pt x="121558" y="277524"/>
                      <a:pt x="122120" y="265027"/>
                    </a:cubicBezTo>
                    <a:cubicBezTo>
                      <a:pt x="123596" y="272590"/>
                      <a:pt x="118967" y="277133"/>
                      <a:pt x="118491" y="283239"/>
                    </a:cubicBezTo>
                    <a:cubicBezTo>
                      <a:pt x="117291" y="276162"/>
                      <a:pt x="109899" y="281077"/>
                      <a:pt x="105118" y="289306"/>
                    </a:cubicBezTo>
                    <a:cubicBezTo>
                      <a:pt x="104785" y="293507"/>
                      <a:pt x="99984" y="303470"/>
                      <a:pt x="99441" y="310347"/>
                    </a:cubicBezTo>
                    <a:cubicBezTo>
                      <a:pt x="104346" y="309413"/>
                      <a:pt x="104718" y="315509"/>
                      <a:pt x="109433" y="305803"/>
                    </a:cubicBezTo>
                    <a:cubicBezTo>
                      <a:pt x="109290" y="307823"/>
                      <a:pt x="108909" y="310309"/>
                      <a:pt x="108014" y="313014"/>
                    </a:cubicBezTo>
                    <a:cubicBezTo>
                      <a:pt x="107394" y="315795"/>
                      <a:pt x="106289" y="318796"/>
                      <a:pt x="104384" y="321796"/>
                    </a:cubicBezTo>
                    <a:cubicBezTo>
                      <a:pt x="104346" y="318986"/>
                      <a:pt x="105013" y="314252"/>
                      <a:pt x="103442" y="314119"/>
                    </a:cubicBezTo>
                    <a:cubicBezTo>
                      <a:pt x="98565" y="317272"/>
                      <a:pt x="97412" y="322434"/>
                      <a:pt x="95069" y="324806"/>
                    </a:cubicBezTo>
                    <a:cubicBezTo>
                      <a:pt x="94717" y="327101"/>
                      <a:pt x="94355" y="329425"/>
                      <a:pt x="94012" y="331683"/>
                    </a:cubicBezTo>
                    <a:cubicBezTo>
                      <a:pt x="94545" y="331111"/>
                      <a:pt x="95164" y="330664"/>
                      <a:pt x="95860" y="330407"/>
                    </a:cubicBezTo>
                    <a:lnTo>
                      <a:pt x="97650" y="338636"/>
                    </a:lnTo>
                    <a:cubicBezTo>
                      <a:pt x="98203" y="328406"/>
                      <a:pt x="100736" y="334598"/>
                      <a:pt x="103156" y="335283"/>
                    </a:cubicBezTo>
                    <a:cubicBezTo>
                      <a:pt x="98336" y="333874"/>
                      <a:pt x="100908" y="341379"/>
                      <a:pt x="100222" y="344675"/>
                    </a:cubicBezTo>
                    <a:lnTo>
                      <a:pt x="107242" y="338693"/>
                    </a:lnTo>
                    <a:cubicBezTo>
                      <a:pt x="108099" y="340694"/>
                      <a:pt x="106385" y="343475"/>
                      <a:pt x="105156" y="345713"/>
                    </a:cubicBezTo>
                    <a:cubicBezTo>
                      <a:pt x="104127" y="347990"/>
                      <a:pt x="103594" y="349695"/>
                      <a:pt x="106299" y="349285"/>
                    </a:cubicBezTo>
                    <a:cubicBezTo>
                      <a:pt x="111614" y="334693"/>
                      <a:pt x="112614" y="329016"/>
                      <a:pt x="114395" y="315005"/>
                    </a:cubicBezTo>
                    <a:lnTo>
                      <a:pt x="109052" y="319329"/>
                    </a:lnTo>
                    <a:cubicBezTo>
                      <a:pt x="110642" y="303137"/>
                      <a:pt x="118882" y="312157"/>
                      <a:pt x="124435" y="295650"/>
                    </a:cubicBezTo>
                    <a:cubicBezTo>
                      <a:pt x="122834" y="287135"/>
                      <a:pt x="134760" y="271485"/>
                      <a:pt x="128073" y="267846"/>
                    </a:cubicBezTo>
                    <a:cubicBezTo>
                      <a:pt x="129292" y="270847"/>
                      <a:pt x="138655" y="260817"/>
                      <a:pt x="138627" y="253949"/>
                    </a:cubicBezTo>
                    <a:cubicBezTo>
                      <a:pt x="136074" y="244929"/>
                      <a:pt x="146171" y="226489"/>
                      <a:pt x="140237" y="230213"/>
                    </a:cubicBezTo>
                    <a:cubicBezTo>
                      <a:pt x="137198" y="235061"/>
                      <a:pt x="136541" y="243434"/>
                      <a:pt x="130273" y="245101"/>
                    </a:cubicBezTo>
                    <a:lnTo>
                      <a:pt x="134779" y="234928"/>
                    </a:lnTo>
                    <a:lnTo>
                      <a:pt x="127759" y="239252"/>
                    </a:lnTo>
                    <a:cubicBezTo>
                      <a:pt x="130883" y="236700"/>
                      <a:pt x="127549" y="235118"/>
                      <a:pt x="121863" y="233833"/>
                    </a:cubicBezTo>
                    <a:close/>
                    <a:moveTo>
                      <a:pt x="38614" y="489331"/>
                    </a:moveTo>
                    <a:cubicBezTo>
                      <a:pt x="38605" y="489474"/>
                      <a:pt x="38605" y="489665"/>
                      <a:pt x="38595" y="489846"/>
                    </a:cubicBezTo>
                    <a:lnTo>
                      <a:pt x="38529" y="489293"/>
                    </a:lnTo>
                    <a:lnTo>
                      <a:pt x="38614" y="4893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83D491DB-C2EB-45AD-9D5E-A68FF1873B89}"/>
                  </a:ext>
                </a:extLst>
              </p:cNvPr>
              <p:cNvSpPr/>
              <p:nvPr/>
            </p:nvSpPr>
            <p:spPr>
              <a:xfrm>
                <a:off x="9222052" y="3131176"/>
                <a:ext cx="19050" cy="19050"/>
              </a:xfrm>
              <a:custGeom>
                <a:avLst/>
                <a:gdLst>
                  <a:gd name="connsiteX0" fmla="*/ 7144 w 19050"/>
                  <a:gd name="connsiteY0" fmla="*/ 8624 h 19050"/>
                  <a:gd name="connsiteX1" fmla="*/ 15602 w 19050"/>
                  <a:gd name="connsiteY1" fmla="*/ 15959 h 19050"/>
                  <a:gd name="connsiteX2" fmla="*/ 11049 w 19050"/>
                  <a:gd name="connsiteY2" fmla="*/ 10520 h 19050"/>
                  <a:gd name="connsiteX3" fmla="*/ 7144 w 19050"/>
                  <a:gd name="connsiteY3" fmla="*/ 86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624"/>
                    </a:moveTo>
                    <a:cubicBezTo>
                      <a:pt x="10401" y="10844"/>
                      <a:pt x="12621" y="18902"/>
                      <a:pt x="15602" y="15959"/>
                    </a:cubicBezTo>
                    <a:cubicBezTo>
                      <a:pt x="13745" y="16806"/>
                      <a:pt x="12325" y="13377"/>
                      <a:pt x="11049" y="10520"/>
                    </a:cubicBezTo>
                    <a:cubicBezTo>
                      <a:pt x="9535" y="7748"/>
                      <a:pt x="8163" y="5576"/>
                      <a:pt x="7144" y="8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1D76C90F-7D1D-4E19-A109-A5315398D09F}"/>
                  </a:ext>
                </a:extLst>
              </p:cNvPr>
              <p:cNvSpPr/>
              <p:nvPr/>
            </p:nvSpPr>
            <p:spPr>
              <a:xfrm>
                <a:off x="9221395" y="3136791"/>
                <a:ext cx="9525" cy="19050"/>
              </a:xfrm>
              <a:custGeom>
                <a:avLst/>
                <a:gdLst>
                  <a:gd name="connsiteX0" fmla="*/ 7782 w 9525"/>
                  <a:gd name="connsiteY0" fmla="*/ 13630 h 19050"/>
                  <a:gd name="connsiteX1" fmla="*/ 11592 w 9525"/>
                  <a:gd name="connsiteY1" fmla="*/ 16269 h 19050"/>
                  <a:gd name="connsiteX2" fmla="*/ 7144 w 9525"/>
                  <a:gd name="connsiteY2" fmla="*/ 7144 h 19050"/>
                  <a:gd name="connsiteX3" fmla="*/ 7782 w 9525"/>
                  <a:gd name="connsiteY3" fmla="*/ 13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782" y="13630"/>
                    </a:moveTo>
                    <a:cubicBezTo>
                      <a:pt x="8887" y="13811"/>
                      <a:pt x="10182" y="12849"/>
                      <a:pt x="11592" y="16269"/>
                    </a:cubicBezTo>
                    <a:lnTo>
                      <a:pt x="7144" y="7144"/>
                    </a:lnTo>
                    <a:lnTo>
                      <a:pt x="7782" y="13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2D1B7E48-A2FC-4630-B384-27AAC844C853}"/>
                  </a:ext>
                </a:extLst>
              </p:cNvPr>
              <p:cNvSpPr/>
              <p:nvPr/>
            </p:nvSpPr>
            <p:spPr>
              <a:xfrm>
                <a:off x="9192306" y="3162269"/>
                <a:ext cx="28575" cy="38100"/>
              </a:xfrm>
              <a:custGeom>
                <a:avLst/>
                <a:gdLst>
                  <a:gd name="connsiteX0" fmla="*/ 14345 w 28575"/>
                  <a:gd name="connsiteY0" fmla="*/ 7297 h 38100"/>
                  <a:gd name="connsiteX1" fmla="*/ 23889 w 28575"/>
                  <a:gd name="connsiteY1" fmla="*/ 20337 h 38100"/>
                  <a:gd name="connsiteX2" fmla="*/ 7144 w 28575"/>
                  <a:gd name="connsiteY2" fmla="*/ 9545 h 38100"/>
                  <a:gd name="connsiteX3" fmla="*/ 15850 w 28575"/>
                  <a:gd name="connsiteY3" fmla="*/ 22727 h 38100"/>
                  <a:gd name="connsiteX4" fmla="*/ 24070 w 28575"/>
                  <a:gd name="connsiteY4" fmla="*/ 34567 h 38100"/>
                  <a:gd name="connsiteX5" fmla="*/ 23308 w 28575"/>
                  <a:gd name="connsiteY5" fmla="*/ 17536 h 38100"/>
                  <a:gd name="connsiteX6" fmla="*/ 14345 w 28575"/>
                  <a:gd name="connsiteY6" fmla="*/ 72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8100">
                    <a:moveTo>
                      <a:pt x="14345" y="7297"/>
                    </a:moveTo>
                    <a:cubicBezTo>
                      <a:pt x="18831" y="10745"/>
                      <a:pt x="21517" y="13117"/>
                      <a:pt x="23889" y="20337"/>
                    </a:cubicBezTo>
                    <a:cubicBezTo>
                      <a:pt x="15431" y="25985"/>
                      <a:pt x="16964" y="9535"/>
                      <a:pt x="7144" y="9545"/>
                    </a:cubicBezTo>
                    <a:cubicBezTo>
                      <a:pt x="9011" y="16003"/>
                      <a:pt x="12354" y="19479"/>
                      <a:pt x="15850" y="22727"/>
                    </a:cubicBezTo>
                    <a:cubicBezTo>
                      <a:pt x="19107" y="26033"/>
                      <a:pt x="22212" y="29185"/>
                      <a:pt x="24070" y="34567"/>
                    </a:cubicBezTo>
                    <a:cubicBezTo>
                      <a:pt x="25203" y="31367"/>
                      <a:pt x="25498" y="23747"/>
                      <a:pt x="23308" y="17536"/>
                    </a:cubicBezTo>
                    <a:cubicBezTo>
                      <a:pt x="21184" y="11307"/>
                      <a:pt x="17936" y="6182"/>
                      <a:pt x="14345" y="7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E3279981-BA76-426F-9FDC-782E81A418F1}"/>
                  </a:ext>
                </a:extLst>
              </p:cNvPr>
              <p:cNvSpPr/>
              <p:nvPr/>
            </p:nvSpPr>
            <p:spPr>
              <a:xfrm>
                <a:off x="9185753" y="3160317"/>
                <a:ext cx="19050" cy="19050"/>
              </a:xfrm>
              <a:custGeom>
                <a:avLst/>
                <a:gdLst>
                  <a:gd name="connsiteX0" fmla="*/ 7144 w 19050"/>
                  <a:gd name="connsiteY0" fmla="*/ 8039 h 19050"/>
                  <a:gd name="connsiteX1" fmla="*/ 11763 w 19050"/>
                  <a:gd name="connsiteY1" fmla="*/ 14192 h 19050"/>
                  <a:gd name="connsiteX2" fmla="*/ 12059 w 19050"/>
                  <a:gd name="connsiteY2" fmla="*/ 13306 h 19050"/>
                  <a:gd name="connsiteX3" fmla="*/ 7429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8039"/>
                    </a:moveTo>
                    <a:lnTo>
                      <a:pt x="11763" y="14192"/>
                    </a:lnTo>
                    <a:lnTo>
                      <a:pt x="12059" y="13306"/>
                    </a:lnTo>
                    <a:lnTo>
                      <a:pt x="742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F19543A8-D886-4D27-AD8C-3214180E04D2}"/>
                  </a:ext>
                </a:extLst>
              </p:cNvPr>
              <p:cNvSpPr/>
              <p:nvPr/>
            </p:nvSpPr>
            <p:spPr>
              <a:xfrm>
                <a:off x="9140118" y="2961531"/>
                <a:ext cx="19050" cy="19050"/>
              </a:xfrm>
              <a:custGeom>
                <a:avLst/>
                <a:gdLst>
                  <a:gd name="connsiteX0" fmla="*/ 15402 w 19050"/>
                  <a:gd name="connsiteY0" fmla="*/ 12535 h 19050"/>
                  <a:gd name="connsiteX1" fmla="*/ 7144 w 19050"/>
                  <a:gd name="connsiteY1" fmla="*/ 7144 h 19050"/>
                  <a:gd name="connsiteX2" fmla="*/ 15402 w 19050"/>
                  <a:gd name="connsiteY2" fmla="*/ 12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5402" y="12535"/>
                    </a:moveTo>
                    <a:cubicBezTo>
                      <a:pt x="16726" y="9601"/>
                      <a:pt x="10087" y="8430"/>
                      <a:pt x="7144" y="7144"/>
                    </a:cubicBezTo>
                    <a:cubicBezTo>
                      <a:pt x="9049" y="8839"/>
                      <a:pt x="11382" y="11592"/>
                      <a:pt x="15402" y="12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3140F060-181E-4CAF-A9C6-804712B74752}"/>
                  </a:ext>
                </a:extLst>
              </p:cNvPr>
              <p:cNvSpPr/>
              <p:nvPr/>
            </p:nvSpPr>
            <p:spPr>
              <a:xfrm>
                <a:off x="9182495" y="3496693"/>
                <a:ext cx="57150" cy="66675"/>
              </a:xfrm>
              <a:custGeom>
                <a:avLst/>
                <a:gdLst>
                  <a:gd name="connsiteX0" fmla="*/ 7144 w 57150"/>
                  <a:gd name="connsiteY0" fmla="*/ 64637 h 66675"/>
                  <a:gd name="connsiteX1" fmla="*/ 14402 w 57150"/>
                  <a:gd name="connsiteY1" fmla="*/ 55997 h 66675"/>
                  <a:gd name="connsiteX2" fmla="*/ 30004 w 57150"/>
                  <a:gd name="connsiteY2" fmla="*/ 36805 h 66675"/>
                  <a:gd name="connsiteX3" fmla="*/ 50235 w 57150"/>
                  <a:gd name="connsiteY3" fmla="*/ 7144 h 66675"/>
                  <a:gd name="connsiteX4" fmla="*/ 32290 w 57150"/>
                  <a:gd name="connsiteY4" fmla="*/ 33147 h 66675"/>
                  <a:gd name="connsiteX5" fmla="*/ 21079 w 57150"/>
                  <a:gd name="connsiteY5" fmla="*/ 47673 h 66675"/>
                  <a:gd name="connsiteX6" fmla="*/ 7144 w 57150"/>
                  <a:gd name="connsiteY6" fmla="*/ 646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7144" y="64637"/>
                    </a:moveTo>
                    <a:cubicBezTo>
                      <a:pt x="7144" y="64637"/>
                      <a:pt x="10049" y="61179"/>
                      <a:pt x="14402" y="55997"/>
                    </a:cubicBezTo>
                    <a:cubicBezTo>
                      <a:pt x="18659" y="50740"/>
                      <a:pt x="24698" y="44053"/>
                      <a:pt x="30004" y="36805"/>
                    </a:cubicBezTo>
                    <a:cubicBezTo>
                      <a:pt x="40262" y="21993"/>
                      <a:pt x="50235" y="7144"/>
                      <a:pt x="50235" y="7144"/>
                    </a:cubicBezTo>
                    <a:cubicBezTo>
                      <a:pt x="44520" y="15707"/>
                      <a:pt x="38776" y="23803"/>
                      <a:pt x="32290" y="33147"/>
                    </a:cubicBezTo>
                    <a:cubicBezTo>
                      <a:pt x="29185" y="37938"/>
                      <a:pt x="25346" y="42586"/>
                      <a:pt x="21079" y="47673"/>
                    </a:cubicBezTo>
                    <a:cubicBezTo>
                      <a:pt x="16850" y="52807"/>
                      <a:pt x="12259" y="58407"/>
                      <a:pt x="7144" y="646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8570BD82-38D1-42F1-A053-1C82FA9A839F}"/>
                  </a:ext>
                </a:extLst>
              </p:cNvPr>
              <p:cNvSpPr/>
              <p:nvPr/>
            </p:nvSpPr>
            <p:spPr>
              <a:xfrm>
                <a:off x="8922567" y="2891091"/>
                <a:ext cx="66675" cy="19050"/>
              </a:xfrm>
              <a:custGeom>
                <a:avLst/>
                <a:gdLst>
                  <a:gd name="connsiteX0" fmla="*/ 14554 w 66675"/>
                  <a:gd name="connsiteY0" fmla="*/ 13804 h 19050"/>
                  <a:gd name="connsiteX1" fmla="*/ 37500 w 66675"/>
                  <a:gd name="connsiteY1" fmla="*/ 11480 h 19050"/>
                  <a:gd name="connsiteX2" fmla="*/ 60979 w 66675"/>
                  <a:gd name="connsiteY2" fmla="*/ 11204 h 19050"/>
                  <a:gd name="connsiteX3" fmla="*/ 32547 w 66675"/>
                  <a:gd name="connsiteY3" fmla="*/ 8213 h 19050"/>
                  <a:gd name="connsiteX4" fmla="*/ 7144 w 66675"/>
                  <a:gd name="connsiteY4" fmla="*/ 7146 h 19050"/>
                  <a:gd name="connsiteX5" fmla="*/ 14554 w 66675"/>
                  <a:gd name="connsiteY5" fmla="*/ 138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9050">
                    <a:moveTo>
                      <a:pt x="14554" y="13804"/>
                    </a:moveTo>
                    <a:cubicBezTo>
                      <a:pt x="23765" y="13061"/>
                      <a:pt x="30556" y="12452"/>
                      <a:pt x="37500" y="11480"/>
                    </a:cubicBezTo>
                    <a:cubicBezTo>
                      <a:pt x="44406" y="10794"/>
                      <a:pt x="51549" y="9728"/>
                      <a:pt x="60979" y="11204"/>
                    </a:cubicBezTo>
                    <a:cubicBezTo>
                      <a:pt x="49330" y="5537"/>
                      <a:pt x="40472" y="7118"/>
                      <a:pt x="32547" y="8213"/>
                    </a:cubicBezTo>
                    <a:cubicBezTo>
                      <a:pt x="24536" y="9404"/>
                      <a:pt x="17316" y="10585"/>
                      <a:pt x="7144" y="7146"/>
                    </a:cubicBezTo>
                    <a:lnTo>
                      <a:pt x="14554" y="13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F802AFA1-4A6D-4D02-AA50-871CB4778D25}"/>
                  </a:ext>
                </a:extLst>
              </p:cNvPr>
              <p:cNvSpPr/>
              <p:nvPr/>
            </p:nvSpPr>
            <p:spPr>
              <a:xfrm>
                <a:off x="8925842" y="2873853"/>
                <a:ext cx="28575" cy="19050"/>
              </a:xfrm>
              <a:custGeom>
                <a:avLst/>
                <a:gdLst>
                  <a:gd name="connsiteX0" fmla="*/ 20366 w 28575"/>
                  <a:gd name="connsiteY0" fmla="*/ 7144 h 19050"/>
                  <a:gd name="connsiteX1" fmla="*/ 7374 w 28575"/>
                  <a:gd name="connsiteY1" fmla="*/ 17240 h 19050"/>
                  <a:gd name="connsiteX2" fmla="*/ 25376 w 28575"/>
                  <a:gd name="connsiteY2" fmla="*/ 14002 h 19050"/>
                  <a:gd name="connsiteX3" fmla="*/ 20366 w 28575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0366" y="7144"/>
                    </a:moveTo>
                    <a:cubicBezTo>
                      <a:pt x="22871" y="12992"/>
                      <a:pt x="4926" y="12678"/>
                      <a:pt x="7374" y="17240"/>
                    </a:cubicBezTo>
                    <a:cubicBezTo>
                      <a:pt x="20204" y="16554"/>
                      <a:pt x="13841" y="11868"/>
                      <a:pt x="25376" y="14002"/>
                    </a:cubicBezTo>
                    <a:lnTo>
                      <a:pt x="20366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3663B043-9F40-401F-8086-896E1D460946}"/>
                  </a:ext>
                </a:extLst>
              </p:cNvPr>
              <p:cNvSpPr/>
              <p:nvPr/>
            </p:nvSpPr>
            <p:spPr>
              <a:xfrm>
                <a:off x="8988623" y="2984324"/>
                <a:ext cx="19050" cy="9525"/>
              </a:xfrm>
              <a:custGeom>
                <a:avLst/>
                <a:gdLst>
                  <a:gd name="connsiteX0" fmla="*/ 12287 w 19050"/>
                  <a:gd name="connsiteY0" fmla="*/ 7144 h 9525"/>
                  <a:gd name="connsiteX1" fmla="*/ 7144 w 19050"/>
                  <a:gd name="connsiteY1" fmla="*/ 8477 h 9525"/>
                  <a:gd name="connsiteX2" fmla="*/ 10849 w 19050"/>
                  <a:gd name="connsiteY2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287" y="7144"/>
                    </a:moveTo>
                    <a:lnTo>
                      <a:pt x="7144" y="8477"/>
                    </a:lnTo>
                    <a:lnTo>
                      <a:pt x="10849" y="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C45F7074-9BD6-4A6D-BD24-E7E3CAEE3804}"/>
                  </a:ext>
                </a:extLst>
              </p:cNvPr>
              <p:cNvSpPr/>
              <p:nvPr/>
            </p:nvSpPr>
            <p:spPr>
              <a:xfrm>
                <a:off x="8843500" y="2876901"/>
                <a:ext cx="19050" cy="9525"/>
              </a:xfrm>
              <a:custGeom>
                <a:avLst/>
                <a:gdLst>
                  <a:gd name="connsiteX0" fmla="*/ 14964 w 19050"/>
                  <a:gd name="connsiteY0" fmla="*/ 9182 h 9525"/>
                  <a:gd name="connsiteX1" fmla="*/ 16926 w 19050"/>
                  <a:gd name="connsiteY1" fmla="*/ 7563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964" y="9182"/>
                    </a:moveTo>
                    <a:lnTo>
                      <a:pt x="16926" y="7563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702E9E78-C338-4835-BD2C-7D4D70087688}"/>
                  </a:ext>
                </a:extLst>
              </p:cNvPr>
              <p:cNvSpPr/>
              <p:nvPr/>
            </p:nvSpPr>
            <p:spPr>
              <a:xfrm>
                <a:off x="8853292" y="2875806"/>
                <a:ext cx="9525" cy="9525"/>
              </a:xfrm>
              <a:custGeom>
                <a:avLst/>
                <a:gdLst>
                  <a:gd name="connsiteX0" fmla="*/ 9125 w 9525"/>
                  <a:gd name="connsiteY0" fmla="*/ 7144 h 9525"/>
                  <a:gd name="connsiteX1" fmla="*/ 7144 w 9525"/>
                  <a:gd name="connsiteY1" fmla="*/ 8668 h 9525"/>
                  <a:gd name="connsiteX2" fmla="*/ 9125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25" y="7144"/>
                    </a:moveTo>
                    <a:cubicBezTo>
                      <a:pt x="9125" y="7144"/>
                      <a:pt x="7134" y="8611"/>
                      <a:pt x="7144" y="8668"/>
                    </a:cubicBezTo>
                    <a:cubicBezTo>
                      <a:pt x="7125" y="8611"/>
                      <a:pt x="9125" y="7144"/>
                      <a:pt x="91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AAACB802-DEC6-4AAD-9556-8B86CA1F6415}"/>
                  </a:ext>
                </a:extLst>
              </p:cNvPr>
              <p:cNvSpPr/>
              <p:nvPr/>
            </p:nvSpPr>
            <p:spPr>
              <a:xfrm>
                <a:off x="8984546" y="299423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2725 w 19050"/>
                  <a:gd name="connsiteY1" fmla="*/ 10554 h 9525"/>
                  <a:gd name="connsiteX2" fmla="*/ 16583 w 19050"/>
                  <a:gd name="connsiteY2" fmla="*/ 91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2725" y="10554"/>
                    </a:lnTo>
                    <a:lnTo>
                      <a:pt x="16583" y="91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24236763-6C84-46BA-A25E-A18AE95EA9EA}"/>
                  </a:ext>
                </a:extLst>
              </p:cNvPr>
              <p:cNvSpPr/>
              <p:nvPr/>
            </p:nvSpPr>
            <p:spPr>
              <a:xfrm>
                <a:off x="8932461" y="2949171"/>
                <a:ext cx="19050" cy="9525"/>
              </a:xfrm>
              <a:custGeom>
                <a:avLst/>
                <a:gdLst>
                  <a:gd name="connsiteX0" fmla="*/ 7832 w 19050"/>
                  <a:gd name="connsiteY0" fmla="*/ 9321 h 9525"/>
                  <a:gd name="connsiteX1" fmla="*/ 14338 w 19050"/>
                  <a:gd name="connsiteY1" fmla="*/ 8435 h 9525"/>
                  <a:gd name="connsiteX2" fmla="*/ 7832 w 19050"/>
                  <a:gd name="connsiteY2" fmla="*/ 93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832" y="9321"/>
                    </a:moveTo>
                    <a:lnTo>
                      <a:pt x="14338" y="8435"/>
                    </a:lnTo>
                    <a:cubicBezTo>
                      <a:pt x="13061" y="8607"/>
                      <a:pt x="4727" y="4901"/>
                      <a:pt x="7832" y="93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BDBC2F85-D397-4FD2-8E3A-EB634DE05C0E}"/>
                  </a:ext>
                </a:extLst>
              </p:cNvPr>
              <p:cNvSpPr/>
              <p:nvPr/>
            </p:nvSpPr>
            <p:spPr>
              <a:xfrm>
                <a:off x="8784417" y="2887502"/>
                <a:ext cx="19050" cy="19050"/>
              </a:xfrm>
              <a:custGeom>
                <a:avLst/>
                <a:gdLst>
                  <a:gd name="connsiteX0" fmla="*/ 15707 w 19050"/>
                  <a:gd name="connsiteY0" fmla="*/ 7144 h 19050"/>
                  <a:gd name="connsiteX1" fmla="*/ 7144 w 19050"/>
                  <a:gd name="connsiteY1" fmla="*/ 11678 h 19050"/>
                  <a:gd name="connsiteX2" fmla="*/ 8239 w 19050"/>
                  <a:gd name="connsiteY2" fmla="*/ 11982 h 19050"/>
                  <a:gd name="connsiteX3" fmla="*/ 16764 w 19050"/>
                  <a:gd name="connsiteY3" fmla="*/ 74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5707" y="7144"/>
                    </a:moveTo>
                    <a:lnTo>
                      <a:pt x="7144" y="11678"/>
                    </a:lnTo>
                    <a:lnTo>
                      <a:pt x="8239" y="11982"/>
                    </a:lnTo>
                    <a:lnTo>
                      <a:pt x="16764" y="74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781700BB-62D0-4497-B0E3-7413D9C8DDA6}"/>
                  </a:ext>
                </a:extLst>
              </p:cNvPr>
              <p:cNvSpPr/>
              <p:nvPr/>
            </p:nvSpPr>
            <p:spPr>
              <a:xfrm>
                <a:off x="8878432" y="2965512"/>
                <a:ext cx="19050" cy="19050"/>
              </a:xfrm>
              <a:custGeom>
                <a:avLst/>
                <a:gdLst>
                  <a:gd name="connsiteX0" fmla="*/ 12950 w 19050"/>
                  <a:gd name="connsiteY0" fmla="*/ 7144 h 19050"/>
                  <a:gd name="connsiteX1" fmla="*/ 9731 w 19050"/>
                  <a:gd name="connsiteY1" fmla="*/ 12487 h 19050"/>
                  <a:gd name="connsiteX2" fmla="*/ 129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950" y="7144"/>
                    </a:moveTo>
                    <a:cubicBezTo>
                      <a:pt x="17217" y="11411"/>
                      <a:pt x="1092" y="8963"/>
                      <a:pt x="9731" y="12487"/>
                    </a:cubicBezTo>
                    <a:cubicBezTo>
                      <a:pt x="17179" y="11401"/>
                      <a:pt x="14103" y="9220"/>
                      <a:pt x="129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2976193B-465A-4987-8233-4C2630AD4D38}"/>
                  </a:ext>
                </a:extLst>
              </p:cNvPr>
              <p:cNvSpPr/>
              <p:nvPr/>
            </p:nvSpPr>
            <p:spPr>
              <a:xfrm>
                <a:off x="8785141" y="2951910"/>
                <a:ext cx="9525" cy="9525"/>
              </a:xfrm>
              <a:custGeom>
                <a:avLst/>
                <a:gdLst>
                  <a:gd name="connsiteX0" fmla="*/ 10058 w 9525"/>
                  <a:gd name="connsiteY0" fmla="*/ 7144 h 9525"/>
                  <a:gd name="connsiteX1" fmla="*/ 7144 w 9525"/>
                  <a:gd name="connsiteY1" fmla="*/ 8915 h 9525"/>
                  <a:gd name="connsiteX2" fmla="*/ 10058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058" y="7144"/>
                    </a:moveTo>
                    <a:cubicBezTo>
                      <a:pt x="9039" y="7515"/>
                      <a:pt x="8020" y="8058"/>
                      <a:pt x="7144" y="8915"/>
                    </a:cubicBezTo>
                    <a:cubicBezTo>
                      <a:pt x="8315" y="8277"/>
                      <a:pt x="9268" y="7677"/>
                      <a:pt x="1005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E332B7E7-5DBA-48CE-87B9-14EF82B48600}"/>
                  </a:ext>
                </a:extLst>
              </p:cNvPr>
              <p:cNvSpPr/>
              <p:nvPr/>
            </p:nvSpPr>
            <p:spPr>
              <a:xfrm>
                <a:off x="8788055" y="2949100"/>
                <a:ext cx="19050" cy="9525"/>
              </a:xfrm>
              <a:custGeom>
                <a:avLst/>
                <a:gdLst>
                  <a:gd name="connsiteX0" fmla="*/ 7144 w 19050"/>
                  <a:gd name="connsiteY0" fmla="*/ 9954 h 9525"/>
                  <a:gd name="connsiteX1" fmla="*/ 16193 w 19050"/>
                  <a:gd name="connsiteY1" fmla="*/ 7440 h 9525"/>
                  <a:gd name="connsiteX2" fmla="*/ 7144 w 19050"/>
                  <a:gd name="connsiteY2" fmla="*/ 9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9954"/>
                    </a:moveTo>
                    <a:cubicBezTo>
                      <a:pt x="10430" y="8716"/>
                      <a:pt x="14211" y="9154"/>
                      <a:pt x="16193" y="7440"/>
                    </a:cubicBezTo>
                    <a:cubicBezTo>
                      <a:pt x="11344" y="6468"/>
                      <a:pt x="10135" y="8040"/>
                      <a:pt x="7144" y="9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217E35E3-3E69-46D6-9F86-64432EA6DC6C}"/>
                  </a:ext>
                </a:extLst>
              </p:cNvPr>
              <p:cNvSpPr/>
              <p:nvPr/>
            </p:nvSpPr>
            <p:spPr>
              <a:xfrm>
                <a:off x="8750721" y="2959940"/>
                <a:ext cx="19050" cy="19050"/>
              </a:xfrm>
              <a:custGeom>
                <a:avLst/>
                <a:gdLst>
                  <a:gd name="connsiteX0" fmla="*/ 7750 w 19050"/>
                  <a:gd name="connsiteY0" fmla="*/ 15011 h 19050"/>
                  <a:gd name="connsiteX1" fmla="*/ 10731 w 19050"/>
                  <a:gd name="connsiteY1" fmla="*/ 13926 h 19050"/>
                  <a:gd name="connsiteX2" fmla="*/ 11846 w 19050"/>
                  <a:gd name="connsiteY2" fmla="*/ 13506 h 19050"/>
                  <a:gd name="connsiteX3" fmla="*/ 14027 w 19050"/>
                  <a:gd name="connsiteY3" fmla="*/ 9639 h 19050"/>
                  <a:gd name="connsiteX4" fmla="*/ 15198 w 19050"/>
                  <a:gd name="connsiteY4" fmla="*/ 7144 h 19050"/>
                  <a:gd name="connsiteX5" fmla="*/ 13351 w 19050"/>
                  <a:gd name="connsiteY5" fmla="*/ 9830 h 19050"/>
                  <a:gd name="connsiteX6" fmla="*/ 7750 w 19050"/>
                  <a:gd name="connsiteY6" fmla="*/ 150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7750" y="15011"/>
                    </a:moveTo>
                    <a:lnTo>
                      <a:pt x="10731" y="13926"/>
                    </a:lnTo>
                    <a:cubicBezTo>
                      <a:pt x="8750" y="17336"/>
                      <a:pt x="9988" y="16373"/>
                      <a:pt x="11846" y="13506"/>
                    </a:cubicBezTo>
                    <a:cubicBezTo>
                      <a:pt x="14798" y="11916"/>
                      <a:pt x="14055" y="10697"/>
                      <a:pt x="14027" y="9639"/>
                    </a:cubicBezTo>
                    <a:cubicBezTo>
                      <a:pt x="14398" y="8839"/>
                      <a:pt x="14789" y="8020"/>
                      <a:pt x="15198" y="7144"/>
                    </a:cubicBezTo>
                    <a:cubicBezTo>
                      <a:pt x="14513" y="8144"/>
                      <a:pt x="13884" y="9058"/>
                      <a:pt x="13351" y="9830"/>
                    </a:cubicBezTo>
                    <a:cubicBezTo>
                      <a:pt x="8626" y="12068"/>
                      <a:pt x="5845" y="13659"/>
                      <a:pt x="7750" y="150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B4E2BD70-3089-4FBE-AA1A-9A06FD0216EC}"/>
                  </a:ext>
                </a:extLst>
              </p:cNvPr>
              <p:cNvSpPr/>
              <p:nvPr/>
            </p:nvSpPr>
            <p:spPr>
              <a:xfrm>
                <a:off x="8576524" y="2981847"/>
                <a:ext cx="38100" cy="38100"/>
              </a:xfrm>
              <a:custGeom>
                <a:avLst/>
                <a:gdLst>
                  <a:gd name="connsiteX0" fmla="*/ 7144 w 38100"/>
                  <a:gd name="connsiteY0" fmla="*/ 34614 h 38100"/>
                  <a:gd name="connsiteX1" fmla="*/ 23079 w 38100"/>
                  <a:gd name="connsiteY1" fmla="*/ 25841 h 38100"/>
                  <a:gd name="connsiteX2" fmla="*/ 31699 w 38100"/>
                  <a:gd name="connsiteY2" fmla="*/ 7144 h 38100"/>
                  <a:gd name="connsiteX3" fmla="*/ 7144 w 38100"/>
                  <a:gd name="connsiteY3" fmla="*/ 34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7144" y="34614"/>
                    </a:moveTo>
                    <a:cubicBezTo>
                      <a:pt x="17955" y="25060"/>
                      <a:pt x="21022" y="22946"/>
                      <a:pt x="23079" y="25841"/>
                    </a:cubicBezTo>
                    <a:cubicBezTo>
                      <a:pt x="32880" y="16726"/>
                      <a:pt x="27146" y="14145"/>
                      <a:pt x="31699" y="7144"/>
                    </a:cubicBezTo>
                    <a:cubicBezTo>
                      <a:pt x="21803" y="18888"/>
                      <a:pt x="18479" y="20136"/>
                      <a:pt x="7144" y="346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DE2E5D5E-DDD2-4BF9-852D-0E3838BB45A8}"/>
                  </a:ext>
                </a:extLst>
              </p:cNvPr>
              <p:cNvSpPr/>
              <p:nvPr/>
            </p:nvSpPr>
            <p:spPr>
              <a:xfrm>
                <a:off x="8601080" y="2977952"/>
                <a:ext cx="9525" cy="9525"/>
              </a:xfrm>
              <a:custGeom>
                <a:avLst/>
                <a:gdLst>
                  <a:gd name="connsiteX0" fmla="*/ 7144 w 9525"/>
                  <a:gd name="connsiteY0" fmla="*/ 11030 h 9525"/>
                  <a:gd name="connsiteX1" fmla="*/ 10830 w 9525"/>
                  <a:gd name="connsiteY1" fmla="*/ 7144 h 9525"/>
                  <a:gd name="connsiteX2" fmla="*/ 7144 w 9525"/>
                  <a:gd name="connsiteY2" fmla="*/ 110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030"/>
                    </a:moveTo>
                    <a:cubicBezTo>
                      <a:pt x="8258" y="9716"/>
                      <a:pt x="9487" y="8620"/>
                      <a:pt x="10830" y="7144"/>
                    </a:cubicBezTo>
                    <a:cubicBezTo>
                      <a:pt x="9134" y="8611"/>
                      <a:pt x="7944" y="9773"/>
                      <a:pt x="714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FE0AFD67-72A7-45B7-9227-8C8019B6430F}"/>
                  </a:ext>
                </a:extLst>
              </p:cNvPr>
              <p:cNvSpPr/>
              <p:nvPr/>
            </p:nvSpPr>
            <p:spPr>
              <a:xfrm>
                <a:off x="8801571" y="2986970"/>
                <a:ext cx="9525" cy="19050"/>
              </a:xfrm>
              <a:custGeom>
                <a:avLst/>
                <a:gdLst>
                  <a:gd name="connsiteX0" fmla="*/ 11525 w 9525"/>
                  <a:gd name="connsiteY0" fmla="*/ 7146 h 19050"/>
                  <a:gd name="connsiteX1" fmla="*/ 9296 w 9525"/>
                  <a:gd name="connsiteY1" fmla="*/ 10737 h 19050"/>
                  <a:gd name="connsiteX2" fmla="*/ 7144 w 9525"/>
                  <a:gd name="connsiteY2" fmla="*/ 14375 h 19050"/>
                  <a:gd name="connsiteX3" fmla="*/ 9096 w 9525"/>
                  <a:gd name="connsiteY3" fmla="*/ 12861 h 19050"/>
                  <a:gd name="connsiteX4" fmla="*/ 11525 w 9525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1525" y="7146"/>
                    </a:moveTo>
                    <a:cubicBezTo>
                      <a:pt x="11525" y="7146"/>
                      <a:pt x="10382" y="8889"/>
                      <a:pt x="9296" y="10737"/>
                    </a:cubicBezTo>
                    <a:cubicBezTo>
                      <a:pt x="8220" y="12556"/>
                      <a:pt x="7144" y="14375"/>
                      <a:pt x="7144" y="14375"/>
                    </a:cubicBezTo>
                    <a:lnTo>
                      <a:pt x="9096" y="12861"/>
                    </a:lnTo>
                    <a:cubicBezTo>
                      <a:pt x="9096" y="12861"/>
                      <a:pt x="11468" y="7013"/>
                      <a:pt x="11525" y="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D0197AC5-3426-4DD8-A33E-2D461FC7BB92}"/>
                  </a:ext>
                </a:extLst>
              </p:cNvPr>
              <p:cNvSpPr/>
              <p:nvPr/>
            </p:nvSpPr>
            <p:spPr>
              <a:xfrm>
                <a:off x="8561900" y="3018209"/>
                <a:ext cx="19050" cy="19050"/>
              </a:xfrm>
              <a:custGeom>
                <a:avLst/>
                <a:gdLst>
                  <a:gd name="connsiteX0" fmla="*/ 7471 w 19050"/>
                  <a:gd name="connsiteY0" fmla="*/ 14026 h 19050"/>
                  <a:gd name="connsiteX1" fmla="*/ 13882 w 19050"/>
                  <a:gd name="connsiteY1" fmla="*/ 7587 h 19050"/>
                  <a:gd name="connsiteX2" fmla="*/ 7471 w 19050"/>
                  <a:gd name="connsiteY2" fmla="*/ 140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471" y="14026"/>
                    </a:moveTo>
                    <a:cubicBezTo>
                      <a:pt x="9243" y="12025"/>
                      <a:pt x="11681" y="8520"/>
                      <a:pt x="13882" y="7587"/>
                    </a:cubicBezTo>
                    <a:cubicBezTo>
                      <a:pt x="11586" y="4815"/>
                      <a:pt x="5700" y="16035"/>
                      <a:pt x="7471" y="140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813E8FF9-9D8D-490E-A04B-B0F6E0CEA2D7}"/>
                  </a:ext>
                </a:extLst>
              </p:cNvPr>
              <p:cNvSpPr/>
              <p:nvPr/>
            </p:nvSpPr>
            <p:spPr>
              <a:xfrm>
                <a:off x="8646589" y="3023672"/>
                <a:ext cx="19050" cy="19050"/>
              </a:xfrm>
              <a:custGeom>
                <a:avLst/>
                <a:gdLst>
                  <a:gd name="connsiteX0" fmla="*/ 7269 w 19050"/>
                  <a:gd name="connsiteY0" fmla="*/ 14240 h 19050"/>
                  <a:gd name="connsiteX1" fmla="*/ 17098 w 19050"/>
                  <a:gd name="connsiteY1" fmla="*/ 7144 h 19050"/>
                  <a:gd name="connsiteX2" fmla="*/ 7269 w 19050"/>
                  <a:gd name="connsiteY2" fmla="*/ 14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269" y="14240"/>
                    </a:moveTo>
                    <a:cubicBezTo>
                      <a:pt x="9450" y="14678"/>
                      <a:pt x="14212" y="8639"/>
                      <a:pt x="17098" y="7144"/>
                    </a:cubicBezTo>
                    <a:cubicBezTo>
                      <a:pt x="13584" y="9858"/>
                      <a:pt x="6088" y="7582"/>
                      <a:pt x="7269" y="14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6218BCE3-F39B-4162-A4B8-96BCE6737987}"/>
                  </a:ext>
                </a:extLst>
              </p:cNvPr>
              <p:cNvSpPr/>
              <p:nvPr/>
            </p:nvSpPr>
            <p:spPr>
              <a:xfrm>
                <a:off x="8551473" y="3059431"/>
                <a:ext cx="19050" cy="19050"/>
              </a:xfrm>
              <a:custGeom>
                <a:avLst/>
                <a:gdLst>
                  <a:gd name="connsiteX0" fmla="*/ 7144 w 19050"/>
                  <a:gd name="connsiteY0" fmla="*/ 14323 h 19050"/>
                  <a:gd name="connsiteX1" fmla="*/ 14268 w 19050"/>
                  <a:gd name="connsiteY1" fmla="*/ 13085 h 19050"/>
                  <a:gd name="connsiteX2" fmla="*/ 7144 w 19050"/>
                  <a:gd name="connsiteY2" fmla="*/ 1432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4323"/>
                    </a:moveTo>
                    <a:cubicBezTo>
                      <a:pt x="8668" y="12228"/>
                      <a:pt x="12706" y="10113"/>
                      <a:pt x="14268" y="13085"/>
                    </a:cubicBezTo>
                    <a:cubicBezTo>
                      <a:pt x="14735" y="9056"/>
                      <a:pt x="12192" y="1417"/>
                      <a:pt x="7144" y="1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B3C6EB6A-179E-48AB-B46E-7AF3DD9AF398}"/>
                  </a:ext>
                </a:extLst>
              </p:cNvPr>
              <p:cNvSpPr/>
              <p:nvPr/>
            </p:nvSpPr>
            <p:spPr>
              <a:xfrm>
                <a:off x="8631493" y="3038521"/>
                <a:ext cx="19050" cy="19050"/>
              </a:xfrm>
              <a:custGeom>
                <a:avLst/>
                <a:gdLst>
                  <a:gd name="connsiteX0" fmla="*/ 7144 w 19050"/>
                  <a:gd name="connsiteY0" fmla="*/ 15211 h 19050"/>
                  <a:gd name="connsiteX1" fmla="*/ 9182 w 19050"/>
                  <a:gd name="connsiteY1" fmla="*/ 14726 h 19050"/>
                  <a:gd name="connsiteX2" fmla="*/ 13049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5211"/>
                    </a:moveTo>
                    <a:lnTo>
                      <a:pt x="9182" y="14726"/>
                    </a:lnTo>
                    <a:lnTo>
                      <a:pt x="13049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52107BF9-7CD8-4BFE-8A21-71764DE9ECB9}"/>
                  </a:ext>
                </a:extLst>
              </p:cNvPr>
              <p:cNvSpPr/>
              <p:nvPr/>
            </p:nvSpPr>
            <p:spPr>
              <a:xfrm>
                <a:off x="8672492" y="3051466"/>
                <a:ext cx="28575" cy="19050"/>
              </a:xfrm>
              <a:custGeom>
                <a:avLst/>
                <a:gdLst>
                  <a:gd name="connsiteX0" fmla="*/ 22047 w 28575"/>
                  <a:gd name="connsiteY0" fmla="*/ 17574 h 19050"/>
                  <a:gd name="connsiteX1" fmla="*/ 13427 w 28575"/>
                  <a:gd name="connsiteY1" fmla="*/ 7144 h 19050"/>
                  <a:gd name="connsiteX2" fmla="*/ 8722 w 28575"/>
                  <a:gd name="connsiteY2" fmla="*/ 19383 h 19050"/>
                  <a:gd name="connsiteX3" fmla="*/ 22047 w 28575"/>
                  <a:gd name="connsiteY3" fmla="*/ 17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047" y="17574"/>
                    </a:moveTo>
                    <a:cubicBezTo>
                      <a:pt x="25152" y="9163"/>
                      <a:pt x="5483" y="19088"/>
                      <a:pt x="13427" y="7144"/>
                    </a:cubicBezTo>
                    <a:cubicBezTo>
                      <a:pt x="-2622" y="16993"/>
                      <a:pt x="18304" y="10087"/>
                      <a:pt x="8722" y="19383"/>
                    </a:cubicBezTo>
                    <a:cubicBezTo>
                      <a:pt x="14827" y="14402"/>
                      <a:pt x="21485" y="15878"/>
                      <a:pt x="22047" y="17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F2CDA255-89C8-4025-A749-EC4F711541C8}"/>
                  </a:ext>
                </a:extLst>
              </p:cNvPr>
              <p:cNvSpPr/>
              <p:nvPr/>
            </p:nvSpPr>
            <p:spPr>
              <a:xfrm>
                <a:off x="8671336" y="3063705"/>
                <a:ext cx="9525" cy="9525"/>
              </a:xfrm>
              <a:custGeom>
                <a:avLst/>
                <a:gdLst>
                  <a:gd name="connsiteX0" fmla="*/ 9877 w 9525"/>
                  <a:gd name="connsiteY0" fmla="*/ 7144 h 9525"/>
                  <a:gd name="connsiteX1" fmla="*/ 7144 w 9525"/>
                  <a:gd name="connsiteY1" fmla="*/ 9639 h 9525"/>
                  <a:gd name="connsiteX2" fmla="*/ 9877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877" y="7144"/>
                    </a:moveTo>
                    <a:cubicBezTo>
                      <a:pt x="8963" y="7830"/>
                      <a:pt x="8049" y="8658"/>
                      <a:pt x="7144" y="9639"/>
                    </a:cubicBezTo>
                    <a:cubicBezTo>
                      <a:pt x="8268" y="8677"/>
                      <a:pt x="9144" y="7868"/>
                      <a:pt x="9877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417A21A8-7C9E-4861-A2F5-6E4C2D4498B3}"/>
                  </a:ext>
                </a:extLst>
              </p:cNvPr>
              <p:cNvSpPr/>
              <p:nvPr/>
            </p:nvSpPr>
            <p:spPr>
              <a:xfrm>
                <a:off x="8587620" y="3145554"/>
                <a:ext cx="9525" cy="9525"/>
              </a:xfrm>
              <a:custGeom>
                <a:avLst/>
                <a:gdLst>
                  <a:gd name="connsiteX0" fmla="*/ 7430 w 9525"/>
                  <a:gd name="connsiteY0" fmla="*/ 10468 h 9525"/>
                  <a:gd name="connsiteX1" fmla="*/ 7154 w 9525"/>
                  <a:gd name="connsiteY1" fmla="*/ 7144 h 9525"/>
                  <a:gd name="connsiteX2" fmla="*/ 7430 w 9525"/>
                  <a:gd name="connsiteY2" fmla="*/ 104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430" y="10468"/>
                    </a:moveTo>
                    <a:cubicBezTo>
                      <a:pt x="7468" y="9096"/>
                      <a:pt x="7325" y="8096"/>
                      <a:pt x="7154" y="7144"/>
                    </a:cubicBezTo>
                    <a:cubicBezTo>
                      <a:pt x="7116" y="8230"/>
                      <a:pt x="7182" y="9296"/>
                      <a:pt x="7430" y="10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60C1C21B-608C-4FC9-B372-5390F7F0E702}"/>
                  </a:ext>
                </a:extLst>
              </p:cNvPr>
              <p:cNvSpPr/>
              <p:nvPr/>
            </p:nvSpPr>
            <p:spPr>
              <a:xfrm>
                <a:off x="8642784" y="3084917"/>
                <a:ext cx="19050" cy="38100"/>
              </a:xfrm>
              <a:custGeom>
                <a:avLst/>
                <a:gdLst>
                  <a:gd name="connsiteX0" fmla="*/ 14150 w 19050"/>
                  <a:gd name="connsiteY0" fmla="*/ 20612 h 38100"/>
                  <a:gd name="connsiteX1" fmla="*/ 16436 w 19050"/>
                  <a:gd name="connsiteY1" fmla="*/ 7144 h 38100"/>
                  <a:gd name="connsiteX2" fmla="*/ 9568 w 19050"/>
                  <a:gd name="connsiteY2" fmla="*/ 23451 h 38100"/>
                  <a:gd name="connsiteX3" fmla="*/ 8921 w 19050"/>
                  <a:gd name="connsiteY3" fmla="*/ 35004 h 38100"/>
                  <a:gd name="connsiteX4" fmla="*/ 16417 w 19050"/>
                  <a:gd name="connsiteY4" fmla="*/ 18926 h 38100"/>
                  <a:gd name="connsiteX5" fmla="*/ 14150 w 19050"/>
                  <a:gd name="connsiteY5" fmla="*/ 206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8100">
                    <a:moveTo>
                      <a:pt x="14150" y="20612"/>
                    </a:moveTo>
                    <a:lnTo>
                      <a:pt x="16436" y="7144"/>
                    </a:lnTo>
                    <a:cubicBezTo>
                      <a:pt x="15626" y="11706"/>
                      <a:pt x="12131" y="18012"/>
                      <a:pt x="9568" y="23451"/>
                    </a:cubicBezTo>
                    <a:cubicBezTo>
                      <a:pt x="6816" y="28775"/>
                      <a:pt x="6149" y="33976"/>
                      <a:pt x="8921" y="35004"/>
                    </a:cubicBezTo>
                    <a:cubicBezTo>
                      <a:pt x="12997" y="29966"/>
                      <a:pt x="16760" y="23193"/>
                      <a:pt x="16417" y="18926"/>
                    </a:cubicBezTo>
                    <a:lnTo>
                      <a:pt x="14150" y="20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60A3CC6E-C796-437B-9FE0-2821EE2FA8EE}"/>
                  </a:ext>
                </a:extLst>
              </p:cNvPr>
              <p:cNvSpPr/>
              <p:nvPr/>
            </p:nvSpPr>
            <p:spPr>
              <a:xfrm>
                <a:off x="8482998" y="3198589"/>
                <a:ext cx="9525" cy="19050"/>
              </a:xfrm>
              <a:custGeom>
                <a:avLst/>
                <a:gdLst>
                  <a:gd name="connsiteX0" fmla="*/ 10554 w 9525"/>
                  <a:gd name="connsiteY0" fmla="*/ 14630 h 19050"/>
                  <a:gd name="connsiteX1" fmla="*/ 9239 w 9525"/>
                  <a:gd name="connsiteY1" fmla="*/ 7144 h 19050"/>
                  <a:gd name="connsiteX2" fmla="*/ 7144 w 9525"/>
                  <a:gd name="connsiteY2" fmla="*/ 15878 h 19050"/>
                  <a:gd name="connsiteX3" fmla="*/ 10554 w 9525"/>
                  <a:gd name="connsiteY3" fmla="*/ 146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0554" y="14630"/>
                    </a:moveTo>
                    <a:lnTo>
                      <a:pt x="9239" y="7144"/>
                    </a:lnTo>
                    <a:lnTo>
                      <a:pt x="7144" y="15878"/>
                    </a:lnTo>
                    <a:cubicBezTo>
                      <a:pt x="8449" y="13497"/>
                      <a:pt x="12240" y="18793"/>
                      <a:pt x="10554" y="14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31CB7714-B522-4F66-A1B3-14236C1859F2}"/>
                  </a:ext>
                </a:extLst>
              </p:cNvPr>
              <p:cNvSpPr/>
              <p:nvPr/>
            </p:nvSpPr>
            <p:spPr>
              <a:xfrm>
                <a:off x="8482598" y="3207323"/>
                <a:ext cx="9525" cy="9525"/>
              </a:xfrm>
              <a:custGeom>
                <a:avLst/>
                <a:gdLst>
                  <a:gd name="connsiteX0" fmla="*/ 7144 w 9525"/>
                  <a:gd name="connsiteY0" fmla="*/ 8839 h 9525"/>
                  <a:gd name="connsiteX1" fmla="*/ 7534 w 9525"/>
                  <a:gd name="connsiteY1" fmla="*/ 7144 h 9525"/>
                  <a:gd name="connsiteX2" fmla="*/ 7144 w 9525"/>
                  <a:gd name="connsiteY2" fmla="*/ 88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839"/>
                    </a:moveTo>
                    <a:lnTo>
                      <a:pt x="7534" y="7144"/>
                    </a:lnTo>
                    <a:cubicBezTo>
                      <a:pt x="7334" y="7496"/>
                      <a:pt x="7182" y="8030"/>
                      <a:pt x="7144" y="8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66F45AA8-1AD7-4FF7-99D1-5407823C0ADB}"/>
                  </a:ext>
                </a:extLst>
              </p:cNvPr>
              <p:cNvSpPr/>
              <p:nvPr/>
            </p:nvSpPr>
            <p:spPr>
              <a:xfrm>
                <a:off x="8594812" y="3113997"/>
                <a:ext cx="19050" cy="19050"/>
              </a:xfrm>
              <a:custGeom>
                <a:avLst/>
                <a:gdLst>
                  <a:gd name="connsiteX0" fmla="*/ 8039 w 19050"/>
                  <a:gd name="connsiteY0" fmla="*/ 18040 h 19050"/>
                  <a:gd name="connsiteX1" fmla="*/ 12392 w 19050"/>
                  <a:gd name="connsiteY1" fmla="*/ 7144 h 19050"/>
                  <a:gd name="connsiteX2" fmla="*/ 8039 w 19050"/>
                  <a:gd name="connsiteY2" fmla="*/ 180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8039" y="18040"/>
                    </a:moveTo>
                    <a:cubicBezTo>
                      <a:pt x="10315" y="14364"/>
                      <a:pt x="11592" y="11173"/>
                      <a:pt x="12392" y="7144"/>
                    </a:cubicBezTo>
                    <a:cubicBezTo>
                      <a:pt x="10592" y="8001"/>
                      <a:pt x="4981" y="17288"/>
                      <a:pt x="8039" y="180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0DC77E80-3422-4DCF-B405-BBCCB1320CCB}"/>
                  </a:ext>
                </a:extLst>
              </p:cNvPr>
              <p:cNvSpPr/>
              <p:nvPr/>
            </p:nvSpPr>
            <p:spPr>
              <a:xfrm>
                <a:off x="8489599" y="3244756"/>
                <a:ext cx="9525" cy="19050"/>
              </a:xfrm>
              <a:custGeom>
                <a:avLst/>
                <a:gdLst>
                  <a:gd name="connsiteX0" fmla="*/ 7801 w 9525"/>
                  <a:gd name="connsiteY0" fmla="*/ 18698 h 19050"/>
                  <a:gd name="connsiteX1" fmla="*/ 7334 w 9525"/>
                  <a:gd name="connsiteY1" fmla="*/ 7144 h 19050"/>
                  <a:gd name="connsiteX2" fmla="*/ 7144 w 9525"/>
                  <a:gd name="connsiteY2" fmla="*/ 197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801" y="18698"/>
                    </a:moveTo>
                    <a:lnTo>
                      <a:pt x="7334" y="7144"/>
                    </a:lnTo>
                    <a:lnTo>
                      <a:pt x="7144" y="19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1097D34D-D087-4D1B-8B29-7CF52D561A1F}"/>
                  </a:ext>
                </a:extLst>
              </p:cNvPr>
              <p:cNvSpPr/>
              <p:nvPr/>
            </p:nvSpPr>
            <p:spPr>
              <a:xfrm>
                <a:off x="8479636" y="3310784"/>
                <a:ext cx="9525" cy="19050"/>
              </a:xfrm>
              <a:custGeom>
                <a:avLst/>
                <a:gdLst>
                  <a:gd name="connsiteX0" fmla="*/ 8192 w 9525"/>
                  <a:gd name="connsiteY0" fmla="*/ 7144 h 19050"/>
                  <a:gd name="connsiteX1" fmla="*/ 7144 w 9525"/>
                  <a:gd name="connsiteY1" fmla="*/ 9277 h 19050"/>
                  <a:gd name="connsiteX2" fmla="*/ 8620 w 9525"/>
                  <a:gd name="connsiteY2" fmla="*/ 14049 h 19050"/>
                  <a:gd name="connsiteX3" fmla="*/ 10430 w 9525"/>
                  <a:gd name="connsiteY3" fmla="*/ 18764 h 19050"/>
                  <a:gd name="connsiteX4" fmla="*/ 11297 w 9525"/>
                  <a:gd name="connsiteY4" fmla="*/ 16593 h 19050"/>
                  <a:gd name="connsiteX5" fmla="*/ 9582 w 9525"/>
                  <a:gd name="connsiteY5" fmla="*/ 11897 h 19050"/>
                  <a:gd name="connsiteX6" fmla="*/ 8192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8192" y="7144"/>
                    </a:moveTo>
                    <a:lnTo>
                      <a:pt x="7144" y="9277"/>
                    </a:lnTo>
                    <a:cubicBezTo>
                      <a:pt x="7144" y="9277"/>
                      <a:pt x="7753" y="11678"/>
                      <a:pt x="8620" y="14049"/>
                    </a:cubicBezTo>
                    <a:cubicBezTo>
                      <a:pt x="9525" y="16412"/>
                      <a:pt x="10430" y="18764"/>
                      <a:pt x="10430" y="18764"/>
                    </a:cubicBezTo>
                    <a:lnTo>
                      <a:pt x="11297" y="16593"/>
                    </a:lnTo>
                    <a:cubicBezTo>
                      <a:pt x="11297" y="16593"/>
                      <a:pt x="10306" y="14259"/>
                      <a:pt x="9582" y="11897"/>
                    </a:cubicBezTo>
                    <a:cubicBezTo>
                      <a:pt x="8887" y="9515"/>
                      <a:pt x="8192" y="7144"/>
                      <a:pt x="819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B404703C-5673-4057-897D-BD1A48614009}"/>
                  </a:ext>
                </a:extLst>
              </p:cNvPr>
              <p:cNvSpPr/>
              <p:nvPr/>
            </p:nvSpPr>
            <p:spPr>
              <a:xfrm>
                <a:off x="8596317" y="3239740"/>
                <a:ext cx="19050" cy="19050"/>
              </a:xfrm>
              <a:custGeom>
                <a:avLst/>
                <a:gdLst>
                  <a:gd name="connsiteX0" fmla="*/ 13078 w 19050"/>
                  <a:gd name="connsiteY0" fmla="*/ 16599 h 19050"/>
                  <a:gd name="connsiteX1" fmla="*/ 7810 w 19050"/>
                  <a:gd name="connsiteY1" fmla="*/ 7360 h 19050"/>
                  <a:gd name="connsiteX2" fmla="*/ 7572 w 19050"/>
                  <a:gd name="connsiteY2" fmla="*/ 9093 h 19050"/>
                  <a:gd name="connsiteX3" fmla="*/ 7277 w 19050"/>
                  <a:gd name="connsiteY3" fmla="*/ 12932 h 19050"/>
                  <a:gd name="connsiteX4" fmla="*/ 7144 w 19050"/>
                  <a:gd name="connsiteY4" fmla="*/ 18542 h 19050"/>
                  <a:gd name="connsiteX5" fmla="*/ 8887 w 19050"/>
                  <a:gd name="connsiteY5" fmla="*/ 9093 h 19050"/>
                  <a:gd name="connsiteX6" fmla="*/ 13078 w 19050"/>
                  <a:gd name="connsiteY6" fmla="*/ 165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3078" y="16599"/>
                    </a:moveTo>
                    <a:cubicBezTo>
                      <a:pt x="13754" y="11008"/>
                      <a:pt x="9296" y="6036"/>
                      <a:pt x="7810" y="7360"/>
                    </a:cubicBezTo>
                    <a:cubicBezTo>
                      <a:pt x="7810" y="7360"/>
                      <a:pt x="7715" y="8055"/>
                      <a:pt x="7572" y="9093"/>
                    </a:cubicBezTo>
                    <a:cubicBezTo>
                      <a:pt x="7382" y="10122"/>
                      <a:pt x="7249" y="11522"/>
                      <a:pt x="7277" y="12932"/>
                    </a:cubicBezTo>
                    <a:cubicBezTo>
                      <a:pt x="7210" y="15732"/>
                      <a:pt x="7144" y="18542"/>
                      <a:pt x="7144" y="18542"/>
                    </a:cubicBezTo>
                    <a:cubicBezTo>
                      <a:pt x="12240" y="16113"/>
                      <a:pt x="6915" y="15408"/>
                      <a:pt x="8887" y="9093"/>
                    </a:cubicBezTo>
                    <a:cubicBezTo>
                      <a:pt x="8649" y="9084"/>
                      <a:pt x="13078" y="16599"/>
                      <a:pt x="13078" y="16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8CA67A8C-7C0F-439C-AC3A-22227F7F94B9}"/>
                  </a:ext>
                </a:extLst>
              </p:cNvPr>
              <p:cNvSpPr/>
              <p:nvPr/>
            </p:nvSpPr>
            <p:spPr>
              <a:xfrm>
                <a:off x="8634179" y="3595381"/>
                <a:ext cx="276225" cy="104775"/>
              </a:xfrm>
              <a:custGeom>
                <a:avLst/>
                <a:gdLst>
                  <a:gd name="connsiteX0" fmla="*/ 73104 w 276225"/>
                  <a:gd name="connsiteY0" fmla="*/ 43186 h 104775"/>
                  <a:gd name="connsiteX1" fmla="*/ 56131 w 276225"/>
                  <a:gd name="connsiteY1" fmla="*/ 30937 h 104775"/>
                  <a:gd name="connsiteX2" fmla="*/ 63236 w 276225"/>
                  <a:gd name="connsiteY2" fmla="*/ 29870 h 104775"/>
                  <a:gd name="connsiteX3" fmla="*/ 47873 w 276225"/>
                  <a:gd name="connsiteY3" fmla="*/ 29880 h 104775"/>
                  <a:gd name="connsiteX4" fmla="*/ 73266 w 276225"/>
                  <a:gd name="connsiteY4" fmla="*/ 29699 h 104775"/>
                  <a:gd name="connsiteX5" fmla="*/ 55245 w 276225"/>
                  <a:gd name="connsiteY5" fmla="*/ 20774 h 104775"/>
                  <a:gd name="connsiteX6" fmla="*/ 36471 w 276225"/>
                  <a:gd name="connsiteY6" fmla="*/ 11144 h 104775"/>
                  <a:gd name="connsiteX7" fmla="*/ 43625 w 276225"/>
                  <a:gd name="connsiteY7" fmla="*/ 21727 h 104775"/>
                  <a:gd name="connsiteX8" fmla="*/ 17755 w 276225"/>
                  <a:gd name="connsiteY8" fmla="*/ 7144 h 104775"/>
                  <a:gd name="connsiteX9" fmla="*/ 11620 w 276225"/>
                  <a:gd name="connsiteY9" fmla="*/ 10935 h 104775"/>
                  <a:gd name="connsiteX10" fmla="*/ 9258 w 276225"/>
                  <a:gd name="connsiteY10" fmla="*/ 10230 h 104775"/>
                  <a:gd name="connsiteX11" fmla="*/ 7144 w 276225"/>
                  <a:gd name="connsiteY11" fmla="*/ 9630 h 104775"/>
                  <a:gd name="connsiteX12" fmla="*/ 8382 w 276225"/>
                  <a:gd name="connsiteY12" fmla="*/ 10554 h 104775"/>
                  <a:gd name="connsiteX13" fmla="*/ 7934 w 276225"/>
                  <a:gd name="connsiteY13" fmla="*/ 13278 h 104775"/>
                  <a:gd name="connsiteX14" fmla="*/ 27127 w 276225"/>
                  <a:gd name="connsiteY14" fmla="*/ 31528 h 104775"/>
                  <a:gd name="connsiteX15" fmla="*/ 38452 w 276225"/>
                  <a:gd name="connsiteY15" fmla="*/ 33433 h 104775"/>
                  <a:gd name="connsiteX16" fmla="*/ 57398 w 276225"/>
                  <a:gd name="connsiteY16" fmla="*/ 44891 h 104775"/>
                  <a:gd name="connsiteX17" fmla="*/ 66513 w 276225"/>
                  <a:gd name="connsiteY17" fmla="*/ 49320 h 104775"/>
                  <a:gd name="connsiteX18" fmla="*/ 69771 w 276225"/>
                  <a:gd name="connsiteY18" fmla="*/ 51235 h 104775"/>
                  <a:gd name="connsiteX19" fmla="*/ 62551 w 276225"/>
                  <a:gd name="connsiteY19" fmla="*/ 51683 h 104775"/>
                  <a:gd name="connsiteX20" fmla="*/ 81734 w 276225"/>
                  <a:gd name="connsiteY20" fmla="*/ 57045 h 104775"/>
                  <a:gd name="connsiteX21" fmla="*/ 98269 w 276225"/>
                  <a:gd name="connsiteY21" fmla="*/ 64913 h 104775"/>
                  <a:gd name="connsiteX22" fmla="*/ 109795 w 276225"/>
                  <a:gd name="connsiteY22" fmla="*/ 69952 h 104775"/>
                  <a:gd name="connsiteX23" fmla="*/ 115167 w 276225"/>
                  <a:gd name="connsiteY23" fmla="*/ 71933 h 104775"/>
                  <a:gd name="connsiteX24" fmla="*/ 117558 w 276225"/>
                  <a:gd name="connsiteY24" fmla="*/ 74419 h 104775"/>
                  <a:gd name="connsiteX25" fmla="*/ 119339 w 276225"/>
                  <a:gd name="connsiteY25" fmla="*/ 73466 h 104775"/>
                  <a:gd name="connsiteX26" fmla="*/ 142808 w 276225"/>
                  <a:gd name="connsiteY26" fmla="*/ 81886 h 104775"/>
                  <a:gd name="connsiteX27" fmla="*/ 167516 w 276225"/>
                  <a:gd name="connsiteY27" fmla="*/ 88382 h 104775"/>
                  <a:gd name="connsiteX28" fmla="*/ 196139 w 276225"/>
                  <a:gd name="connsiteY28" fmla="*/ 94364 h 104775"/>
                  <a:gd name="connsiteX29" fmla="*/ 225085 w 276225"/>
                  <a:gd name="connsiteY29" fmla="*/ 98603 h 104775"/>
                  <a:gd name="connsiteX30" fmla="*/ 250508 w 276225"/>
                  <a:gd name="connsiteY30" fmla="*/ 99908 h 104775"/>
                  <a:gd name="connsiteX31" fmla="*/ 268491 w 276225"/>
                  <a:gd name="connsiteY31" fmla="*/ 100584 h 104775"/>
                  <a:gd name="connsiteX32" fmla="*/ 275311 w 276225"/>
                  <a:gd name="connsiteY32" fmla="*/ 100260 h 104775"/>
                  <a:gd name="connsiteX33" fmla="*/ 252774 w 276225"/>
                  <a:gd name="connsiteY33" fmla="*/ 96098 h 104775"/>
                  <a:gd name="connsiteX34" fmla="*/ 243583 w 276225"/>
                  <a:gd name="connsiteY34" fmla="*/ 88783 h 104775"/>
                  <a:gd name="connsiteX35" fmla="*/ 261280 w 276225"/>
                  <a:gd name="connsiteY35" fmla="*/ 89611 h 104775"/>
                  <a:gd name="connsiteX36" fmla="*/ 257404 w 276225"/>
                  <a:gd name="connsiteY36" fmla="*/ 80486 h 104775"/>
                  <a:gd name="connsiteX37" fmla="*/ 236649 w 276225"/>
                  <a:gd name="connsiteY37" fmla="*/ 82925 h 104775"/>
                  <a:gd name="connsiteX38" fmla="*/ 215808 w 276225"/>
                  <a:gd name="connsiteY38" fmla="*/ 85420 h 104775"/>
                  <a:gd name="connsiteX39" fmla="*/ 210893 w 276225"/>
                  <a:gd name="connsiteY39" fmla="*/ 78562 h 104775"/>
                  <a:gd name="connsiteX40" fmla="*/ 214084 w 276225"/>
                  <a:gd name="connsiteY40" fmla="*/ 78286 h 104775"/>
                  <a:gd name="connsiteX41" fmla="*/ 186385 w 276225"/>
                  <a:gd name="connsiteY41" fmla="*/ 75581 h 104775"/>
                  <a:gd name="connsiteX42" fmla="*/ 187719 w 276225"/>
                  <a:gd name="connsiteY42" fmla="*/ 70742 h 104775"/>
                  <a:gd name="connsiteX43" fmla="*/ 151752 w 276225"/>
                  <a:gd name="connsiteY43" fmla="*/ 66142 h 104775"/>
                  <a:gd name="connsiteX44" fmla="*/ 152600 w 276225"/>
                  <a:gd name="connsiteY44" fmla="*/ 65370 h 104775"/>
                  <a:gd name="connsiteX45" fmla="*/ 130912 w 276225"/>
                  <a:gd name="connsiteY45" fmla="*/ 61046 h 104775"/>
                  <a:gd name="connsiteX46" fmla="*/ 107775 w 276225"/>
                  <a:gd name="connsiteY46" fmla="*/ 52654 h 104775"/>
                  <a:gd name="connsiteX47" fmla="*/ 110157 w 276225"/>
                  <a:gd name="connsiteY47" fmla="*/ 52769 h 104775"/>
                  <a:gd name="connsiteX48" fmla="*/ 115453 w 276225"/>
                  <a:gd name="connsiteY48" fmla="*/ 52807 h 104775"/>
                  <a:gd name="connsiteX49" fmla="*/ 123196 w 276225"/>
                  <a:gd name="connsiteY49" fmla="*/ 52559 h 104775"/>
                  <a:gd name="connsiteX50" fmla="*/ 102937 w 276225"/>
                  <a:gd name="connsiteY50" fmla="*/ 47501 h 104775"/>
                  <a:gd name="connsiteX51" fmla="*/ 110585 w 276225"/>
                  <a:gd name="connsiteY51" fmla="*/ 44996 h 104775"/>
                  <a:gd name="connsiteX52" fmla="*/ 91926 w 276225"/>
                  <a:gd name="connsiteY52" fmla="*/ 40996 h 104775"/>
                  <a:gd name="connsiteX53" fmla="*/ 78905 w 276225"/>
                  <a:gd name="connsiteY53" fmla="*/ 38081 h 104775"/>
                  <a:gd name="connsiteX54" fmla="*/ 73104 w 276225"/>
                  <a:gd name="connsiteY54" fmla="*/ 36414 h 104775"/>
                  <a:gd name="connsiteX55" fmla="*/ 73104 w 276225"/>
                  <a:gd name="connsiteY55" fmla="*/ 4318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6225" h="104775">
                    <a:moveTo>
                      <a:pt x="73104" y="43186"/>
                    </a:moveTo>
                    <a:cubicBezTo>
                      <a:pt x="68618" y="44320"/>
                      <a:pt x="55207" y="34014"/>
                      <a:pt x="56131" y="30937"/>
                    </a:cubicBezTo>
                    <a:cubicBezTo>
                      <a:pt x="58741" y="30966"/>
                      <a:pt x="67008" y="34461"/>
                      <a:pt x="63236" y="29870"/>
                    </a:cubicBezTo>
                    <a:lnTo>
                      <a:pt x="47873" y="29880"/>
                    </a:lnTo>
                    <a:cubicBezTo>
                      <a:pt x="35776" y="16621"/>
                      <a:pt x="64827" y="27965"/>
                      <a:pt x="73266" y="29699"/>
                    </a:cubicBezTo>
                    <a:cubicBezTo>
                      <a:pt x="66123" y="24794"/>
                      <a:pt x="60808" y="22793"/>
                      <a:pt x="55245" y="20774"/>
                    </a:cubicBezTo>
                    <a:cubicBezTo>
                      <a:pt x="49682" y="18783"/>
                      <a:pt x="43796" y="16888"/>
                      <a:pt x="36471" y="11144"/>
                    </a:cubicBezTo>
                    <a:cubicBezTo>
                      <a:pt x="40491" y="14935"/>
                      <a:pt x="42034" y="18831"/>
                      <a:pt x="43625" y="21727"/>
                    </a:cubicBezTo>
                    <a:cubicBezTo>
                      <a:pt x="40834" y="27070"/>
                      <a:pt x="28108" y="14316"/>
                      <a:pt x="17755" y="7144"/>
                    </a:cubicBezTo>
                    <a:cubicBezTo>
                      <a:pt x="22698" y="13906"/>
                      <a:pt x="17755" y="12792"/>
                      <a:pt x="11620" y="10935"/>
                    </a:cubicBezTo>
                    <a:cubicBezTo>
                      <a:pt x="10658" y="10420"/>
                      <a:pt x="9887" y="10249"/>
                      <a:pt x="9258" y="10230"/>
                    </a:cubicBezTo>
                    <a:cubicBezTo>
                      <a:pt x="8534" y="10020"/>
                      <a:pt x="7849" y="9830"/>
                      <a:pt x="7144" y="9630"/>
                    </a:cubicBezTo>
                    <a:lnTo>
                      <a:pt x="8382" y="10554"/>
                    </a:lnTo>
                    <a:cubicBezTo>
                      <a:pt x="7896" y="10982"/>
                      <a:pt x="7696" y="11782"/>
                      <a:pt x="7934" y="13278"/>
                    </a:cubicBezTo>
                    <a:cubicBezTo>
                      <a:pt x="17583" y="18517"/>
                      <a:pt x="21450" y="27251"/>
                      <a:pt x="27127" y="31528"/>
                    </a:cubicBezTo>
                    <a:cubicBezTo>
                      <a:pt x="27051" y="25594"/>
                      <a:pt x="31861" y="29108"/>
                      <a:pt x="38452" y="33433"/>
                    </a:cubicBezTo>
                    <a:cubicBezTo>
                      <a:pt x="45015" y="37795"/>
                      <a:pt x="52921" y="43834"/>
                      <a:pt x="57398" y="44891"/>
                    </a:cubicBezTo>
                    <a:lnTo>
                      <a:pt x="66513" y="49320"/>
                    </a:lnTo>
                    <a:lnTo>
                      <a:pt x="69771" y="51235"/>
                    </a:lnTo>
                    <a:cubicBezTo>
                      <a:pt x="69952" y="52483"/>
                      <a:pt x="68418" y="53111"/>
                      <a:pt x="62551" y="51683"/>
                    </a:cubicBezTo>
                    <a:cubicBezTo>
                      <a:pt x="67370" y="53007"/>
                      <a:pt x="81820" y="60208"/>
                      <a:pt x="81734" y="57045"/>
                    </a:cubicBezTo>
                    <a:cubicBezTo>
                      <a:pt x="81734" y="57045"/>
                      <a:pt x="90002" y="60979"/>
                      <a:pt x="98269" y="64913"/>
                    </a:cubicBezTo>
                    <a:cubicBezTo>
                      <a:pt x="102413" y="66856"/>
                      <a:pt x="106518" y="68894"/>
                      <a:pt x="109795" y="69952"/>
                    </a:cubicBezTo>
                    <a:cubicBezTo>
                      <a:pt x="113014" y="71142"/>
                      <a:pt x="115167" y="71933"/>
                      <a:pt x="115167" y="71933"/>
                    </a:cubicBezTo>
                    <a:cubicBezTo>
                      <a:pt x="116100" y="72676"/>
                      <a:pt x="116996" y="73504"/>
                      <a:pt x="117558" y="74419"/>
                    </a:cubicBezTo>
                    <a:cubicBezTo>
                      <a:pt x="118958" y="74324"/>
                      <a:pt x="119329" y="73952"/>
                      <a:pt x="119339" y="73466"/>
                    </a:cubicBezTo>
                    <a:cubicBezTo>
                      <a:pt x="119339" y="73466"/>
                      <a:pt x="128730" y="76838"/>
                      <a:pt x="142808" y="81886"/>
                    </a:cubicBezTo>
                    <a:cubicBezTo>
                      <a:pt x="149962" y="84039"/>
                      <a:pt x="158467" y="86039"/>
                      <a:pt x="167516" y="88382"/>
                    </a:cubicBezTo>
                    <a:cubicBezTo>
                      <a:pt x="176574" y="90735"/>
                      <a:pt x="186233" y="93183"/>
                      <a:pt x="196139" y="94364"/>
                    </a:cubicBezTo>
                    <a:cubicBezTo>
                      <a:pt x="205988" y="95802"/>
                      <a:pt x="215846" y="97250"/>
                      <a:pt x="225085" y="98603"/>
                    </a:cubicBezTo>
                    <a:cubicBezTo>
                      <a:pt x="234382" y="99079"/>
                      <a:pt x="243068" y="99527"/>
                      <a:pt x="250508" y="99908"/>
                    </a:cubicBezTo>
                    <a:cubicBezTo>
                      <a:pt x="257947" y="100212"/>
                      <a:pt x="264147" y="100555"/>
                      <a:pt x="268491" y="100584"/>
                    </a:cubicBezTo>
                    <a:cubicBezTo>
                      <a:pt x="272834" y="100374"/>
                      <a:pt x="275311" y="100260"/>
                      <a:pt x="275311" y="100260"/>
                    </a:cubicBezTo>
                    <a:cubicBezTo>
                      <a:pt x="267462" y="100155"/>
                      <a:pt x="260728" y="97422"/>
                      <a:pt x="252774" y="96098"/>
                    </a:cubicBezTo>
                    <a:cubicBezTo>
                      <a:pt x="264928" y="90602"/>
                      <a:pt x="239754" y="94364"/>
                      <a:pt x="243583" y="88783"/>
                    </a:cubicBezTo>
                    <a:cubicBezTo>
                      <a:pt x="249012" y="86973"/>
                      <a:pt x="256670" y="88001"/>
                      <a:pt x="261280" y="89611"/>
                    </a:cubicBezTo>
                    <a:cubicBezTo>
                      <a:pt x="263023" y="86792"/>
                      <a:pt x="256546" y="83915"/>
                      <a:pt x="257404" y="80486"/>
                    </a:cubicBezTo>
                    <a:cubicBezTo>
                      <a:pt x="247936" y="78210"/>
                      <a:pt x="242373" y="80477"/>
                      <a:pt x="236649" y="82925"/>
                    </a:cubicBezTo>
                    <a:cubicBezTo>
                      <a:pt x="230953" y="85458"/>
                      <a:pt x="225114" y="88087"/>
                      <a:pt x="215808" y="85420"/>
                    </a:cubicBezTo>
                    <a:cubicBezTo>
                      <a:pt x="217018" y="82077"/>
                      <a:pt x="223114" y="79924"/>
                      <a:pt x="210893" y="78562"/>
                    </a:cubicBezTo>
                    <a:lnTo>
                      <a:pt x="214084" y="78286"/>
                    </a:lnTo>
                    <a:cubicBezTo>
                      <a:pt x="193929" y="79105"/>
                      <a:pt x="200377" y="68342"/>
                      <a:pt x="186385" y="75581"/>
                    </a:cubicBezTo>
                    <a:lnTo>
                      <a:pt x="187719" y="70742"/>
                    </a:lnTo>
                    <a:cubicBezTo>
                      <a:pt x="178356" y="72304"/>
                      <a:pt x="161420" y="67989"/>
                      <a:pt x="151752" y="66142"/>
                    </a:cubicBezTo>
                    <a:lnTo>
                      <a:pt x="152600" y="65370"/>
                    </a:lnTo>
                    <a:cubicBezTo>
                      <a:pt x="138655" y="63951"/>
                      <a:pt x="134941" y="62522"/>
                      <a:pt x="130912" y="61046"/>
                    </a:cubicBezTo>
                    <a:cubicBezTo>
                      <a:pt x="126959" y="59284"/>
                      <a:pt x="122511" y="57721"/>
                      <a:pt x="107775" y="52654"/>
                    </a:cubicBezTo>
                    <a:cubicBezTo>
                      <a:pt x="107775" y="52654"/>
                      <a:pt x="108728" y="52702"/>
                      <a:pt x="110157" y="52769"/>
                    </a:cubicBezTo>
                    <a:cubicBezTo>
                      <a:pt x="111566" y="52873"/>
                      <a:pt x="113490" y="52911"/>
                      <a:pt x="115453" y="52807"/>
                    </a:cubicBezTo>
                    <a:cubicBezTo>
                      <a:pt x="119320" y="52683"/>
                      <a:pt x="123196" y="52559"/>
                      <a:pt x="123196" y="52559"/>
                    </a:cubicBezTo>
                    <a:cubicBezTo>
                      <a:pt x="114157" y="46806"/>
                      <a:pt x="109633" y="51387"/>
                      <a:pt x="102937" y="47501"/>
                    </a:cubicBezTo>
                    <a:cubicBezTo>
                      <a:pt x="103822" y="46853"/>
                      <a:pt x="103784" y="42758"/>
                      <a:pt x="110585" y="44996"/>
                    </a:cubicBezTo>
                    <a:cubicBezTo>
                      <a:pt x="110585" y="44996"/>
                      <a:pt x="101251" y="42996"/>
                      <a:pt x="91926" y="40996"/>
                    </a:cubicBezTo>
                    <a:cubicBezTo>
                      <a:pt x="87192" y="39938"/>
                      <a:pt x="82458" y="38872"/>
                      <a:pt x="78905" y="38081"/>
                    </a:cubicBezTo>
                    <a:cubicBezTo>
                      <a:pt x="75324" y="37281"/>
                      <a:pt x="73104" y="36414"/>
                      <a:pt x="73104" y="36414"/>
                    </a:cubicBezTo>
                    <a:cubicBezTo>
                      <a:pt x="63503" y="35042"/>
                      <a:pt x="72885" y="40576"/>
                      <a:pt x="73104" y="431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AC735AC3-D921-4372-9E33-BD722E6BE60C}"/>
                  </a:ext>
                </a:extLst>
              </p:cNvPr>
              <p:cNvSpPr/>
              <p:nvPr/>
            </p:nvSpPr>
            <p:spPr>
              <a:xfrm>
                <a:off x="8658058" y="3595095"/>
                <a:ext cx="19050" cy="9525"/>
              </a:xfrm>
              <a:custGeom>
                <a:avLst/>
                <a:gdLst>
                  <a:gd name="connsiteX0" fmla="*/ 12592 w 19050"/>
                  <a:gd name="connsiteY0" fmla="*/ 11430 h 9525"/>
                  <a:gd name="connsiteX1" fmla="*/ 7144 w 19050"/>
                  <a:gd name="connsiteY1" fmla="*/ 7144 h 9525"/>
                  <a:gd name="connsiteX2" fmla="*/ 12592 w 19050"/>
                  <a:gd name="connsiteY2" fmla="*/ 114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92" y="11430"/>
                    </a:moveTo>
                    <a:cubicBezTo>
                      <a:pt x="11144" y="10020"/>
                      <a:pt x="9401" y="8582"/>
                      <a:pt x="7144" y="7144"/>
                    </a:cubicBezTo>
                    <a:cubicBezTo>
                      <a:pt x="9125" y="8811"/>
                      <a:pt x="10887" y="10163"/>
                      <a:pt x="12592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830DD847-FCAA-459D-A478-99B707008BE2}"/>
                  </a:ext>
                </a:extLst>
              </p:cNvPr>
              <p:cNvSpPr/>
              <p:nvPr/>
            </p:nvSpPr>
            <p:spPr>
              <a:xfrm>
                <a:off x="8902355" y="3687917"/>
                <a:ext cx="19050" cy="9525"/>
              </a:xfrm>
              <a:custGeom>
                <a:avLst/>
                <a:gdLst>
                  <a:gd name="connsiteX0" fmla="*/ 18288 w 19050"/>
                  <a:gd name="connsiteY0" fmla="*/ 7144 h 9525"/>
                  <a:gd name="connsiteX1" fmla="*/ 7144 w 19050"/>
                  <a:gd name="connsiteY1" fmla="*/ 7715 h 9525"/>
                  <a:gd name="connsiteX2" fmla="*/ 18288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8288" y="7144"/>
                    </a:moveTo>
                    <a:lnTo>
                      <a:pt x="7144" y="7715"/>
                    </a:lnTo>
                    <a:cubicBezTo>
                      <a:pt x="10601" y="7868"/>
                      <a:pt x="14211" y="7782"/>
                      <a:pt x="18288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AC144A72-64DB-435F-94D2-C4BBC65F200D}"/>
                  </a:ext>
                </a:extLst>
              </p:cNvPr>
              <p:cNvSpPr/>
              <p:nvPr/>
            </p:nvSpPr>
            <p:spPr>
              <a:xfrm>
                <a:off x="8605909" y="3572975"/>
                <a:ext cx="28575" cy="28575"/>
              </a:xfrm>
              <a:custGeom>
                <a:avLst/>
                <a:gdLst>
                  <a:gd name="connsiteX0" fmla="*/ 15573 w 28575"/>
                  <a:gd name="connsiteY0" fmla="*/ 7356 h 28575"/>
                  <a:gd name="connsiteX1" fmla="*/ 7144 w 28575"/>
                  <a:gd name="connsiteY1" fmla="*/ 7175 h 28575"/>
                  <a:gd name="connsiteX2" fmla="*/ 25203 w 28575"/>
                  <a:gd name="connsiteY2" fmla="*/ 23482 h 28575"/>
                  <a:gd name="connsiteX3" fmla="*/ 30356 w 28575"/>
                  <a:gd name="connsiteY3" fmla="*/ 20225 h 28575"/>
                  <a:gd name="connsiteX4" fmla="*/ 15573 w 28575"/>
                  <a:gd name="connsiteY4" fmla="*/ 73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573" y="7356"/>
                    </a:moveTo>
                    <a:cubicBezTo>
                      <a:pt x="18774" y="13795"/>
                      <a:pt x="9363" y="6613"/>
                      <a:pt x="7144" y="7175"/>
                    </a:cubicBezTo>
                    <a:lnTo>
                      <a:pt x="25203" y="23482"/>
                    </a:lnTo>
                    <a:cubicBezTo>
                      <a:pt x="26394" y="21939"/>
                      <a:pt x="29575" y="21901"/>
                      <a:pt x="30356" y="20225"/>
                    </a:cubicBezTo>
                    <a:lnTo>
                      <a:pt x="15573" y="7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B1EFACBA-719A-4E48-B4CC-D743EF8A615C}"/>
                  </a:ext>
                </a:extLst>
              </p:cNvPr>
              <p:cNvSpPr/>
              <p:nvPr/>
            </p:nvSpPr>
            <p:spPr>
              <a:xfrm>
                <a:off x="8623545" y="3589323"/>
                <a:ext cx="19050" cy="19050"/>
              </a:xfrm>
              <a:custGeom>
                <a:avLst/>
                <a:gdLst>
                  <a:gd name="connsiteX0" fmla="*/ 10482 w 19050"/>
                  <a:gd name="connsiteY0" fmla="*/ 14649 h 19050"/>
                  <a:gd name="connsiteX1" fmla="*/ 17778 w 19050"/>
                  <a:gd name="connsiteY1" fmla="*/ 15697 h 19050"/>
                  <a:gd name="connsiteX2" fmla="*/ 12549 w 19050"/>
                  <a:gd name="connsiteY2" fmla="*/ 11573 h 19050"/>
                  <a:gd name="connsiteX3" fmla="*/ 7577 w 19050"/>
                  <a:gd name="connsiteY3" fmla="*/ 7144 h 19050"/>
                  <a:gd name="connsiteX4" fmla="*/ 10482 w 19050"/>
                  <a:gd name="connsiteY4" fmla="*/ 146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482" y="14649"/>
                    </a:moveTo>
                    <a:cubicBezTo>
                      <a:pt x="11910" y="14221"/>
                      <a:pt x="14758" y="14849"/>
                      <a:pt x="17778" y="15697"/>
                    </a:cubicBezTo>
                    <a:cubicBezTo>
                      <a:pt x="17778" y="15697"/>
                      <a:pt x="15025" y="13802"/>
                      <a:pt x="12549" y="11573"/>
                    </a:cubicBezTo>
                    <a:cubicBezTo>
                      <a:pt x="10063" y="9354"/>
                      <a:pt x="7577" y="7144"/>
                      <a:pt x="7577" y="7144"/>
                    </a:cubicBezTo>
                    <a:cubicBezTo>
                      <a:pt x="6691" y="8296"/>
                      <a:pt x="6938" y="10297"/>
                      <a:pt x="10482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F9179A6A-CAC2-4556-8B53-F50F39B124DB}"/>
                  </a:ext>
                </a:extLst>
              </p:cNvPr>
              <p:cNvSpPr/>
              <p:nvPr/>
            </p:nvSpPr>
            <p:spPr>
              <a:xfrm>
                <a:off x="8691434" y="3516086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9687 w 19050"/>
                  <a:gd name="connsiteY1" fmla="*/ 9211 h 9525"/>
                  <a:gd name="connsiteX2" fmla="*/ 14602 w 19050"/>
                  <a:gd name="connsiteY2" fmla="*/ 11001 h 9525"/>
                  <a:gd name="connsiteX3" fmla="*/ 10782 w 19050"/>
                  <a:gd name="connsiteY3" fmla="*/ 9201 h 9525"/>
                  <a:gd name="connsiteX4" fmla="*/ 7144 w 19050"/>
                  <a:gd name="connsiteY4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9687" y="9211"/>
                    </a:lnTo>
                    <a:lnTo>
                      <a:pt x="14602" y="11001"/>
                    </a:lnTo>
                    <a:cubicBezTo>
                      <a:pt x="14602" y="11001"/>
                      <a:pt x="12697" y="10106"/>
                      <a:pt x="10782" y="9201"/>
                    </a:cubicBezTo>
                    <a:cubicBezTo>
                      <a:pt x="8858" y="8306"/>
                      <a:pt x="7144" y="7144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EBDF011B-F6E1-450A-9EF8-63CC3ADB9225}"/>
                  </a:ext>
                </a:extLst>
              </p:cNvPr>
              <p:cNvSpPr/>
              <p:nvPr/>
            </p:nvSpPr>
            <p:spPr>
              <a:xfrm>
                <a:off x="8716761" y="3545556"/>
                <a:ext cx="19050" cy="19050"/>
              </a:xfrm>
              <a:custGeom>
                <a:avLst/>
                <a:gdLst>
                  <a:gd name="connsiteX0" fmla="*/ 19307 w 19050"/>
                  <a:gd name="connsiteY0" fmla="*/ 14478 h 19050"/>
                  <a:gd name="connsiteX1" fmla="*/ 7144 w 19050"/>
                  <a:gd name="connsiteY1" fmla="*/ 7144 h 19050"/>
                  <a:gd name="connsiteX2" fmla="*/ 19307 w 19050"/>
                  <a:gd name="connsiteY2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9307" y="14478"/>
                    </a:moveTo>
                    <a:cubicBezTo>
                      <a:pt x="17393" y="9877"/>
                      <a:pt x="9763" y="7858"/>
                      <a:pt x="7144" y="7144"/>
                    </a:cubicBezTo>
                    <a:cubicBezTo>
                      <a:pt x="14716" y="11611"/>
                      <a:pt x="10878" y="10592"/>
                      <a:pt x="19307" y="14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B8214F8D-D0B2-4F95-A714-CBB355DA2786}"/>
                  </a:ext>
                </a:extLst>
              </p:cNvPr>
              <p:cNvSpPr/>
              <p:nvPr/>
            </p:nvSpPr>
            <p:spPr>
              <a:xfrm>
                <a:off x="8736630" y="3520810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4554 w 19050"/>
                  <a:gd name="connsiteY1" fmla="*/ 9687 h 9525"/>
                  <a:gd name="connsiteX2" fmla="*/ 14249 w 19050"/>
                  <a:gd name="connsiteY2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4554" y="9687"/>
                    </a:lnTo>
                    <a:lnTo>
                      <a:pt x="14249" y="8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B938426F-99CE-4DBE-8DAA-63D29B9210FF}"/>
                  </a:ext>
                </a:extLst>
              </p:cNvPr>
              <p:cNvSpPr/>
              <p:nvPr/>
            </p:nvSpPr>
            <p:spPr>
              <a:xfrm>
                <a:off x="8990319" y="3655351"/>
                <a:ext cx="19050" cy="9525"/>
              </a:xfrm>
              <a:custGeom>
                <a:avLst/>
                <a:gdLst>
                  <a:gd name="connsiteX0" fmla="*/ 7144 w 19050"/>
                  <a:gd name="connsiteY0" fmla="*/ 8715 h 9525"/>
                  <a:gd name="connsiteX1" fmla="*/ 11944 w 19050"/>
                  <a:gd name="connsiteY1" fmla="*/ 7144 h 9525"/>
                  <a:gd name="connsiteX2" fmla="*/ 7144 w 19050"/>
                  <a:gd name="connsiteY2" fmla="*/ 87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715"/>
                    </a:moveTo>
                    <a:cubicBezTo>
                      <a:pt x="8753" y="8192"/>
                      <a:pt x="10316" y="7677"/>
                      <a:pt x="11944" y="7144"/>
                    </a:cubicBezTo>
                    <a:cubicBezTo>
                      <a:pt x="9706" y="7696"/>
                      <a:pt x="8277" y="8211"/>
                      <a:pt x="7144" y="8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4079FB96-949B-469D-99D2-5006D2D0D7A7}"/>
                  </a:ext>
                </a:extLst>
              </p:cNvPr>
              <p:cNvSpPr/>
              <p:nvPr/>
            </p:nvSpPr>
            <p:spPr>
              <a:xfrm>
                <a:off x="8893548" y="3640911"/>
                <a:ext cx="171450" cy="57150"/>
              </a:xfrm>
              <a:custGeom>
                <a:avLst/>
                <a:gdLst>
                  <a:gd name="connsiteX0" fmla="*/ 16608 w 171450"/>
                  <a:gd name="connsiteY0" fmla="*/ 39653 h 57150"/>
                  <a:gd name="connsiteX1" fmla="*/ 8141 w 171450"/>
                  <a:gd name="connsiteY1" fmla="*/ 51921 h 57150"/>
                  <a:gd name="connsiteX2" fmla="*/ 21961 w 171450"/>
                  <a:gd name="connsiteY2" fmla="*/ 48920 h 57150"/>
                  <a:gd name="connsiteX3" fmla="*/ 20847 w 171450"/>
                  <a:gd name="connsiteY3" fmla="*/ 50911 h 57150"/>
                  <a:gd name="connsiteX4" fmla="*/ 37735 w 171450"/>
                  <a:gd name="connsiteY4" fmla="*/ 49425 h 57150"/>
                  <a:gd name="connsiteX5" fmla="*/ 32001 w 171450"/>
                  <a:gd name="connsiteY5" fmla="*/ 42710 h 57150"/>
                  <a:gd name="connsiteX6" fmla="*/ 56213 w 171450"/>
                  <a:gd name="connsiteY6" fmla="*/ 49378 h 57150"/>
                  <a:gd name="connsiteX7" fmla="*/ 81226 w 171450"/>
                  <a:gd name="connsiteY7" fmla="*/ 44939 h 57150"/>
                  <a:gd name="connsiteX8" fmla="*/ 79378 w 171450"/>
                  <a:gd name="connsiteY8" fmla="*/ 46282 h 57150"/>
                  <a:gd name="connsiteX9" fmla="*/ 82960 w 171450"/>
                  <a:gd name="connsiteY9" fmla="*/ 44625 h 57150"/>
                  <a:gd name="connsiteX10" fmla="*/ 86570 w 171450"/>
                  <a:gd name="connsiteY10" fmla="*/ 43958 h 57150"/>
                  <a:gd name="connsiteX11" fmla="*/ 95990 w 171450"/>
                  <a:gd name="connsiteY11" fmla="*/ 41758 h 57150"/>
                  <a:gd name="connsiteX12" fmla="*/ 124241 w 171450"/>
                  <a:gd name="connsiteY12" fmla="*/ 33728 h 57150"/>
                  <a:gd name="connsiteX13" fmla="*/ 151730 w 171450"/>
                  <a:gd name="connsiteY13" fmla="*/ 23574 h 57150"/>
                  <a:gd name="connsiteX14" fmla="*/ 164084 w 171450"/>
                  <a:gd name="connsiteY14" fmla="*/ 18640 h 57150"/>
                  <a:gd name="connsiteX15" fmla="*/ 162350 w 171450"/>
                  <a:gd name="connsiteY15" fmla="*/ 7144 h 57150"/>
                  <a:gd name="connsiteX16" fmla="*/ 120955 w 171450"/>
                  <a:gd name="connsiteY16" fmla="*/ 25079 h 57150"/>
                  <a:gd name="connsiteX17" fmla="*/ 118183 w 171450"/>
                  <a:gd name="connsiteY17" fmla="*/ 21984 h 57150"/>
                  <a:gd name="connsiteX18" fmla="*/ 109868 w 171450"/>
                  <a:gd name="connsiteY18" fmla="*/ 30042 h 57150"/>
                  <a:gd name="connsiteX19" fmla="*/ 119802 w 171450"/>
                  <a:gd name="connsiteY19" fmla="*/ 29347 h 57150"/>
                  <a:gd name="connsiteX20" fmla="*/ 94990 w 171450"/>
                  <a:gd name="connsiteY20" fmla="*/ 39729 h 57150"/>
                  <a:gd name="connsiteX21" fmla="*/ 71434 w 171450"/>
                  <a:gd name="connsiteY21" fmla="*/ 40777 h 57150"/>
                  <a:gd name="connsiteX22" fmla="*/ 105391 w 171450"/>
                  <a:gd name="connsiteY22" fmla="*/ 28756 h 57150"/>
                  <a:gd name="connsiteX23" fmla="*/ 103915 w 171450"/>
                  <a:gd name="connsiteY23" fmla="*/ 23127 h 57150"/>
                  <a:gd name="connsiteX24" fmla="*/ 61033 w 171450"/>
                  <a:gd name="connsiteY24" fmla="*/ 32280 h 57150"/>
                  <a:gd name="connsiteX25" fmla="*/ 16608 w 171450"/>
                  <a:gd name="connsiteY25" fmla="*/ 3965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1450" h="57150">
                    <a:moveTo>
                      <a:pt x="16608" y="39653"/>
                    </a:moveTo>
                    <a:cubicBezTo>
                      <a:pt x="41764" y="44101"/>
                      <a:pt x="330" y="45120"/>
                      <a:pt x="8141" y="51921"/>
                    </a:cubicBezTo>
                    <a:lnTo>
                      <a:pt x="21961" y="48920"/>
                    </a:lnTo>
                    <a:lnTo>
                      <a:pt x="20847" y="50911"/>
                    </a:lnTo>
                    <a:lnTo>
                      <a:pt x="37735" y="49425"/>
                    </a:lnTo>
                    <a:cubicBezTo>
                      <a:pt x="34039" y="46301"/>
                      <a:pt x="31467" y="46225"/>
                      <a:pt x="32001" y="42710"/>
                    </a:cubicBezTo>
                    <a:cubicBezTo>
                      <a:pt x="54327" y="42643"/>
                      <a:pt x="39297" y="46977"/>
                      <a:pt x="56213" y="49378"/>
                    </a:cubicBezTo>
                    <a:lnTo>
                      <a:pt x="81226" y="44939"/>
                    </a:lnTo>
                    <a:lnTo>
                      <a:pt x="79378" y="46282"/>
                    </a:lnTo>
                    <a:cubicBezTo>
                      <a:pt x="81483" y="45872"/>
                      <a:pt x="82340" y="45301"/>
                      <a:pt x="82960" y="44625"/>
                    </a:cubicBezTo>
                    <a:cubicBezTo>
                      <a:pt x="82960" y="44625"/>
                      <a:pt x="84274" y="44386"/>
                      <a:pt x="86570" y="43958"/>
                    </a:cubicBezTo>
                    <a:cubicBezTo>
                      <a:pt x="88875" y="43586"/>
                      <a:pt x="92151" y="42939"/>
                      <a:pt x="95990" y="41758"/>
                    </a:cubicBezTo>
                    <a:cubicBezTo>
                      <a:pt x="103695" y="39567"/>
                      <a:pt x="113973" y="36652"/>
                      <a:pt x="124241" y="33728"/>
                    </a:cubicBezTo>
                    <a:cubicBezTo>
                      <a:pt x="134528" y="30899"/>
                      <a:pt x="144234" y="26299"/>
                      <a:pt x="151730" y="23574"/>
                    </a:cubicBezTo>
                    <a:cubicBezTo>
                      <a:pt x="159140" y="20612"/>
                      <a:pt x="164084" y="18640"/>
                      <a:pt x="164084" y="18640"/>
                    </a:cubicBezTo>
                    <a:cubicBezTo>
                      <a:pt x="177295" y="10430"/>
                      <a:pt x="153845" y="15973"/>
                      <a:pt x="162350" y="7144"/>
                    </a:cubicBezTo>
                    <a:cubicBezTo>
                      <a:pt x="145901" y="13259"/>
                      <a:pt x="120679" y="18745"/>
                      <a:pt x="120955" y="25079"/>
                    </a:cubicBezTo>
                    <a:cubicBezTo>
                      <a:pt x="121260" y="24003"/>
                      <a:pt x="121831" y="21879"/>
                      <a:pt x="118183" y="21984"/>
                    </a:cubicBezTo>
                    <a:lnTo>
                      <a:pt x="109868" y="30042"/>
                    </a:lnTo>
                    <a:lnTo>
                      <a:pt x="119802" y="29347"/>
                    </a:lnTo>
                    <a:cubicBezTo>
                      <a:pt x="115602" y="33385"/>
                      <a:pt x="105172" y="37233"/>
                      <a:pt x="94990" y="39729"/>
                    </a:cubicBezTo>
                    <a:cubicBezTo>
                      <a:pt x="84779" y="42110"/>
                      <a:pt x="74654" y="41900"/>
                      <a:pt x="71434" y="40777"/>
                    </a:cubicBezTo>
                    <a:cubicBezTo>
                      <a:pt x="89846" y="35623"/>
                      <a:pt x="79273" y="31613"/>
                      <a:pt x="105391" y="28756"/>
                    </a:cubicBezTo>
                    <a:cubicBezTo>
                      <a:pt x="103810" y="27346"/>
                      <a:pt x="98514" y="25498"/>
                      <a:pt x="103915" y="23127"/>
                    </a:cubicBezTo>
                    <a:cubicBezTo>
                      <a:pt x="89627" y="28375"/>
                      <a:pt x="75301" y="29918"/>
                      <a:pt x="61033" y="32280"/>
                    </a:cubicBezTo>
                    <a:cubicBezTo>
                      <a:pt x="46784" y="35262"/>
                      <a:pt x="32277" y="35652"/>
                      <a:pt x="16608" y="39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4AF33BA6-7A88-40FA-90D9-0F00D9AF92CB}"/>
                  </a:ext>
                </a:extLst>
              </p:cNvPr>
              <p:cNvSpPr/>
              <p:nvPr/>
            </p:nvSpPr>
            <p:spPr>
              <a:xfrm>
                <a:off x="9175418" y="3553722"/>
                <a:ext cx="9525" cy="9525"/>
              </a:xfrm>
              <a:custGeom>
                <a:avLst/>
                <a:gdLst>
                  <a:gd name="connsiteX0" fmla="*/ 7144 w 9525"/>
                  <a:gd name="connsiteY0" fmla="*/ 7274 h 9525"/>
                  <a:gd name="connsiteX1" fmla="*/ 7429 w 9525"/>
                  <a:gd name="connsiteY1" fmla="*/ 7894 h 9525"/>
                  <a:gd name="connsiteX2" fmla="*/ 7144 w 9525"/>
                  <a:gd name="connsiteY2" fmla="*/ 72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274"/>
                    </a:moveTo>
                    <a:lnTo>
                      <a:pt x="7429" y="7894"/>
                    </a:lnTo>
                    <a:cubicBezTo>
                      <a:pt x="7553" y="7255"/>
                      <a:pt x="7496" y="6951"/>
                      <a:pt x="7144" y="7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A67F957E-69EE-4064-970D-C2547E09C73E}"/>
                  </a:ext>
                </a:extLst>
              </p:cNvPr>
              <p:cNvSpPr/>
              <p:nvPr/>
            </p:nvSpPr>
            <p:spPr>
              <a:xfrm>
                <a:off x="9161016" y="3554471"/>
                <a:ext cx="28575" cy="28575"/>
              </a:xfrm>
              <a:custGeom>
                <a:avLst/>
                <a:gdLst>
                  <a:gd name="connsiteX0" fmla="*/ 13516 w 28575"/>
                  <a:gd name="connsiteY0" fmla="*/ 12811 h 28575"/>
                  <a:gd name="connsiteX1" fmla="*/ 7144 w 28575"/>
                  <a:gd name="connsiteY1" fmla="*/ 27804 h 28575"/>
                  <a:gd name="connsiteX2" fmla="*/ 23984 w 28575"/>
                  <a:gd name="connsiteY2" fmla="*/ 11687 h 28575"/>
                  <a:gd name="connsiteX3" fmla="*/ 21822 w 28575"/>
                  <a:gd name="connsiteY3" fmla="*/ 7144 h 28575"/>
                  <a:gd name="connsiteX4" fmla="*/ 13306 w 28575"/>
                  <a:gd name="connsiteY4" fmla="*/ 17402 h 28575"/>
                  <a:gd name="connsiteX5" fmla="*/ 13516 w 28575"/>
                  <a:gd name="connsiteY5" fmla="*/ 128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13516" y="12811"/>
                    </a:moveTo>
                    <a:lnTo>
                      <a:pt x="7144" y="27804"/>
                    </a:lnTo>
                    <a:lnTo>
                      <a:pt x="23984" y="11687"/>
                    </a:lnTo>
                    <a:lnTo>
                      <a:pt x="21822" y="7144"/>
                    </a:lnTo>
                    <a:cubicBezTo>
                      <a:pt x="21260" y="9420"/>
                      <a:pt x="16897" y="16621"/>
                      <a:pt x="13306" y="17402"/>
                    </a:cubicBezTo>
                    <a:lnTo>
                      <a:pt x="13516" y="12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2B284282-DC6A-44B1-85C6-623F1584F5E0}"/>
                  </a:ext>
                </a:extLst>
              </p:cNvPr>
              <p:cNvSpPr/>
              <p:nvPr/>
            </p:nvSpPr>
            <p:spPr>
              <a:xfrm>
                <a:off x="9144547" y="3569563"/>
                <a:ext cx="19050" cy="28575"/>
              </a:xfrm>
              <a:custGeom>
                <a:avLst/>
                <a:gdLst>
                  <a:gd name="connsiteX0" fmla="*/ 13116 w 19050"/>
                  <a:gd name="connsiteY0" fmla="*/ 27323 h 28575"/>
                  <a:gd name="connsiteX1" fmla="*/ 10392 w 19050"/>
                  <a:gd name="connsiteY1" fmla="*/ 16436 h 28575"/>
                  <a:gd name="connsiteX2" fmla="*/ 20298 w 19050"/>
                  <a:gd name="connsiteY2" fmla="*/ 7635 h 28575"/>
                  <a:gd name="connsiteX3" fmla="*/ 7144 w 19050"/>
                  <a:gd name="connsiteY3" fmla="*/ 18008 h 28575"/>
                  <a:gd name="connsiteX4" fmla="*/ 13116 w 19050"/>
                  <a:gd name="connsiteY4" fmla="*/ 273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16" y="27323"/>
                    </a:moveTo>
                    <a:cubicBezTo>
                      <a:pt x="21260" y="18036"/>
                      <a:pt x="16745" y="13988"/>
                      <a:pt x="10392" y="16436"/>
                    </a:cubicBezTo>
                    <a:cubicBezTo>
                      <a:pt x="16774" y="7178"/>
                      <a:pt x="18631" y="17141"/>
                      <a:pt x="20298" y="7635"/>
                    </a:cubicBezTo>
                    <a:cubicBezTo>
                      <a:pt x="17374" y="4720"/>
                      <a:pt x="9211" y="15627"/>
                      <a:pt x="7144" y="18008"/>
                    </a:cubicBezTo>
                    <a:lnTo>
                      <a:pt x="13116" y="27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6AD77654-917C-4D51-91F7-286D82C1D4D9}"/>
                  </a:ext>
                </a:extLst>
              </p:cNvPr>
              <p:cNvSpPr/>
              <p:nvPr/>
            </p:nvSpPr>
            <p:spPr>
              <a:xfrm>
                <a:off x="9067881" y="3631795"/>
                <a:ext cx="19050" cy="9525"/>
              </a:xfrm>
              <a:custGeom>
                <a:avLst/>
                <a:gdLst>
                  <a:gd name="connsiteX0" fmla="*/ 12916 w 19050"/>
                  <a:gd name="connsiteY0" fmla="*/ 10706 h 9525"/>
                  <a:gd name="connsiteX1" fmla="*/ 14926 w 19050"/>
                  <a:gd name="connsiteY1" fmla="*/ 7144 h 9525"/>
                  <a:gd name="connsiteX2" fmla="*/ 7144 w 19050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16" y="10706"/>
                    </a:moveTo>
                    <a:lnTo>
                      <a:pt x="14926" y="7144"/>
                    </a:lnTo>
                    <a:lnTo>
                      <a:pt x="7144" y="10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3B9AB16E-04AD-4BC1-B154-DD80A4739BDB}"/>
                  </a:ext>
                </a:extLst>
              </p:cNvPr>
              <p:cNvSpPr/>
              <p:nvPr/>
            </p:nvSpPr>
            <p:spPr>
              <a:xfrm>
                <a:off x="9075663" y="3625737"/>
                <a:ext cx="19050" cy="19050"/>
              </a:xfrm>
              <a:custGeom>
                <a:avLst/>
                <a:gdLst>
                  <a:gd name="connsiteX0" fmla="*/ 7144 w 19050"/>
                  <a:gd name="connsiteY0" fmla="*/ 13202 h 19050"/>
                  <a:gd name="connsiteX1" fmla="*/ 14878 w 19050"/>
                  <a:gd name="connsiteY1" fmla="*/ 10125 h 19050"/>
                  <a:gd name="connsiteX2" fmla="*/ 10497 w 19050"/>
                  <a:gd name="connsiteY2" fmla="*/ 7144 h 19050"/>
                  <a:gd name="connsiteX3" fmla="*/ 7144 w 19050"/>
                  <a:gd name="connsiteY3" fmla="*/ 13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13202"/>
                    </a:moveTo>
                    <a:lnTo>
                      <a:pt x="14878" y="10125"/>
                    </a:lnTo>
                    <a:cubicBezTo>
                      <a:pt x="13554" y="8849"/>
                      <a:pt x="12249" y="7611"/>
                      <a:pt x="10497" y="7144"/>
                    </a:cubicBezTo>
                    <a:lnTo>
                      <a:pt x="7144" y="132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521E57B1-02C8-44C4-A271-A651B2B55D96}"/>
                  </a:ext>
                </a:extLst>
              </p:cNvPr>
              <p:cNvSpPr/>
              <p:nvPr/>
            </p:nvSpPr>
            <p:spPr>
              <a:xfrm>
                <a:off x="9102971" y="3613555"/>
                <a:ext cx="19050" cy="19050"/>
              </a:xfrm>
              <a:custGeom>
                <a:avLst/>
                <a:gdLst>
                  <a:gd name="connsiteX0" fmla="*/ 7144 w 19050"/>
                  <a:gd name="connsiteY0" fmla="*/ 12725 h 19050"/>
                  <a:gd name="connsiteX1" fmla="*/ 18002 w 19050"/>
                  <a:gd name="connsiteY1" fmla="*/ 7144 h 19050"/>
                  <a:gd name="connsiteX2" fmla="*/ 7144 w 19050"/>
                  <a:gd name="connsiteY2" fmla="*/ 127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725"/>
                    </a:moveTo>
                    <a:cubicBezTo>
                      <a:pt x="10373" y="11259"/>
                      <a:pt x="13868" y="9496"/>
                      <a:pt x="18002" y="7144"/>
                    </a:cubicBezTo>
                    <a:lnTo>
                      <a:pt x="7144" y="12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4BEA6864-4B6E-4B9D-8619-64AF8C38BE7A}"/>
                  </a:ext>
                </a:extLst>
              </p:cNvPr>
              <p:cNvSpPr/>
              <p:nvPr/>
            </p:nvSpPr>
            <p:spPr>
              <a:xfrm>
                <a:off x="9094122" y="3619127"/>
                <a:ext cx="19050" cy="9525"/>
              </a:xfrm>
              <a:custGeom>
                <a:avLst/>
                <a:gdLst>
                  <a:gd name="connsiteX0" fmla="*/ 7144 w 19050"/>
                  <a:gd name="connsiteY0" fmla="*/ 10830 h 9525"/>
                  <a:gd name="connsiteX1" fmla="*/ 7753 w 19050"/>
                  <a:gd name="connsiteY1" fmla="*/ 11316 h 9525"/>
                  <a:gd name="connsiteX2" fmla="*/ 15992 w 19050"/>
                  <a:gd name="connsiteY2" fmla="*/ 7144 h 9525"/>
                  <a:gd name="connsiteX3" fmla="*/ 7144 w 19050"/>
                  <a:gd name="connsiteY3" fmla="*/ 108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10830"/>
                    </a:moveTo>
                    <a:lnTo>
                      <a:pt x="7753" y="11316"/>
                    </a:lnTo>
                    <a:lnTo>
                      <a:pt x="15992" y="7144"/>
                    </a:lnTo>
                    <a:cubicBezTo>
                      <a:pt x="12859" y="8544"/>
                      <a:pt x="10011" y="9706"/>
                      <a:pt x="7144" y="10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ACE41851-B7D2-4876-8175-E2F7932EE04F}"/>
                  </a:ext>
                </a:extLst>
              </p:cNvPr>
              <p:cNvSpPr/>
              <p:nvPr/>
            </p:nvSpPr>
            <p:spPr>
              <a:xfrm>
                <a:off x="9083387" y="3623318"/>
                <a:ext cx="28575" cy="19050"/>
              </a:xfrm>
              <a:custGeom>
                <a:avLst/>
                <a:gdLst>
                  <a:gd name="connsiteX0" fmla="*/ 7144 w 28575"/>
                  <a:gd name="connsiteY0" fmla="*/ 12554 h 19050"/>
                  <a:gd name="connsiteX1" fmla="*/ 23546 w 28575"/>
                  <a:gd name="connsiteY1" fmla="*/ 11154 h 19050"/>
                  <a:gd name="connsiteX2" fmla="*/ 18479 w 28575"/>
                  <a:gd name="connsiteY2" fmla="*/ 7144 h 19050"/>
                  <a:gd name="connsiteX3" fmla="*/ 7144 w 28575"/>
                  <a:gd name="connsiteY3" fmla="*/ 1255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12554"/>
                    </a:moveTo>
                    <a:cubicBezTo>
                      <a:pt x="10220" y="15488"/>
                      <a:pt x="13678" y="18488"/>
                      <a:pt x="23546" y="11154"/>
                    </a:cubicBezTo>
                    <a:lnTo>
                      <a:pt x="18479" y="7144"/>
                    </a:lnTo>
                    <a:cubicBezTo>
                      <a:pt x="18479" y="7134"/>
                      <a:pt x="7287" y="12830"/>
                      <a:pt x="7144" y="125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699DAD1D-7DD1-4D4B-9347-4AA3D413B408}"/>
                  </a:ext>
                </a:extLst>
              </p:cNvPr>
              <p:cNvSpPr/>
              <p:nvPr/>
            </p:nvSpPr>
            <p:spPr>
              <a:xfrm>
                <a:off x="8783293" y="3550976"/>
                <a:ext cx="19050" cy="9525"/>
              </a:xfrm>
              <a:custGeom>
                <a:avLst/>
                <a:gdLst>
                  <a:gd name="connsiteX0" fmla="*/ 7610 w 19050"/>
                  <a:gd name="connsiteY0" fmla="*/ 7953 h 9525"/>
                  <a:gd name="connsiteX1" fmla="*/ 15011 w 19050"/>
                  <a:gd name="connsiteY1" fmla="*/ 8268 h 9525"/>
                  <a:gd name="connsiteX2" fmla="*/ 14535 w 19050"/>
                  <a:gd name="connsiteY2" fmla="*/ 7449 h 9525"/>
                  <a:gd name="connsiteX3" fmla="*/ 7144 w 19050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610" y="7953"/>
                    </a:moveTo>
                    <a:lnTo>
                      <a:pt x="15011" y="8268"/>
                    </a:lnTo>
                    <a:lnTo>
                      <a:pt x="14535" y="7449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C5B66679-021D-4D10-B8EE-B6BAEE3DEA4C}"/>
                  </a:ext>
                </a:extLst>
              </p:cNvPr>
              <p:cNvSpPr/>
              <p:nvPr/>
            </p:nvSpPr>
            <p:spPr>
              <a:xfrm>
                <a:off x="8821574" y="3566565"/>
                <a:ext cx="9525" cy="9525"/>
              </a:xfrm>
              <a:custGeom>
                <a:avLst/>
                <a:gdLst>
                  <a:gd name="connsiteX0" fmla="*/ 7144 w 9525"/>
                  <a:gd name="connsiteY0" fmla="*/ 8176 h 9525"/>
                  <a:gd name="connsiteX1" fmla="*/ 11811 w 9525"/>
                  <a:gd name="connsiteY1" fmla="*/ 7147 h 9525"/>
                  <a:gd name="connsiteX2" fmla="*/ 7144 w 9525"/>
                  <a:gd name="connsiteY2" fmla="*/ 81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6"/>
                    </a:moveTo>
                    <a:cubicBezTo>
                      <a:pt x="9020" y="7938"/>
                      <a:pt x="10477" y="7576"/>
                      <a:pt x="11811" y="7147"/>
                    </a:cubicBezTo>
                    <a:cubicBezTo>
                      <a:pt x="9925" y="7109"/>
                      <a:pt x="8344" y="7376"/>
                      <a:pt x="7144" y="8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22896360-E0F4-49D7-9FBC-94E2E11BA335}"/>
                  </a:ext>
                </a:extLst>
              </p:cNvPr>
              <p:cNvSpPr/>
              <p:nvPr/>
            </p:nvSpPr>
            <p:spPr>
              <a:xfrm>
                <a:off x="8826231" y="3543618"/>
                <a:ext cx="57150" cy="38100"/>
              </a:xfrm>
              <a:custGeom>
                <a:avLst/>
                <a:gdLst>
                  <a:gd name="connsiteX0" fmla="*/ 36281 w 57150"/>
                  <a:gd name="connsiteY0" fmla="*/ 10348 h 38100"/>
                  <a:gd name="connsiteX1" fmla="*/ 38948 w 57150"/>
                  <a:gd name="connsiteY1" fmla="*/ 17844 h 38100"/>
                  <a:gd name="connsiteX2" fmla="*/ 25594 w 57150"/>
                  <a:gd name="connsiteY2" fmla="*/ 22483 h 38100"/>
                  <a:gd name="connsiteX3" fmla="*/ 29023 w 57150"/>
                  <a:gd name="connsiteY3" fmla="*/ 17168 h 38100"/>
                  <a:gd name="connsiteX4" fmla="*/ 23203 w 57150"/>
                  <a:gd name="connsiteY4" fmla="*/ 22883 h 38100"/>
                  <a:gd name="connsiteX5" fmla="*/ 7144 w 57150"/>
                  <a:gd name="connsiteY5" fmla="*/ 30094 h 38100"/>
                  <a:gd name="connsiteX6" fmla="*/ 16069 w 57150"/>
                  <a:gd name="connsiteY6" fmla="*/ 31713 h 38100"/>
                  <a:gd name="connsiteX7" fmla="*/ 27213 w 57150"/>
                  <a:gd name="connsiteY7" fmla="*/ 33799 h 38100"/>
                  <a:gd name="connsiteX8" fmla="*/ 49721 w 57150"/>
                  <a:gd name="connsiteY8" fmla="*/ 33294 h 38100"/>
                  <a:gd name="connsiteX9" fmla="*/ 54273 w 57150"/>
                  <a:gd name="connsiteY9" fmla="*/ 9548 h 38100"/>
                  <a:gd name="connsiteX10" fmla="*/ 45482 w 57150"/>
                  <a:gd name="connsiteY10" fmla="*/ 7281 h 38100"/>
                  <a:gd name="connsiteX11" fmla="*/ 36281 w 57150"/>
                  <a:gd name="connsiteY11" fmla="*/ 103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38100">
                    <a:moveTo>
                      <a:pt x="36281" y="10348"/>
                    </a:moveTo>
                    <a:cubicBezTo>
                      <a:pt x="43396" y="15463"/>
                      <a:pt x="24917" y="13882"/>
                      <a:pt x="38948" y="17844"/>
                    </a:cubicBezTo>
                    <a:cubicBezTo>
                      <a:pt x="39795" y="21712"/>
                      <a:pt x="32261" y="25322"/>
                      <a:pt x="25594" y="22483"/>
                    </a:cubicBezTo>
                    <a:cubicBezTo>
                      <a:pt x="26746" y="19149"/>
                      <a:pt x="32633" y="21292"/>
                      <a:pt x="29023" y="17168"/>
                    </a:cubicBezTo>
                    <a:cubicBezTo>
                      <a:pt x="23841" y="20454"/>
                      <a:pt x="22546" y="17502"/>
                      <a:pt x="23203" y="22883"/>
                    </a:cubicBezTo>
                    <a:cubicBezTo>
                      <a:pt x="14802" y="25112"/>
                      <a:pt x="13240" y="28074"/>
                      <a:pt x="7144" y="30094"/>
                    </a:cubicBezTo>
                    <a:cubicBezTo>
                      <a:pt x="9658" y="30103"/>
                      <a:pt x="12659" y="30951"/>
                      <a:pt x="16069" y="31713"/>
                    </a:cubicBezTo>
                    <a:cubicBezTo>
                      <a:pt x="19507" y="32361"/>
                      <a:pt x="23327" y="33075"/>
                      <a:pt x="27213" y="33799"/>
                    </a:cubicBezTo>
                    <a:cubicBezTo>
                      <a:pt x="35033" y="34961"/>
                      <a:pt x="43224" y="36685"/>
                      <a:pt x="49721" y="33294"/>
                    </a:cubicBezTo>
                    <a:cubicBezTo>
                      <a:pt x="56988" y="27331"/>
                      <a:pt x="53454" y="18587"/>
                      <a:pt x="54273" y="9548"/>
                    </a:cubicBezTo>
                    <a:cubicBezTo>
                      <a:pt x="53892" y="8329"/>
                      <a:pt x="49654" y="7796"/>
                      <a:pt x="45482" y="7281"/>
                    </a:cubicBezTo>
                    <a:cubicBezTo>
                      <a:pt x="41310" y="6824"/>
                      <a:pt x="37014" y="7424"/>
                      <a:pt x="36281" y="10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DF8181F8-9C2F-4BAB-B7F0-2F9DFB2692B6}"/>
                  </a:ext>
                </a:extLst>
              </p:cNvPr>
              <p:cNvSpPr/>
              <p:nvPr/>
            </p:nvSpPr>
            <p:spPr>
              <a:xfrm>
                <a:off x="8838554" y="3535489"/>
                <a:ext cx="19050" cy="9525"/>
              </a:xfrm>
              <a:custGeom>
                <a:avLst/>
                <a:gdLst>
                  <a:gd name="connsiteX0" fmla="*/ 13728 w 19050"/>
                  <a:gd name="connsiteY0" fmla="*/ 7800 h 9525"/>
                  <a:gd name="connsiteX1" fmla="*/ 7146 w 19050"/>
                  <a:gd name="connsiteY1" fmla="*/ 7267 h 9525"/>
                  <a:gd name="connsiteX2" fmla="*/ 13728 w 19050"/>
                  <a:gd name="connsiteY2" fmla="*/ 78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3728" y="7800"/>
                    </a:moveTo>
                    <a:cubicBezTo>
                      <a:pt x="10423" y="6895"/>
                      <a:pt x="9308" y="7152"/>
                      <a:pt x="7146" y="7267"/>
                    </a:cubicBezTo>
                    <a:cubicBezTo>
                      <a:pt x="7032" y="10553"/>
                      <a:pt x="10966" y="7657"/>
                      <a:pt x="13728" y="7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3C4BF0BD-B2EA-4BF3-A6A4-98461F364FFF}"/>
                  </a:ext>
                </a:extLst>
              </p:cNvPr>
              <p:cNvSpPr/>
              <p:nvPr/>
            </p:nvSpPr>
            <p:spPr>
              <a:xfrm>
                <a:off x="8925787" y="3601163"/>
                <a:ext cx="19050" cy="19050"/>
              </a:xfrm>
              <a:custGeom>
                <a:avLst/>
                <a:gdLst>
                  <a:gd name="connsiteX0" fmla="*/ 12306 w 19050"/>
                  <a:gd name="connsiteY0" fmla="*/ 13268 h 19050"/>
                  <a:gd name="connsiteX1" fmla="*/ 18507 w 19050"/>
                  <a:gd name="connsiteY1" fmla="*/ 7144 h 19050"/>
                  <a:gd name="connsiteX2" fmla="*/ 7144 w 19050"/>
                  <a:gd name="connsiteY2" fmla="*/ 10230 h 19050"/>
                  <a:gd name="connsiteX3" fmla="*/ 12306 w 19050"/>
                  <a:gd name="connsiteY3" fmla="*/ 13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2306" y="13268"/>
                    </a:moveTo>
                    <a:cubicBezTo>
                      <a:pt x="13002" y="11859"/>
                      <a:pt x="20441" y="9096"/>
                      <a:pt x="18507" y="7144"/>
                    </a:cubicBezTo>
                    <a:cubicBezTo>
                      <a:pt x="18507" y="7144"/>
                      <a:pt x="7201" y="10582"/>
                      <a:pt x="7144" y="10230"/>
                    </a:cubicBezTo>
                    <a:cubicBezTo>
                      <a:pt x="9906" y="10373"/>
                      <a:pt x="11020" y="11773"/>
                      <a:pt x="12306" y="132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D86634A1-9E97-4879-A922-FF090AFB3953}"/>
                  </a:ext>
                </a:extLst>
              </p:cNvPr>
              <p:cNvSpPr/>
              <p:nvPr/>
            </p:nvSpPr>
            <p:spPr>
              <a:xfrm>
                <a:off x="8920719" y="3604243"/>
                <a:ext cx="19050" cy="9525"/>
              </a:xfrm>
              <a:custGeom>
                <a:avLst/>
                <a:gdLst>
                  <a:gd name="connsiteX0" fmla="*/ 7144 w 19050"/>
                  <a:gd name="connsiteY0" fmla="*/ 8102 h 9525"/>
                  <a:gd name="connsiteX1" fmla="*/ 12202 w 19050"/>
                  <a:gd name="connsiteY1" fmla="*/ 7149 h 9525"/>
                  <a:gd name="connsiteX2" fmla="*/ 7144 w 19050"/>
                  <a:gd name="connsiteY2" fmla="*/ 8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102"/>
                    </a:moveTo>
                    <a:lnTo>
                      <a:pt x="12202" y="7149"/>
                    </a:lnTo>
                    <a:cubicBezTo>
                      <a:pt x="10916" y="7102"/>
                      <a:pt x="9354" y="7359"/>
                      <a:pt x="7144" y="8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E1FE3623-D73B-417A-9778-4972A70CB58A}"/>
                  </a:ext>
                </a:extLst>
              </p:cNvPr>
              <p:cNvSpPr/>
              <p:nvPr/>
            </p:nvSpPr>
            <p:spPr>
              <a:xfrm>
                <a:off x="8930892" y="3607297"/>
                <a:ext cx="9525" cy="9525"/>
              </a:xfrm>
              <a:custGeom>
                <a:avLst/>
                <a:gdLst>
                  <a:gd name="connsiteX0" fmla="*/ 7839 w 9525"/>
                  <a:gd name="connsiteY0" fmla="*/ 7858 h 9525"/>
                  <a:gd name="connsiteX1" fmla="*/ 7201 w 9525"/>
                  <a:gd name="connsiteY1" fmla="*/ 7144 h 9525"/>
                  <a:gd name="connsiteX2" fmla="*/ 7839 w 9525"/>
                  <a:gd name="connsiteY2" fmla="*/ 7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839" y="7858"/>
                    </a:moveTo>
                    <a:lnTo>
                      <a:pt x="7201" y="7144"/>
                    </a:lnTo>
                    <a:cubicBezTo>
                      <a:pt x="7068" y="7439"/>
                      <a:pt x="7125" y="7715"/>
                      <a:pt x="7839" y="7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C57CD126-19B1-4E51-9719-1618506D161B}"/>
                  </a:ext>
                </a:extLst>
              </p:cNvPr>
              <p:cNvSpPr/>
              <p:nvPr/>
            </p:nvSpPr>
            <p:spPr>
              <a:xfrm>
                <a:off x="9132975" y="3596562"/>
                <a:ext cx="19050" cy="19050"/>
              </a:xfrm>
              <a:custGeom>
                <a:avLst/>
                <a:gdLst>
                  <a:gd name="connsiteX0" fmla="*/ 7144 w 19050"/>
                  <a:gd name="connsiteY0" fmla="*/ 12525 h 19050"/>
                  <a:gd name="connsiteX1" fmla="*/ 14792 w 19050"/>
                  <a:gd name="connsiteY1" fmla="*/ 7144 h 19050"/>
                  <a:gd name="connsiteX2" fmla="*/ 7144 w 19050"/>
                  <a:gd name="connsiteY2" fmla="*/ 12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2525"/>
                    </a:moveTo>
                    <a:cubicBezTo>
                      <a:pt x="8449" y="14659"/>
                      <a:pt x="12697" y="9639"/>
                      <a:pt x="14792" y="7144"/>
                    </a:cubicBezTo>
                    <a:cubicBezTo>
                      <a:pt x="12583" y="8534"/>
                      <a:pt x="9182" y="10049"/>
                      <a:pt x="7144" y="12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2396DCF7-E562-4A84-AEE9-EB778B2D1EF4}"/>
                  </a:ext>
                </a:extLst>
              </p:cNvPr>
              <p:cNvSpPr/>
              <p:nvPr/>
            </p:nvSpPr>
            <p:spPr>
              <a:xfrm>
                <a:off x="9265934" y="3405881"/>
                <a:ext cx="9525" cy="9525"/>
              </a:xfrm>
              <a:custGeom>
                <a:avLst/>
                <a:gdLst>
                  <a:gd name="connsiteX0" fmla="*/ 7144 w 9525"/>
                  <a:gd name="connsiteY0" fmla="*/ 11649 h 9525"/>
                  <a:gd name="connsiteX1" fmla="*/ 10897 w 9525"/>
                  <a:gd name="connsiteY1" fmla="*/ 7144 h 9525"/>
                  <a:gd name="connsiteX2" fmla="*/ 7144 w 9525"/>
                  <a:gd name="connsiteY2" fmla="*/ 116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1649"/>
                    </a:moveTo>
                    <a:lnTo>
                      <a:pt x="10897" y="7144"/>
                    </a:lnTo>
                    <a:cubicBezTo>
                      <a:pt x="9115" y="8592"/>
                      <a:pt x="8220" y="9325"/>
                      <a:pt x="7144" y="11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C557EF93-E5D5-4759-B07A-91ECDBC23B69}"/>
                  </a:ext>
                </a:extLst>
              </p:cNvPr>
              <p:cNvSpPr/>
              <p:nvPr/>
            </p:nvSpPr>
            <p:spPr>
              <a:xfrm>
                <a:off x="9217804" y="3318175"/>
                <a:ext cx="9525" cy="9525"/>
              </a:xfrm>
              <a:custGeom>
                <a:avLst/>
                <a:gdLst>
                  <a:gd name="connsiteX0" fmla="*/ 8268 w 9525"/>
                  <a:gd name="connsiteY0" fmla="*/ 8220 h 9525"/>
                  <a:gd name="connsiteX1" fmla="*/ 7144 w 9525"/>
                  <a:gd name="connsiteY1" fmla="*/ 7144 h 9525"/>
                  <a:gd name="connsiteX2" fmla="*/ 8268 w 9525"/>
                  <a:gd name="connsiteY2" fmla="*/ 8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268" y="8220"/>
                    </a:moveTo>
                    <a:cubicBezTo>
                      <a:pt x="7810" y="8020"/>
                      <a:pt x="7458" y="7639"/>
                      <a:pt x="7144" y="7144"/>
                    </a:cubicBezTo>
                    <a:cubicBezTo>
                      <a:pt x="7382" y="7630"/>
                      <a:pt x="7744" y="7991"/>
                      <a:pt x="8268" y="8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231B4E11-322B-4D2D-BC49-25D080CF00DF}"/>
                  </a:ext>
                </a:extLst>
              </p:cNvPr>
              <p:cNvSpPr/>
              <p:nvPr/>
            </p:nvSpPr>
            <p:spPr>
              <a:xfrm>
                <a:off x="9216684" y="3296087"/>
                <a:ext cx="9525" cy="28575"/>
              </a:xfrm>
              <a:custGeom>
                <a:avLst/>
                <a:gdLst>
                  <a:gd name="connsiteX0" fmla="*/ 8264 w 9525"/>
                  <a:gd name="connsiteY0" fmla="*/ 29223 h 28575"/>
                  <a:gd name="connsiteX1" fmla="*/ 8159 w 9525"/>
                  <a:gd name="connsiteY1" fmla="*/ 13116 h 28575"/>
                  <a:gd name="connsiteX2" fmla="*/ 9102 w 9525"/>
                  <a:gd name="connsiteY2" fmla="*/ 13630 h 28575"/>
                  <a:gd name="connsiteX3" fmla="*/ 7550 w 9525"/>
                  <a:gd name="connsiteY3" fmla="*/ 7144 h 28575"/>
                  <a:gd name="connsiteX4" fmla="*/ 7340 w 9525"/>
                  <a:gd name="connsiteY4" fmla="*/ 19021 h 28575"/>
                  <a:gd name="connsiteX5" fmla="*/ 8264 w 9525"/>
                  <a:gd name="connsiteY5" fmla="*/ 292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5">
                    <a:moveTo>
                      <a:pt x="8264" y="29223"/>
                    </a:moveTo>
                    <a:cubicBezTo>
                      <a:pt x="6683" y="25927"/>
                      <a:pt x="11474" y="16859"/>
                      <a:pt x="8159" y="13116"/>
                    </a:cubicBezTo>
                    <a:lnTo>
                      <a:pt x="9102" y="13630"/>
                    </a:lnTo>
                    <a:lnTo>
                      <a:pt x="7550" y="7144"/>
                    </a:lnTo>
                    <a:cubicBezTo>
                      <a:pt x="7493" y="10116"/>
                      <a:pt x="7416" y="14716"/>
                      <a:pt x="7340" y="19021"/>
                    </a:cubicBezTo>
                    <a:cubicBezTo>
                      <a:pt x="6978" y="23298"/>
                      <a:pt x="7026" y="27308"/>
                      <a:pt x="8264" y="29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4364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98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7BBA62F-01DC-466F-8610-338A4B911994}"/>
              </a:ext>
            </a:extLst>
          </p:cNvPr>
          <p:cNvSpPr>
            <a:spLocks noChangeAspect="1"/>
          </p:cNvSpPr>
          <p:nvPr/>
        </p:nvSpPr>
        <p:spPr>
          <a:xfrm>
            <a:off x="3722399" y="1063800"/>
            <a:ext cx="4744800" cy="4744800"/>
          </a:xfrm>
          <a:custGeom>
            <a:avLst/>
            <a:gdLst>
              <a:gd name="connsiteX0" fmla="*/ 0 w 4744800"/>
              <a:gd name="connsiteY0" fmla="*/ 0 h 4744800"/>
              <a:gd name="connsiteX1" fmla="*/ 4744800 w 4744800"/>
              <a:gd name="connsiteY1" fmla="*/ 0 h 4744800"/>
              <a:gd name="connsiteX2" fmla="*/ 4744800 w 4744800"/>
              <a:gd name="connsiteY2" fmla="*/ 4548106 h 4744800"/>
              <a:gd name="connsiteX3" fmla="*/ 3843813 w 4744800"/>
              <a:gd name="connsiteY3" fmla="*/ 4548106 h 4744800"/>
              <a:gd name="connsiteX4" fmla="*/ 3843813 w 4744800"/>
              <a:gd name="connsiteY4" fmla="*/ 4744800 h 4744800"/>
              <a:gd name="connsiteX5" fmla="*/ 0 w 4744800"/>
              <a:gd name="connsiteY5" fmla="*/ 4744800 h 47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4800" h="4744800">
                <a:moveTo>
                  <a:pt x="0" y="0"/>
                </a:moveTo>
                <a:lnTo>
                  <a:pt x="4744800" y="0"/>
                </a:lnTo>
                <a:lnTo>
                  <a:pt x="4744800" y="4548106"/>
                </a:lnTo>
                <a:lnTo>
                  <a:pt x="3843813" y="4548106"/>
                </a:lnTo>
                <a:lnTo>
                  <a:pt x="3843813" y="4744800"/>
                </a:lnTo>
                <a:lnTo>
                  <a:pt x="0" y="4744800"/>
                </a:lnTo>
                <a:close/>
              </a:path>
            </a:pathLst>
          </a:cu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9AA043B-0603-403A-B4C2-0AC97F5A682F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6454" y="-7200"/>
            <a:ext cx="3335546" cy="6872400"/>
          </a:xfrm>
          <a:custGeom>
            <a:avLst/>
            <a:gdLst>
              <a:gd name="connsiteX0" fmla="*/ 3335546 w 3335546"/>
              <a:gd name="connsiteY0" fmla="*/ 0 h 6872400"/>
              <a:gd name="connsiteX1" fmla="*/ 0 w 3335546"/>
              <a:gd name="connsiteY1" fmla="*/ 0 h 6872400"/>
              <a:gd name="connsiteX2" fmla="*/ 0 w 3335546"/>
              <a:gd name="connsiteY2" fmla="*/ 1947239 h 6872400"/>
              <a:gd name="connsiteX3" fmla="*/ 110361 w 3335546"/>
              <a:gd name="connsiteY3" fmla="*/ 2068667 h 6872400"/>
              <a:gd name="connsiteX4" fmla="*/ 598708 w 3335546"/>
              <a:gd name="connsiteY4" fmla="*/ 3429000 h 6872400"/>
              <a:gd name="connsiteX5" fmla="*/ 110361 w 3335546"/>
              <a:gd name="connsiteY5" fmla="*/ 4789333 h 6872400"/>
              <a:gd name="connsiteX6" fmla="*/ 0 w 3335546"/>
              <a:gd name="connsiteY6" fmla="*/ 4910761 h 6872400"/>
              <a:gd name="connsiteX7" fmla="*/ 0 w 3335546"/>
              <a:gd name="connsiteY7" fmla="*/ 6872400 h 6872400"/>
              <a:gd name="connsiteX8" fmla="*/ 3335546 w 3335546"/>
              <a:gd name="connsiteY8" fmla="*/ 6872400 h 6872400"/>
              <a:gd name="connsiteX9" fmla="*/ 3335546 w 3335546"/>
              <a:gd name="connsiteY9" fmla="*/ 0 h 68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5546" h="6872400">
                <a:moveTo>
                  <a:pt x="3335546" y="0"/>
                </a:moveTo>
                <a:lnTo>
                  <a:pt x="0" y="0"/>
                </a:lnTo>
                <a:lnTo>
                  <a:pt x="0" y="1947239"/>
                </a:lnTo>
                <a:lnTo>
                  <a:pt x="110361" y="2068667"/>
                </a:lnTo>
                <a:cubicBezTo>
                  <a:pt x="415442" y="2438339"/>
                  <a:pt x="598708" y="2912268"/>
                  <a:pt x="598708" y="3429000"/>
                </a:cubicBezTo>
                <a:cubicBezTo>
                  <a:pt x="598708" y="3945733"/>
                  <a:pt x="415442" y="4419661"/>
                  <a:pt x="110361" y="4789333"/>
                </a:cubicBezTo>
                <a:lnTo>
                  <a:pt x="0" y="4910761"/>
                </a:lnTo>
                <a:lnTo>
                  <a:pt x="0" y="6872400"/>
                </a:lnTo>
                <a:lnTo>
                  <a:pt x="3335546" y="6872400"/>
                </a:lnTo>
                <a:lnTo>
                  <a:pt x="3335546" y="0"/>
                </a:lnTo>
                <a:close/>
              </a:path>
            </a:pathLst>
          </a:cu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28122-179F-4674-A739-C54B426821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574" y="-7200"/>
            <a:ext cx="551688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A3AB676-3A61-4287-830D-5FB9F703CCED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335546" cy="6872400"/>
          </a:xfrm>
          <a:custGeom>
            <a:avLst/>
            <a:gdLst>
              <a:gd name="connsiteX0" fmla="*/ 3335546 w 3335546"/>
              <a:gd name="connsiteY0" fmla="*/ 0 h 6872400"/>
              <a:gd name="connsiteX1" fmla="*/ 0 w 3335546"/>
              <a:gd name="connsiteY1" fmla="*/ 0 h 6872400"/>
              <a:gd name="connsiteX2" fmla="*/ 0 w 3335546"/>
              <a:gd name="connsiteY2" fmla="*/ 1947239 h 6872400"/>
              <a:gd name="connsiteX3" fmla="*/ 110361 w 3335546"/>
              <a:gd name="connsiteY3" fmla="*/ 2068667 h 6872400"/>
              <a:gd name="connsiteX4" fmla="*/ 598708 w 3335546"/>
              <a:gd name="connsiteY4" fmla="*/ 3429000 h 6872400"/>
              <a:gd name="connsiteX5" fmla="*/ 110361 w 3335546"/>
              <a:gd name="connsiteY5" fmla="*/ 4789333 h 6872400"/>
              <a:gd name="connsiteX6" fmla="*/ 0 w 3335546"/>
              <a:gd name="connsiteY6" fmla="*/ 4910761 h 6872400"/>
              <a:gd name="connsiteX7" fmla="*/ 0 w 3335546"/>
              <a:gd name="connsiteY7" fmla="*/ 6872400 h 6872400"/>
              <a:gd name="connsiteX8" fmla="*/ 3335546 w 3335546"/>
              <a:gd name="connsiteY8" fmla="*/ 6872400 h 6872400"/>
              <a:gd name="connsiteX9" fmla="*/ 3335546 w 3335546"/>
              <a:gd name="connsiteY9" fmla="*/ 0 h 68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5546" h="6872400">
                <a:moveTo>
                  <a:pt x="3335546" y="0"/>
                </a:moveTo>
                <a:lnTo>
                  <a:pt x="0" y="0"/>
                </a:lnTo>
                <a:lnTo>
                  <a:pt x="0" y="1947239"/>
                </a:lnTo>
                <a:lnTo>
                  <a:pt x="110361" y="2068667"/>
                </a:lnTo>
                <a:cubicBezTo>
                  <a:pt x="415442" y="2438339"/>
                  <a:pt x="598708" y="2912268"/>
                  <a:pt x="598708" y="3429000"/>
                </a:cubicBezTo>
                <a:cubicBezTo>
                  <a:pt x="598708" y="3945733"/>
                  <a:pt x="415442" y="4419661"/>
                  <a:pt x="110361" y="4789333"/>
                </a:cubicBezTo>
                <a:lnTo>
                  <a:pt x="0" y="4910761"/>
                </a:lnTo>
                <a:lnTo>
                  <a:pt x="0" y="6872400"/>
                </a:lnTo>
                <a:lnTo>
                  <a:pt x="3335546" y="6872400"/>
                </a:lnTo>
                <a:lnTo>
                  <a:pt x="3335546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CE617C-6882-4B0D-B364-7FFE847E43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04"/>
          <a:stretch>
            <a:fillRect/>
          </a:stretch>
        </p:blipFill>
        <p:spPr>
          <a:xfrm>
            <a:off x="2332425" y="4287076"/>
            <a:ext cx="7524750" cy="2570925"/>
          </a:xfrm>
          <a:custGeom>
            <a:avLst/>
            <a:gdLst>
              <a:gd name="connsiteX0" fmla="*/ 5538756 w 7524750"/>
              <a:gd name="connsiteY0" fmla="*/ 0 h 2570925"/>
              <a:gd name="connsiteX1" fmla="*/ 7524750 w 7524750"/>
              <a:gd name="connsiteY1" fmla="*/ 0 h 2570925"/>
              <a:gd name="connsiteX2" fmla="*/ 7524750 w 7524750"/>
              <a:gd name="connsiteY2" fmla="*/ 986984 h 2570925"/>
              <a:gd name="connsiteX3" fmla="*/ 0 w 7524750"/>
              <a:gd name="connsiteY3" fmla="*/ 0 h 2570925"/>
              <a:gd name="connsiteX4" fmla="*/ 2681910 w 7524750"/>
              <a:gd name="connsiteY4" fmla="*/ 0 h 2570925"/>
              <a:gd name="connsiteX5" fmla="*/ 2615382 w 7524750"/>
              <a:gd name="connsiteY5" fmla="*/ 133867 h 2570925"/>
              <a:gd name="connsiteX6" fmla="*/ 7408084 w 7524750"/>
              <a:gd name="connsiteY6" fmla="*/ 2515706 h 2570925"/>
              <a:gd name="connsiteX7" fmla="*/ 7524750 w 7524750"/>
              <a:gd name="connsiteY7" fmla="*/ 2280952 h 2570925"/>
              <a:gd name="connsiteX8" fmla="*/ 7524750 w 7524750"/>
              <a:gd name="connsiteY8" fmla="*/ 2570925 h 2570925"/>
              <a:gd name="connsiteX9" fmla="*/ 0 w 7524750"/>
              <a:gd name="connsiteY9" fmla="*/ 2570925 h 257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4750" h="2570925">
                <a:moveTo>
                  <a:pt x="5538756" y="0"/>
                </a:moveTo>
                <a:lnTo>
                  <a:pt x="7524750" y="0"/>
                </a:lnTo>
                <a:lnTo>
                  <a:pt x="7524750" y="986984"/>
                </a:lnTo>
                <a:close/>
                <a:moveTo>
                  <a:pt x="0" y="0"/>
                </a:moveTo>
                <a:lnTo>
                  <a:pt x="2681910" y="0"/>
                </a:lnTo>
                <a:lnTo>
                  <a:pt x="2615382" y="133867"/>
                </a:lnTo>
                <a:lnTo>
                  <a:pt x="7408084" y="2515706"/>
                </a:lnTo>
                <a:lnTo>
                  <a:pt x="7524750" y="2280952"/>
                </a:lnTo>
                <a:lnTo>
                  <a:pt x="7524750" y="2570925"/>
                </a:lnTo>
                <a:lnTo>
                  <a:pt x="0" y="2570925"/>
                </a:lnTo>
                <a:close/>
              </a:path>
            </a:pathLst>
          </a:cu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44E92C6-3142-401D-9FD4-C4074C7F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580" y="2627306"/>
            <a:ext cx="39688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图片 312">
            <a:extLst>
              <a:ext uri="{FF2B5EF4-FFF2-40B4-BE49-F238E27FC236}">
                <a16:creationId xmlns:a16="http://schemas.microsoft.com/office/drawing/2014/main" id="{F314014F-3635-46DA-BA65-D5611E5B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2311"/>
            <a:ext cx="12192000" cy="3125689"/>
          </a:xfrm>
          <a:prstGeom prst="rect">
            <a:avLst/>
          </a:prstGeom>
        </p:spPr>
      </p:pic>
      <p:sp>
        <p:nvSpPr>
          <p:cNvPr id="455" name="任意多边形: 形状 454">
            <a:extLst>
              <a:ext uri="{FF2B5EF4-FFF2-40B4-BE49-F238E27FC236}">
                <a16:creationId xmlns:a16="http://schemas.microsoft.com/office/drawing/2014/main" id="{D3287C70-3332-41F7-B2F2-8D33EF2C0F55}"/>
              </a:ext>
            </a:extLst>
          </p:cNvPr>
          <p:cNvSpPr/>
          <p:nvPr/>
        </p:nvSpPr>
        <p:spPr>
          <a:xfrm>
            <a:off x="-2" y="-14651"/>
            <a:ext cx="12192002" cy="4995471"/>
          </a:xfrm>
          <a:custGeom>
            <a:avLst/>
            <a:gdLst>
              <a:gd name="connsiteX0" fmla="*/ 0 w 12192002"/>
              <a:gd name="connsiteY0" fmla="*/ 0 h 4995471"/>
              <a:gd name="connsiteX1" fmla="*/ 12044553 w 12192002"/>
              <a:gd name="connsiteY1" fmla="*/ 0 h 4995471"/>
              <a:gd name="connsiteX2" fmla="*/ 12046586 w 12192002"/>
              <a:gd name="connsiteY2" fmla="*/ 0 h 4995471"/>
              <a:gd name="connsiteX3" fmla="*/ 12192002 w 12192002"/>
              <a:gd name="connsiteY3" fmla="*/ 0 h 4995471"/>
              <a:gd name="connsiteX4" fmla="*/ 12192002 w 12192002"/>
              <a:gd name="connsiteY4" fmla="*/ 4995471 h 4995471"/>
              <a:gd name="connsiteX5" fmla="*/ 12046586 w 12192002"/>
              <a:gd name="connsiteY5" fmla="*/ 4995471 h 4995471"/>
              <a:gd name="connsiteX6" fmla="*/ 12044553 w 12192002"/>
              <a:gd name="connsiteY6" fmla="*/ 4995471 h 4995471"/>
              <a:gd name="connsiteX7" fmla="*/ 7415733 w 12192002"/>
              <a:gd name="connsiteY7" fmla="*/ 4995471 h 4995471"/>
              <a:gd name="connsiteX8" fmla="*/ 7389158 w 12192002"/>
              <a:gd name="connsiteY8" fmla="*/ 4853296 h 4995471"/>
              <a:gd name="connsiteX9" fmla="*/ 7071482 w 12192002"/>
              <a:gd name="connsiteY9" fmla="*/ 4609498 h 4995471"/>
              <a:gd name="connsiteX10" fmla="*/ 7036266 w 12192002"/>
              <a:gd name="connsiteY10" fmla="*/ 4607698 h 4995471"/>
              <a:gd name="connsiteX11" fmla="*/ 7036266 w 12192002"/>
              <a:gd name="connsiteY11" fmla="*/ 4262920 h 4995471"/>
              <a:gd name="connsiteX12" fmla="*/ 7030457 w 12192002"/>
              <a:gd name="connsiteY12" fmla="*/ 4263513 h 4995471"/>
              <a:gd name="connsiteX13" fmla="*/ 6709729 w 12192002"/>
              <a:gd name="connsiteY13" fmla="*/ 3998957 h 4995471"/>
              <a:gd name="connsiteX14" fmla="*/ 6703218 w 12192002"/>
              <a:gd name="connsiteY14" fmla="*/ 3933589 h 4995471"/>
              <a:gd name="connsiteX15" fmla="*/ 5556423 w 12192002"/>
              <a:gd name="connsiteY15" fmla="*/ 3933589 h 4995471"/>
              <a:gd name="connsiteX16" fmla="*/ 5549911 w 12192002"/>
              <a:gd name="connsiteY16" fmla="*/ 3998957 h 4995471"/>
              <a:gd name="connsiteX17" fmla="*/ 5295163 w 12192002"/>
              <a:gd name="connsiteY17" fmla="*/ 4256781 h 4995471"/>
              <a:gd name="connsiteX18" fmla="*/ 5233542 w 12192002"/>
              <a:gd name="connsiteY18" fmla="*/ 4263068 h 4995471"/>
              <a:gd name="connsiteX19" fmla="*/ 5233542 w 12192002"/>
              <a:gd name="connsiteY19" fmla="*/ 4607623 h 4995471"/>
              <a:gd name="connsiteX20" fmla="*/ 5231001 w 12192002"/>
              <a:gd name="connsiteY20" fmla="*/ 4607494 h 4995471"/>
              <a:gd name="connsiteX21" fmla="*/ 4877652 w 12192002"/>
              <a:gd name="connsiteY21" fmla="*/ 4844536 h 4995471"/>
              <a:gd name="connsiteX22" fmla="*/ 4847543 w 12192002"/>
              <a:gd name="connsiteY22" fmla="*/ 4995471 h 4995471"/>
              <a:gd name="connsiteX23" fmla="*/ 0 w 12192002"/>
              <a:gd name="connsiteY23" fmla="*/ 4995471 h 499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2" h="4995471">
                <a:moveTo>
                  <a:pt x="0" y="0"/>
                </a:moveTo>
                <a:lnTo>
                  <a:pt x="12044553" y="0"/>
                </a:lnTo>
                <a:lnTo>
                  <a:pt x="12046586" y="0"/>
                </a:lnTo>
                <a:lnTo>
                  <a:pt x="12192002" y="0"/>
                </a:lnTo>
                <a:lnTo>
                  <a:pt x="12192002" y="4995471"/>
                </a:lnTo>
                <a:lnTo>
                  <a:pt x="12046586" y="4995471"/>
                </a:lnTo>
                <a:lnTo>
                  <a:pt x="12044553" y="4995471"/>
                </a:lnTo>
                <a:lnTo>
                  <a:pt x="7415733" y="4995471"/>
                </a:lnTo>
                <a:lnTo>
                  <a:pt x="7389158" y="4853296"/>
                </a:lnTo>
                <a:cubicBezTo>
                  <a:pt x="7337653" y="4721102"/>
                  <a:pt x="7216512" y="4624404"/>
                  <a:pt x="7071482" y="4609498"/>
                </a:cubicBezTo>
                <a:lnTo>
                  <a:pt x="7036266" y="4607698"/>
                </a:lnTo>
                <a:lnTo>
                  <a:pt x="7036266" y="4262920"/>
                </a:lnTo>
                <a:lnTo>
                  <a:pt x="7030457" y="4263513"/>
                </a:lnTo>
                <a:cubicBezTo>
                  <a:pt x="6872251" y="4263513"/>
                  <a:pt x="6740256" y="4149939"/>
                  <a:pt x="6709729" y="3998957"/>
                </a:cubicBezTo>
                <a:lnTo>
                  <a:pt x="6703218" y="3933589"/>
                </a:lnTo>
                <a:lnTo>
                  <a:pt x="5556423" y="3933589"/>
                </a:lnTo>
                <a:lnTo>
                  <a:pt x="5549911" y="3998957"/>
                </a:lnTo>
                <a:cubicBezTo>
                  <a:pt x="5523746" y="4128370"/>
                  <a:pt x="5423031" y="4230300"/>
                  <a:pt x="5295163" y="4256781"/>
                </a:cubicBezTo>
                <a:lnTo>
                  <a:pt x="5233542" y="4263068"/>
                </a:lnTo>
                <a:lnTo>
                  <a:pt x="5233542" y="4607623"/>
                </a:lnTo>
                <a:lnTo>
                  <a:pt x="5231001" y="4607494"/>
                </a:lnTo>
                <a:cubicBezTo>
                  <a:pt x="5072158" y="4607494"/>
                  <a:pt x="4935868" y="4705236"/>
                  <a:pt x="4877652" y="4844536"/>
                </a:cubicBezTo>
                <a:lnTo>
                  <a:pt x="4847543" y="4995471"/>
                </a:lnTo>
                <a:lnTo>
                  <a:pt x="0" y="4995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2" name="任意多边形: 形状 451">
            <a:extLst>
              <a:ext uri="{FF2B5EF4-FFF2-40B4-BE49-F238E27FC236}">
                <a16:creationId xmlns:a16="http://schemas.microsoft.com/office/drawing/2014/main" id="{B56256F7-75DE-4F1F-9722-B89B6DDC7765}"/>
              </a:ext>
            </a:extLst>
          </p:cNvPr>
          <p:cNvSpPr/>
          <p:nvPr/>
        </p:nvSpPr>
        <p:spPr>
          <a:xfrm>
            <a:off x="-2" y="-11229"/>
            <a:ext cx="12192002" cy="5006696"/>
          </a:xfrm>
          <a:custGeom>
            <a:avLst/>
            <a:gdLst>
              <a:gd name="connsiteX0" fmla="*/ 0 w 12192002"/>
              <a:gd name="connsiteY0" fmla="*/ 0 h 5006696"/>
              <a:gd name="connsiteX1" fmla="*/ 12035196 w 12192002"/>
              <a:gd name="connsiteY1" fmla="*/ 0 h 5006696"/>
              <a:gd name="connsiteX2" fmla="*/ 12035196 w 12192002"/>
              <a:gd name="connsiteY2" fmla="*/ 11225 h 5006696"/>
              <a:gd name="connsiteX3" fmla="*/ 12044738 w 12192002"/>
              <a:gd name="connsiteY3" fmla="*/ 11225 h 5006696"/>
              <a:gd name="connsiteX4" fmla="*/ 12046769 w 12192002"/>
              <a:gd name="connsiteY4" fmla="*/ 11225 h 5006696"/>
              <a:gd name="connsiteX5" fmla="*/ 12192002 w 12192002"/>
              <a:gd name="connsiteY5" fmla="*/ 11225 h 5006696"/>
              <a:gd name="connsiteX6" fmla="*/ 12192002 w 12192002"/>
              <a:gd name="connsiteY6" fmla="*/ 5006696 h 5006696"/>
              <a:gd name="connsiteX7" fmla="*/ 12046769 w 12192002"/>
              <a:gd name="connsiteY7" fmla="*/ 5006696 h 5006696"/>
              <a:gd name="connsiteX8" fmla="*/ 12044738 w 12192002"/>
              <a:gd name="connsiteY8" fmla="*/ 5006696 h 5006696"/>
              <a:gd name="connsiteX9" fmla="*/ 12035196 w 12192002"/>
              <a:gd name="connsiteY9" fmla="*/ 5006696 h 5006696"/>
              <a:gd name="connsiteX10" fmla="*/ 12035196 w 12192002"/>
              <a:gd name="connsiteY10" fmla="*/ 4995471 h 5006696"/>
              <a:gd name="connsiteX11" fmla="*/ 7408720 w 12192002"/>
              <a:gd name="connsiteY11" fmla="*/ 4995471 h 5006696"/>
              <a:gd name="connsiteX12" fmla="*/ 7382171 w 12192002"/>
              <a:gd name="connsiteY12" fmla="*/ 4853297 h 5006696"/>
              <a:gd name="connsiteX13" fmla="*/ 7064797 w 12192002"/>
              <a:gd name="connsiteY13" fmla="*/ 4609499 h 5006696"/>
              <a:gd name="connsiteX14" fmla="*/ 7029613 w 12192002"/>
              <a:gd name="connsiteY14" fmla="*/ 4607699 h 5006696"/>
              <a:gd name="connsiteX15" fmla="*/ 7029613 w 12192002"/>
              <a:gd name="connsiteY15" fmla="*/ 4262921 h 5006696"/>
              <a:gd name="connsiteX16" fmla="*/ 7023810 w 12192002"/>
              <a:gd name="connsiteY16" fmla="*/ 4263514 h 5006696"/>
              <a:gd name="connsiteX17" fmla="*/ 6703385 w 12192002"/>
              <a:gd name="connsiteY17" fmla="*/ 3998958 h 5006696"/>
              <a:gd name="connsiteX18" fmla="*/ 6696880 w 12192002"/>
              <a:gd name="connsiteY18" fmla="*/ 3933590 h 5006696"/>
              <a:gd name="connsiteX19" fmla="*/ 5551169 w 12192002"/>
              <a:gd name="connsiteY19" fmla="*/ 3933590 h 5006696"/>
              <a:gd name="connsiteX20" fmla="*/ 5544665 w 12192002"/>
              <a:gd name="connsiteY20" fmla="*/ 3998958 h 5006696"/>
              <a:gd name="connsiteX21" fmla="*/ 5290157 w 12192002"/>
              <a:gd name="connsiteY21" fmla="*/ 4256782 h 5006696"/>
              <a:gd name="connsiteX22" fmla="*/ 5228593 w 12192002"/>
              <a:gd name="connsiteY22" fmla="*/ 4263069 h 5006696"/>
              <a:gd name="connsiteX23" fmla="*/ 5228593 w 12192002"/>
              <a:gd name="connsiteY23" fmla="*/ 4607624 h 5006696"/>
              <a:gd name="connsiteX24" fmla="*/ 5226055 w 12192002"/>
              <a:gd name="connsiteY24" fmla="*/ 4607495 h 5006696"/>
              <a:gd name="connsiteX25" fmla="*/ 4873041 w 12192002"/>
              <a:gd name="connsiteY25" fmla="*/ 4844537 h 5006696"/>
              <a:gd name="connsiteX26" fmla="*/ 4842961 w 12192002"/>
              <a:gd name="connsiteY26" fmla="*/ 4995471 h 5006696"/>
              <a:gd name="connsiteX27" fmla="*/ 0 w 12192002"/>
              <a:gd name="connsiteY27" fmla="*/ 4995471 h 50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2" h="5006696">
                <a:moveTo>
                  <a:pt x="0" y="0"/>
                </a:moveTo>
                <a:lnTo>
                  <a:pt x="12035196" y="0"/>
                </a:lnTo>
                <a:lnTo>
                  <a:pt x="12035196" y="11225"/>
                </a:lnTo>
                <a:lnTo>
                  <a:pt x="12044738" y="11225"/>
                </a:lnTo>
                <a:lnTo>
                  <a:pt x="12046769" y="11225"/>
                </a:lnTo>
                <a:lnTo>
                  <a:pt x="12192002" y="11225"/>
                </a:lnTo>
                <a:lnTo>
                  <a:pt x="12192002" y="5006696"/>
                </a:lnTo>
                <a:lnTo>
                  <a:pt x="12046769" y="5006696"/>
                </a:lnTo>
                <a:lnTo>
                  <a:pt x="12044738" y="5006696"/>
                </a:lnTo>
                <a:lnTo>
                  <a:pt x="12035196" y="5006696"/>
                </a:lnTo>
                <a:lnTo>
                  <a:pt x="12035196" y="4995471"/>
                </a:lnTo>
                <a:lnTo>
                  <a:pt x="7408720" y="4995471"/>
                </a:lnTo>
                <a:lnTo>
                  <a:pt x="7382171" y="4853297"/>
                </a:lnTo>
                <a:cubicBezTo>
                  <a:pt x="7330716" y="4721103"/>
                  <a:pt x="7209690" y="4624405"/>
                  <a:pt x="7064797" y="4609499"/>
                </a:cubicBezTo>
                <a:lnTo>
                  <a:pt x="7029613" y="4607699"/>
                </a:lnTo>
                <a:lnTo>
                  <a:pt x="7029613" y="4262921"/>
                </a:lnTo>
                <a:lnTo>
                  <a:pt x="7023810" y="4263514"/>
                </a:lnTo>
                <a:cubicBezTo>
                  <a:pt x="6865754" y="4263514"/>
                  <a:pt x="6733883" y="4149940"/>
                  <a:pt x="6703385" y="3998958"/>
                </a:cubicBezTo>
                <a:lnTo>
                  <a:pt x="6696880" y="3933590"/>
                </a:lnTo>
                <a:lnTo>
                  <a:pt x="5551169" y="3933590"/>
                </a:lnTo>
                <a:lnTo>
                  <a:pt x="5544665" y="3998958"/>
                </a:lnTo>
                <a:cubicBezTo>
                  <a:pt x="5518524" y="4128371"/>
                  <a:pt x="5417903" y="4230301"/>
                  <a:pt x="5290157" y="4256782"/>
                </a:cubicBezTo>
                <a:lnTo>
                  <a:pt x="5228593" y="4263069"/>
                </a:lnTo>
                <a:lnTo>
                  <a:pt x="5228593" y="4607624"/>
                </a:lnTo>
                <a:lnTo>
                  <a:pt x="5226055" y="4607495"/>
                </a:lnTo>
                <a:cubicBezTo>
                  <a:pt x="5067361" y="4607495"/>
                  <a:pt x="4931202" y="4705237"/>
                  <a:pt x="4873041" y="4844537"/>
                </a:cubicBezTo>
                <a:lnTo>
                  <a:pt x="4842961" y="4995471"/>
                </a:lnTo>
                <a:lnTo>
                  <a:pt x="0" y="4995471"/>
                </a:lnTo>
                <a:close/>
              </a:path>
            </a:pathLst>
          </a:custGeom>
          <a:blipFill dpi="0" rotWithShape="1">
            <a:blip r:embed="rId4" cstate="email">
              <a:alphaModFix amt="8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7" name="文本框 236">
            <a:extLst>
              <a:ext uri="{FF2B5EF4-FFF2-40B4-BE49-F238E27FC236}">
                <a16:creationId xmlns:a16="http://schemas.microsoft.com/office/drawing/2014/main" id="{4A5E5842-4ADC-473C-96A7-4F0E985EBDF5}"/>
              </a:ext>
            </a:extLst>
          </p:cNvPr>
          <p:cNvSpPr txBox="1"/>
          <p:nvPr/>
        </p:nvSpPr>
        <p:spPr>
          <a:xfrm>
            <a:off x="6544471" y="155302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解决方案</a:t>
            </a:r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EF93D664-72B2-4053-9C66-3B7830B42CCC}"/>
              </a:ext>
            </a:extLst>
          </p:cNvPr>
          <p:cNvSpPr txBox="1"/>
          <p:nvPr/>
        </p:nvSpPr>
        <p:spPr>
          <a:xfrm>
            <a:off x="3902618" y="155302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存在问题</a:t>
            </a:r>
          </a:p>
        </p:txBody>
      </p:sp>
      <p:sp>
        <p:nvSpPr>
          <p:cNvPr id="285" name="文本框 284">
            <a:extLst>
              <a:ext uri="{FF2B5EF4-FFF2-40B4-BE49-F238E27FC236}">
                <a16:creationId xmlns:a16="http://schemas.microsoft.com/office/drawing/2014/main" id="{760C04E6-A9C0-4B45-928C-250388ED7453}"/>
              </a:ext>
            </a:extLst>
          </p:cNvPr>
          <p:cNvSpPr txBox="1"/>
          <p:nvPr/>
        </p:nvSpPr>
        <p:spPr>
          <a:xfrm>
            <a:off x="9186328" y="155302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后续建议</a:t>
            </a:r>
          </a:p>
        </p:txBody>
      </p:sp>
      <p:cxnSp>
        <p:nvCxnSpPr>
          <p:cNvPr id="286" name="直接连接符 285">
            <a:extLst>
              <a:ext uri="{FF2B5EF4-FFF2-40B4-BE49-F238E27FC236}">
                <a16:creationId xmlns:a16="http://schemas.microsoft.com/office/drawing/2014/main" id="{7F095C6C-5A36-4133-B1AD-574A6B0FDAAA}"/>
              </a:ext>
            </a:extLst>
          </p:cNvPr>
          <p:cNvCxnSpPr>
            <a:cxnSpLocks/>
          </p:cNvCxnSpPr>
          <p:nvPr/>
        </p:nvCxnSpPr>
        <p:spPr>
          <a:xfrm>
            <a:off x="2920245" y="1754704"/>
            <a:ext cx="0" cy="1330448"/>
          </a:xfrm>
          <a:prstGeom prst="line">
            <a:avLst/>
          </a:prstGeom>
          <a:ln w="73025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接连接符 286">
            <a:extLst>
              <a:ext uri="{FF2B5EF4-FFF2-40B4-BE49-F238E27FC236}">
                <a16:creationId xmlns:a16="http://schemas.microsoft.com/office/drawing/2014/main" id="{8E6040E4-9A2B-4772-983F-8E5BC844149C}"/>
              </a:ext>
            </a:extLst>
          </p:cNvPr>
          <p:cNvCxnSpPr>
            <a:cxnSpLocks/>
          </p:cNvCxnSpPr>
          <p:nvPr/>
        </p:nvCxnSpPr>
        <p:spPr>
          <a:xfrm>
            <a:off x="5562099" y="1754704"/>
            <a:ext cx="0" cy="1330448"/>
          </a:xfrm>
          <a:prstGeom prst="line">
            <a:avLst/>
          </a:prstGeom>
          <a:ln w="73025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>
            <a:extLst>
              <a:ext uri="{FF2B5EF4-FFF2-40B4-BE49-F238E27FC236}">
                <a16:creationId xmlns:a16="http://schemas.microsoft.com/office/drawing/2014/main" id="{8BDE2FE1-5E6E-454B-A232-DDDA6C543331}"/>
              </a:ext>
            </a:extLst>
          </p:cNvPr>
          <p:cNvCxnSpPr>
            <a:cxnSpLocks/>
          </p:cNvCxnSpPr>
          <p:nvPr/>
        </p:nvCxnSpPr>
        <p:spPr>
          <a:xfrm>
            <a:off x="8203953" y="1754704"/>
            <a:ext cx="0" cy="1330448"/>
          </a:xfrm>
          <a:prstGeom prst="line">
            <a:avLst/>
          </a:prstGeom>
          <a:ln w="73025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文本框 279">
            <a:extLst>
              <a:ext uri="{FF2B5EF4-FFF2-40B4-BE49-F238E27FC236}">
                <a16:creationId xmlns:a16="http://schemas.microsoft.com/office/drawing/2014/main" id="{2D4D6EE5-51D7-41DF-8C13-BD592E1F5110}"/>
              </a:ext>
            </a:extLst>
          </p:cNvPr>
          <p:cNvSpPr txBox="1"/>
          <p:nvPr/>
        </p:nvSpPr>
        <p:spPr>
          <a:xfrm>
            <a:off x="1117598" y="1093244"/>
            <a:ext cx="820271" cy="2653368"/>
          </a:xfrm>
          <a:prstGeom prst="roundRect">
            <a:avLst/>
          </a:prstGeom>
          <a:solidFill>
            <a:srgbClr val="77150F"/>
          </a:solidFill>
          <a:ln w="28575">
            <a:solidFill>
              <a:schemeClr val="bg2"/>
            </a:solidFill>
          </a:ln>
        </p:spPr>
        <p:txBody>
          <a:bodyPr vert="eaVert" wrap="none" lIns="0" tIns="0" rIns="0" bIns="0" rtlCol="0" anchor="ctr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 作 表 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1B31E-5DDE-43F1-9E13-938ABA93ED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6000"/>
          </a:blip>
          <a:stretch>
            <a:fillRect/>
          </a:stretch>
        </p:blipFill>
        <p:spPr>
          <a:xfrm>
            <a:off x="9560165" y="-549985"/>
            <a:ext cx="3028473" cy="83897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4D53FD-40E4-4A3B-B42D-61929DF22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020" y="3991628"/>
            <a:ext cx="1956986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D73CD6-7D51-45BA-8920-CEC2D1D28B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465C2C0-94BE-4DA5-83EA-3C452C81EC0C}"/>
              </a:ext>
            </a:extLst>
          </p:cNvPr>
          <p:cNvSpPr/>
          <p:nvPr/>
        </p:nvSpPr>
        <p:spPr>
          <a:xfrm>
            <a:off x="0" y="4058605"/>
            <a:ext cx="9068630" cy="2024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747796C-47FD-4E38-9EEB-935380C13CEB}"/>
              </a:ext>
            </a:extLst>
          </p:cNvPr>
          <p:cNvSpPr/>
          <p:nvPr/>
        </p:nvSpPr>
        <p:spPr>
          <a:xfrm>
            <a:off x="3159890" y="1367641"/>
            <a:ext cx="9068630" cy="2024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74FA4E3-8D40-432E-9D15-709CD53D3356}"/>
              </a:ext>
            </a:extLst>
          </p:cNvPr>
          <p:cNvGrpSpPr/>
          <p:nvPr/>
        </p:nvGrpSpPr>
        <p:grpSpPr>
          <a:xfrm>
            <a:off x="4428280" y="1640290"/>
            <a:ext cx="7382720" cy="1479549"/>
            <a:chOff x="4428280" y="1702878"/>
            <a:chExt cx="7382720" cy="147954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A88C52F-B4B2-4485-A756-ECF99CC548EB}"/>
                </a:ext>
              </a:extLst>
            </p:cNvPr>
            <p:cNvSpPr txBox="1"/>
            <p:nvPr/>
          </p:nvSpPr>
          <p:spPr>
            <a:xfrm>
              <a:off x="4428280" y="1702878"/>
              <a:ext cx="21544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销售进展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41F1911-FF35-4833-9609-A75FDC14D3EF}"/>
                </a:ext>
              </a:extLst>
            </p:cNvPr>
            <p:cNvSpPr txBox="1"/>
            <p:nvPr/>
          </p:nvSpPr>
          <p:spPr>
            <a:xfrm>
              <a:off x="4428280" y="2110980"/>
              <a:ext cx="7382720" cy="10714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开拓若干地区（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&gt;5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）的托盘商，普遍对项目非常感兴趣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同若干地区苹果授权店面建立了直接业务往来，对配件新品的入驻非常欢迎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进货数字已远超原有预期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DA1A272-1BA2-4162-8E5D-5456361EBA7F}"/>
              </a:ext>
            </a:extLst>
          </p:cNvPr>
          <p:cNvSpPr txBox="1"/>
          <p:nvPr/>
        </p:nvSpPr>
        <p:spPr>
          <a:xfrm>
            <a:off x="1124045" y="450506"/>
            <a:ext cx="41549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肯辛通项目重点概述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3BC9D53-5D6E-41F3-9ED0-A084AD73C090}"/>
              </a:ext>
            </a:extLst>
          </p:cNvPr>
          <p:cNvSpPr>
            <a:spLocks/>
          </p:cNvSpPr>
          <p:nvPr/>
        </p:nvSpPr>
        <p:spPr bwMode="auto">
          <a:xfrm flipH="1">
            <a:off x="-454547" y="1079473"/>
            <a:ext cx="4487741" cy="2727096"/>
          </a:xfrm>
          <a:custGeom>
            <a:avLst/>
            <a:gdLst>
              <a:gd name="T0" fmla="*/ 782 w 1778"/>
              <a:gd name="T1" fmla="*/ 124 h 1079"/>
              <a:gd name="T2" fmla="*/ 810 w 1778"/>
              <a:gd name="T3" fmla="*/ 170 h 1079"/>
              <a:gd name="T4" fmla="*/ 802 w 1778"/>
              <a:gd name="T5" fmla="*/ 215 h 1079"/>
              <a:gd name="T6" fmla="*/ 881 w 1778"/>
              <a:gd name="T7" fmla="*/ 197 h 1079"/>
              <a:gd name="T8" fmla="*/ 790 w 1778"/>
              <a:gd name="T9" fmla="*/ 290 h 1079"/>
              <a:gd name="T10" fmla="*/ 1009 w 1778"/>
              <a:gd name="T11" fmla="*/ 184 h 1079"/>
              <a:gd name="T12" fmla="*/ 1232 w 1778"/>
              <a:gd name="T13" fmla="*/ 7 h 1079"/>
              <a:gd name="T14" fmla="*/ 1030 w 1778"/>
              <a:gd name="T15" fmla="*/ 205 h 1079"/>
              <a:gd name="T16" fmla="*/ 1042 w 1778"/>
              <a:gd name="T17" fmla="*/ 209 h 1079"/>
              <a:gd name="T18" fmla="*/ 1177 w 1778"/>
              <a:gd name="T19" fmla="*/ 92 h 1079"/>
              <a:gd name="T20" fmla="*/ 1130 w 1778"/>
              <a:gd name="T21" fmla="*/ 176 h 1079"/>
              <a:gd name="T22" fmla="*/ 1260 w 1778"/>
              <a:gd name="T23" fmla="*/ 97 h 1079"/>
              <a:gd name="T24" fmla="*/ 1120 w 1778"/>
              <a:gd name="T25" fmla="*/ 207 h 1079"/>
              <a:gd name="T26" fmla="*/ 1163 w 1778"/>
              <a:gd name="T27" fmla="*/ 219 h 1079"/>
              <a:gd name="T28" fmla="*/ 1280 w 1778"/>
              <a:gd name="T29" fmla="*/ 136 h 1079"/>
              <a:gd name="T30" fmla="*/ 1368 w 1778"/>
              <a:gd name="T31" fmla="*/ 185 h 1079"/>
              <a:gd name="T32" fmla="*/ 1336 w 1778"/>
              <a:gd name="T33" fmla="*/ 231 h 1079"/>
              <a:gd name="T34" fmla="*/ 1470 w 1778"/>
              <a:gd name="T35" fmla="*/ 275 h 1079"/>
              <a:gd name="T36" fmla="*/ 1610 w 1778"/>
              <a:gd name="T37" fmla="*/ 326 h 1079"/>
              <a:gd name="T38" fmla="*/ 1651 w 1778"/>
              <a:gd name="T39" fmla="*/ 431 h 1079"/>
              <a:gd name="T40" fmla="*/ 1656 w 1778"/>
              <a:gd name="T41" fmla="*/ 473 h 1079"/>
              <a:gd name="T42" fmla="*/ 1408 w 1778"/>
              <a:gd name="T43" fmla="*/ 580 h 1079"/>
              <a:gd name="T44" fmla="*/ 1556 w 1778"/>
              <a:gd name="T45" fmla="*/ 529 h 1079"/>
              <a:gd name="T46" fmla="*/ 1657 w 1778"/>
              <a:gd name="T47" fmla="*/ 511 h 1079"/>
              <a:gd name="T48" fmla="*/ 1682 w 1778"/>
              <a:gd name="T49" fmla="*/ 579 h 1079"/>
              <a:gd name="T50" fmla="*/ 1679 w 1778"/>
              <a:gd name="T51" fmla="*/ 645 h 1079"/>
              <a:gd name="T52" fmla="*/ 1613 w 1778"/>
              <a:gd name="T53" fmla="*/ 699 h 1079"/>
              <a:gd name="T54" fmla="*/ 1702 w 1778"/>
              <a:gd name="T55" fmla="*/ 701 h 1079"/>
              <a:gd name="T56" fmla="*/ 1377 w 1778"/>
              <a:gd name="T57" fmla="*/ 890 h 1079"/>
              <a:gd name="T58" fmla="*/ 1081 w 1778"/>
              <a:gd name="T59" fmla="*/ 1051 h 1079"/>
              <a:gd name="T60" fmla="*/ 970 w 1778"/>
              <a:gd name="T61" fmla="*/ 1036 h 1079"/>
              <a:gd name="T62" fmla="*/ 1066 w 1778"/>
              <a:gd name="T63" fmla="*/ 890 h 1079"/>
              <a:gd name="T64" fmla="*/ 1071 w 1778"/>
              <a:gd name="T65" fmla="*/ 844 h 1079"/>
              <a:gd name="T66" fmla="*/ 579 w 1778"/>
              <a:gd name="T67" fmla="*/ 923 h 1079"/>
              <a:gd name="T68" fmla="*/ 570 w 1778"/>
              <a:gd name="T69" fmla="*/ 903 h 1079"/>
              <a:gd name="T70" fmla="*/ 515 w 1778"/>
              <a:gd name="T71" fmla="*/ 912 h 1079"/>
              <a:gd name="T72" fmla="*/ 355 w 1778"/>
              <a:gd name="T73" fmla="*/ 934 h 1079"/>
              <a:gd name="T74" fmla="*/ 356 w 1778"/>
              <a:gd name="T75" fmla="*/ 977 h 1079"/>
              <a:gd name="T76" fmla="*/ 598 w 1778"/>
              <a:gd name="T77" fmla="*/ 951 h 1079"/>
              <a:gd name="T78" fmla="*/ 858 w 1778"/>
              <a:gd name="T79" fmla="*/ 915 h 1079"/>
              <a:gd name="T80" fmla="*/ 720 w 1778"/>
              <a:gd name="T81" fmla="*/ 940 h 1079"/>
              <a:gd name="T82" fmla="*/ 484 w 1778"/>
              <a:gd name="T83" fmla="*/ 976 h 1079"/>
              <a:gd name="T84" fmla="*/ 287 w 1778"/>
              <a:gd name="T85" fmla="*/ 954 h 1079"/>
              <a:gd name="T86" fmla="*/ 299 w 1778"/>
              <a:gd name="T87" fmla="*/ 868 h 1079"/>
              <a:gd name="T88" fmla="*/ 324 w 1778"/>
              <a:gd name="T89" fmla="*/ 827 h 1079"/>
              <a:gd name="T90" fmla="*/ 309 w 1778"/>
              <a:gd name="T91" fmla="*/ 739 h 1079"/>
              <a:gd name="T92" fmla="*/ 170 w 1778"/>
              <a:gd name="T93" fmla="*/ 754 h 1079"/>
              <a:gd name="T94" fmla="*/ 53 w 1778"/>
              <a:gd name="T95" fmla="*/ 722 h 1079"/>
              <a:gd name="T96" fmla="*/ 27 w 1778"/>
              <a:gd name="T97" fmla="*/ 628 h 1079"/>
              <a:gd name="T98" fmla="*/ 89 w 1778"/>
              <a:gd name="T99" fmla="*/ 508 h 1079"/>
              <a:gd name="T100" fmla="*/ 74 w 1778"/>
              <a:gd name="T101" fmla="*/ 466 h 1079"/>
              <a:gd name="T102" fmla="*/ 45 w 1778"/>
              <a:gd name="T103" fmla="*/ 455 h 1079"/>
              <a:gd name="T104" fmla="*/ 72 w 1778"/>
              <a:gd name="T105" fmla="*/ 400 h 1079"/>
              <a:gd name="T106" fmla="*/ 151 w 1778"/>
              <a:gd name="T107" fmla="*/ 323 h 1079"/>
              <a:gd name="T108" fmla="*/ 179 w 1778"/>
              <a:gd name="T109" fmla="*/ 258 h 1079"/>
              <a:gd name="T110" fmla="*/ 152 w 1778"/>
              <a:gd name="T111" fmla="*/ 188 h 1079"/>
              <a:gd name="T112" fmla="*/ 207 w 1778"/>
              <a:gd name="T113" fmla="*/ 134 h 1079"/>
              <a:gd name="T114" fmla="*/ 114 w 1778"/>
              <a:gd name="T115" fmla="*/ 108 h 1079"/>
              <a:gd name="T116" fmla="*/ 215 w 1778"/>
              <a:gd name="T117" fmla="*/ 80 h 1079"/>
              <a:gd name="T118" fmla="*/ 372 w 1778"/>
              <a:gd name="T119" fmla="*/ 75 h 1079"/>
              <a:gd name="T120" fmla="*/ 570 w 1778"/>
              <a:gd name="T121" fmla="*/ 57 h 1079"/>
              <a:gd name="T122" fmla="*/ 715 w 1778"/>
              <a:gd name="T123" fmla="*/ 21 h 1079"/>
              <a:gd name="T124" fmla="*/ 769 w 1778"/>
              <a:gd name="T125" fmla="*/ 5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27783C90-F7FC-43B9-B76D-661A61846B24}"/>
              </a:ext>
            </a:extLst>
          </p:cNvPr>
          <p:cNvSpPr>
            <a:spLocks/>
          </p:cNvSpPr>
          <p:nvPr/>
        </p:nvSpPr>
        <p:spPr bwMode="auto">
          <a:xfrm>
            <a:off x="7887388" y="3570868"/>
            <a:ext cx="4937361" cy="3000320"/>
          </a:xfrm>
          <a:custGeom>
            <a:avLst/>
            <a:gdLst>
              <a:gd name="T0" fmla="*/ 782 w 1778"/>
              <a:gd name="T1" fmla="*/ 124 h 1079"/>
              <a:gd name="T2" fmla="*/ 810 w 1778"/>
              <a:gd name="T3" fmla="*/ 170 h 1079"/>
              <a:gd name="T4" fmla="*/ 802 w 1778"/>
              <a:gd name="T5" fmla="*/ 215 h 1079"/>
              <a:gd name="T6" fmla="*/ 881 w 1778"/>
              <a:gd name="T7" fmla="*/ 197 h 1079"/>
              <a:gd name="T8" fmla="*/ 790 w 1778"/>
              <a:gd name="T9" fmla="*/ 290 h 1079"/>
              <a:gd name="T10" fmla="*/ 1009 w 1778"/>
              <a:gd name="T11" fmla="*/ 184 h 1079"/>
              <a:gd name="T12" fmla="*/ 1232 w 1778"/>
              <a:gd name="T13" fmla="*/ 7 h 1079"/>
              <a:gd name="T14" fmla="*/ 1030 w 1778"/>
              <a:gd name="T15" fmla="*/ 205 h 1079"/>
              <a:gd name="T16" fmla="*/ 1042 w 1778"/>
              <a:gd name="T17" fmla="*/ 209 h 1079"/>
              <a:gd name="T18" fmla="*/ 1177 w 1778"/>
              <a:gd name="T19" fmla="*/ 92 h 1079"/>
              <a:gd name="T20" fmla="*/ 1130 w 1778"/>
              <a:gd name="T21" fmla="*/ 176 h 1079"/>
              <a:gd name="T22" fmla="*/ 1260 w 1778"/>
              <a:gd name="T23" fmla="*/ 97 h 1079"/>
              <a:gd name="T24" fmla="*/ 1120 w 1778"/>
              <a:gd name="T25" fmla="*/ 207 h 1079"/>
              <a:gd name="T26" fmla="*/ 1163 w 1778"/>
              <a:gd name="T27" fmla="*/ 219 h 1079"/>
              <a:gd name="T28" fmla="*/ 1280 w 1778"/>
              <a:gd name="T29" fmla="*/ 136 h 1079"/>
              <a:gd name="T30" fmla="*/ 1368 w 1778"/>
              <a:gd name="T31" fmla="*/ 185 h 1079"/>
              <a:gd name="T32" fmla="*/ 1336 w 1778"/>
              <a:gd name="T33" fmla="*/ 231 h 1079"/>
              <a:gd name="T34" fmla="*/ 1470 w 1778"/>
              <a:gd name="T35" fmla="*/ 275 h 1079"/>
              <a:gd name="T36" fmla="*/ 1610 w 1778"/>
              <a:gd name="T37" fmla="*/ 326 h 1079"/>
              <a:gd name="T38" fmla="*/ 1651 w 1778"/>
              <a:gd name="T39" fmla="*/ 431 h 1079"/>
              <a:gd name="T40" fmla="*/ 1656 w 1778"/>
              <a:gd name="T41" fmla="*/ 473 h 1079"/>
              <a:gd name="T42" fmla="*/ 1408 w 1778"/>
              <a:gd name="T43" fmla="*/ 580 h 1079"/>
              <a:gd name="T44" fmla="*/ 1556 w 1778"/>
              <a:gd name="T45" fmla="*/ 529 h 1079"/>
              <a:gd name="T46" fmla="*/ 1657 w 1778"/>
              <a:gd name="T47" fmla="*/ 511 h 1079"/>
              <a:gd name="T48" fmla="*/ 1682 w 1778"/>
              <a:gd name="T49" fmla="*/ 579 h 1079"/>
              <a:gd name="T50" fmla="*/ 1679 w 1778"/>
              <a:gd name="T51" fmla="*/ 645 h 1079"/>
              <a:gd name="T52" fmla="*/ 1613 w 1778"/>
              <a:gd name="T53" fmla="*/ 699 h 1079"/>
              <a:gd name="T54" fmla="*/ 1702 w 1778"/>
              <a:gd name="T55" fmla="*/ 701 h 1079"/>
              <a:gd name="T56" fmla="*/ 1377 w 1778"/>
              <a:gd name="T57" fmla="*/ 890 h 1079"/>
              <a:gd name="T58" fmla="*/ 1081 w 1778"/>
              <a:gd name="T59" fmla="*/ 1051 h 1079"/>
              <a:gd name="T60" fmla="*/ 970 w 1778"/>
              <a:gd name="T61" fmla="*/ 1036 h 1079"/>
              <a:gd name="T62" fmla="*/ 1066 w 1778"/>
              <a:gd name="T63" fmla="*/ 890 h 1079"/>
              <a:gd name="T64" fmla="*/ 1071 w 1778"/>
              <a:gd name="T65" fmla="*/ 844 h 1079"/>
              <a:gd name="T66" fmla="*/ 579 w 1778"/>
              <a:gd name="T67" fmla="*/ 923 h 1079"/>
              <a:gd name="T68" fmla="*/ 570 w 1778"/>
              <a:gd name="T69" fmla="*/ 903 h 1079"/>
              <a:gd name="T70" fmla="*/ 515 w 1778"/>
              <a:gd name="T71" fmla="*/ 912 h 1079"/>
              <a:gd name="T72" fmla="*/ 355 w 1778"/>
              <a:gd name="T73" fmla="*/ 934 h 1079"/>
              <a:gd name="T74" fmla="*/ 356 w 1778"/>
              <a:gd name="T75" fmla="*/ 977 h 1079"/>
              <a:gd name="T76" fmla="*/ 598 w 1778"/>
              <a:gd name="T77" fmla="*/ 951 h 1079"/>
              <a:gd name="T78" fmla="*/ 858 w 1778"/>
              <a:gd name="T79" fmla="*/ 915 h 1079"/>
              <a:gd name="T80" fmla="*/ 720 w 1778"/>
              <a:gd name="T81" fmla="*/ 940 h 1079"/>
              <a:gd name="T82" fmla="*/ 484 w 1778"/>
              <a:gd name="T83" fmla="*/ 976 h 1079"/>
              <a:gd name="T84" fmla="*/ 287 w 1778"/>
              <a:gd name="T85" fmla="*/ 954 h 1079"/>
              <a:gd name="T86" fmla="*/ 299 w 1778"/>
              <a:gd name="T87" fmla="*/ 868 h 1079"/>
              <a:gd name="T88" fmla="*/ 324 w 1778"/>
              <a:gd name="T89" fmla="*/ 827 h 1079"/>
              <a:gd name="T90" fmla="*/ 309 w 1778"/>
              <a:gd name="T91" fmla="*/ 739 h 1079"/>
              <a:gd name="T92" fmla="*/ 170 w 1778"/>
              <a:gd name="T93" fmla="*/ 754 h 1079"/>
              <a:gd name="T94" fmla="*/ 53 w 1778"/>
              <a:gd name="T95" fmla="*/ 722 h 1079"/>
              <a:gd name="T96" fmla="*/ 27 w 1778"/>
              <a:gd name="T97" fmla="*/ 628 h 1079"/>
              <a:gd name="T98" fmla="*/ 89 w 1778"/>
              <a:gd name="T99" fmla="*/ 508 h 1079"/>
              <a:gd name="T100" fmla="*/ 74 w 1778"/>
              <a:gd name="T101" fmla="*/ 466 h 1079"/>
              <a:gd name="T102" fmla="*/ 45 w 1778"/>
              <a:gd name="T103" fmla="*/ 455 h 1079"/>
              <a:gd name="T104" fmla="*/ 72 w 1778"/>
              <a:gd name="T105" fmla="*/ 400 h 1079"/>
              <a:gd name="T106" fmla="*/ 151 w 1778"/>
              <a:gd name="T107" fmla="*/ 323 h 1079"/>
              <a:gd name="T108" fmla="*/ 179 w 1778"/>
              <a:gd name="T109" fmla="*/ 258 h 1079"/>
              <a:gd name="T110" fmla="*/ 152 w 1778"/>
              <a:gd name="T111" fmla="*/ 188 h 1079"/>
              <a:gd name="T112" fmla="*/ 207 w 1778"/>
              <a:gd name="T113" fmla="*/ 134 h 1079"/>
              <a:gd name="T114" fmla="*/ 114 w 1778"/>
              <a:gd name="T115" fmla="*/ 108 h 1079"/>
              <a:gd name="T116" fmla="*/ 215 w 1778"/>
              <a:gd name="T117" fmla="*/ 80 h 1079"/>
              <a:gd name="T118" fmla="*/ 372 w 1778"/>
              <a:gd name="T119" fmla="*/ 75 h 1079"/>
              <a:gd name="T120" fmla="*/ 570 w 1778"/>
              <a:gd name="T121" fmla="*/ 57 h 1079"/>
              <a:gd name="T122" fmla="*/ 715 w 1778"/>
              <a:gd name="T123" fmla="*/ 21 h 1079"/>
              <a:gd name="T124" fmla="*/ 769 w 1778"/>
              <a:gd name="T125" fmla="*/ 5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18EC0B7-3B47-41C9-BB9C-3883EDD2D1F8}"/>
              </a:ext>
            </a:extLst>
          </p:cNvPr>
          <p:cNvGrpSpPr/>
          <p:nvPr/>
        </p:nvGrpSpPr>
        <p:grpSpPr>
          <a:xfrm>
            <a:off x="655589" y="4331254"/>
            <a:ext cx="7382720" cy="1479549"/>
            <a:chOff x="4428280" y="1702878"/>
            <a:chExt cx="7382720" cy="147954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118B0B7-0905-4AA2-B26A-7A05B75F192F}"/>
                </a:ext>
              </a:extLst>
            </p:cNvPr>
            <p:cNvSpPr txBox="1"/>
            <p:nvPr/>
          </p:nvSpPr>
          <p:spPr>
            <a:xfrm>
              <a:off x="4428280" y="1702878"/>
              <a:ext cx="21544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销售进展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C976608-5B36-478C-8501-FC8653F85864}"/>
                </a:ext>
              </a:extLst>
            </p:cNvPr>
            <p:cNvSpPr txBox="1"/>
            <p:nvPr/>
          </p:nvSpPr>
          <p:spPr>
            <a:xfrm>
              <a:off x="4428280" y="2110980"/>
              <a:ext cx="7382720" cy="10714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开拓若干地区（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&gt;5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）的托盘商，普遍对项目非常感兴趣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同若干地区苹果授权店面建立了直接业务往来，对配件新品的入驻非常欢迎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进货数字已远超原有预期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9EF994D-67AA-4E0A-AC19-2B7AE3FC12D9}"/>
              </a:ext>
            </a:extLst>
          </p:cNvPr>
          <p:cNvGrpSpPr/>
          <p:nvPr/>
        </p:nvGrpSpPr>
        <p:grpSpPr>
          <a:xfrm>
            <a:off x="368300" y="384645"/>
            <a:ext cx="887744" cy="505306"/>
            <a:chOff x="4649788" y="357188"/>
            <a:chExt cx="5092700" cy="2898775"/>
          </a:xfrm>
          <a:solidFill>
            <a:srgbClr val="77150F"/>
          </a:solidFill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E2D4F1C5-83FD-4CB8-B35C-65CF27A7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BEB5BC5-A1FB-4C90-ABB1-B246B3BA1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E44E3819-ACC3-4993-94D7-4A0B29FA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5003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951ABBB-5F9D-4D32-9AC0-259906661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714AB6B-F2BB-407F-B8B5-EA9C8E0C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FD42246-4B19-45C6-A078-1C181CBBB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748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1EDE65C6-9E7E-4276-BC74-9FD89FE3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9503320-CF82-4E44-B3CB-0E5F663B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ECD29D08-4165-4643-9FA0-4380328A5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146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DD2FC513-C0AF-47C4-9AF0-343B38BA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CB840CB8-6E86-4E4C-9E16-D97BAAB61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38" y="357188"/>
              <a:ext cx="4589463" cy="2898775"/>
            </a:xfrm>
            <a:custGeom>
              <a:avLst/>
              <a:gdLst>
                <a:gd name="T0" fmla="*/ 95 w 146"/>
                <a:gd name="T1" fmla="*/ 72 h 92"/>
                <a:gd name="T2" fmla="*/ 89 w 146"/>
                <a:gd name="T3" fmla="*/ 74 h 92"/>
                <a:gd name="T4" fmla="*/ 96 w 146"/>
                <a:gd name="T5" fmla="*/ 64 h 92"/>
                <a:gd name="T6" fmla="*/ 81 w 146"/>
                <a:gd name="T7" fmla="*/ 71 h 92"/>
                <a:gd name="T8" fmla="*/ 65 w 146"/>
                <a:gd name="T9" fmla="*/ 57 h 92"/>
                <a:gd name="T10" fmla="*/ 63 w 146"/>
                <a:gd name="T11" fmla="*/ 38 h 92"/>
                <a:gd name="T12" fmla="*/ 82 w 146"/>
                <a:gd name="T13" fmla="*/ 50 h 92"/>
                <a:gd name="T14" fmla="*/ 95 w 146"/>
                <a:gd name="T15" fmla="*/ 43 h 92"/>
                <a:gd name="T16" fmla="*/ 107 w 146"/>
                <a:gd name="T17" fmla="*/ 33 h 92"/>
                <a:gd name="T18" fmla="*/ 111 w 146"/>
                <a:gd name="T19" fmla="*/ 34 h 92"/>
                <a:gd name="T20" fmla="*/ 138 w 146"/>
                <a:gd name="T21" fmla="*/ 18 h 92"/>
                <a:gd name="T22" fmla="*/ 135 w 146"/>
                <a:gd name="T23" fmla="*/ 16 h 92"/>
                <a:gd name="T24" fmla="*/ 116 w 146"/>
                <a:gd name="T25" fmla="*/ 17 h 92"/>
                <a:gd name="T26" fmla="*/ 102 w 146"/>
                <a:gd name="T27" fmla="*/ 30 h 92"/>
                <a:gd name="T28" fmla="*/ 90 w 146"/>
                <a:gd name="T29" fmla="*/ 26 h 92"/>
                <a:gd name="T30" fmla="*/ 84 w 146"/>
                <a:gd name="T31" fmla="*/ 20 h 92"/>
                <a:gd name="T32" fmla="*/ 99 w 146"/>
                <a:gd name="T33" fmla="*/ 13 h 92"/>
                <a:gd name="T34" fmla="*/ 76 w 146"/>
                <a:gd name="T35" fmla="*/ 7 h 92"/>
                <a:gd name="T36" fmla="*/ 44 w 146"/>
                <a:gd name="T37" fmla="*/ 0 h 92"/>
                <a:gd name="T38" fmla="*/ 13 w 146"/>
                <a:gd name="T39" fmla="*/ 25 h 92"/>
                <a:gd name="T40" fmla="*/ 2 w 146"/>
                <a:gd name="T41" fmla="*/ 55 h 92"/>
                <a:gd name="T42" fmla="*/ 2 w 146"/>
                <a:gd name="T43" fmla="*/ 71 h 92"/>
                <a:gd name="T44" fmla="*/ 3 w 146"/>
                <a:gd name="T45" fmla="*/ 61 h 92"/>
                <a:gd name="T46" fmla="*/ 10 w 146"/>
                <a:gd name="T47" fmla="*/ 76 h 92"/>
                <a:gd name="T48" fmla="*/ 18 w 146"/>
                <a:gd name="T49" fmla="*/ 79 h 92"/>
                <a:gd name="T50" fmla="*/ 49 w 146"/>
                <a:gd name="T51" fmla="*/ 88 h 92"/>
                <a:gd name="T52" fmla="*/ 58 w 146"/>
                <a:gd name="T53" fmla="*/ 84 h 92"/>
                <a:gd name="T54" fmla="*/ 86 w 146"/>
                <a:gd name="T55" fmla="*/ 80 h 92"/>
                <a:gd name="T56" fmla="*/ 97 w 146"/>
                <a:gd name="T57" fmla="*/ 75 h 92"/>
                <a:gd name="T58" fmla="*/ 140 w 146"/>
                <a:gd name="T59" fmla="*/ 19 h 92"/>
                <a:gd name="T60" fmla="*/ 124 w 146"/>
                <a:gd name="T61" fmla="*/ 18 h 92"/>
                <a:gd name="T62" fmla="*/ 126 w 146"/>
                <a:gd name="T63" fmla="*/ 15 h 92"/>
                <a:gd name="T64" fmla="*/ 127 w 146"/>
                <a:gd name="T65" fmla="*/ 15 h 92"/>
                <a:gd name="T66" fmla="*/ 113 w 146"/>
                <a:gd name="T67" fmla="*/ 26 h 92"/>
                <a:gd name="T68" fmla="*/ 109 w 146"/>
                <a:gd name="T69" fmla="*/ 33 h 92"/>
                <a:gd name="T70" fmla="*/ 106 w 146"/>
                <a:gd name="T71" fmla="*/ 31 h 92"/>
                <a:gd name="T72" fmla="*/ 104 w 146"/>
                <a:gd name="T73" fmla="*/ 33 h 92"/>
                <a:gd name="T74" fmla="*/ 95 w 146"/>
                <a:gd name="T75" fmla="*/ 43 h 92"/>
                <a:gd name="T76" fmla="*/ 99 w 146"/>
                <a:gd name="T77" fmla="*/ 39 h 92"/>
                <a:gd name="T78" fmla="*/ 93 w 146"/>
                <a:gd name="T79" fmla="*/ 39 h 92"/>
                <a:gd name="T80" fmla="*/ 95 w 146"/>
                <a:gd name="T81" fmla="*/ 37 h 92"/>
                <a:gd name="T82" fmla="*/ 72 w 146"/>
                <a:gd name="T83" fmla="*/ 22 h 92"/>
                <a:gd name="T84" fmla="*/ 6 w 146"/>
                <a:gd name="T85" fmla="*/ 73 h 92"/>
                <a:gd name="T86" fmla="*/ 15 w 146"/>
                <a:gd name="T87" fmla="*/ 76 h 92"/>
                <a:gd name="T88" fmla="*/ 20 w 146"/>
                <a:gd name="T89" fmla="*/ 78 h 92"/>
                <a:gd name="T90" fmla="*/ 48 w 146"/>
                <a:gd name="T91" fmla="*/ 89 h 92"/>
                <a:gd name="T92" fmla="*/ 20 w 146"/>
                <a:gd name="T93" fmla="*/ 69 h 92"/>
                <a:gd name="T94" fmla="*/ 15 w 146"/>
                <a:gd name="T95" fmla="*/ 72 h 92"/>
                <a:gd name="T96" fmla="*/ 13 w 146"/>
                <a:gd name="T97" fmla="*/ 72 h 92"/>
                <a:gd name="T98" fmla="*/ 9 w 146"/>
                <a:gd name="T99" fmla="*/ 68 h 92"/>
                <a:gd name="T100" fmla="*/ 11 w 146"/>
                <a:gd name="T101" fmla="*/ 61 h 92"/>
                <a:gd name="T102" fmla="*/ 32 w 146"/>
                <a:gd name="T103" fmla="*/ 23 h 92"/>
                <a:gd name="T104" fmla="*/ 43 w 146"/>
                <a:gd name="T105" fmla="*/ 22 h 92"/>
                <a:gd name="T106" fmla="*/ 41 w 146"/>
                <a:gd name="T107" fmla="*/ 33 h 92"/>
                <a:gd name="T108" fmla="*/ 43 w 146"/>
                <a:gd name="T109" fmla="*/ 60 h 92"/>
                <a:gd name="T110" fmla="*/ 54 w 146"/>
                <a:gd name="T111" fmla="*/ 76 h 92"/>
                <a:gd name="T112" fmla="*/ 60 w 146"/>
                <a:gd name="T113" fmla="*/ 78 h 92"/>
                <a:gd name="T114" fmla="*/ 87 w 146"/>
                <a:gd name="T115" fmla="*/ 69 h 92"/>
                <a:gd name="T116" fmla="*/ 83 w 146"/>
                <a:gd name="T117" fmla="*/ 76 h 92"/>
                <a:gd name="T118" fmla="*/ 81 w 146"/>
                <a:gd name="T119" fmla="*/ 72 h 92"/>
                <a:gd name="T120" fmla="*/ 88 w 146"/>
                <a:gd name="T121" fmla="*/ 75 h 92"/>
                <a:gd name="T122" fmla="*/ 84 w 146"/>
                <a:gd name="T123" fmla="*/ 77 h 92"/>
                <a:gd name="T124" fmla="*/ 99 w 146"/>
                <a:gd name="T12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92">
                  <a:moveTo>
                    <a:pt x="100" y="73"/>
                  </a:move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3"/>
                    <a:pt x="98" y="73"/>
                  </a:cubicBezTo>
                  <a:cubicBezTo>
                    <a:pt x="98" y="72"/>
                    <a:pt x="98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1"/>
                    <a:pt x="98" y="72"/>
                    <a:pt x="98" y="72"/>
                  </a:cubicBezTo>
                  <a:cubicBezTo>
                    <a:pt x="97" y="71"/>
                    <a:pt x="97" y="72"/>
                    <a:pt x="97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5" y="73"/>
                    <a:pt x="95" y="73"/>
                  </a:cubicBezTo>
                  <a:cubicBezTo>
                    <a:pt x="94" y="75"/>
                    <a:pt x="92" y="75"/>
                    <a:pt x="90" y="77"/>
                  </a:cubicBezTo>
                  <a:cubicBezTo>
                    <a:pt x="90" y="76"/>
                    <a:pt x="89" y="77"/>
                    <a:pt x="89" y="76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5"/>
                    <a:pt x="92" y="75"/>
                    <a:pt x="92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3"/>
                    <a:pt x="94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5" y="71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9" y="67"/>
                    <a:pt x="98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7"/>
                    <a:pt x="96" y="67"/>
                    <a:pt x="97" y="67"/>
                  </a:cubicBezTo>
                  <a:cubicBezTo>
                    <a:pt x="97" y="67"/>
                    <a:pt x="97" y="68"/>
                    <a:pt x="97" y="68"/>
                  </a:cubicBezTo>
                  <a:cubicBezTo>
                    <a:pt x="97" y="68"/>
                    <a:pt x="97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0"/>
                    <a:pt x="93" y="71"/>
                    <a:pt x="92" y="73"/>
                  </a:cubicBezTo>
                  <a:cubicBezTo>
                    <a:pt x="91" y="73"/>
                    <a:pt x="90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9" y="72"/>
                    <a:pt x="92" y="73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9"/>
                    <a:pt x="94" y="69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5" y="66"/>
                  </a:cubicBezTo>
                  <a:cubicBezTo>
                    <a:pt x="95" y="65"/>
                    <a:pt x="95" y="67"/>
                    <a:pt x="94" y="66"/>
                  </a:cubicBezTo>
                  <a:cubicBezTo>
                    <a:pt x="95" y="65"/>
                    <a:pt x="95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5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8"/>
                    <a:pt x="90" y="67"/>
                  </a:cubicBezTo>
                  <a:cubicBezTo>
                    <a:pt x="91" y="67"/>
                    <a:pt x="91" y="67"/>
                    <a:pt x="91" y="66"/>
                  </a:cubicBezTo>
                  <a:cubicBezTo>
                    <a:pt x="90" y="66"/>
                    <a:pt x="91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70"/>
                    <a:pt x="89" y="68"/>
                    <a:pt x="89" y="68"/>
                  </a:cubicBezTo>
                  <a:cubicBezTo>
                    <a:pt x="89" y="67"/>
                    <a:pt x="89" y="67"/>
                    <a:pt x="89" y="66"/>
                  </a:cubicBezTo>
                  <a:cubicBezTo>
                    <a:pt x="88" y="67"/>
                    <a:pt x="88" y="67"/>
                    <a:pt x="88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6" y="69"/>
                    <a:pt x="85" y="70"/>
                    <a:pt x="84" y="71"/>
                  </a:cubicBezTo>
                  <a:cubicBezTo>
                    <a:pt x="83" y="70"/>
                    <a:pt x="82" y="72"/>
                    <a:pt x="81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0" y="72"/>
                  </a:cubicBezTo>
                  <a:cubicBezTo>
                    <a:pt x="79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3" y="73"/>
                    <a:pt x="67" y="74"/>
                    <a:pt x="62" y="73"/>
                  </a:cubicBezTo>
                  <a:cubicBezTo>
                    <a:pt x="62" y="72"/>
                    <a:pt x="61" y="71"/>
                    <a:pt x="62" y="71"/>
                  </a:cubicBezTo>
                  <a:cubicBezTo>
                    <a:pt x="61" y="71"/>
                    <a:pt x="62" y="72"/>
                    <a:pt x="61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0"/>
                    <a:pt x="65" y="72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7" y="69"/>
                    <a:pt x="67" y="67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4"/>
                    <a:pt x="69" y="64"/>
                    <a:pt x="69" y="62"/>
                  </a:cubicBezTo>
                  <a:cubicBezTo>
                    <a:pt x="68" y="63"/>
                    <a:pt x="69" y="61"/>
                    <a:pt x="68" y="61"/>
                  </a:cubicBezTo>
                  <a:cubicBezTo>
                    <a:pt x="67" y="60"/>
                    <a:pt x="67" y="57"/>
                    <a:pt x="65" y="57"/>
                  </a:cubicBezTo>
                  <a:cubicBezTo>
                    <a:pt x="63" y="54"/>
                    <a:pt x="59" y="53"/>
                    <a:pt x="55" y="51"/>
                  </a:cubicBezTo>
                  <a:cubicBezTo>
                    <a:pt x="53" y="51"/>
                    <a:pt x="52" y="50"/>
                    <a:pt x="50" y="50"/>
                  </a:cubicBezTo>
                  <a:cubicBezTo>
                    <a:pt x="49" y="47"/>
                    <a:pt x="48" y="43"/>
                    <a:pt x="45" y="42"/>
                  </a:cubicBezTo>
                  <a:cubicBezTo>
                    <a:pt x="46" y="42"/>
                    <a:pt x="47" y="43"/>
                    <a:pt x="48" y="42"/>
                  </a:cubicBezTo>
                  <a:cubicBezTo>
                    <a:pt x="48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1"/>
                    <a:pt x="53" y="39"/>
                    <a:pt x="54" y="40"/>
                  </a:cubicBezTo>
                  <a:cubicBezTo>
                    <a:pt x="53" y="42"/>
                    <a:pt x="53" y="44"/>
                    <a:pt x="53" y="46"/>
                  </a:cubicBezTo>
                  <a:cubicBezTo>
                    <a:pt x="54" y="45"/>
                    <a:pt x="54" y="44"/>
                    <a:pt x="54" y="43"/>
                  </a:cubicBezTo>
                  <a:cubicBezTo>
                    <a:pt x="55" y="44"/>
                    <a:pt x="53" y="46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6" y="46"/>
                    <a:pt x="57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5"/>
                    <a:pt x="61" y="41"/>
                    <a:pt x="63" y="38"/>
                  </a:cubicBezTo>
                  <a:cubicBezTo>
                    <a:pt x="65" y="34"/>
                    <a:pt x="69" y="31"/>
                    <a:pt x="75" y="32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9" y="33"/>
                    <a:pt x="80" y="34"/>
                    <a:pt x="81" y="34"/>
                  </a:cubicBezTo>
                  <a:cubicBezTo>
                    <a:pt x="82" y="36"/>
                    <a:pt x="83" y="39"/>
                    <a:pt x="83" y="42"/>
                  </a:cubicBezTo>
                  <a:cubicBezTo>
                    <a:pt x="80" y="42"/>
                    <a:pt x="78" y="42"/>
                    <a:pt x="76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4"/>
                  </a:cubicBezTo>
                  <a:cubicBezTo>
                    <a:pt x="76" y="44"/>
                    <a:pt x="76" y="44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77" y="46"/>
                    <a:pt x="78" y="47"/>
                    <a:pt x="77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9"/>
                    <a:pt x="81" y="48"/>
                    <a:pt x="82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50"/>
                    <a:pt x="81" y="50"/>
                    <a:pt x="82" y="50"/>
                  </a:cubicBezTo>
                  <a:cubicBezTo>
                    <a:pt x="81" y="50"/>
                    <a:pt x="80" y="50"/>
                    <a:pt x="78" y="50"/>
                  </a:cubicBezTo>
                  <a:cubicBezTo>
                    <a:pt x="82" y="50"/>
                    <a:pt x="86" y="51"/>
                    <a:pt x="90" y="51"/>
                  </a:cubicBezTo>
                  <a:cubicBezTo>
                    <a:pt x="92" y="50"/>
                    <a:pt x="94" y="50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7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6" y="44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4" y="46"/>
                    <a:pt x="94" y="46"/>
                    <a:pt x="93" y="45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2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9" y="41"/>
                    <a:pt x="100" y="40"/>
                    <a:pt x="101" y="40"/>
                  </a:cubicBezTo>
                  <a:cubicBezTo>
                    <a:pt x="103" y="39"/>
                    <a:pt x="103" y="39"/>
                    <a:pt x="103" y="37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7"/>
                    <a:pt x="103" y="37"/>
                    <a:pt x="104" y="37"/>
                  </a:cubicBezTo>
                  <a:cubicBezTo>
                    <a:pt x="103" y="35"/>
                    <a:pt x="105" y="34"/>
                    <a:pt x="105" y="33"/>
                  </a:cubicBezTo>
                  <a:cubicBezTo>
                    <a:pt x="107" y="34"/>
                    <a:pt x="104" y="34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9" y="3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5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6"/>
                    <a:pt x="109" y="37"/>
                    <a:pt x="109" y="36"/>
                  </a:cubicBezTo>
                  <a:cubicBezTo>
                    <a:pt x="109" y="35"/>
                    <a:pt x="111" y="36"/>
                    <a:pt x="111" y="34"/>
                  </a:cubicBezTo>
                  <a:cubicBezTo>
                    <a:pt x="114" y="31"/>
                    <a:pt x="118" y="30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7" y="23"/>
                    <a:pt x="135" y="21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4" y="22"/>
                  </a:cubicBezTo>
                  <a:cubicBezTo>
                    <a:pt x="143" y="22"/>
                    <a:pt x="143" y="21"/>
                    <a:pt x="142" y="21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3" y="21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19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1" y="20"/>
                    <a:pt x="141" y="20"/>
                  </a:cubicBezTo>
                  <a:cubicBezTo>
                    <a:pt x="140" y="20"/>
                    <a:pt x="140" y="18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7"/>
                    <a:pt x="138" y="17"/>
                    <a:pt x="138" y="16"/>
                  </a:cubicBezTo>
                  <a:cubicBezTo>
                    <a:pt x="139" y="17"/>
                    <a:pt x="139" y="16"/>
                    <a:pt x="140" y="17"/>
                  </a:cubicBezTo>
                  <a:cubicBezTo>
                    <a:pt x="140" y="16"/>
                    <a:pt x="141" y="17"/>
                    <a:pt x="141" y="16"/>
                  </a:cubicBez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7" y="16"/>
                    <a:pt x="137" y="16"/>
                  </a:cubicBezTo>
                  <a:cubicBezTo>
                    <a:pt x="137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6"/>
                    <a:pt x="134" y="16"/>
                    <a:pt x="136" y="17"/>
                  </a:cubicBezTo>
                  <a:cubicBezTo>
                    <a:pt x="135" y="17"/>
                    <a:pt x="135" y="17"/>
                    <a:pt x="134" y="17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6"/>
                    <a:pt x="133" y="15"/>
                    <a:pt x="132" y="15"/>
                  </a:cubicBezTo>
                  <a:cubicBezTo>
                    <a:pt x="133" y="14"/>
                    <a:pt x="133" y="15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4"/>
                    <a:pt x="131" y="13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29" y="13"/>
                    <a:pt x="129" y="14"/>
                  </a:cubicBezTo>
                  <a:cubicBezTo>
                    <a:pt x="128" y="13"/>
                    <a:pt x="128" y="15"/>
                    <a:pt x="126" y="14"/>
                  </a:cubicBezTo>
                  <a:cubicBezTo>
                    <a:pt x="125" y="15"/>
                    <a:pt x="124" y="14"/>
                    <a:pt x="122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1" y="16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16"/>
                    <a:pt x="120" y="16"/>
                    <a:pt x="120" y="15"/>
                  </a:cubicBezTo>
                  <a:cubicBezTo>
                    <a:pt x="118" y="16"/>
                    <a:pt x="117" y="16"/>
                    <a:pt x="116" y="17"/>
                  </a:cubicBezTo>
                  <a:cubicBezTo>
                    <a:pt x="113" y="18"/>
                    <a:pt x="110" y="20"/>
                    <a:pt x="108" y="22"/>
                  </a:cubicBezTo>
                  <a:cubicBezTo>
                    <a:pt x="106" y="23"/>
                    <a:pt x="106" y="24"/>
                    <a:pt x="105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4" y="26"/>
                    <a:pt x="102" y="27"/>
                    <a:pt x="101" y="28"/>
                  </a:cubicBezTo>
                  <a:cubicBezTo>
                    <a:pt x="101" y="29"/>
                    <a:pt x="100" y="30"/>
                    <a:pt x="100" y="3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1" y="29"/>
                    <a:pt x="102" y="29"/>
                    <a:pt x="102" y="30"/>
                  </a:cubicBezTo>
                  <a:cubicBezTo>
                    <a:pt x="102" y="30"/>
                    <a:pt x="102" y="30"/>
                    <a:pt x="101" y="30"/>
                  </a:cubicBezTo>
                  <a:cubicBezTo>
                    <a:pt x="102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1"/>
                    <a:pt x="102" y="30"/>
                  </a:cubicBezTo>
                  <a:cubicBezTo>
                    <a:pt x="103" y="30"/>
                    <a:pt x="104" y="29"/>
                    <a:pt x="105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3"/>
                    <a:pt x="101" y="33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3"/>
                    <a:pt x="100" y="33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1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7" y="34"/>
                    <a:pt x="93" y="36"/>
                    <a:pt x="91" y="38"/>
                  </a:cubicBezTo>
                  <a:cubicBezTo>
                    <a:pt x="90" y="37"/>
                    <a:pt x="91" y="35"/>
                    <a:pt x="90" y="34"/>
                  </a:cubicBezTo>
                  <a:cubicBezTo>
                    <a:pt x="88" y="32"/>
                    <a:pt x="86" y="30"/>
                    <a:pt x="85" y="28"/>
                  </a:cubicBezTo>
                  <a:cubicBezTo>
                    <a:pt x="84" y="27"/>
                    <a:pt x="82" y="27"/>
                    <a:pt x="83" y="26"/>
                  </a:cubicBezTo>
                  <a:cubicBezTo>
                    <a:pt x="86" y="25"/>
                    <a:pt x="88" y="26"/>
                    <a:pt x="90" y="26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2" y="25"/>
                    <a:pt x="92" y="26"/>
                    <a:pt x="92" y="26"/>
                  </a:cubicBezTo>
                  <a:cubicBezTo>
                    <a:pt x="92" y="26"/>
                    <a:pt x="93" y="26"/>
                    <a:pt x="93" y="26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7" y="26"/>
                    <a:pt x="97" y="27"/>
                    <a:pt x="98" y="27"/>
                  </a:cubicBezTo>
                  <a:cubicBezTo>
                    <a:pt x="99" y="26"/>
                    <a:pt x="97" y="26"/>
                    <a:pt x="96" y="25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3"/>
                    <a:pt x="94" y="23"/>
                    <a:pt x="95" y="23"/>
                  </a:cubicBezTo>
                  <a:cubicBezTo>
                    <a:pt x="94" y="23"/>
                    <a:pt x="93" y="22"/>
                    <a:pt x="93" y="22"/>
                  </a:cubicBezTo>
                  <a:cubicBezTo>
                    <a:pt x="90" y="21"/>
                    <a:pt x="88" y="22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0"/>
                    <a:pt x="85" y="21"/>
                  </a:cubicBezTo>
                  <a:cubicBezTo>
                    <a:pt x="86" y="20"/>
                    <a:pt x="84" y="20"/>
                    <a:pt x="85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2" y="20"/>
                    <a:pt x="80" y="19"/>
                    <a:pt x="79" y="20"/>
                  </a:cubicBezTo>
                  <a:cubicBezTo>
                    <a:pt x="77" y="21"/>
                    <a:pt x="75" y="21"/>
                    <a:pt x="73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2" y="22"/>
                    <a:pt x="71" y="22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4"/>
                    <a:pt x="68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2" y="17"/>
                    <a:pt x="77" y="12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8" y="13"/>
                    <a:pt x="90" y="12"/>
                  </a:cubicBezTo>
                  <a:cubicBezTo>
                    <a:pt x="90" y="13"/>
                    <a:pt x="92" y="12"/>
                    <a:pt x="9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2"/>
                    <a:pt x="96" y="13"/>
                    <a:pt x="96" y="12"/>
                  </a:cubicBezTo>
                  <a:cubicBezTo>
                    <a:pt x="96" y="12"/>
                    <a:pt x="96" y="13"/>
                    <a:pt x="97" y="13"/>
                  </a:cubicBezTo>
                  <a:cubicBezTo>
                    <a:pt x="97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2"/>
                    <a:pt x="100" y="13"/>
                    <a:pt x="100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2" y="13"/>
                    <a:pt x="104" y="13"/>
                  </a:cubicBezTo>
                  <a:cubicBezTo>
                    <a:pt x="101" y="12"/>
                    <a:pt x="99" y="11"/>
                    <a:pt x="97" y="11"/>
                  </a:cubicBezTo>
                  <a:cubicBezTo>
                    <a:pt x="97" y="11"/>
                    <a:pt x="97" y="11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9"/>
                    <a:pt x="93" y="10"/>
                    <a:pt x="9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7"/>
                    <a:pt x="80" y="8"/>
                    <a:pt x="80" y="7"/>
                  </a:cubicBezTo>
                  <a:cubicBezTo>
                    <a:pt x="80" y="7"/>
                    <a:pt x="79" y="6"/>
                    <a:pt x="79" y="7"/>
                  </a:cubicBez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8"/>
                    <a:pt x="77" y="8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8"/>
                    <a:pt x="75" y="7"/>
                  </a:cubicBezTo>
                  <a:cubicBezTo>
                    <a:pt x="74" y="8"/>
                    <a:pt x="73" y="7"/>
                    <a:pt x="73" y="8"/>
                  </a:cubicBezTo>
                  <a:cubicBezTo>
                    <a:pt x="71" y="7"/>
                    <a:pt x="70" y="9"/>
                    <a:pt x="69" y="8"/>
                  </a:cubicBezTo>
                  <a:cubicBezTo>
                    <a:pt x="68" y="9"/>
                    <a:pt x="66" y="10"/>
                    <a:pt x="66" y="10"/>
                  </a:cubicBezTo>
                  <a:cubicBezTo>
                    <a:pt x="64" y="10"/>
                    <a:pt x="63" y="12"/>
                    <a:pt x="61" y="12"/>
                  </a:cubicBezTo>
                  <a:cubicBezTo>
                    <a:pt x="61" y="12"/>
                    <a:pt x="63" y="11"/>
                    <a:pt x="63" y="10"/>
                  </a:cubicBezTo>
                  <a:cubicBezTo>
                    <a:pt x="62" y="11"/>
                    <a:pt x="62" y="12"/>
                    <a:pt x="61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9" y="12"/>
                    <a:pt x="59" y="11"/>
                    <a:pt x="59" y="10"/>
                  </a:cubicBezTo>
                  <a:cubicBezTo>
                    <a:pt x="58" y="9"/>
                    <a:pt x="58" y="6"/>
                    <a:pt x="56" y="5"/>
                  </a:cubicBezTo>
                  <a:cubicBezTo>
                    <a:pt x="55" y="1"/>
                    <a:pt x="52" y="2"/>
                    <a:pt x="4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39" y="1"/>
                    <a:pt x="35" y="1"/>
                    <a:pt x="32" y="4"/>
                  </a:cubicBezTo>
                  <a:cubicBezTo>
                    <a:pt x="28" y="6"/>
                    <a:pt x="28" y="10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3" y="16"/>
                    <a:pt x="20" y="16"/>
                    <a:pt x="18" y="18"/>
                  </a:cubicBezTo>
                  <a:cubicBezTo>
                    <a:pt x="16" y="18"/>
                    <a:pt x="16" y="21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4" y="22"/>
                    <a:pt x="14" y="24"/>
                    <a:pt x="14" y="25"/>
                  </a:cubicBezTo>
                  <a:cubicBezTo>
                    <a:pt x="13" y="25"/>
                    <a:pt x="13" y="24"/>
                    <a:pt x="13" y="25"/>
                  </a:cubicBezTo>
                  <a:cubicBezTo>
                    <a:pt x="13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3" y="27"/>
                    <a:pt x="12" y="27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3"/>
                    <a:pt x="14" y="36"/>
                    <a:pt x="17" y="38"/>
                  </a:cubicBezTo>
                  <a:cubicBezTo>
                    <a:pt x="15" y="38"/>
                    <a:pt x="13" y="39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4" y="43"/>
                    <a:pt x="6" y="51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2" y="57"/>
                    <a:pt x="2" y="59"/>
                    <a:pt x="2" y="60"/>
                  </a:cubicBezTo>
                  <a:cubicBezTo>
                    <a:pt x="2" y="62"/>
                    <a:pt x="2" y="63"/>
                    <a:pt x="2" y="65"/>
                  </a:cubicBezTo>
                  <a:cubicBezTo>
                    <a:pt x="2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5"/>
                    <a:pt x="1" y="63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3"/>
                    <a:pt x="2" y="45"/>
                    <a:pt x="9" y="39"/>
                  </a:cubicBezTo>
                  <a:cubicBezTo>
                    <a:pt x="10" y="39"/>
                    <a:pt x="12" y="38"/>
                    <a:pt x="12" y="37"/>
                  </a:cubicBezTo>
                  <a:cubicBezTo>
                    <a:pt x="7" y="38"/>
                    <a:pt x="5" y="42"/>
                    <a:pt x="3" y="45"/>
                  </a:cubicBezTo>
                  <a:cubicBezTo>
                    <a:pt x="2" y="48"/>
                    <a:pt x="1" y="51"/>
                    <a:pt x="1" y="53"/>
                  </a:cubicBezTo>
                  <a:cubicBezTo>
                    <a:pt x="0" y="53"/>
                    <a:pt x="1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0" y="62"/>
                    <a:pt x="0" y="66"/>
                  </a:cubicBezTo>
                  <a:cubicBezTo>
                    <a:pt x="1" y="66"/>
                    <a:pt x="2" y="67"/>
                    <a:pt x="1" y="67"/>
                  </a:cubicBezTo>
                  <a:cubicBezTo>
                    <a:pt x="2" y="68"/>
                    <a:pt x="0" y="68"/>
                    <a:pt x="1" y="69"/>
                  </a:cubicBezTo>
                  <a:cubicBezTo>
                    <a:pt x="1" y="69"/>
                    <a:pt x="2" y="70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2"/>
                    <a:pt x="3" y="75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6" y="78"/>
                    <a:pt x="5" y="78"/>
                  </a:cubicBezTo>
                  <a:cubicBezTo>
                    <a:pt x="7" y="78"/>
                    <a:pt x="6" y="78"/>
                    <a:pt x="7" y="79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5"/>
                    <a:pt x="4" y="74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1"/>
                    <a:pt x="3" y="68"/>
                    <a:pt x="2" y="65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5"/>
                    <a:pt x="2" y="63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0"/>
                    <a:pt x="3" y="61"/>
                    <a:pt x="3" y="61"/>
                  </a:cubicBezTo>
                  <a:cubicBezTo>
                    <a:pt x="3" y="61"/>
                    <a:pt x="2" y="60"/>
                    <a:pt x="3" y="59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4" y="63"/>
                    <a:pt x="3" y="67"/>
                    <a:pt x="4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5" y="68"/>
                    <a:pt x="5" y="68"/>
                  </a:cubicBezTo>
                  <a:cubicBezTo>
                    <a:pt x="5" y="69"/>
                    <a:pt x="5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70"/>
                    <a:pt x="5" y="70"/>
                  </a:cubicBezTo>
                  <a:cubicBezTo>
                    <a:pt x="6" y="71"/>
                    <a:pt x="5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9" y="76"/>
                    <a:pt x="9" y="76"/>
                  </a:cubicBezTo>
                  <a:cubicBezTo>
                    <a:pt x="9" y="77"/>
                    <a:pt x="10" y="76"/>
                    <a:pt x="10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8"/>
                    <a:pt x="11" y="78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4" y="79"/>
                    <a:pt x="16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8" y="78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1" y="78"/>
                    <a:pt x="20" y="79"/>
                  </a:cubicBezTo>
                  <a:cubicBezTo>
                    <a:pt x="20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7" y="79"/>
                    <a:pt x="17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9" y="79"/>
                    <a:pt x="19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0"/>
                  </a:cubicBezTo>
                  <a:cubicBezTo>
                    <a:pt x="22" y="80"/>
                    <a:pt x="22" y="82"/>
                    <a:pt x="23" y="83"/>
                  </a:cubicBezTo>
                  <a:cubicBezTo>
                    <a:pt x="28" y="88"/>
                    <a:pt x="34" y="91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2"/>
                    <a:pt x="42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4" y="91"/>
                    <a:pt x="43" y="90"/>
                    <a:pt x="4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48" y="89"/>
                    <a:pt x="49" y="89"/>
                    <a:pt x="49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1" y="87"/>
                    <a:pt x="51" y="90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5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5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8" y="84"/>
                    <a:pt x="58" y="84"/>
                  </a:cubicBezTo>
                  <a:cubicBezTo>
                    <a:pt x="58" y="83"/>
                    <a:pt x="58" y="83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2"/>
                    <a:pt x="60" y="82"/>
                    <a:pt x="60" y="81"/>
                  </a:cubicBezTo>
                  <a:cubicBezTo>
                    <a:pt x="60" y="81"/>
                    <a:pt x="59" y="82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2"/>
                    <a:pt x="58" y="83"/>
                  </a:cubicBezTo>
                  <a:cubicBezTo>
                    <a:pt x="57" y="82"/>
                    <a:pt x="58" y="81"/>
                    <a:pt x="58" y="81"/>
                  </a:cubicBezTo>
                  <a:cubicBezTo>
                    <a:pt x="58" y="81"/>
                    <a:pt x="58" y="83"/>
                    <a:pt x="57" y="82"/>
                  </a:cubicBezTo>
                  <a:cubicBezTo>
                    <a:pt x="57" y="81"/>
                    <a:pt x="58" y="80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5" y="81"/>
                    <a:pt x="70" y="81"/>
                    <a:pt x="76" y="82"/>
                  </a:cubicBezTo>
                  <a:cubicBezTo>
                    <a:pt x="79" y="81"/>
                    <a:pt x="84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79"/>
                    <a:pt x="88" y="78"/>
                    <a:pt x="87" y="78"/>
                  </a:cubicBezTo>
                  <a:cubicBezTo>
                    <a:pt x="88" y="78"/>
                    <a:pt x="88" y="77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6"/>
                    <a:pt x="97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9" y="74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lose/>
                  <a:moveTo>
                    <a:pt x="91" y="68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1" y="68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38" y="16"/>
                  </a:lnTo>
                  <a:close/>
                  <a:moveTo>
                    <a:pt x="139" y="18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8" y="19"/>
                    <a:pt x="137" y="18"/>
                  </a:cubicBezTo>
                  <a:lnTo>
                    <a:pt x="139" y="18"/>
                  </a:lnTo>
                  <a:close/>
                  <a:moveTo>
                    <a:pt x="110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35"/>
                    <a:pt x="110" y="35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lose/>
                  <a:moveTo>
                    <a:pt x="128" y="18"/>
                  </a:moveTo>
                  <a:cubicBezTo>
                    <a:pt x="128" y="18"/>
                    <a:pt x="128" y="18"/>
                    <a:pt x="128" y="18"/>
                  </a:cubicBezTo>
                  <a:cubicBezTo>
                    <a:pt x="126" y="18"/>
                    <a:pt x="126" y="19"/>
                    <a:pt x="124" y="18"/>
                  </a:cubicBezTo>
                  <a:cubicBezTo>
                    <a:pt x="126" y="18"/>
                    <a:pt x="126" y="17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30" y="17"/>
                    <a:pt x="130" y="17"/>
                    <a:pt x="130" y="17"/>
                  </a:cubicBezTo>
                  <a:lnTo>
                    <a:pt x="129" y="18"/>
                  </a:lnTo>
                  <a:close/>
                  <a:moveTo>
                    <a:pt x="131" y="16"/>
                  </a:moveTo>
                  <a:cubicBezTo>
                    <a:pt x="131" y="16"/>
                    <a:pt x="132" y="16"/>
                    <a:pt x="132" y="16"/>
                  </a:cubicBezTo>
                  <a:cubicBezTo>
                    <a:pt x="132" y="16"/>
                    <a:pt x="132" y="17"/>
                    <a:pt x="131" y="16"/>
                  </a:cubicBezTo>
                  <a:close/>
                  <a:moveTo>
                    <a:pt x="132" y="17"/>
                  </a:move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7"/>
                  </a:cubicBezTo>
                  <a:close/>
                  <a:moveTo>
                    <a:pt x="117" y="17"/>
                  </a:moveTo>
                  <a:cubicBezTo>
                    <a:pt x="118" y="18"/>
                    <a:pt x="120" y="16"/>
                    <a:pt x="121" y="16"/>
                  </a:cubicBezTo>
                  <a:cubicBezTo>
                    <a:pt x="123" y="15"/>
                    <a:pt x="125" y="14"/>
                    <a:pt x="126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5"/>
                    <a:pt x="130" y="15"/>
                  </a:cubicBezTo>
                  <a:cubicBezTo>
                    <a:pt x="130" y="15"/>
                    <a:pt x="131" y="14"/>
                    <a:pt x="131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5"/>
                    <a:pt x="131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6"/>
                    <a:pt x="124" y="15"/>
                    <a:pt x="123" y="16"/>
                  </a:cubicBezTo>
                  <a:cubicBezTo>
                    <a:pt x="121" y="16"/>
                    <a:pt x="119" y="17"/>
                    <a:pt x="116" y="18"/>
                  </a:cubicBezTo>
                  <a:lnTo>
                    <a:pt x="117" y="17"/>
                  </a:lnTo>
                  <a:close/>
                  <a:moveTo>
                    <a:pt x="117" y="25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7" y="25"/>
                  </a:lnTo>
                  <a:close/>
                  <a:moveTo>
                    <a:pt x="113" y="20"/>
                  </a:moveTo>
                  <a:cubicBezTo>
                    <a:pt x="113" y="19"/>
                    <a:pt x="112" y="19"/>
                    <a:pt x="113" y="19"/>
                  </a:cubicBezTo>
                  <a:cubicBezTo>
                    <a:pt x="114" y="20"/>
                    <a:pt x="115" y="18"/>
                    <a:pt x="116" y="18"/>
                  </a:cubicBezTo>
                  <a:cubicBezTo>
                    <a:pt x="115" y="18"/>
                    <a:pt x="113" y="19"/>
                    <a:pt x="113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3" y="20"/>
                    <a:pt x="113" y="20"/>
                  </a:cubicBezTo>
                  <a:close/>
                  <a:moveTo>
                    <a:pt x="113" y="25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3" y="28"/>
                    <a:pt x="113" y="28"/>
                    <a:pt x="113" y="28"/>
                  </a:cubicBezTo>
                  <a:lnTo>
                    <a:pt x="114" y="27"/>
                  </a:lnTo>
                  <a:close/>
                  <a:moveTo>
                    <a:pt x="109" y="21"/>
                  </a:moveTo>
                  <a:cubicBezTo>
                    <a:pt x="109" y="22"/>
                    <a:pt x="109" y="22"/>
                    <a:pt x="110" y="22"/>
                  </a:cubicBezTo>
                  <a:cubicBezTo>
                    <a:pt x="110" y="20"/>
                    <a:pt x="111" y="21"/>
                    <a:pt x="112" y="20"/>
                  </a:cubicBezTo>
                  <a:cubicBezTo>
                    <a:pt x="111" y="21"/>
                    <a:pt x="110" y="22"/>
                    <a:pt x="108" y="22"/>
                  </a:cubicBezTo>
                  <a:cubicBezTo>
                    <a:pt x="109" y="22"/>
                    <a:pt x="109" y="22"/>
                    <a:pt x="109" y="21"/>
                  </a:cubicBezTo>
                  <a:close/>
                  <a:moveTo>
                    <a:pt x="107" y="33"/>
                  </a:moveTo>
                  <a:cubicBezTo>
                    <a:pt x="108" y="33"/>
                    <a:pt x="108" y="33"/>
                    <a:pt x="108" y="33"/>
                  </a:cubicBezTo>
                  <a:cubicBezTo>
                    <a:pt x="109" y="32"/>
                    <a:pt x="108" y="32"/>
                    <a:pt x="108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9" y="32"/>
                    <a:pt x="109" y="33"/>
                  </a:cubicBezTo>
                  <a:cubicBezTo>
                    <a:pt x="109" y="33"/>
                    <a:pt x="109" y="32"/>
                    <a:pt x="109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lnTo>
                    <a:pt x="107" y="33"/>
                  </a:lnTo>
                  <a:close/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lose/>
                  <a:moveTo>
                    <a:pt x="106" y="32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31"/>
                    <a:pt x="106" y="31"/>
                    <a:pt x="106" y="32"/>
                  </a:cubicBezTo>
                  <a:close/>
                  <a:moveTo>
                    <a:pt x="106" y="25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lose/>
                  <a:moveTo>
                    <a:pt x="106" y="27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8"/>
                    <a:pt x="106" y="27"/>
                  </a:cubicBezTo>
                  <a:close/>
                  <a:moveTo>
                    <a:pt x="104" y="33"/>
                  </a:move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102" y="36"/>
                  </a:moveTo>
                  <a:cubicBezTo>
                    <a:pt x="103" y="35"/>
                    <a:pt x="102" y="34"/>
                    <a:pt x="103" y="34"/>
                  </a:cubicBezTo>
                  <a:cubicBezTo>
                    <a:pt x="103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lose/>
                  <a:moveTo>
                    <a:pt x="95" y="43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lnTo>
                    <a:pt x="95" y="43"/>
                  </a:lnTo>
                  <a:close/>
                  <a:moveTo>
                    <a:pt x="98" y="41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lnTo>
                    <a:pt x="98" y="41"/>
                  </a:lnTo>
                  <a:close/>
                  <a:moveTo>
                    <a:pt x="93" y="43"/>
                  </a:moveTo>
                  <a:cubicBezTo>
                    <a:pt x="93" y="42"/>
                    <a:pt x="95" y="42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7" y="40"/>
                    <a:pt x="95" y="42"/>
                    <a:pt x="93" y="43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100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3"/>
                    <a:pt x="99" y="33"/>
                  </a:cubicBezTo>
                  <a:cubicBezTo>
                    <a:pt x="98" y="33"/>
                    <a:pt x="98" y="33"/>
                    <a:pt x="98" y="34"/>
                  </a:cubicBezTo>
                  <a:cubicBezTo>
                    <a:pt x="98" y="33"/>
                    <a:pt x="99" y="33"/>
                    <a:pt x="99" y="32"/>
                  </a:cubicBezTo>
                  <a:close/>
                  <a:moveTo>
                    <a:pt x="97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lnTo>
                    <a:pt x="97" y="36"/>
                  </a:ln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3" y="39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9"/>
                  </a:cubicBezTo>
                  <a:cubicBezTo>
                    <a:pt x="92" y="38"/>
                    <a:pt x="92" y="39"/>
                    <a:pt x="91" y="38"/>
                  </a:cubicBezTo>
                  <a:cubicBezTo>
                    <a:pt x="92" y="38"/>
                    <a:pt x="93" y="38"/>
                    <a:pt x="92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9"/>
                    <a:pt x="93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4" y="38"/>
                    <a:pt x="94" y="38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6" y="37"/>
                    <a:pt x="97" y="37"/>
                    <a:pt x="98" y="36"/>
                  </a:cubicBezTo>
                  <a:cubicBezTo>
                    <a:pt x="98" y="36"/>
                    <a:pt x="99" y="35"/>
                    <a:pt x="99" y="35"/>
                  </a:cubicBezTo>
                  <a:cubicBezTo>
                    <a:pt x="99" y="35"/>
                    <a:pt x="98" y="36"/>
                    <a:pt x="98" y="36"/>
                  </a:cubicBezTo>
                  <a:cubicBezTo>
                    <a:pt x="96" y="38"/>
                    <a:pt x="94" y="39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0" y="37"/>
                  </a:move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89" y="39"/>
                  </a:cubicBezTo>
                  <a:cubicBezTo>
                    <a:pt x="90" y="39"/>
                    <a:pt x="90" y="38"/>
                    <a:pt x="90" y="37"/>
                  </a:cubicBezTo>
                  <a:close/>
                  <a:moveTo>
                    <a:pt x="88" y="49"/>
                  </a:moveTo>
                  <a:cubicBezTo>
                    <a:pt x="88" y="48"/>
                    <a:pt x="88" y="49"/>
                    <a:pt x="89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8" y="48"/>
                    <a:pt x="88" y="49"/>
                  </a:cubicBezTo>
                  <a:close/>
                  <a:moveTo>
                    <a:pt x="72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lose/>
                  <a:moveTo>
                    <a:pt x="57" y="13"/>
                  </a:moveTo>
                  <a:cubicBezTo>
                    <a:pt x="58" y="13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5"/>
                    <a:pt x="57" y="14"/>
                  </a:cubicBezTo>
                  <a:lnTo>
                    <a:pt x="57" y="13"/>
                  </a:lnTo>
                  <a:close/>
                  <a:moveTo>
                    <a:pt x="2" y="69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lnTo>
                    <a:pt x="2" y="69"/>
                  </a:lnTo>
                  <a:close/>
                  <a:moveTo>
                    <a:pt x="2" y="58"/>
                  </a:moveTo>
                  <a:cubicBezTo>
                    <a:pt x="2" y="57"/>
                    <a:pt x="2" y="57"/>
                    <a:pt x="3" y="56"/>
                  </a:cubicBezTo>
                  <a:cubicBezTo>
                    <a:pt x="3" y="57"/>
                    <a:pt x="3" y="57"/>
                    <a:pt x="2" y="58"/>
                  </a:cubicBezTo>
                  <a:close/>
                  <a:moveTo>
                    <a:pt x="6" y="73"/>
                  </a:moveTo>
                  <a:cubicBezTo>
                    <a:pt x="7" y="73"/>
                    <a:pt x="7" y="72"/>
                    <a:pt x="7" y="73"/>
                  </a:cubicBezTo>
                  <a:cubicBezTo>
                    <a:pt x="7" y="73"/>
                    <a:pt x="7" y="72"/>
                    <a:pt x="6" y="73"/>
                  </a:cubicBezTo>
                  <a:close/>
                  <a:moveTo>
                    <a:pt x="55" y="43"/>
                  </a:moveTo>
                  <a:cubicBezTo>
                    <a:pt x="54" y="42"/>
                    <a:pt x="55" y="40"/>
                    <a:pt x="55" y="39"/>
                  </a:cubicBezTo>
                  <a:cubicBezTo>
                    <a:pt x="56" y="40"/>
                    <a:pt x="55" y="42"/>
                    <a:pt x="55" y="43"/>
                  </a:cubicBezTo>
                  <a:close/>
                  <a:moveTo>
                    <a:pt x="10" y="73"/>
                  </a:moveTo>
                  <a:cubicBezTo>
                    <a:pt x="9" y="72"/>
                    <a:pt x="9" y="71"/>
                    <a:pt x="9" y="71"/>
                  </a:cubicBezTo>
                  <a:cubicBezTo>
                    <a:pt x="9" y="72"/>
                    <a:pt x="10" y="73"/>
                    <a:pt x="11" y="74"/>
                  </a:cubicBezTo>
                  <a:cubicBezTo>
                    <a:pt x="10" y="75"/>
                    <a:pt x="11" y="73"/>
                    <a:pt x="10" y="73"/>
                  </a:cubicBezTo>
                  <a:close/>
                  <a:moveTo>
                    <a:pt x="11" y="75"/>
                  </a:move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lnTo>
                    <a:pt x="11" y="75"/>
                  </a:lnTo>
                  <a:close/>
                  <a:moveTo>
                    <a:pt x="15" y="78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lnTo>
                    <a:pt x="15" y="78"/>
                  </a:lnTo>
                  <a:close/>
                  <a:moveTo>
                    <a:pt x="14" y="76"/>
                  </a:moveTo>
                  <a:cubicBezTo>
                    <a:pt x="15" y="75"/>
                    <a:pt x="15" y="76"/>
                    <a:pt x="15" y="76"/>
                  </a:cubicBezTo>
                  <a:cubicBezTo>
                    <a:pt x="15" y="76"/>
                    <a:pt x="15" y="77"/>
                    <a:pt x="14" y="76"/>
                  </a:cubicBezTo>
                  <a:close/>
                  <a:moveTo>
                    <a:pt x="20" y="78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8"/>
                    <a:pt x="17" y="78"/>
                    <a:pt x="16" y="77"/>
                  </a:cubicBezTo>
                  <a:cubicBezTo>
                    <a:pt x="16" y="77"/>
                    <a:pt x="17" y="78"/>
                    <a:pt x="18" y="78"/>
                  </a:cubicBezTo>
                  <a:cubicBezTo>
                    <a:pt x="18" y="78"/>
                    <a:pt x="18" y="77"/>
                    <a:pt x="18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6"/>
                    <a:pt x="17" y="77"/>
                    <a:pt x="17" y="77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6"/>
                    <a:pt x="17" y="76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4"/>
                    <a:pt x="15" y="75"/>
                  </a:cubicBezTo>
                  <a:cubicBezTo>
                    <a:pt x="16" y="74"/>
                    <a:pt x="18" y="75"/>
                    <a:pt x="19" y="75"/>
                  </a:cubicBezTo>
                  <a:cubicBezTo>
                    <a:pt x="19" y="76"/>
                    <a:pt x="20" y="77"/>
                    <a:pt x="20" y="78"/>
                  </a:cubicBezTo>
                  <a:close/>
                  <a:moveTo>
                    <a:pt x="47" y="90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9"/>
                    <a:pt x="48" y="89"/>
                    <a:pt x="48" y="89"/>
                  </a:cubicBezTo>
                  <a:lnTo>
                    <a:pt x="47" y="90"/>
                  </a:lnTo>
                  <a:close/>
                  <a:moveTo>
                    <a:pt x="48" y="89"/>
                  </a:moveTo>
                  <a:cubicBezTo>
                    <a:pt x="48" y="89"/>
                    <a:pt x="48" y="88"/>
                    <a:pt x="48" y="88"/>
                  </a:cubicBezTo>
                  <a:cubicBezTo>
                    <a:pt x="48" y="88"/>
                    <a:pt x="48" y="89"/>
                    <a:pt x="48" y="89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51" y="87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lnTo>
                    <a:pt x="51" y="87"/>
                  </a:lnTo>
                  <a:close/>
                  <a:moveTo>
                    <a:pt x="50" y="76"/>
                  </a:moveTo>
                  <a:cubicBezTo>
                    <a:pt x="46" y="78"/>
                    <a:pt x="41" y="79"/>
                    <a:pt x="36" y="78"/>
                  </a:cubicBezTo>
                  <a:cubicBezTo>
                    <a:pt x="32" y="76"/>
                    <a:pt x="27" y="73"/>
                    <a:pt x="26" y="69"/>
                  </a:cubicBezTo>
                  <a:cubicBezTo>
                    <a:pt x="25" y="67"/>
                    <a:pt x="23" y="67"/>
                    <a:pt x="21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9" y="71"/>
                    <a:pt x="19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0"/>
                    <a:pt x="13" y="70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4" y="73"/>
                    <a:pt x="15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3"/>
                    <a:pt x="14" y="73"/>
                    <a:pt x="14" y="73"/>
                  </a:cubicBezTo>
                  <a:cubicBezTo>
                    <a:pt x="13" y="74"/>
                    <a:pt x="14" y="74"/>
                    <a:pt x="13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3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11" y="72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2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2"/>
                    <a:pt x="10" y="70"/>
                    <a:pt x="9" y="69"/>
                  </a:cubicBezTo>
                  <a:cubicBezTo>
                    <a:pt x="10" y="70"/>
                    <a:pt x="10" y="69"/>
                    <a:pt x="10" y="70"/>
                  </a:cubicBezTo>
                  <a:cubicBezTo>
                    <a:pt x="11" y="70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1" y="66"/>
                    <a:pt x="12" y="66"/>
                  </a:cubicBezTo>
                  <a:cubicBezTo>
                    <a:pt x="11" y="65"/>
                    <a:pt x="11" y="64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58"/>
                    <a:pt x="11" y="54"/>
                    <a:pt x="13" y="52"/>
                  </a:cubicBezTo>
                  <a:cubicBezTo>
                    <a:pt x="15" y="48"/>
                    <a:pt x="17" y="46"/>
                    <a:pt x="21" y="44"/>
                  </a:cubicBezTo>
                  <a:cubicBezTo>
                    <a:pt x="22" y="44"/>
                    <a:pt x="24" y="43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1" y="38"/>
                  </a:cubicBezTo>
                  <a:cubicBezTo>
                    <a:pt x="30" y="36"/>
                    <a:pt x="32" y="36"/>
                    <a:pt x="31" y="34"/>
                  </a:cubicBezTo>
                  <a:cubicBezTo>
                    <a:pt x="30" y="34"/>
                    <a:pt x="30" y="33"/>
                    <a:pt x="29" y="34"/>
                  </a:cubicBezTo>
                  <a:cubicBezTo>
                    <a:pt x="29" y="35"/>
                    <a:pt x="28" y="33"/>
                    <a:pt x="27" y="33"/>
                  </a:cubicBezTo>
                  <a:cubicBezTo>
                    <a:pt x="24" y="30"/>
                    <a:pt x="24" y="25"/>
                    <a:pt x="25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6"/>
                    <a:pt x="30" y="22"/>
                    <a:pt x="32" y="23"/>
                  </a:cubicBezTo>
                  <a:cubicBezTo>
                    <a:pt x="33" y="23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8"/>
                    <a:pt x="33" y="10"/>
                    <a:pt x="42" y="7"/>
                  </a:cubicBezTo>
                  <a:cubicBezTo>
                    <a:pt x="46" y="7"/>
                    <a:pt x="49" y="7"/>
                    <a:pt x="51" y="10"/>
                  </a:cubicBezTo>
                  <a:cubicBezTo>
                    <a:pt x="51" y="12"/>
                    <a:pt x="53" y="14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7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5" y="18"/>
                    <a:pt x="44" y="18"/>
                  </a:cubicBezTo>
                  <a:cubicBezTo>
                    <a:pt x="44" y="20"/>
                    <a:pt x="42" y="20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5"/>
                    <a:pt x="45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5"/>
                    <a:pt x="48" y="25"/>
                  </a:cubicBezTo>
                  <a:cubicBezTo>
                    <a:pt x="49" y="23"/>
                    <a:pt x="52" y="23"/>
                    <a:pt x="54" y="23"/>
                  </a:cubicBezTo>
                  <a:cubicBezTo>
                    <a:pt x="56" y="25"/>
                    <a:pt x="55" y="28"/>
                    <a:pt x="54" y="31"/>
                  </a:cubicBezTo>
                  <a:cubicBezTo>
                    <a:pt x="53" y="32"/>
                    <a:pt x="53" y="34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8" y="35"/>
                    <a:pt x="48" y="35"/>
                  </a:cubicBezTo>
                  <a:cubicBezTo>
                    <a:pt x="47" y="35"/>
                    <a:pt x="45" y="35"/>
                    <a:pt x="44" y="35"/>
                  </a:cubicBezTo>
                  <a:cubicBezTo>
                    <a:pt x="43" y="35"/>
                    <a:pt x="43" y="34"/>
                    <a:pt x="42" y="34"/>
                  </a:cubicBezTo>
                  <a:cubicBezTo>
                    <a:pt x="42" y="34"/>
                    <a:pt x="42" y="33"/>
                    <a:pt x="41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1" y="35"/>
                    <a:pt x="42" y="36"/>
                    <a:pt x="41" y="37"/>
                  </a:cubicBezTo>
                  <a:cubicBezTo>
                    <a:pt x="40" y="38"/>
                    <a:pt x="43" y="38"/>
                    <a:pt x="42" y="39"/>
                  </a:cubicBezTo>
                  <a:cubicBezTo>
                    <a:pt x="43" y="40"/>
                    <a:pt x="43" y="40"/>
                    <a:pt x="44" y="41"/>
                  </a:cubicBezTo>
                  <a:cubicBezTo>
                    <a:pt x="39" y="40"/>
                    <a:pt x="33" y="39"/>
                    <a:pt x="29" y="42"/>
                  </a:cubicBezTo>
                  <a:cubicBezTo>
                    <a:pt x="29" y="43"/>
                    <a:pt x="27" y="43"/>
                    <a:pt x="27" y="45"/>
                  </a:cubicBezTo>
                  <a:cubicBezTo>
                    <a:pt x="30" y="48"/>
                    <a:pt x="34" y="44"/>
                    <a:pt x="37" y="47"/>
                  </a:cubicBezTo>
                  <a:cubicBezTo>
                    <a:pt x="39" y="48"/>
                    <a:pt x="40" y="50"/>
                    <a:pt x="40" y="52"/>
                  </a:cubicBezTo>
                  <a:cubicBezTo>
                    <a:pt x="38" y="53"/>
                    <a:pt x="35" y="54"/>
                    <a:pt x="34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2" y="58"/>
                    <a:pt x="31" y="59"/>
                    <a:pt x="31" y="60"/>
                  </a:cubicBezTo>
                  <a:cubicBezTo>
                    <a:pt x="32" y="61"/>
                    <a:pt x="34" y="61"/>
                    <a:pt x="35" y="61"/>
                  </a:cubicBezTo>
                  <a:cubicBezTo>
                    <a:pt x="37" y="60"/>
                    <a:pt x="39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0"/>
                    <a:pt x="43" y="60"/>
                    <a:pt x="42" y="61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5" y="58"/>
                    <a:pt x="47" y="57"/>
                  </a:cubicBezTo>
                  <a:cubicBezTo>
                    <a:pt x="49" y="58"/>
                    <a:pt x="52" y="59"/>
                    <a:pt x="53" y="60"/>
                  </a:cubicBezTo>
                  <a:cubicBezTo>
                    <a:pt x="54" y="63"/>
                    <a:pt x="54" y="67"/>
                    <a:pt x="53" y="69"/>
                  </a:cubicBezTo>
                  <a:cubicBezTo>
                    <a:pt x="51" y="72"/>
                    <a:pt x="49" y="75"/>
                    <a:pt x="47" y="77"/>
                  </a:cubicBezTo>
                  <a:cubicBezTo>
                    <a:pt x="49" y="76"/>
                    <a:pt x="51" y="74"/>
                    <a:pt x="54" y="74"/>
                  </a:cubicBezTo>
                  <a:cubicBezTo>
                    <a:pt x="54" y="74"/>
                    <a:pt x="53" y="74"/>
                    <a:pt x="52" y="75"/>
                  </a:cubicBezTo>
                  <a:cubicBezTo>
                    <a:pt x="52" y="75"/>
                    <a:pt x="51" y="75"/>
                    <a:pt x="50" y="76"/>
                  </a:cubicBezTo>
                  <a:close/>
                  <a:moveTo>
                    <a:pt x="54" y="84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3" y="85"/>
                    <a:pt x="54" y="84"/>
                    <a:pt x="54" y="84"/>
                  </a:cubicBezTo>
                  <a:close/>
                  <a:moveTo>
                    <a:pt x="55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lnTo>
                    <a:pt x="55" y="87"/>
                  </a:lnTo>
                  <a:close/>
                  <a:moveTo>
                    <a:pt x="56" y="75"/>
                  </a:moveTo>
                  <a:cubicBezTo>
                    <a:pt x="55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7"/>
                  </a:cubicBezTo>
                  <a:cubicBezTo>
                    <a:pt x="53" y="77"/>
                    <a:pt x="53" y="77"/>
                    <a:pt x="52" y="78"/>
                  </a:cubicBezTo>
                  <a:cubicBezTo>
                    <a:pt x="52" y="76"/>
                    <a:pt x="53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5"/>
                    <a:pt x="55" y="75"/>
                    <a:pt x="56" y="75"/>
                  </a:cubicBezTo>
                  <a:close/>
                  <a:moveTo>
                    <a:pt x="57" y="85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7" y="85"/>
                    <a:pt x="57" y="85"/>
                    <a:pt x="57" y="85"/>
                  </a:cubicBezTo>
                  <a:close/>
                  <a:moveTo>
                    <a:pt x="61" y="79"/>
                  </a:moveTo>
                  <a:cubicBezTo>
                    <a:pt x="61" y="79"/>
                    <a:pt x="61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8"/>
                  </a:cubicBezTo>
                  <a:cubicBezTo>
                    <a:pt x="60" y="78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9"/>
                    <a:pt x="61" y="79"/>
                    <a:pt x="61" y="79"/>
                  </a:cubicBezTo>
                  <a:close/>
                  <a:moveTo>
                    <a:pt x="79" y="73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73"/>
                  </a:moveTo>
                  <a:cubicBezTo>
                    <a:pt x="79" y="73"/>
                    <a:pt x="80" y="73"/>
                    <a:pt x="80" y="73"/>
                  </a:cubicBezTo>
                  <a:cubicBezTo>
                    <a:pt x="80" y="73"/>
                    <a:pt x="80" y="73"/>
                    <a:pt x="79" y="73"/>
                  </a:cubicBezTo>
                  <a:close/>
                  <a:moveTo>
                    <a:pt x="85" y="70"/>
                  </a:moveTo>
                  <a:cubicBezTo>
                    <a:pt x="85" y="70"/>
                    <a:pt x="86" y="70"/>
                    <a:pt x="86" y="70"/>
                  </a:cubicBezTo>
                  <a:cubicBezTo>
                    <a:pt x="86" y="70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6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5" y="71"/>
                    <a:pt x="85" y="70"/>
                  </a:cubicBezTo>
                  <a:close/>
                  <a:moveTo>
                    <a:pt x="86" y="74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lnTo>
                    <a:pt x="86" y="74"/>
                  </a:lnTo>
                  <a:close/>
                  <a:moveTo>
                    <a:pt x="85" y="72"/>
                  </a:moveTo>
                  <a:cubicBezTo>
                    <a:pt x="84" y="73"/>
                    <a:pt x="83" y="74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3" y="73"/>
                    <a:pt x="84" y="73"/>
                    <a:pt x="85" y="72"/>
                  </a:cubicBezTo>
                  <a:close/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lnTo>
                    <a:pt x="83" y="76"/>
                  </a:lnTo>
                  <a:close/>
                  <a:moveTo>
                    <a:pt x="83" y="75"/>
                  </a:moveTo>
                  <a:cubicBezTo>
                    <a:pt x="83" y="75"/>
                    <a:pt x="84" y="75"/>
                    <a:pt x="84" y="75"/>
                  </a:cubicBezTo>
                  <a:cubicBezTo>
                    <a:pt x="84" y="75"/>
                    <a:pt x="84" y="75"/>
                    <a:pt x="83" y="75"/>
                  </a:cubicBezTo>
                  <a:close/>
                  <a:moveTo>
                    <a:pt x="84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1"/>
                    <a:pt x="83" y="71"/>
                    <a:pt x="83" y="71"/>
                  </a:cubicBezTo>
                  <a:lnTo>
                    <a:pt x="84" y="71"/>
                  </a:lnTo>
                  <a:close/>
                  <a:moveTo>
                    <a:pt x="81" y="72"/>
                  </a:moveTo>
                  <a:cubicBezTo>
                    <a:pt x="81" y="72"/>
                    <a:pt x="82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2" y="72"/>
                    <a:pt x="81" y="73"/>
                  </a:cubicBezTo>
                  <a:lnTo>
                    <a:pt x="81" y="72"/>
                  </a:lnTo>
                  <a:close/>
                  <a:moveTo>
                    <a:pt x="82" y="77"/>
                  </a:moveTo>
                  <a:cubicBezTo>
                    <a:pt x="82" y="77"/>
                    <a:pt x="83" y="76"/>
                    <a:pt x="84" y="76"/>
                  </a:cubicBezTo>
                  <a:cubicBezTo>
                    <a:pt x="85" y="76"/>
                    <a:pt x="85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5"/>
                    <a:pt x="86" y="75"/>
                    <a:pt x="86" y="74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7" y="74"/>
                    <a:pt x="87" y="7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8" y="76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7" y="75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6" y="76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6"/>
                    <a:pt x="84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3" y="77"/>
                    <a:pt x="82" y="78"/>
                    <a:pt x="82" y="77"/>
                  </a:cubicBezTo>
                  <a:close/>
                  <a:moveTo>
                    <a:pt x="89" y="77"/>
                  </a:moveTo>
                  <a:cubicBezTo>
                    <a:pt x="87" y="78"/>
                    <a:pt x="85" y="78"/>
                    <a:pt x="83" y="79"/>
                  </a:cubicBezTo>
                  <a:cubicBezTo>
                    <a:pt x="85" y="77"/>
                    <a:pt x="87" y="77"/>
                    <a:pt x="89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7"/>
                    <a:pt x="89" y="77"/>
                  </a:cubicBez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8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2"/>
                  </a:cubicBezTo>
                  <a:close/>
                  <a:moveTo>
                    <a:pt x="98" y="74"/>
                  </a:moveTo>
                  <a:cubicBezTo>
                    <a:pt x="98" y="74"/>
                    <a:pt x="98" y="74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4"/>
                    <a:pt x="99" y="73"/>
                    <a:pt x="99" y="73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085A44B9-90D4-4D49-9E5A-A6FDF5DA4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1397001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77A07F50-BDA1-46BF-BA3F-26742705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1333501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472E2883-3AC9-4B80-94C6-905D146C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689226"/>
              <a:ext cx="30163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129AB6F-5CA3-4EC5-B705-05FEB33D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1BF5787-6CAC-4EF7-8F27-3A51BE24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365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C0A77FAD-93B8-4FA6-B971-EE5A961A8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909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489FF276-6DC1-4E09-A516-9339F1FC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2468563"/>
              <a:ext cx="0" cy="6350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A44FF4C-3390-4261-AFC5-D2FF535A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130175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78B8AF1C-67BD-435D-A4D0-481E14D4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1176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DAB0626F-85EC-454A-9DCB-8BDFE4C39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1305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D075E63-BFB0-4BC2-B2C2-EC86EC07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6B295F0E-9F1A-4608-8506-5F42B501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7032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1C24A5E-AEED-400E-B391-FB87E693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9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BE519898-DB04-4214-A79C-A693DC5E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735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CF6D1071-9FAD-41B4-8D78-AB92A200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798513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A1B6E4CD-9B31-49DE-BA1A-15DAE0EB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67151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EA4F9CF-9CD9-4CB3-A371-0D9015BDD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577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3F70D27-1381-40BB-A91B-BFF0A101C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987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B8C0AD52-51EC-4E4B-A6B4-C50D606A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176338"/>
              <a:ext cx="301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641B74C8-CCA9-4E59-BB6B-55081A99A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563" y="1239838"/>
              <a:ext cx="2828925" cy="1133475"/>
            </a:xfrm>
            <a:custGeom>
              <a:avLst/>
              <a:gdLst>
                <a:gd name="T0" fmla="*/ 84 w 90"/>
                <a:gd name="T1" fmla="*/ 6 h 36"/>
                <a:gd name="T2" fmla="*/ 76 w 90"/>
                <a:gd name="T3" fmla="*/ 2 h 36"/>
                <a:gd name="T4" fmla="*/ 65 w 90"/>
                <a:gd name="T5" fmla="*/ 0 h 36"/>
                <a:gd name="T6" fmla="*/ 54 w 90"/>
                <a:gd name="T7" fmla="*/ 2 h 36"/>
                <a:gd name="T8" fmla="*/ 49 w 90"/>
                <a:gd name="T9" fmla="*/ 4 h 36"/>
                <a:gd name="T10" fmla="*/ 44 w 90"/>
                <a:gd name="T11" fmla="*/ 7 h 36"/>
                <a:gd name="T12" fmla="*/ 41 w 90"/>
                <a:gd name="T13" fmla="*/ 9 h 36"/>
                <a:gd name="T14" fmla="*/ 36 w 90"/>
                <a:gd name="T15" fmla="*/ 12 h 36"/>
                <a:gd name="T16" fmla="*/ 36 w 90"/>
                <a:gd name="T17" fmla="*/ 8 h 36"/>
                <a:gd name="T18" fmla="*/ 27 w 90"/>
                <a:gd name="T19" fmla="*/ 15 h 36"/>
                <a:gd name="T20" fmla="*/ 31 w 90"/>
                <a:gd name="T21" fmla="*/ 15 h 36"/>
                <a:gd name="T22" fmla="*/ 12 w 90"/>
                <a:gd name="T23" fmla="*/ 29 h 36"/>
                <a:gd name="T24" fmla="*/ 8 w 90"/>
                <a:gd name="T25" fmla="*/ 30 h 36"/>
                <a:gd name="T26" fmla="*/ 1 w 90"/>
                <a:gd name="T27" fmla="*/ 33 h 36"/>
                <a:gd name="T28" fmla="*/ 7 w 90"/>
                <a:gd name="T29" fmla="*/ 34 h 36"/>
                <a:gd name="T30" fmla="*/ 21 w 90"/>
                <a:gd name="T31" fmla="*/ 34 h 36"/>
                <a:gd name="T32" fmla="*/ 30 w 90"/>
                <a:gd name="T33" fmla="*/ 31 h 36"/>
                <a:gd name="T34" fmla="*/ 40 w 90"/>
                <a:gd name="T35" fmla="*/ 24 h 36"/>
                <a:gd name="T36" fmla="*/ 43 w 90"/>
                <a:gd name="T37" fmla="*/ 22 h 36"/>
                <a:gd name="T38" fmla="*/ 47 w 90"/>
                <a:gd name="T39" fmla="*/ 16 h 36"/>
                <a:gd name="T40" fmla="*/ 68 w 90"/>
                <a:gd name="T41" fmla="*/ 6 h 36"/>
                <a:gd name="T42" fmla="*/ 87 w 90"/>
                <a:gd name="T43" fmla="*/ 9 h 36"/>
                <a:gd name="T44" fmla="*/ 20 w 90"/>
                <a:gd name="T45" fmla="*/ 26 h 36"/>
                <a:gd name="T46" fmla="*/ 41 w 90"/>
                <a:gd name="T47" fmla="*/ 15 h 36"/>
                <a:gd name="T48" fmla="*/ 38 w 90"/>
                <a:gd name="T49" fmla="*/ 17 h 36"/>
                <a:gd name="T50" fmla="*/ 34 w 90"/>
                <a:gd name="T51" fmla="*/ 11 h 36"/>
                <a:gd name="T52" fmla="*/ 34 w 90"/>
                <a:gd name="T53" fmla="*/ 14 h 36"/>
                <a:gd name="T54" fmla="*/ 35 w 90"/>
                <a:gd name="T55" fmla="*/ 21 h 36"/>
                <a:gd name="T56" fmla="*/ 34 w 90"/>
                <a:gd name="T57" fmla="*/ 22 h 36"/>
                <a:gd name="T58" fmla="*/ 34 w 90"/>
                <a:gd name="T59" fmla="*/ 16 h 36"/>
                <a:gd name="T60" fmla="*/ 31 w 90"/>
                <a:gd name="T61" fmla="*/ 18 h 36"/>
                <a:gd name="T62" fmla="*/ 32 w 90"/>
                <a:gd name="T63" fmla="*/ 18 h 36"/>
                <a:gd name="T64" fmla="*/ 32 w 90"/>
                <a:gd name="T65" fmla="*/ 19 h 36"/>
                <a:gd name="T66" fmla="*/ 39 w 90"/>
                <a:gd name="T67" fmla="*/ 25 h 36"/>
                <a:gd name="T68" fmla="*/ 39 w 90"/>
                <a:gd name="T69" fmla="*/ 20 h 36"/>
                <a:gd name="T70" fmla="*/ 36 w 90"/>
                <a:gd name="T71" fmla="*/ 23 h 36"/>
                <a:gd name="T72" fmla="*/ 35 w 90"/>
                <a:gd name="T73" fmla="*/ 23 h 36"/>
                <a:gd name="T74" fmla="*/ 40 w 90"/>
                <a:gd name="T75" fmla="*/ 19 h 36"/>
                <a:gd name="T76" fmla="*/ 44 w 90"/>
                <a:gd name="T77" fmla="*/ 16 h 36"/>
                <a:gd name="T78" fmla="*/ 55 w 90"/>
                <a:gd name="T79" fmla="*/ 3 h 36"/>
                <a:gd name="T80" fmla="*/ 56 w 90"/>
                <a:gd name="T81" fmla="*/ 4 h 36"/>
                <a:gd name="T82" fmla="*/ 53 w 90"/>
                <a:gd name="T83" fmla="*/ 5 h 36"/>
                <a:gd name="T84" fmla="*/ 52 w 90"/>
                <a:gd name="T85" fmla="*/ 6 h 36"/>
                <a:gd name="T86" fmla="*/ 47 w 90"/>
                <a:gd name="T87" fmla="*/ 12 h 36"/>
                <a:gd name="T88" fmla="*/ 48 w 90"/>
                <a:gd name="T89" fmla="*/ 5 h 36"/>
                <a:gd name="T90" fmla="*/ 51 w 90"/>
                <a:gd name="T91" fmla="*/ 10 h 36"/>
                <a:gd name="T92" fmla="*/ 50 w 90"/>
                <a:gd name="T93" fmla="*/ 9 h 36"/>
                <a:gd name="T94" fmla="*/ 50 w 90"/>
                <a:gd name="T95" fmla="*/ 9 h 36"/>
                <a:gd name="T96" fmla="*/ 54 w 90"/>
                <a:gd name="T97" fmla="*/ 8 h 36"/>
                <a:gd name="T98" fmla="*/ 52 w 90"/>
                <a:gd name="T99" fmla="*/ 8 h 36"/>
                <a:gd name="T100" fmla="*/ 55 w 90"/>
                <a:gd name="T101" fmla="*/ 7 h 36"/>
                <a:gd name="T102" fmla="*/ 56 w 90"/>
                <a:gd name="T103" fmla="*/ 6 h 36"/>
                <a:gd name="T104" fmla="*/ 56 w 90"/>
                <a:gd name="T105" fmla="*/ 6 h 36"/>
                <a:gd name="T106" fmla="*/ 58 w 90"/>
                <a:gd name="T107" fmla="*/ 7 h 36"/>
                <a:gd name="T108" fmla="*/ 63 w 90"/>
                <a:gd name="T10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36">
                  <a:moveTo>
                    <a:pt x="90" y="10"/>
                  </a:moveTo>
                  <a:cubicBezTo>
                    <a:pt x="90" y="10"/>
                    <a:pt x="90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83" y="6"/>
                    <a:pt x="83" y="4"/>
                    <a:pt x="82" y="5"/>
                  </a:cubicBezTo>
                  <a:cubicBezTo>
                    <a:pt x="81" y="4"/>
                    <a:pt x="81" y="4"/>
                    <a:pt x="80" y="4"/>
                  </a:cubicBezTo>
                  <a:cubicBezTo>
                    <a:pt x="80" y="3"/>
                    <a:pt x="80" y="3"/>
                    <a:pt x="80" y="4"/>
                  </a:cubicBezTo>
                  <a:cubicBezTo>
                    <a:pt x="78" y="4"/>
                    <a:pt x="78" y="2"/>
                    <a:pt x="76" y="2"/>
                  </a:cubicBezTo>
                  <a:cubicBezTo>
                    <a:pt x="75" y="2"/>
                    <a:pt x="73" y="1"/>
                    <a:pt x="72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0" y="1"/>
                    <a:pt x="67" y="0"/>
                    <a:pt x="66" y="0"/>
                  </a:cubicBezTo>
                  <a:cubicBezTo>
                    <a:pt x="66" y="1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1"/>
                    <a:pt x="59" y="0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5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1" y="3"/>
                    <a:pt x="52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3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6"/>
                    <a:pt x="45" y="6"/>
                    <a:pt x="44" y="7"/>
                  </a:cubicBezTo>
                  <a:cubicBezTo>
                    <a:pt x="44" y="7"/>
                    <a:pt x="42" y="8"/>
                    <a:pt x="42" y="8"/>
                  </a:cubicBezTo>
                  <a:cubicBezTo>
                    <a:pt x="42" y="9"/>
                    <a:pt x="42" y="8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10"/>
                    <a:pt x="37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9" y="14"/>
                    <a:pt x="27" y="14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4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30" y="15"/>
                    <a:pt x="31" y="15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1" y="19"/>
                    <a:pt x="27" y="22"/>
                    <a:pt x="21" y="26"/>
                  </a:cubicBezTo>
                  <a:cubicBezTo>
                    <a:pt x="18" y="27"/>
                    <a:pt x="16" y="28"/>
                    <a:pt x="13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5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5" y="34"/>
                    <a:pt x="7" y="34"/>
                  </a:cubicBezTo>
                  <a:cubicBezTo>
                    <a:pt x="7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2" y="36"/>
                    <a:pt x="16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4" y="33"/>
                    <a:pt x="26" y="33"/>
                  </a:cubicBezTo>
                  <a:cubicBezTo>
                    <a:pt x="26" y="34"/>
                    <a:pt x="25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2"/>
                    <a:pt x="29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0"/>
                    <a:pt x="37" y="29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5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4" y="21"/>
                    <a:pt x="45" y="22"/>
                    <a:pt x="45" y="21"/>
                  </a:cubicBezTo>
                  <a:cubicBezTo>
                    <a:pt x="46" y="20"/>
                    <a:pt x="46" y="19"/>
                    <a:pt x="47" y="18"/>
                  </a:cubicBezTo>
                  <a:cubicBezTo>
                    <a:pt x="47" y="18"/>
                    <a:pt x="46" y="19"/>
                    <a:pt x="45" y="19"/>
                  </a:cubicBezTo>
                  <a:cubicBezTo>
                    <a:pt x="45" y="18"/>
                    <a:pt x="47" y="17"/>
                    <a:pt x="47" y="16"/>
                  </a:cubicBezTo>
                  <a:cubicBezTo>
                    <a:pt x="48" y="16"/>
                    <a:pt x="47" y="17"/>
                    <a:pt x="48" y="17"/>
                  </a:cubicBezTo>
                  <a:cubicBezTo>
                    <a:pt x="48" y="17"/>
                    <a:pt x="48" y="16"/>
                    <a:pt x="48" y="16"/>
                  </a:cubicBezTo>
                  <a:cubicBezTo>
                    <a:pt x="51" y="14"/>
                    <a:pt x="55" y="12"/>
                    <a:pt x="58" y="9"/>
                  </a:cubicBezTo>
                  <a:cubicBezTo>
                    <a:pt x="61" y="8"/>
                    <a:pt x="64" y="7"/>
                    <a:pt x="67" y="7"/>
                  </a:cubicBezTo>
                  <a:cubicBezTo>
                    <a:pt x="67" y="7"/>
                    <a:pt x="68" y="6"/>
                    <a:pt x="68" y="6"/>
                  </a:cubicBezTo>
                  <a:cubicBezTo>
                    <a:pt x="68" y="6"/>
                    <a:pt x="71" y="6"/>
                    <a:pt x="72" y="6"/>
                  </a:cubicBezTo>
                  <a:cubicBezTo>
                    <a:pt x="73" y="6"/>
                    <a:pt x="74" y="6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8" y="7"/>
                    <a:pt x="82" y="8"/>
                    <a:pt x="86" y="9"/>
                  </a:cubicBezTo>
                  <a:cubicBezTo>
                    <a:pt x="86" y="9"/>
                    <a:pt x="87" y="10"/>
                    <a:pt x="87" y="9"/>
                  </a:cubicBezTo>
                  <a:cubicBezTo>
                    <a:pt x="88" y="10"/>
                    <a:pt x="89" y="10"/>
                    <a:pt x="89" y="11"/>
                  </a:cubicBezTo>
                  <a:cubicBezTo>
                    <a:pt x="89" y="10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6"/>
                  </a:lnTo>
                  <a:close/>
                  <a:moveTo>
                    <a:pt x="40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39" y="17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4" y="11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4" y="11"/>
                  </a:lnTo>
                  <a:close/>
                  <a:moveTo>
                    <a:pt x="39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8" y="11"/>
                    <a:pt x="37" y="13"/>
                    <a:pt x="35" y="14"/>
                  </a:cubicBezTo>
                  <a:cubicBezTo>
                    <a:pt x="36" y="13"/>
                    <a:pt x="38" y="11"/>
                    <a:pt x="39" y="10"/>
                  </a:cubicBezTo>
                  <a:close/>
                  <a:moveTo>
                    <a:pt x="34" y="14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lnTo>
                    <a:pt x="34" y="14"/>
                  </a:ln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34" y="16"/>
                  </a:lnTo>
                  <a:close/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28" y="22"/>
                    <a:pt x="26" y="23"/>
                  </a:cubicBezTo>
                  <a:cubicBezTo>
                    <a:pt x="27" y="21"/>
                    <a:pt x="30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2" y="19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lnTo>
                    <a:pt x="32" y="19"/>
                  </a:lnTo>
                  <a:close/>
                  <a:moveTo>
                    <a:pt x="39" y="25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39" y="25"/>
                  </a:cubicBezTo>
                  <a:close/>
                  <a:moveTo>
                    <a:pt x="44" y="16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2"/>
                    <a:pt x="37" y="22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4" y="25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7" y="23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40" y="21"/>
                    <a:pt x="39" y="20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7"/>
                    <a:pt x="42" y="17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4" y="16"/>
                  </a:lnTo>
                  <a:close/>
                  <a:moveTo>
                    <a:pt x="59" y="3"/>
                  </a:moveTo>
                  <a:cubicBezTo>
                    <a:pt x="58" y="4"/>
                    <a:pt x="58" y="3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5" y="4"/>
                    <a:pt x="55" y="4"/>
                  </a:cubicBezTo>
                  <a:lnTo>
                    <a:pt x="55" y="3"/>
                  </a:lnTo>
                  <a:close/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5" y="5"/>
                    <a:pt x="54" y="5"/>
                    <a:pt x="53" y="5"/>
                  </a:cubicBezTo>
                  <a:cubicBezTo>
                    <a:pt x="53" y="5"/>
                    <a:pt x="56" y="5"/>
                    <a:pt x="56" y="4"/>
                  </a:cubicBezTo>
                  <a:close/>
                  <a:moveTo>
                    <a:pt x="52" y="6"/>
                  </a:moveTo>
                  <a:cubicBezTo>
                    <a:pt x="52" y="6"/>
                    <a:pt x="51" y="6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7"/>
                    <a:pt x="51" y="6"/>
                    <a:pt x="52" y="6"/>
                  </a:cubicBezTo>
                  <a:close/>
                  <a:moveTo>
                    <a:pt x="48" y="6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48" y="6"/>
                  </a:lnTo>
                  <a:close/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7" y="12"/>
                  </a:lnTo>
                  <a:close/>
                  <a:moveTo>
                    <a:pt x="48" y="5"/>
                  </a:moveTo>
                  <a:cubicBezTo>
                    <a:pt x="48" y="5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9" y="5"/>
                  </a:cubicBezTo>
                  <a:lnTo>
                    <a:pt x="48" y="5"/>
                  </a:ln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0" y="10"/>
                    <a:pt x="49" y="10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2" y="9"/>
                    <a:pt x="52" y="9"/>
                  </a:cubicBezTo>
                  <a:lnTo>
                    <a:pt x="51" y="10"/>
                  </a:lnTo>
                  <a:close/>
                  <a:moveTo>
                    <a:pt x="54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4" y="7"/>
                    <a:pt x="55" y="7"/>
                  </a:cubicBezTo>
                  <a:cubicBezTo>
                    <a:pt x="55" y="7"/>
                    <a:pt x="54" y="8"/>
                    <a:pt x="54" y="8"/>
                  </a:cubicBezTo>
                  <a:close/>
                  <a:moveTo>
                    <a:pt x="55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7"/>
                  </a:cubicBezTo>
                  <a:close/>
                  <a:moveTo>
                    <a:pt x="56" y="6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8"/>
                    <a:pt x="56" y="7"/>
                    <a:pt x="55" y="7"/>
                  </a:cubicBezTo>
                  <a:cubicBezTo>
                    <a:pt x="55" y="5"/>
                    <a:pt x="57" y="7"/>
                    <a:pt x="57" y="5"/>
                  </a:cubicBezTo>
                  <a:cubicBezTo>
                    <a:pt x="57" y="6"/>
                    <a:pt x="57" y="7"/>
                    <a:pt x="56" y="6"/>
                  </a:cubicBezTo>
                  <a:close/>
                  <a:moveTo>
                    <a:pt x="58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57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9" y="6"/>
                    <a:pt x="58" y="6"/>
                    <a:pt x="57" y="6"/>
                  </a:cubicBezTo>
                  <a:close/>
                  <a:moveTo>
                    <a:pt x="60" y="5"/>
                  </a:moveTo>
                  <a:cubicBezTo>
                    <a:pt x="61" y="4"/>
                    <a:pt x="62" y="4"/>
                    <a:pt x="63" y="4"/>
                  </a:cubicBezTo>
                  <a:cubicBezTo>
                    <a:pt x="62" y="5"/>
                    <a:pt x="61" y="4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9F4BC1A7-7066-40EE-A1E6-9171A596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83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34D9EBB8-CD9E-42F5-A6C2-B60E7B64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8146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78DD2FD8-CC11-4262-8426-7BA4B9C76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12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7C2BBA5-4101-4779-A072-EA4D981C0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892176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FED9203D-BB7B-4C29-9F37-A461081C4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12C12B47-D7EE-467F-894D-386774A50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2152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55B11312-86F5-4CD2-8096-008717B2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420688"/>
              <a:ext cx="31750" cy="3175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0 h 20"/>
                <a:gd name="T4" fmla="*/ 20 w 20"/>
                <a:gd name="T5" fmla="*/ 20 h 20"/>
                <a:gd name="T6" fmla="*/ 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8615A892-0F5E-4AC7-892C-683488DC2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641351"/>
              <a:ext cx="63500" cy="301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E3BAB35F-8E15-449A-BC8E-ED60573D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79851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7CEEF067-BF4F-4D91-9921-AA7974911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830263"/>
              <a:ext cx="63500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0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0942777-2975-45F5-9ACC-990A09D66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83026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54CBA79-353E-4C02-B498-1D609BE6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892176"/>
              <a:ext cx="63500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9D7B6B5B-9E3E-4153-9CA3-EAA6352F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1019176"/>
              <a:ext cx="93663" cy="0"/>
            </a:xfrm>
            <a:custGeom>
              <a:avLst/>
              <a:gdLst>
                <a:gd name="T0" fmla="*/ 1 w 3"/>
                <a:gd name="T1" fmla="*/ 1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DD608697-13AD-4976-89AA-611E824E6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1428751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1DC943C-DF70-44A4-8623-7272F1C7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460501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C5454092-3166-4496-863F-1838C460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428751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FB9AFE2-E925-45D9-B8CD-11B183BC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238" y="14605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1FFB72C1-DB51-45AC-B440-34A4DAF2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1554163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A7CFC84-5F5A-406E-8C6C-8591CDDE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613" y="152241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AECADEAE-20EB-483C-A3C4-7A022C38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56147BE-83F5-4B05-8914-2DB6206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2DBB3896-7E20-4B25-8A77-BCD53923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806576"/>
              <a:ext cx="31750" cy="95250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4321660C-B087-4855-A879-6504B82C6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11326"/>
              <a:ext cx="30163" cy="6350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2 h 2"/>
                <a:gd name="T16" fmla="*/ 0 w 1"/>
                <a:gd name="T17" fmla="*/ 1 h 2"/>
                <a:gd name="T18" fmla="*/ 1 w 1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2396D165-CF79-47DA-9323-66D4E5A0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090738"/>
              <a:ext cx="0" cy="18891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341E5F47-1F2E-42B6-AC75-3CCA0DE90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2184401"/>
              <a:ext cx="3175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2EE7D1C2-DBD9-4E4C-99B9-B9881283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73313"/>
              <a:ext cx="31750" cy="63500"/>
            </a:xfrm>
            <a:custGeom>
              <a:avLst/>
              <a:gdLst>
                <a:gd name="T0" fmla="*/ 2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  <a:gd name="T6" fmla="*/ 2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0E904C5D-B49C-41A2-9185-9059541FC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341563"/>
              <a:ext cx="61913" cy="3175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C1DB9962-A3DD-4059-91C4-8B854ADA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23415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7D86E40D-95D3-4698-BF8F-B1C8C586E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23415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16FE9FCA-4C5D-4738-9DFF-EFCB24B04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234156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CA36AC4A-45BB-4CAD-ABAB-801360F48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468563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FEBCA06A-4E8D-40CC-9B9F-BB25B2665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500313"/>
              <a:ext cx="157163" cy="314325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76F9680C-B3B5-4060-A31B-07BA74AC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373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3C65656-0A35-4D6F-B1E8-6E1D0329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40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66B827D9-D457-47B7-A81C-3CCAE16E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3733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FC21ACD-25BC-4A71-A8E9-33F523C1E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3" y="25320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D77C7162-FFC0-4557-B8D6-DCFA795C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240506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77445A5E-135D-4723-B11C-C8E4D0E06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963" y="2405063"/>
              <a:ext cx="3016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167C47C-10E0-4B24-8D5B-A97B8F3E8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4050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EB16A8E5-A509-4F2F-A8E9-E346E4400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562226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0 h 20"/>
                <a:gd name="T4" fmla="*/ 0 w 20"/>
                <a:gd name="T5" fmla="*/ 0 h 20"/>
                <a:gd name="T6" fmla="*/ 20 w 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64E255C6-E723-4F55-95A9-1726DC54B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9397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B7FBE1F7-73C7-4A43-BCE7-BA0DD733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00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A62B80F-40DC-4BE8-B8C0-103CAE66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2532063"/>
              <a:ext cx="63500" cy="6191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C3F76CE6-EF07-4775-B59C-C77B057D2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3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4929446A-5FA8-4BBA-B9AA-88CEE05F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562226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0 w 20"/>
                <a:gd name="T5" fmla="*/ 2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8B6952CE-CF2B-44BA-9B7D-7AC3A103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2720976"/>
              <a:ext cx="31750" cy="0"/>
            </a:xfrm>
            <a:custGeom>
              <a:avLst/>
              <a:gdLst>
                <a:gd name="T0" fmla="*/ 0 w 20"/>
                <a:gd name="T1" fmla="*/ 20 w 20"/>
                <a:gd name="T2" fmla="*/ 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67BAF341-CE57-4BF8-BE07-88F3CFDE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8781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F926A537-4192-4EF0-BDB7-95EF4D3B1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09888"/>
              <a:ext cx="63500" cy="317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F38BD224-C068-435E-B8DB-1873B4BF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41638"/>
              <a:ext cx="31750" cy="301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9AF7C606-99C1-420E-8E94-172C28AF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971801"/>
              <a:ext cx="63500" cy="635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50EB7834-C32C-4F55-B450-E42124D6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EF79D80E-3DF9-42DF-A21E-CD264322E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113" y="2941638"/>
              <a:ext cx="188913" cy="125413"/>
            </a:xfrm>
            <a:custGeom>
              <a:avLst/>
              <a:gdLst>
                <a:gd name="T0" fmla="*/ 6 w 6"/>
                <a:gd name="T1" fmla="*/ 3 h 4"/>
                <a:gd name="T2" fmla="*/ 5 w 6"/>
                <a:gd name="T3" fmla="*/ 3 h 4"/>
                <a:gd name="T4" fmla="*/ 4 w 6"/>
                <a:gd name="T5" fmla="*/ 2 h 4"/>
                <a:gd name="T6" fmla="*/ 5 w 6"/>
                <a:gd name="T7" fmla="*/ 2 h 4"/>
                <a:gd name="T8" fmla="*/ 1 w 6"/>
                <a:gd name="T9" fmla="*/ 0 h 4"/>
                <a:gd name="T10" fmla="*/ 1 w 6"/>
                <a:gd name="T11" fmla="*/ 0 h 4"/>
                <a:gd name="T12" fmla="*/ 3 w 6"/>
                <a:gd name="T13" fmla="*/ 2 h 4"/>
                <a:gd name="T14" fmla="*/ 0 w 6"/>
                <a:gd name="T15" fmla="*/ 1 h 4"/>
                <a:gd name="T16" fmla="*/ 2 w 6"/>
                <a:gd name="T17" fmla="*/ 2 h 4"/>
                <a:gd name="T18" fmla="*/ 1 w 6"/>
                <a:gd name="T19" fmla="*/ 2 h 4"/>
                <a:gd name="T20" fmla="*/ 2 w 6"/>
                <a:gd name="T21" fmla="*/ 2 h 4"/>
                <a:gd name="T22" fmla="*/ 6 w 6"/>
                <a:gd name="T23" fmla="*/ 4 h 4"/>
                <a:gd name="T24" fmla="*/ 6 w 6"/>
                <a:gd name="T25" fmla="*/ 3 h 4"/>
                <a:gd name="T26" fmla="*/ 6 w 6"/>
                <a:gd name="T27" fmla="*/ 3 h 4"/>
                <a:gd name="T28" fmla="*/ 3 w 6"/>
                <a:gd name="T29" fmla="*/ 2 h 4"/>
                <a:gd name="T30" fmla="*/ 4 w 6"/>
                <a:gd name="T31" fmla="*/ 2 h 4"/>
                <a:gd name="T32" fmla="*/ 3 w 6"/>
                <a:gd name="T33" fmla="*/ 2 h 4"/>
                <a:gd name="T34" fmla="*/ 4 w 6"/>
                <a:gd name="T35" fmla="*/ 2 h 4"/>
                <a:gd name="T36" fmla="*/ 3 w 6"/>
                <a:gd name="T3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3"/>
                    <a:pt x="4" y="3"/>
                    <a:pt x="6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88687751-2887-489D-81D2-628F5917E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C11F8A52-0C5A-47DA-B01E-06A7FBE26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612F08BF-2B3E-41CF-83F6-61CC1FAA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29416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D1B0E0D2-C159-42DD-9C2C-6A88E19B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3035301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F05993F-371C-4F82-9C67-32E226A6C4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30" y="4205778"/>
            <a:ext cx="331564" cy="3254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B8DC9B-25B6-4B4F-8C4D-50862A72A8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7179869" y="5277225"/>
            <a:ext cx="540651" cy="530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036D34-562C-4372-BC81-364963E68B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487" y="1568893"/>
            <a:ext cx="331564" cy="325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31AF53-2B9B-41E8-B192-B819F841E5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1063228" y="2649218"/>
            <a:ext cx="540651" cy="5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7A110EA8-AC90-4DAE-B272-349228B2A8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2684E61-A12A-4847-863B-E7959D478565}"/>
              </a:ext>
            </a:extLst>
          </p:cNvPr>
          <p:cNvGrpSpPr/>
          <p:nvPr/>
        </p:nvGrpSpPr>
        <p:grpSpPr>
          <a:xfrm>
            <a:off x="446269" y="1481703"/>
            <a:ext cx="11299462" cy="4563276"/>
            <a:chOff x="446269" y="1481703"/>
            <a:chExt cx="11299462" cy="4563276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57FAEB3B-CF29-4FA6-BEF1-59110F9C7A32}"/>
                </a:ext>
              </a:extLst>
            </p:cNvPr>
            <p:cNvSpPr/>
            <p:nvPr/>
          </p:nvSpPr>
          <p:spPr>
            <a:xfrm>
              <a:off x="6096000" y="1481703"/>
              <a:ext cx="5649731" cy="4563276"/>
            </a:xfrm>
            <a:prstGeom prst="rect">
              <a:avLst/>
            </a:prstGeom>
            <a:solidFill>
              <a:srgbClr val="243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D99B577-7681-4929-AB32-F3E8C9B666B6}"/>
                </a:ext>
              </a:extLst>
            </p:cNvPr>
            <p:cNvSpPr/>
            <p:nvPr/>
          </p:nvSpPr>
          <p:spPr>
            <a:xfrm>
              <a:off x="446269" y="1481703"/>
              <a:ext cx="5649731" cy="4563276"/>
            </a:xfrm>
            <a:prstGeom prst="rect">
              <a:avLst/>
            </a:prstGeom>
            <a:solidFill>
              <a:srgbClr val="7A2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88C6B7A-83C1-434F-A5CD-1DBDD4406332}"/>
              </a:ext>
            </a:extLst>
          </p:cNvPr>
          <p:cNvGrpSpPr/>
          <p:nvPr/>
        </p:nvGrpSpPr>
        <p:grpSpPr>
          <a:xfrm>
            <a:off x="4135581" y="1476168"/>
            <a:ext cx="3920838" cy="4574341"/>
            <a:chOff x="4172090" y="1476168"/>
            <a:chExt cx="3920838" cy="4574341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523EFD19-1FEE-4DAE-8EF5-A70EF55D28A2}"/>
                </a:ext>
              </a:extLst>
            </p:cNvPr>
            <p:cNvGrpSpPr/>
            <p:nvPr/>
          </p:nvGrpSpPr>
          <p:grpSpPr>
            <a:xfrm>
              <a:off x="4172098" y="1476168"/>
              <a:ext cx="3920830" cy="4574341"/>
              <a:chOff x="106680" y="1487736"/>
              <a:chExt cx="12192024" cy="3437157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168F895-7FB2-4DCC-838A-C730B7BE0EAF}"/>
                  </a:ext>
                </a:extLst>
              </p:cNvPr>
              <p:cNvSpPr/>
              <p:nvPr/>
            </p:nvSpPr>
            <p:spPr>
              <a:xfrm>
                <a:off x="106680" y="1487736"/>
                <a:ext cx="12191999" cy="3437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5400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1D0BB7D3-D8DA-4B2F-B9B8-A27F988490CB}"/>
                  </a:ext>
                </a:extLst>
              </p:cNvPr>
              <p:cNvCxnSpPr/>
              <p:nvPr/>
            </p:nvCxnSpPr>
            <p:spPr>
              <a:xfrm>
                <a:off x="106680" y="4821809"/>
                <a:ext cx="1219202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6B0D329-2D46-4C2F-A5FD-B8A9BD4570F1}"/>
                </a:ext>
              </a:extLst>
            </p:cNvPr>
            <p:cNvSpPr/>
            <p:nvPr/>
          </p:nvSpPr>
          <p:spPr>
            <a:xfrm>
              <a:off x="4172090" y="1476169"/>
              <a:ext cx="3920830" cy="618968"/>
            </a:xfrm>
            <a:prstGeom prst="rect">
              <a:avLst/>
            </a:prstGeom>
            <a:solidFill>
              <a:srgbClr val="CB9245">
                <a:alpha val="5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B0AE7A5-49BB-47E1-94AE-180F3A949C7A}"/>
                </a:ext>
              </a:extLst>
            </p:cNvPr>
            <p:cNvSpPr txBox="1"/>
            <p:nvPr/>
          </p:nvSpPr>
          <p:spPr>
            <a:xfrm>
              <a:off x="4843431" y="1562394"/>
              <a:ext cx="262991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年度超额完成率</a:t>
              </a:r>
            </a:p>
          </p:txBody>
        </p:sp>
        <p:graphicFrame>
          <p:nvGraphicFramePr>
            <p:cNvPr id="76" name="图表 75">
              <a:extLst>
                <a:ext uri="{FF2B5EF4-FFF2-40B4-BE49-F238E27FC236}">
                  <a16:creationId xmlns:a16="http://schemas.microsoft.com/office/drawing/2014/main" id="{CEE4FE74-094C-4727-BD6A-5FC0BAD50E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0511505"/>
                </p:ext>
              </p:extLst>
            </p:nvPr>
          </p:nvGraphicFramePr>
          <p:xfrm>
            <a:off x="4891134" y="2464008"/>
            <a:ext cx="2482742" cy="2917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08192BF1-280B-4D35-98F0-1AC00A23B182}"/>
              </a:ext>
            </a:extLst>
          </p:cNvPr>
          <p:cNvSpPr txBox="1"/>
          <p:nvPr/>
        </p:nvSpPr>
        <p:spPr>
          <a:xfrm>
            <a:off x="1124045" y="419023"/>
            <a:ext cx="41549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下半年订单数据分析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972BAC-5FEC-4649-AFFD-A2F0889BD56E}"/>
              </a:ext>
            </a:extLst>
          </p:cNvPr>
          <p:cNvGrpSpPr/>
          <p:nvPr/>
        </p:nvGrpSpPr>
        <p:grpSpPr>
          <a:xfrm>
            <a:off x="368300" y="384645"/>
            <a:ext cx="887744" cy="505306"/>
            <a:chOff x="4649788" y="357188"/>
            <a:chExt cx="5092700" cy="2898775"/>
          </a:xfrm>
          <a:solidFill>
            <a:srgbClr val="77150F"/>
          </a:solidFill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E80ADA2-BAB2-4651-A9FC-4940F04C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FDD3D97D-F219-44C0-8683-5972DEED6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765B20E-DA6A-40E8-BCB5-06F7C21BB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5003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C240AB0-F8A0-438D-8D8B-1BB60CA5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55B0F31-008C-473C-9595-D17B502E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48F8980-FF23-4EE3-AE5D-B234BA73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748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DB94088-12BE-4F12-B8AF-65F0DB477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158B34E-9B00-4B2B-8E77-1EE38006E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8B91D9E-2CF8-40B9-983C-547CB483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146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D367710-A5EB-429D-BF6A-E9C6C471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82F31E9-AD61-4929-858A-C8ECEA96A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38" y="357188"/>
              <a:ext cx="4589463" cy="2898775"/>
            </a:xfrm>
            <a:custGeom>
              <a:avLst/>
              <a:gdLst>
                <a:gd name="T0" fmla="*/ 95 w 146"/>
                <a:gd name="T1" fmla="*/ 72 h 92"/>
                <a:gd name="T2" fmla="*/ 89 w 146"/>
                <a:gd name="T3" fmla="*/ 74 h 92"/>
                <a:gd name="T4" fmla="*/ 96 w 146"/>
                <a:gd name="T5" fmla="*/ 64 h 92"/>
                <a:gd name="T6" fmla="*/ 81 w 146"/>
                <a:gd name="T7" fmla="*/ 71 h 92"/>
                <a:gd name="T8" fmla="*/ 65 w 146"/>
                <a:gd name="T9" fmla="*/ 57 h 92"/>
                <a:gd name="T10" fmla="*/ 63 w 146"/>
                <a:gd name="T11" fmla="*/ 38 h 92"/>
                <a:gd name="T12" fmla="*/ 82 w 146"/>
                <a:gd name="T13" fmla="*/ 50 h 92"/>
                <a:gd name="T14" fmla="*/ 95 w 146"/>
                <a:gd name="T15" fmla="*/ 43 h 92"/>
                <a:gd name="T16" fmla="*/ 107 w 146"/>
                <a:gd name="T17" fmla="*/ 33 h 92"/>
                <a:gd name="T18" fmla="*/ 111 w 146"/>
                <a:gd name="T19" fmla="*/ 34 h 92"/>
                <a:gd name="T20" fmla="*/ 138 w 146"/>
                <a:gd name="T21" fmla="*/ 18 h 92"/>
                <a:gd name="T22" fmla="*/ 135 w 146"/>
                <a:gd name="T23" fmla="*/ 16 h 92"/>
                <a:gd name="T24" fmla="*/ 116 w 146"/>
                <a:gd name="T25" fmla="*/ 17 h 92"/>
                <a:gd name="T26" fmla="*/ 102 w 146"/>
                <a:gd name="T27" fmla="*/ 30 h 92"/>
                <a:gd name="T28" fmla="*/ 90 w 146"/>
                <a:gd name="T29" fmla="*/ 26 h 92"/>
                <a:gd name="T30" fmla="*/ 84 w 146"/>
                <a:gd name="T31" fmla="*/ 20 h 92"/>
                <a:gd name="T32" fmla="*/ 99 w 146"/>
                <a:gd name="T33" fmla="*/ 13 h 92"/>
                <a:gd name="T34" fmla="*/ 76 w 146"/>
                <a:gd name="T35" fmla="*/ 7 h 92"/>
                <a:gd name="T36" fmla="*/ 44 w 146"/>
                <a:gd name="T37" fmla="*/ 0 h 92"/>
                <a:gd name="T38" fmla="*/ 13 w 146"/>
                <a:gd name="T39" fmla="*/ 25 h 92"/>
                <a:gd name="T40" fmla="*/ 2 w 146"/>
                <a:gd name="T41" fmla="*/ 55 h 92"/>
                <a:gd name="T42" fmla="*/ 2 w 146"/>
                <a:gd name="T43" fmla="*/ 71 h 92"/>
                <a:gd name="T44" fmla="*/ 3 w 146"/>
                <a:gd name="T45" fmla="*/ 61 h 92"/>
                <a:gd name="T46" fmla="*/ 10 w 146"/>
                <a:gd name="T47" fmla="*/ 76 h 92"/>
                <a:gd name="T48" fmla="*/ 18 w 146"/>
                <a:gd name="T49" fmla="*/ 79 h 92"/>
                <a:gd name="T50" fmla="*/ 49 w 146"/>
                <a:gd name="T51" fmla="*/ 88 h 92"/>
                <a:gd name="T52" fmla="*/ 58 w 146"/>
                <a:gd name="T53" fmla="*/ 84 h 92"/>
                <a:gd name="T54" fmla="*/ 86 w 146"/>
                <a:gd name="T55" fmla="*/ 80 h 92"/>
                <a:gd name="T56" fmla="*/ 97 w 146"/>
                <a:gd name="T57" fmla="*/ 75 h 92"/>
                <a:gd name="T58" fmla="*/ 140 w 146"/>
                <a:gd name="T59" fmla="*/ 19 h 92"/>
                <a:gd name="T60" fmla="*/ 124 w 146"/>
                <a:gd name="T61" fmla="*/ 18 h 92"/>
                <a:gd name="T62" fmla="*/ 126 w 146"/>
                <a:gd name="T63" fmla="*/ 15 h 92"/>
                <a:gd name="T64" fmla="*/ 127 w 146"/>
                <a:gd name="T65" fmla="*/ 15 h 92"/>
                <a:gd name="T66" fmla="*/ 113 w 146"/>
                <a:gd name="T67" fmla="*/ 26 h 92"/>
                <a:gd name="T68" fmla="*/ 109 w 146"/>
                <a:gd name="T69" fmla="*/ 33 h 92"/>
                <a:gd name="T70" fmla="*/ 106 w 146"/>
                <a:gd name="T71" fmla="*/ 31 h 92"/>
                <a:gd name="T72" fmla="*/ 104 w 146"/>
                <a:gd name="T73" fmla="*/ 33 h 92"/>
                <a:gd name="T74" fmla="*/ 95 w 146"/>
                <a:gd name="T75" fmla="*/ 43 h 92"/>
                <a:gd name="T76" fmla="*/ 99 w 146"/>
                <a:gd name="T77" fmla="*/ 39 h 92"/>
                <a:gd name="T78" fmla="*/ 93 w 146"/>
                <a:gd name="T79" fmla="*/ 39 h 92"/>
                <a:gd name="T80" fmla="*/ 95 w 146"/>
                <a:gd name="T81" fmla="*/ 37 h 92"/>
                <a:gd name="T82" fmla="*/ 72 w 146"/>
                <a:gd name="T83" fmla="*/ 22 h 92"/>
                <a:gd name="T84" fmla="*/ 6 w 146"/>
                <a:gd name="T85" fmla="*/ 73 h 92"/>
                <a:gd name="T86" fmla="*/ 15 w 146"/>
                <a:gd name="T87" fmla="*/ 76 h 92"/>
                <a:gd name="T88" fmla="*/ 20 w 146"/>
                <a:gd name="T89" fmla="*/ 78 h 92"/>
                <a:gd name="T90" fmla="*/ 48 w 146"/>
                <a:gd name="T91" fmla="*/ 89 h 92"/>
                <a:gd name="T92" fmla="*/ 20 w 146"/>
                <a:gd name="T93" fmla="*/ 69 h 92"/>
                <a:gd name="T94" fmla="*/ 15 w 146"/>
                <a:gd name="T95" fmla="*/ 72 h 92"/>
                <a:gd name="T96" fmla="*/ 13 w 146"/>
                <a:gd name="T97" fmla="*/ 72 h 92"/>
                <a:gd name="T98" fmla="*/ 9 w 146"/>
                <a:gd name="T99" fmla="*/ 68 h 92"/>
                <a:gd name="T100" fmla="*/ 11 w 146"/>
                <a:gd name="T101" fmla="*/ 61 h 92"/>
                <a:gd name="T102" fmla="*/ 32 w 146"/>
                <a:gd name="T103" fmla="*/ 23 h 92"/>
                <a:gd name="T104" fmla="*/ 43 w 146"/>
                <a:gd name="T105" fmla="*/ 22 h 92"/>
                <a:gd name="T106" fmla="*/ 41 w 146"/>
                <a:gd name="T107" fmla="*/ 33 h 92"/>
                <a:gd name="T108" fmla="*/ 43 w 146"/>
                <a:gd name="T109" fmla="*/ 60 h 92"/>
                <a:gd name="T110" fmla="*/ 54 w 146"/>
                <a:gd name="T111" fmla="*/ 76 h 92"/>
                <a:gd name="T112" fmla="*/ 60 w 146"/>
                <a:gd name="T113" fmla="*/ 78 h 92"/>
                <a:gd name="T114" fmla="*/ 87 w 146"/>
                <a:gd name="T115" fmla="*/ 69 h 92"/>
                <a:gd name="T116" fmla="*/ 83 w 146"/>
                <a:gd name="T117" fmla="*/ 76 h 92"/>
                <a:gd name="T118" fmla="*/ 81 w 146"/>
                <a:gd name="T119" fmla="*/ 72 h 92"/>
                <a:gd name="T120" fmla="*/ 88 w 146"/>
                <a:gd name="T121" fmla="*/ 75 h 92"/>
                <a:gd name="T122" fmla="*/ 84 w 146"/>
                <a:gd name="T123" fmla="*/ 77 h 92"/>
                <a:gd name="T124" fmla="*/ 99 w 146"/>
                <a:gd name="T12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92">
                  <a:moveTo>
                    <a:pt x="100" y="73"/>
                  </a:move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3"/>
                    <a:pt x="98" y="73"/>
                  </a:cubicBezTo>
                  <a:cubicBezTo>
                    <a:pt x="98" y="72"/>
                    <a:pt x="98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1"/>
                    <a:pt x="98" y="72"/>
                    <a:pt x="98" y="72"/>
                  </a:cubicBezTo>
                  <a:cubicBezTo>
                    <a:pt x="97" y="71"/>
                    <a:pt x="97" y="72"/>
                    <a:pt x="97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5" y="73"/>
                    <a:pt x="95" y="73"/>
                  </a:cubicBezTo>
                  <a:cubicBezTo>
                    <a:pt x="94" y="75"/>
                    <a:pt x="92" y="75"/>
                    <a:pt x="90" y="77"/>
                  </a:cubicBezTo>
                  <a:cubicBezTo>
                    <a:pt x="90" y="76"/>
                    <a:pt x="89" y="77"/>
                    <a:pt x="89" y="76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5"/>
                    <a:pt x="92" y="75"/>
                    <a:pt x="92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3"/>
                    <a:pt x="94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5" y="71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9" y="67"/>
                    <a:pt x="98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7"/>
                    <a:pt x="96" y="67"/>
                    <a:pt x="97" y="67"/>
                  </a:cubicBezTo>
                  <a:cubicBezTo>
                    <a:pt x="97" y="67"/>
                    <a:pt x="97" y="68"/>
                    <a:pt x="97" y="68"/>
                  </a:cubicBezTo>
                  <a:cubicBezTo>
                    <a:pt x="97" y="68"/>
                    <a:pt x="97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0"/>
                    <a:pt x="93" y="71"/>
                    <a:pt x="92" y="73"/>
                  </a:cubicBezTo>
                  <a:cubicBezTo>
                    <a:pt x="91" y="73"/>
                    <a:pt x="90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9" y="72"/>
                    <a:pt x="92" y="73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9"/>
                    <a:pt x="94" y="69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5" y="66"/>
                  </a:cubicBezTo>
                  <a:cubicBezTo>
                    <a:pt x="95" y="65"/>
                    <a:pt x="95" y="67"/>
                    <a:pt x="94" y="66"/>
                  </a:cubicBezTo>
                  <a:cubicBezTo>
                    <a:pt x="95" y="65"/>
                    <a:pt x="95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5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8"/>
                    <a:pt x="90" y="67"/>
                  </a:cubicBezTo>
                  <a:cubicBezTo>
                    <a:pt x="91" y="67"/>
                    <a:pt x="91" y="67"/>
                    <a:pt x="91" y="66"/>
                  </a:cubicBezTo>
                  <a:cubicBezTo>
                    <a:pt x="90" y="66"/>
                    <a:pt x="91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70"/>
                    <a:pt x="89" y="68"/>
                    <a:pt x="89" y="68"/>
                  </a:cubicBezTo>
                  <a:cubicBezTo>
                    <a:pt x="89" y="67"/>
                    <a:pt x="89" y="67"/>
                    <a:pt x="89" y="66"/>
                  </a:cubicBezTo>
                  <a:cubicBezTo>
                    <a:pt x="88" y="67"/>
                    <a:pt x="88" y="67"/>
                    <a:pt x="88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6" y="69"/>
                    <a:pt x="85" y="70"/>
                    <a:pt x="84" y="71"/>
                  </a:cubicBezTo>
                  <a:cubicBezTo>
                    <a:pt x="83" y="70"/>
                    <a:pt x="82" y="72"/>
                    <a:pt x="81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0" y="72"/>
                  </a:cubicBezTo>
                  <a:cubicBezTo>
                    <a:pt x="79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3" y="73"/>
                    <a:pt x="67" y="74"/>
                    <a:pt x="62" y="73"/>
                  </a:cubicBezTo>
                  <a:cubicBezTo>
                    <a:pt x="62" y="72"/>
                    <a:pt x="61" y="71"/>
                    <a:pt x="62" y="71"/>
                  </a:cubicBezTo>
                  <a:cubicBezTo>
                    <a:pt x="61" y="71"/>
                    <a:pt x="62" y="72"/>
                    <a:pt x="61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0"/>
                    <a:pt x="65" y="72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7" y="69"/>
                    <a:pt x="67" y="67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4"/>
                    <a:pt x="69" y="64"/>
                    <a:pt x="69" y="62"/>
                  </a:cubicBezTo>
                  <a:cubicBezTo>
                    <a:pt x="68" y="63"/>
                    <a:pt x="69" y="61"/>
                    <a:pt x="68" y="61"/>
                  </a:cubicBezTo>
                  <a:cubicBezTo>
                    <a:pt x="67" y="60"/>
                    <a:pt x="67" y="57"/>
                    <a:pt x="65" y="57"/>
                  </a:cubicBezTo>
                  <a:cubicBezTo>
                    <a:pt x="63" y="54"/>
                    <a:pt x="59" y="53"/>
                    <a:pt x="55" y="51"/>
                  </a:cubicBezTo>
                  <a:cubicBezTo>
                    <a:pt x="53" y="51"/>
                    <a:pt x="52" y="50"/>
                    <a:pt x="50" y="50"/>
                  </a:cubicBezTo>
                  <a:cubicBezTo>
                    <a:pt x="49" y="47"/>
                    <a:pt x="48" y="43"/>
                    <a:pt x="45" y="42"/>
                  </a:cubicBezTo>
                  <a:cubicBezTo>
                    <a:pt x="46" y="42"/>
                    <a:pt x="47" y="43"/>
                    <a:pt x="48" y="42"/>
                  </a:cubicBezTo>
                  <a:cubicBezTo>
                    <a:pt x="48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1"/>
                    <a:pt x="53" y="39"/>
                    <a:pt x="54" y="40"/>
                  </a:cubicBezTo>
                  <a:cubicBezTo>
                    <a:pt x="53" y="42"/>
                    <a:pt x="53" y="44"/>
                    <a:pt x="53" y="46"/>
                  </a:cubicBezTo>
                  <a:cubicBezTo>
                    <a:pt x="54" y="45"/>
                    <a:pt x="54" y="44"/>
                    <a:pt x="54" y="43"/>
                  </a:cubicBezTo>
                  <a:cubicBezTo>
                    <a:pt x="55" y="44"/>
                    <a:pt x="53" y="46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6" y="46"/>
                    <a:pt x="57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5"/>
                    <a:pt x="61" y="41"/>
                    <a:pt x="63" y="38"/>
                  </a:cubicBezTo>
                  <a:cubicBezTo>
                    <a:pt x="65" y="34"/>
                    <a:pt x="69" y="31"/>
                    <a:pt x="75" y="32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9" y="33"/>
                    <a:pt x="80" y="34"/>
                    <a:pt x="81" y="34"/>
                  </a:cubicBezTo>
                  <a:cubicBezTo>
                    <a:pt x="82" y="36"/>
                    <a:pt x="83" y="39"/>
                    <a:pt x="83" y="42"/>
                  </a:cubicBezTo>
                  <a:cubicBezTo>
                    <a:pt x="80" y="42"/>
                    <a:pt x="78" y="42"/>
                    <a:pt x="76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4"/>
                  </a:cubicBezTo>
                  <a:cubicBezTo>
                    <a:pt x="76" y="44"/>
                    <a:pt x="76" y="44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77" y="46"/>
                    <a:pt x="78" y="47"/>
                    <a:pt x="77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9"/>
                    <a:pt x="81" y="48"/>
                    <a:pt x="82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50"/>
                    <a:pt x="81" y="50"/>
                    <a:pt x="82" y="50"/>
                  </a:cubicBezTo>
                  <a:cubicBezTo>
                    <a:pt x="81" y="50"/>
                    <a:pt x="80" y="50"/>
                    <a:pt x="78" y="50"/>
                  </a:cubicBezTo>
                  <a:cubicBezTo>
                    <a:pt x="82" y="50"/>
                    <a:pt x="86" y="51"/>
                    <a:pt x="90" y="51"/>
                  </a:cubicBezTo>
                  <a:cubicBezTo>
                    <a:pt x="92" y="50"/>
                    <a:pt x="94" y="50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7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6" y="44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4" y="46"/>
                    <a:pt x="94" y="46"/>
                    <a:pt x="93" y="45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2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9" y="41"/>
                    <a:pt x="100" y="40"/>
                    <a:pt x="101" y="40"/>
                  </a:cubicBezTo>
                  <a:cubicBezTo>
                    <a:pt x="103" y="39"/>
                    <a:pt x="103" y="39"/>
                    <a:pt x="103" y="37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7"/>
                    <a:pt x="103" y="37"/>
                    <a:pt x="104" y="37"/>
                  </a:cubicBezTo>
                  <a:cubicBezTo>
                    <a:pt x="103" y="35"/>
                    <a:pt x="105" y="34"/>
                    <a:pt x="105" y="33"/>
                  </a:cubicBezTo>
                  <a:cubicBezTo>
                    <a:pt x="107" y="34"/>
                    <a:pt x="104" y="34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9" y="3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5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6"/>
                    <a:pt x="109" y="37"/>
                    <a:pt x="109" y="36"/>
                  </a:cubicBezTo>
                  <a:cubicBezTo>
                    <a:pt x="109" y="35"/>
                    <a:pt x="111" y="36"/>
                    <a:pt x="111" y="34"/>
                  </a:cubicBezTo>
                  <a:cubicBezTo>
                    <a:pt x="114" y="31"/>
                    <a:pt x="118" y="30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7" y="23"/>
                    <a:pt x="135" y="21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4" y="22"/>
                  </a:cubicBezTo>
                  <a:cubicBezTo>
                    <a:pt x="143" y="22"/>
                    <a:pt x="143" y="21"/>
                    <a:pt x="142" y="21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3" y="21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19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1" y="20"/>
                    <a:pt x="141" y="20"/>
                  </a:cubicBezTo>
                  <a:cubicBezTo>
                    <a:pt x="140" y="20"/>
                    <a:pt x="140" y="18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7"/>
                    <a:pt x="138" y="17"/>
                    <a:pt x="138" y="16"/>
                  </a:cubicBezTo>
                  <a:cubicBezTo>
                    <a:pt x="139" y="17"/>
                    <a:pt x="139" y="16"/>
                    <a:pt x="140" y="17"/>
                  </a:cubicBezTo>
                  <a:cubicBezTo>
                    <a:pt x="140" y="16"/>
                    <a:pt x="141" y="17"/>
                    <a:pt x="141" y="16"/>
                  </a:cubicBez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7" y="16"/>
                    <a:pt x="137" y="16"/>
                  </a:cubicBezTo>
                  <a:cubicBezTo>
                    <a:pt x="137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6"/>
                    <a:pt x="134" y="16"/>
                    <a:pt x="136" y="17"/>
                  </a:cubicBezTo>
                  <a:cubicBezTo>
                    <a:pt x="135" y="17"/>
                    <a:pt x="135" y="17"/>
                    <a:pt x="134" y="17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6"/>
                    <a:pt x="133" y="15"/>
                    <a:pt x="132" y="15"/>
                  </a:cubicBezTo>
                  <a:cubicBezTo>
                    <a:pt x="133" y="14"/>
                    <a:pt x="133" y="15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4"/>
                    <a:pt x="131" y="13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29" y="13"/>
                    <a:pt x="129" y="14"/>
                  </a:cubicBezTo>
                  <a:cubicBezTo>
                    <a:pt x="128" y="13"/>
                    <a:pt x="128" y="15"/>
                    <a:pt x="126" y="14"/>
                  </a:cubicBezTo>
                  <a:cubicBezTo>
                    <a:pt x="125" y="15"/>
                    <a:pt x="124" y="14"/>
                    <a:pt x="122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1" y="16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16"/>
                    <a:pt x="120" y="16"/>
                    <a:pt x="120" y="15"/>
                  </a:cubicBezTo>
                  <a:cubicBezTo>
                    <a:pt x="118" y="16"/>
                    <a:pt x="117" y="16"/>
                    <a:pt x="116" y="17"/>
                  </a:cubicBezTo>
                  <a:cubicBezTo>
                    <a:pt x="113" y="18"/>
                    <a:pt x="110" y="20"/>
                    <a:pt x="108" y="22"/>
                  </a:cubicBezTo>
                  <a:cubicBezTo>
                    <a:pt x="106" y="23"/>
                    <a:pt x="106" y="24"/>
                    <a:pt x="105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4" y="26"/>
                    <a:pt x="102" y="27"/>
                    <a:pt x="101" y="28"/>
                  </a:cubicBezTo>
                  <a:cubicBezTo>
                    <a:pt x="101" y="29"/>
                    <a:pt x="100" y="30"/>
                    <a:pt x="100" y="3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1" y="29"/>
                    <a:pt x="102" y="29"/>
                    <a:pt x="102" y="30"/>
                  </a:cubicBezTo>
                  <a:cubicBezTo>
                    <a:pt x="102" y="30"/>
                    <a:pt x="102" y="30"/>
                    <a:pt x="101" y="30"/>
                  </a:cubicBezTo>
                  <a:cubicBezTo>
                    <a:pt x="102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1"/>
                    <a:pt x="102" y="30"/>
                  </a:cubicBezTo>
                  <a:cubicBezTo>
                    <a:pt x="103" y="30"/>
                    <a:pt x="104" y="29"/>
                    <a:pt x="105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3"/>
                    <a:pt x="101" y="33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3"/>
                    <a:pt x="100" y="33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1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7" y="34"/>
                    <a:pt x="93" y="36"/>
                    <a:pt x="91" y="38"/>
                  </a:cubicBezTo>
                  <a:cubicBezTo>
                    <a:pt x="90" y="37"/>
                    <a:pt x="91" y="35"/>
                    <a:pt x="90" y="34"/>
                  </a:cubicBezTo>
                  <a:cubicBezTo>
                    <a:pt x="88" y="32"/>
                    <a:pt x="86" y="30"/>
                    <a:pt x="85" y="28"/>
                  </a:cubicBezTo>
                  <a:cubicBezTo>
                    <a:pt x="84" y="27"/>
                    <a:pt x="82" y="27"/>
                    <a:pt x="83" y="26"/>
                  </a:cubicBezTo>
                  <a:cubicBezTo>
                    <a:pt x="86" y="25"/>
                    <a:pt x="88" y="26"/>
                    <a:pt x="90" y="26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2" y="25"/>
                    <a:pt x="92" y="26"/>
                    <a:pt x="92" y="26"/>
                  </a:cubicBezTo>
                  <a:cubicBezTo>
                    <a:pt x="92" y="26"/>
                    <a:pt x="93" y="26"/>
                    <a:pt x="93" y="26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7" y="26"/>
                    <a:pt x="97" y="27"/>
                    <a:pt x="98" y="27"/>
                  </a:cubicBezTo>
                  <a:cubicBezTo>
                    <a:pt x="99" y="26"/>
                    <a:pt x="97" y="26"/>
                    <a:pt x="96" y="25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3"/>
                    <a:pt x="94" y="23"/>
                    <a:pt x="95" y="23"/>
                  </a:cubicBezTo>
                  <a:cubicBezTo>
                    <a:pt x="94" y="23"/>
                    <a:pt x="93" y="22"/>
                    <a:pt x="93" y="22"/>
                  </a:cubicBezTo>
                  <a:cubicBezTo>
                    <a:pt x="90" y="21"/>
                    <a:pt x="88" y="22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0"/>
                    <a:pt x="85" y="21"/>
                  </a:cubicBezTo>
                  <a:cubicBezTo>
                    <a:pt x="86" y="20"/>
                    <a:pt x="84" y="20"/>
                    <a:pt x="85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2" y="20"/>
                    <a:pt x="80" y="19"/>
                    <a:pt x="79" y="20"/>
                  </a:cubicBezTo>
                  <a:cubicBezTo>
                    <a:pt x="77" y="21"/>
                    <a:pt x="75" y="21"/>
                    <a:pt x="73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2" y="22"/>
                    <a:pt x="71" y="22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4"/>
                    <a:pt x="68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2" y="17"/>
                    <a:pt x="77" y="12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8" y="13"/>
                    <a:pt x="90" y="12"/>
                  </a:cubicBezTo>
                  <a:cubicBezTo>
                    <a:pt x="90" y="13"/>
                    <a:pt x="92" y="12"/>
                    <a:pt x="9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2"/>
                    <a:pt x="96" y="13"/>
                    <a:pt x="96" y="12"/>
                  </a:cubicBezTo>
                  <a:cubicBezTo>
                    <a:pt x="96" y="12"/>
                    <a:pt x="96" y="13"/>
                    <a:pt x="97" y="13"/>
                  </a:cubicBezTo>
                  <a:cubicBezTo>
                    <a:pt x="97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2"/>
                    <a:pt x="100" y="13"/>
                    <a:pt x="100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2" y="13"/>
                    <a:pt x="104" y="13"/>
                  </a:cubicBezTo>
                  <a:cubicBezTo>
                    <a:pt x="101" y="12"/>
                    <a:pt x="99" y="11"/>
                    <a:pt x="97" y="11"/>
                  </a:cubicBezTo>
                  <a:cubicBezTo>
                    <a:pt x="97" y="11"/>
                    <a:pt x="97" y="11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9"/>
                    <a:pt x="93" y="10"/>
                    <a:pt x="9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7"/>
                    <a:pt x="80" y="8"/>
                    <a:pt x="80" y="7"/>
                  </a:cubicBezTo>
                  <a:cubicBezTo>
                    <a:pt x="80" y="7"/>
                    <a:pt x="79" y="6"/>
                    <a:pt x="79" y="7"/>
                  </a:cubicBez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8"/>
                    <a:pt x="77" y="8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8"/>
                    <a:pt x="75" y="7"/>
                  </a:cubicBezTo>
                  <a:cubicBezTo>
                    <a:pt x="74" y="8"/>
                    <a:pt x="73" y="7"/>
                    <a:pt x="73" y="8"/>
                  </a:cubicBezTo>
                  <a:cubicBezTo>
                    <a:pt x="71" y="7"/>
                    <a:pt x="70" y="9"/>
                    <a:pt x="69" y="8"/>
                  </a:cubicBezTo>
                  <a:cubicBezTo>
                    <a:pt x="68" y="9"/>
                    <a:pt x="66" y="10"/>
                    <a:pt x="66" y="10"/>
                  </a:cubicBezTo>
                  <a:cubicBezTo>
                    <a:pt x="64" y="10"/>
                    <a:pt x="63" y="12"/>
                    <a:pt x="61" y="12"/>
                  </a:cubicBezTo>
                  <a:cubicBezTo>
                    <a:pt x="61" y="12"/>
                    <a:pt x="63" y="11"/>
                    <a:pt x="63" y="10"/>
                  </a:cubicBezTo>
                  <a:cubicBezTo>
                    <a:pt x="62" y="11"/>
                    <a:pt x="62" y="12"/>
                    <a:pt x="61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9" y="12"/>
                    <a:pt x="59" y="11"/>
                    <a:pt x="59" y="10"/>
                  </a:cubicBezTo>
                  <a:cubicBezTo>
                    <a:pt x="58" y="9"/>
                    <a:pt x="58" y="6"/>
                    <a:pt x="56" y="5"/>
                  </a:cubicBezTo>
                  <a:cubicBezTo>
                    <a:pt x="55" y="1"/>
                    <a:pt x="52" y="2"/>
                    <a:pt x="4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39" y="1"/>
                    <a:pt x="35" y="1"/>
                    <a:pt x="32" y="4"/>
                  </a:cubicBezTo>
                  <a:cubicBezTo>
                    <a:pt x="28" y="6"/>
                    <a:pt x="28" y="10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3" y="16"/>
                    <a:pt x="20" y="16"/>
                    <a:pt x="18" y="18"/>
                  </a:cubicBezTo>
                  <a:cubicBezTo>
                    <a:pt x="16" y="18"/>
                    <a:pt x="16" y="21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4" y="22"/>
                    <a:pt x="14" y="24"/>
                    <a:pt x="14" y="25"/>
                  </a:cubicBezTo>
                  <a:cubicBezTo>
                    <a:pt x="13" y="25"/>
                    <a:pt x="13" y="24"/>
                    <a:pt x="13" y="25"/>
                  </a:cubicBezTo>
                  <a:cubicBezTo>
                    <a:pt x="13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3" y="27"/>
                    <a:pt x="12" y="27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3"/>
                    <a:pt x="14" y="36"/>
                    <a:pt x="17" y="38"/>
                  </a:cubicBezTo>
                  <a:cubicBezTo>
                    <a:pt x="15" y="38"/>
                    <a:pt x="13" y="39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4" y="43"/>
                    <a:pt x="6" y="51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2" y="57"/>
                    <a:pt x="2" y="59"/>
                    <a:pt x="2" y="60"/>
                  </a:cubicBezTo>
                  <a:cubicBezTo>
                    <a:pt x="2" y="62"/>
                    <a:pt x="2" y="63"/>
                    <a:pt x="2" y="65"/>
                  </a:cubicBezTo>
                  <a:cubicBezTo>
                    <a:pt x="2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5"/>
                    <a:pt x="1" y="63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3"/>
                    <a:pt x="2" y="45"/>
                    <a:pt x="9" y="39"/>
                  </a:cubicBezTo>
                  <a:cubicBezTo>
                    <a:pt x="10" y="39"/>
                    <a:pt x="12" y="38"/>
                    <a:pt x="12" y="37"/>
                  </a:cubicBezTo>
                  <a:cubicBezTo>
                    <a:pt x="7" y="38"/>
                    <a:pt x="5" y="42"/>
                    <a:pt x="3" y="45"/>
                  </a:cubicBezTo>
                  <a:cubicBezTo>
                    <a:pt x="2" y="48"/>
                    <a:pt x="1" y="51"/>
                    <a:pt x="1" y="53"/>
                  </a:cubicBezTo>
                  <a:cubicBezTo>
                    <a:pt x="0" y="53"/>
                    <a:pt x="1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0" y="62"/>
                    <a:pt x="0" y="66"/>
                  </a:cubicBezTo>
                  <a:cubicBezTo>
                    <a:pt x="1" y="66"/>
                    <a:pt x="2" y="67"/>
                    <a:pt x="1" y="67"/>
                  </a:cubicBezTo>
                  <a:cubicBezTo>
                    <a:pt x="2" y="68"/>
                    <a:pt x="0" y="68"/>
                    <a:pt x="1" y="69"/>
                  </a:cubicBezTo>
                  <a:cubicBezTo>
                    <a:pt x="1" y="69"/>
                    <a:pt x="2" y="70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2"/>
                    <a:pt x="3" y="75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6" y="78"/>
                    <a:pt x="5" y="78"/>
                  </a:cubicBezTo>
                  <a:cubicBezTo>
                    <a:pt x="7" y="78"/>
                    <a:pt x="6" y="78"/>
                    <a:pt x="7" y="79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5"/>
                    <a:pt x="4" y="74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1"/>
                    <a:pt x="3" y="68"/>
                    <a:pt x="2" y="65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5"/>
                    <a:pt x="2" y="63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0"/>
                    <a:pt x="3" y="61"/>
                    <a:pt x="3" y="61"/>
                  </a:cubicBezTo>
                  <a:cubicBezTo>
                    <a:pt x="3" y="61"/>
                    <a:pt x="2" y="60"/>
                    <a:pt x="3" y="59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4" y="63"/>
                    <a:pt x="3" y="67"/>
                    <a:pt x="4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5" y="68"/>
                    <a:pt x="5" y="68"/>
                  </a:cubicBezTo>
                  <a:cubicBezTo>
                    <a:pt x="5" y="69"/>
                    <a:pt x="5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70"/>
                    <a:pt x="5" y="70"/>
                  </a:cubicBezTo>
                  <a:cubicBezTo>
                    <a:pt x="6" y="71"/>
                    <a:pt x="5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9" y="76"/>
                    <a:pt x="9" y="76"/>
                  </a:cubicBezTo>
                  <a:cubicBezTo>
                    <a:pt x="9" y="77"/>
                    <a:pt x="10" y="76"/>
                    <a:pt x="10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8"/>
                    <a:pt x="11" y="78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4" y="79"/>
                    <a:pt x="16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8" y="78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1" y="78"/>
                    <a:pt x="20" y="79"/>
                  </a:cubicBezTo>
                  <a:cubicBezTo>
                    <a:pt x="20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7" y="79"/>
                    <a:pt x="17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9" y="79"/>
                    <a:pt x="19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0"/>
                  </a:cubicBezTo>
                  <a:cubicBezTo>
                    <a:pt x="22" y="80"/>
                    <a:pt x="22" y="82"/>
                    <a:pt x="23" y="83"/>
                  </a:cubicBezTo>
                  <a:cubicBezTo>
                    <a:pt x="28" y="88"/>
                    <a:pt x="34" y="91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2"/>
                    <a:pt x="42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4" y="91"/>
                    <a:pt x="43" y="90"/>
                    <a:pt x="4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48" y="89"/>
                    <a:pt x="49" y="89"/>
                    <a:pt x="49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1" y="87"/>
                    <a:pt x="51" y="90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5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5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8" y="84"/>
                    <a:pt x="58" y="84"/>
                  </a:cubicBezTo>
                  <a:cubicBezTo>
                    <a:pt x="58" y="83"/>
                    <a:pt x="58" y="83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2"/>
                    <a:pt x="60" y="82"/>
                    <a:pt x="60" y="81"/>
                  </a:cubicBezTo>
                  <a:cubicBezTo>
                    <a:pt x="60" y="81"/>
                    <a:pt x="59" y="82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2"/>
                    <a:pt x="58" y="83"/>
                  </a:cubicBezTo>
                  <a:cubicBezTo>
                    <a:pt x="57" y="82"/>
                    <a:pt x="58" y="81"/>
                    <a:pt x="58" y="81"/>
                  </a:cubicBezTo>
                  <a:cubicBezTo>
                    <a:pt x="58" y="81"/>
                    <a:pt x="58" y="83"/>
                    <a:pt x="57" y="82"/>
                  </a:cubicBezTo>
                  <a:cubicBezTo>
                    <a:pt x="57" y="81"/>
                    <a:pt x="58" y="80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5" y="81"/>
                    <a:pt x="70" y="81"/>
                    <a:pt x="76" y="82"/>
                  </a:cubicBezTo>
                  <a:cubicBezTo>
                    <a:pt x="79" y="81"/>
                    <a:pt x="84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79"/>
                    <a:pt x="88" y="78"/>
                    <a:pt x="87" y="78"/>
                  </a:cubicBezTo>
                  <a:cubicBezTo>
                    <a:pt x="88" y="78"/>
                    <a:pt x="88" y="77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6"/>
                    <a:pt x="97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9" y="74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lose/>
                  <a:moveTo>
                    <a:pt x="91" y="68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1" y="68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38" y="16"/>
                  </a:lnTo>
                  <a:close/>
                  <a:moveTo>
                    <a:pt x="139" y="18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8" y="19"/>
                    <a:pt x="137" y="18"/>
                  </a:cubicBezTo>
                  <a:lnTo>
                    <a:pt x="139" y="18"/>
                  </a:lnTo>
                  <a:close/>
                  <a:moveTo>
                    <a:pt x="110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35"/>
                    <a:pt x="110" y="35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lose/>
                  <a:moveTo>
                    <a:pt x="128" y="18"/>
                  </a:moveTo>
                  <a:cubicBezTo>
                    <a:pt x="128" y="18"/>
                    <a:pt x="128" y="18"/>
                    <a:pt x="128" y="18"/>
                  </a:cubicBezTo>
                  <a:cubicBezTo>
                    <a:pt x="126" y="18"/>
                    <a:pt x="126" y="19"/>
                    <a:pt x="124" y="18"/>
                  </a:cubicBezTo>
                  <a:cubicBezTo>
                    <a:pt x="126" y="18"/>
                    <a:pt x="126" y="17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30" y="17"/>
                    <a:pt x="130" y="17"/>
                    <a:pt x="130" y="17"/>
                  </a:cubicBezTo>
                  <a:lnTo>
                    <a:pt x="129" y="18"/>
                  </a:lnTo>
                  <a:close/>
                  <a:moveTo>
                    <a:pt x="131" y="16"/>
                  </a:moveTo>
                  <a:cubicBezTo>
                    <a:pt x="131" y="16"/>
                    <a:pt x="132" y="16"/>
                    <a:pt x="132" y="16"/>
                  </a:cubicBezTo>
                  <a:cubicBezTo>
                    <a:pt x="132" y="16"/>
                    <a:pt x="132" y="17"/>
                    <a:pt x="131" y="16"/>
                  </a:cubicBezTo>
                  <a:close/>
                  <a:moveTo>
                    <a:pt x="132" y="17"/>
                  </a:move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7"/>
                  </a:cubicBezTo>
                  <a:close/>
                  <a:moveTo>
                    <a:pt x="117" y="17"/>
                  </a:moveTo>
                  <a:cubicBezTo>
                    <a:pt x="118" y="18"/>
                    <a:pt x="120" y="16"/>
                    <a:pt x="121" y="16"/>
                  </a:cubicBezTo>
                  <a:cubicBezTo>
                    <a:pt x="123" y="15"/>
                    <a:pt x="125" y="14"/>
                    <a:pt x="126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5"/>
                    <a:pt x="130" y="15"/>
                  </a:cubicBezTo>
                  <a:cubicBezTo>
                    <a:pt x="130" y="15"/>
                    <a:pt x="131" y="14"/>
                    <a:pt x="131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5"/>
                    <a:pt x="131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6"/>
                    <a:pt x="124" y="15"/>
                    <a:pt x="123" y="16"/>
                  </a:cubicBezTo>
                  <a:cubicBezTo>
                    <a:pt x="121" y="16"/>
                    <a:pt x="119" y="17"/>
                    <a:pt x="116" y="18"/>
                  </a:cubicBezTo>
                  <a:lnTo>
                    <a:pt x="117" y="17"/>
                  </a:lnTo>
                  <a:close/>
                  <a:moveTo>
                    <a:pt x="117" y="25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7" y="25"/>
                  </a:lnTo>
                  <a:close/>
                  <a:moveTo>
                    <a:pt x="113" y="20"/>
                  </a:moveTo>
                  <a:cubicBezTo>
                    <a:pt x="113" y="19"/>
                    <a:pt x="112" y="19"/>
                    <a:pt x="113" y="19"/>
                  </a:cubicBezTo>
                  <a:cubicBezTo>
                    <a:pt x="114" y="20"/>
                    <a:pt x="115" y="18"/>
                    <a:pt x="116" y="18"/>
                  </a:cubicBezTo>
                  <a:cubicBezTo>
                    <a:pt x="115" y="18"/>
                    <a:pt x="113" y="19"/>
                    <a:pt x="113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3" y="20"/>
                    <a:pt x="113" y="20"/>
                  </a:cubicBezTo>
                  <a:close/>
                  <a:moveTo>
                    <a:pt x="113" y="25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3" y="28"/>
                    <a:pt x="113" y="28"/>
                    <a:pt x="113" y="28"/>
                  </a:cubicBezTo>
                  <a:lnTo>
                    <a:pt x="114" y="27"/>
                  </a:lnTo>
                  <a:close/>
                  <a:moveTo>
                    <a:pt x="109" y="21"/>
                  </a:moveTo>
                  <a:cubicBezTo>
                    <a:pt x="109" y="22"/>
                    <a:pt x="109" y="22"/>
                    <a:pt x="110" y="22"/>
                  </a:cubicBezTo>
                  <a:cubicBezTo>
                    <a:pt x="110" y="20"/>
                    <a:pt x="111" y="21"/>
                    <a:pt x="112" y="20"/>
                  </a:cubicBezTo>
                  <a:cubicBezTo>
                    <a:pt x="111" y="21"/>
                    <a:pt x="110" y="22"/>
                    <a:pt x="108" y="22"/>
                  </a:cubicBezTo>
                  <a:cubicBezTo>
                    <a:pt x="109" y="22"/>
                    <a:pt x="109" y="22"/>
                    <a:pt x="109" y="21"/>
                  </a:cubicBezTo>
                  <a:close/>
                  <a:moveTo>
                    <a:pt x="107" y="33"/>
                  </a:moveTo>
                  <a:cubicBezTo>
                    <a:pt x="108" y="33"/>
                    <a:pt x="108" y="33"/>
                    <a:pt x="108" y="33"/>
                  </a:cubicBezTo>
                  <a:cubicBezTo>
                    <a:pt x="109" y="32"/>
                    <a:pt x="108" y="32"/>
                    <a:pt x="108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9" y="32"/>
                    <a:pt x="109" y="33"/>
                  </a:cubicBezTo>
                  <a:cubicBezTo>
                    <a:pt x="109" y="33"/>
                    <a:pt x="109" y="32"/>
                    <a:pt x="109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lnTo>
                    <a:pt x="107" y="33"/>
                  </a:lnTo>
                  <a:close/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lose/>
                  <a:moveTo>
                    <a:pt x="106" y="32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31"/>
                    <a:pt x="106" y="31"/>
                    <a:pt x="106" y="32"/>
                  </a:cubicBezTo>
                  <a:close/>
                  <a:moveTo>
                    <a:pt x="106" y="25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lose/>
                  <a:moveTo>
                    <a:pt x="106" y="27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8"/>
                    <a:pt x="106" y="27"/>
                  </a:cubicBezTo>
                  <a:close/>
                  <a:moveTo>
                    <a:pt x="104" y="33"/>
                  </a:move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102" y="36"/>
                  </a:moveTo>
                  <a:cubicBezTo>
                    <a:pt x="103" y="35"/>
                    <a:pt x="102" y="34"/>
                    <a:pt x="103" y="34"/>
                  </a:cubicBezTo>
                  <a:cubicBezTo>
                    <a:pt x="103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lose/>
                  <a:moveTo>
                    <a:pt x="95" y="43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lnTo>
                    <a:pt x="95" y="43"/>
                  </a:lnTo>
                  <a:close/>
                  <a:moveTo>
                    <a:pt x="98" y="41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lnTo>
                    <a:pt x="98" y="41"/>
                  </a:lnTo>
                  <a:close/>
                  <a:moveTo>
                    <a:pt x="93" y="43"/>
                  </a:moveTo>
                  <a:cubicBezTo>
                    <a:pt x="93" y="42"/>
                    <a:pt x="95" y="42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7" y="40"/>
                    <a:pt x="95" y="42"/>
                    <a:pt x="93" y="43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100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3"/>
                    <a:pt x="99" y="33"/>
                  </a:cubicBezTo>
                  <a:cubicBezTo>
                    <a:pt x="98" y="33"/>
                    <a:pt x="98" y="33"/>
                    <a:pt x="98" y="34"/>
                  </a:cubicBezTo>
                  <a:cubicBezTo>
                    <a:pt x="98" y="33"/>
                    <a:pt x="99" y="33"/>
                    <a:pt x="99" y="32"/>
                  </a:cubicBezTo>
                  <a:close/>
                  <a:moveTo>
                    <a:pt x="97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lnTo>
                    <a:pt x="97" y="36"/>
                  </a:ln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3" y="39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9"/>
                  </a:cubicBezTo>
                  <a:cubicBezTo>
                    <a:pt x="92" y="38"/>
                    <a:pt x="92" y="39"/>
                    <a:pt x="91" y="38"/>
                  </a:cubicBezTo>
                  <a:cubicBezTo>
                    <a:pt x="92" y="38"/>
                    <a:pt x="93" y="38"/>
                    <a:pt x="92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9"/>
                    <a:pt x="93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4" y="38"/>
                    <a:pt x="94" y="38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6" y="37"/>
                    <a:pt x="97" y="37"/>
                    <a:pt x="98" y="36"/>
                  </a:cubicBezTo>
                  <a:cubicBezTo>
                    <a:pt x="98" y="36"/>
                    <a:pt x="99" y="35"/>
                    <a:pt x="99" y="35"/>
                  </a:cubicBezTo>
                  <a:cubicBezTo>
                    <a:pt x="99" y="35"/>
                    <a:pt x="98" y="36"/>
                    <a:pt x="98" y="36"/>
                  </a:cubicBezTo>
                  <a:cubicBezTo>
                    <a:pt x="96" y="38"/>
                    <a:pt x="94" y="39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0" y="37"/>
                  </a:move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89" y="39"/>
                  </a:cubicBezTo>
                  <a:cubicBezTo>
                    <a:pt x="90" y="39"/>
                    <a:pt x="90" y="38"/>
                    <a:pt x="90" y="37"/>
                  </a:cubicBezTo>
                  <a:close/>
                  <a:moveTo>
                    <a:pt x="88" y="49"/>
                  </a:moveTo>
                  <a:cubicBezTo>
                    <a:pt x="88" y="48"/>
                    <a:pt x="88" y="49"/>
                    <a:pt x="89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8" y="48"/>
                    <a:pt x="88" y="49"/>
                  </a:cubicBezTo>
                  <a:close/>
                  <a:moveTo>
                    <a:pt x="72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lose/>
                  <a:moveTo>
                    <a:pt x="57" y="13"/>
                  </a:moveTo>
                  <a:cubicBezTo>
                    <a:pt x="58" y="13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5"/>
                    <a:pt x="57" y="14"/>
                  </a:cubicBezTo>
                  <a:lnTo>
                    <a:pt x="57" y="13"/>
                  </a:lnTo>
                  <a:close/>
                  <a:moveTo>
                    <a:pt x="2" y="69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lnTo>
                    <a:pt x="2" y="69"/>
                  </a:lnTo>
                  <a:close/>
                  <a:moveTo>
                    <a:pt x="2" y="58"/>
                  </a:moveTo>
                  <a:cubicBezTo>
                    <a:pt x="2" y="57"/>
                    <a:pt x="2" y="57"/>
                    <a:pt x="3" y="56"/>
                  </a:cubicBezTo>
                  <a:cubicBezTo>
                    <a:pt x="3" y="57"/>
                    <a:pt x="3" y="57"/>
                    <a:pt x="2" y="58"/>
                  </a:cubicBezTo>
                  <a:close/>
                  <a:moveTo>
                    <a:pt x="6" y="73"/>
                  </a:moveTo>
                  <a:cubicBezTo>
                    <a:pt x="7" y="73"/>
                    <a:pt x="7" y="72"/>
                    <a:pt x="7" y="73"/>
                  </a:cubicBezTo>
                  <a:cubicBezTo>
                    <a:pt x="7" y="73"/>
                    <a:pt x="7" y="72"/>
                    <a:pt x="6" y="73"/>
                  </a:cubicBezTo>
                  <a:close/>
                  <a:moveTo>
                    <a:pt x="55" y="43"/>
                  </a:moveTo>
                  <a:cubicBezTo>
                    <a:pt x="54" y="42"/>
                    <a:pt x="55" y="40"/>
                    <a:pt x="55" y="39"/>
                  </a:cubicBezTo>
                  <a:cubicBezTo>
                    <a:pt x="56" y="40"/>
                    <a:pt x="55" y="42"/>
                    <a:pt x="55" y="43"/>
                  </a:cubicBezTo>
                  <a:close/>
                  <a:moveTo>
                    <a:pt x="10" y="73"/>
                  </a:moveTo>
                  <a:cubicBezTo>
                    <a:pt x="9" y="72"/>
                    <a:pt x="9" y="71"/>
                    <a:pt x="9" y="71"/>
                  </a:cubicBezTo>
                  <a:cubicBezTo>
                    <a:pt x="9" y="72"/>
                    <a:pt x="10" y="73"/>
                    <a:pt x="11" y="74"/>
                  </a:cubicBezTo>
                  <a:cubicBezTo>
                    <a:pt x="10" y="75"/>
                    <a:pt x="11" y="73"/>
                    <a:pt x="10" y="73"/>
                  </a:cubicBezTo>
                  <a:close/>
                  <a:moveTo>
                    <a:pt x="11" y="75"/>
                  </a:move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lnTo>
                    <a:pt x="11" y="75"/>
                  </a:lnTo>
                  <a:close/>
                  <a:moveTo>
                    <a:pt x="15" y="78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lnTo>
                    <a:pt x="15" y="78"/>
                  </a:lnTo>
                  <a:close/>
                  <a:moveTo>
                    <a:pt x="14" y="76"/>
                  </a:moveTo>
                  <a:cubicBezTo>
                    <a:pt x="15" y="75"/>
                    <a:pt x="15" y="76"/>
                    <a:pt x="15" y="76"/>
                  </a:cubicBezTo>
                  <a:cubicBezTo>
                    <a:pt x="15" y="76"/>
                    <a:pt x="15" y="77"/>
                    <a:pt x="14" y="76"/>
                  </a:cubicBezTo>
                  <a:close/>
                  <a:moveTo>
                    <a:pt x="20" y="78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8"/>
                    <a:pt x="17" y="78"/>
                    <a:pt x="16" y="77"/>
                  </a:cubicBezTo>
                  <a:cubicBezTo>
                    <a:pt x="16" y="77"/>
                    <a:pt x="17" y="78"/>
                    <a:pt x="18" y="78"/>
                  </a:cubicBezTo>
                  <a:cubicBezTo>
                    <a:pt x="18" y="78"/>
                    <a:pt x="18" y="77"/>
                    <a:pt x="18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6"/>
                    <a:pt x="17" y="77"/>
                    <a:pt x="17" y="77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6"/>
                    <a:pt x="17" y="76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4"/>
                    <a:pt x="15" y="75"/>
                  </a:cubicBezTo>
                  <a:cubicBezTo>
                    <a:pt x="16" y="74"/>
                    <a:pt x="18" y="75"/>
                    <a:pt x="19" y="75"/>
                  </a:cubicBezTo>
                  <a:cubicBezTo>
                    <a:pt x="19" y="76"/>
                    <a:pt x="20" y="77"/>
                    <a:pt x="20" y="78"/>
                  </a:cubicBezTo>
                  <a:close/>
                  <a:moveTo>
                    <a:pt x="47" y="90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9"/>
                    <a:pt x="48" y="89"/>
                    <a:pt x="48" y="89"/>
                  </a:cubicBezTo>
                  <a:lnTo>
                    <a:pt x="47" y="90"/>
                  </a:lnTo>
                  <a:close/>
                  <a:moveTo>
                    <a:pt x="48" y="89"/>
                  </a:moveTo>
                  <a:cubicBezTo>
                    <a:pt x="48" y="89"/>
                    <a:pt x="48" y="88"/>
                    <a:pt x="48" y="88"/>
                  </a:cubicBezTo>
                  <a:cubicBezTo>
                    <a:pt x="48" y="88"/>
                    <a:pt x="48" y="89"/>
                    <a:pt x="48" y="89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51" y="87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lnTo>
                    <a:pt x="51" y="87"/>
                  </a:lnTo>
                  <a:close/>
                  <a:moveTo>
                    <a:pt x="50" y="76"/>
                  </a:moveTo>
                  <a:cubicBezTo>
                    <a:pt x="46" y="78"/>
                    <a:pt x="41" y="79"/>
                    <a:pt x="36" y="78"/>
                  </a:cubicBezTo>
                  <a:cubicBezTo>
                    <a:pt x="32" y="76"/>
                    <a:pt x="27" y="73"/>
                    <a:pt x="26" y="69"/>
                  </a:cubicBezTo>
                  <a:cubicBezTo>
                    <a:pt x="25" y="67"/>
                    <a:pt x="23" y="67"/>
                    <a:pt x="21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9" y="71"/>
                    <a:pt x="19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0"/>
                    <a:pt x="13" y="70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4" y="73"/>
                    <a:pt x="15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3"/>
                    <a:pt x="14" y="73"/>
                    <a:pt x="14" y="73"/>
                  </a:cubicBezTo>
                  <a:cubicBezTo>
                    <a:pt x="13" y="74"/>
                    <a:pt x="14" y="74"/>
                    <a:pt x="13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3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11" y="72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2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2"/>
                    <a:pt x="10" y="70"/>
                    <a:pt x="9" y="69"/>
                  </a:cubicBezTo>
                  <a:cubicBezTo>
                    <a:pt x="10" y="70"/>
                    <a:pt x="10" y="69"/>
                    <a:pt x="10" y="70"/>
                  </a:cubicBezTo>
                  <a:cubicBezTo>
                    <a:pt x="11" y="70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1" y="66"/>
                    <a:pt x="12" y="66"/>
                  </a:cubicBezTo>
                  <a:cubicBezTo>
                    <a:pt x="11" y="65"/>
                    <a:pt x="11" y="64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58"/>
                    <a:pt x="11" y="54"/>
                    <a:pt x="13" y="52"/>
                  </a:cubicBezTo>
                  <a:cubicBezTo>
                    <a:pt x="15" y="48"/>
                    <a:pt x="17" y="46"/>
                    <a:pt x="21" y="44"/>
                  </a:cubicBezTo>
                  <a:cubicBezTo>
                    <a:pt x="22" y="44"/>
                    <a:pt x="24" y="43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1" y="38"/>
                  </a:cubicBezTo>
                  <a:cubicBezTo>
                    <a:pt x="30" y="36"/>
                    <a:pt x="32" y="36"/>
                    <a:pt x="31" y="34"/>
                  </a:cubicBezTo>
                  <a:cubicBezTo>
                    <a:pt x="30" y="34"/>
                    <a:pt x="30" y="33"/>
                    <a:pt x="29" y="34"/>
                  </a:cubicBezTo>
                  <a:cubicBezTo>
                    <a:pt x="29" y="35"/>
                    <a:pt x="28" y="33"/>
                    <a:pt x="27" y="33"/>
                  </a:cubicBezTo>
                  <a:cubicBezTo>
                    <a:pt x="24" y="30"/>
                    <a:pt x="24" y="25"/>
                    <a:pt x="25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6"/>
                    <a:pt x="30" y="22"/>
                    <a:pt x="32" y="23"/>
                  </a:cubicBezTo>
                  <a:cubicBezTo>
                    <a:pt x="33" y="23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8"/>
                    <a:pt x="33" y="10"/>
                    <a:pt x="42" y="7"/>
                  </a:cubicBezTo>
                  <a:cubicBezTo>
                    <a:pt x="46" y="7"/>
                    <a:pt x="49" y="7"/>
                    <a:pt x="51" y="10"/>
                  </a:cubicBezTo>
                  <a:cubicBezTo>
                    <a:pt x="51" y="12"/>
                    <a:pt x="53" y="14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7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5" y="18"/>
                    <a:pt x="44" y="18"/>
                  </a:cubicBezTo>
                  <a:cubicBezTo>
                    <a:pt x="44" y="20"/>
                    <a:pt x="42" y="20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5"/>
                    <a:pt x="45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5"/>
                    <a:pt x="48" y="25"/>
                  </a:cubicBezTo>
                  <a:cubicBezTo>
                    <a:pt x="49" y="23"/>
                    <a:pt x="52" y="23"/>
                    <a:pt x="54" y="23"/>
                  </a:cubicBezTo>
                  <a:cubicBezTo>
                    <a:pt x="56" y="25"/>
                    <a:pt x="55" y="28"/>
                    <a:pt x="54" y="31"/>
                  </a:cubicBezTo>
                  <a:cubicBezTo>
                    <a:pt x="53" y="32"/>
                    <a:pt x="53" y="34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8" y="35"/>
                    <a:pt x="48" y="35"/>
                  </a:cubicBezTo>
                  <a:cubicBezTo>
                    <a:pt x="47" y="35"/>
                    <a:pt x="45" y="35"/>
                    <a:pt x="44" y="35"/>
                  </a:cubicBezTo>
                  <a:cubicBezTo>
                    <a:pt x="43" y="35"/>
                    <a:pt x="43" y="34"/>
                    <a:pt x="42" y="34"/>
                  </a:cubicBezTo>
                  <a:cubicBezTo>
                    <a:pt x="42" y="34"/>
                    <a:pt x="42" y="33"/>
                    <a:pt x="41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1" y="35"/>
                    <a:pt x="42" y="36"/>
                    <a:pt x="41" y="37"/>
                  </a:cubicBezTo>
                  <a:cubicBezTo>
                    <a:pt x="40" y="38"/>
                    <a:pt x="43" y="38"/>
                    <a:pt x="42" y="39"/>
                  </a:cubicBezTo>
                  <a:cubicBezTo>
                    <a:pt x="43" y="40"/>
                    <a:pt x="43" y="40"/>
                    <a:pt x="44" y="41"/>
                  </a:cubicBezTo>
                  <a:cubicBezTo>
                    <a:pt x="39" y="40"/>
                    <a:pt x="33" y="39"/>
                    <a:pt x="29" y="42"/>
                  </a:cubicBezTo>
                  <a:cubicBezTo>
                    <a:pt x="29" y="43"/>
                    <a:pt x="27" y="43"/>
                    <a:pt x="27" y="45"/>
                  </a:cubicBezTo>
                  <a:cubicBezTo>
                    <a:pt x="30" y="48"/>
                    <a:pt x="34" y="44"/>
                    <a:pt x="37" y="47"/>
                  </a:cubicBezTo>
                  <a:cubicBezTo>
                    <a:pt x="39" y="48"/>
                    <a:pt x="40" y="50"/>
                    <a:pt x="40" y="52"/>
                  </a:cubicBezTo>
                  <a:cubicBezTo>
                    <a:pt x="38" y="53"/>
                    <a:pt x="35" y="54"/>
                    <a:pt x="34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2" y="58"/>
                    <a:pt x="31" y="59"/>
                    <a:pt x="31" y="60"/>
                  </a:cubicBezTo>
                  <a:cubicBezTo>
                    <a:pt x="32" y="61"/>
                    <a:pt x="34" y="61"/>
                    <a:pt x="35" y="61"/>
                  </a:cubicBezTo>
                  <a:cubicBezTo>
                    <a:pt x="37" y="60"/>
                    <a:pt x="39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0"/>
                    <a:pt x="43" y="60"/>
                    <a:pt x="42" y="61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5" y="58"/>
                    <a:pt x="47" y="57"/>
                  </a:cubicBezTo>
                  <a:cubicBezTo>
                    <a:pt x="49" y="58"/>
                    <a:pt x="52" y="59"/>
                    <a:pt x="53" y="60"/>
                  </a:cubicBezTo>
                  <a:cubicBezTo>
                    <a:pt x="54" y="63"/>
                    <a:pt x="54" y="67"/>
                    <a:pt x="53" y="69"/>
                  </a:cubicBezTo>
                  <a:cubicBezTo>
                    <a:pt x="51" y="72"/>
                    <a:pt x="49" y="75"/>
                    <a:pt x="47" y="77"/>
                  </a:cubicBezTo>
                  <a:cubicBezTo>
                    <a:pt x="49" y="76"/>
                    <a:pt x="51" y="74"/>
                    <a:pt x="54" y="74"/>
                  </a:cubicBezTo>
                  <a:cubicBezTo>
                    <a:pt x="54" y="74"/>
                    <a:pt x="53" y="74"/>
                    <a:pt x="52" y="75"/>
                  </a:cubicBezTo>
                  <a:cubicBezTo>
                    <a:pt x="52" y="75"/>
                    <a:pt x="51" y="75"/>
                    <a:pt x="50" y="76"/>
                  </a:cubicBezTo>
                  <a:close/>
                  <a:moveTo>
                    <a:pt x="54" y="84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3" y="85"/>
                    <a:pt x="54" y="84"/>
                    <a:pt x="54" y="84"/>
                  </a:cubicBezTo>
                  <a:close/>
                  <a:moveTo>
                    <a:pt x="55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lnTo>
                    <a:pt x="55" y="87"/>
                  </a:lnTo>
                  <a:close/>
                  <a:moveTo>
                    <a:pt x="56" y="75"/>
                  </a:moveTo>
                  <a:cubicBezTo>
                    <a:pt x="55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7"/>
                  </a:cubicBezTo>
                  <a:cubicBezTo>
                    <a:pt x="53" y="77"/>
                    <a:pt x="53" y="77"/>
                    <a:pt x="52" y="78"/>
                  </a:cubicBezTo>
                  <a:cubicBezTo>
                    <a:pt x="52" y="76"/>
                    <a:pt x="53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5"/>
                    <a:pt x="55" y="75"/>
                    <a:pt x="56" y="75"/>
                  </a:cubicBezTo>
                  <a:close/>
                  <a:moveTo>
                    <a:pt x="57" y="85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7" y="85"/>
                    <a:pt x="57" y="85"/>
                    <a:pt x="57" y="85"/>
                  </a:cubicBezTo>
                  <a:close/>
                  <a:moveTo>
                    <a:pt x="61" y="79"/>
                  </a:moveTo>
                  <a:cubicBezTo>
                    <a:pt x="61" y="79"/>
                    <a:pt x="61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8"/>
                  </a:cubicBezTo>
                  <a:cubicBezTo>
                    <a:pt x="60" y="78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9"/>
                    <a:pt x="61" y="79"/>
                    <a:pt x="61" y="79"/>
                  </a:cubicBezTo>
                  <a:close/>
                  <a:moveTo>
                    <a:pt x="79" y="73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73"/>
                  </a:moveTo>
                  <a:cubicBezTo>
                    <a:pt x="79" y="73"/>
                    <a:pt x="80" y="73"/>
                    <a:pt x="80" y="73"/>
                  </a:cubicBezTo>
                  <a:cubicBezTo>
                    <a:pt x="80" y="73"/>
                    <a:pt x="80" y="73"/>
                    <a:pt x="79" y="73"/>
                  </a:cubicBezTo>
                  <a:close/>
                  <a:moveTo>
                    <a:pt x="85" y="70"/>
                  </a:moveTo>
                  <a:cubicBezTo>
                    <a:pt x="85" y="70"/>
                    <a:pt x="86" y="70"/>
                    <a:pt x="86" y="70"/>
                  </a:cubicBezTo>
                  <a:cubicBezTo>
                    <a:pt x="86" y="70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6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5" y="71"/>
                    <a:pt x="85" y="70"/>
                  </a:cubicBezTo>
                  <a:close/>
                  <a:moveTo>
                    <a:pt x="86" y="74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lnTo>
                    <a:pt x="86" y="74"/>
                  </a:lnTo>
                  <a:close/>
                  <a:moveTo>
                    <a:pt x="85" y="72"/>
                  </a:moveTo>
                  <a:cubicBezTo>
                    <a:pt x="84" y="73"/>
                    <a:pt x="83" y="74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3" y="73"/>
                    <a:pt x="84" y="73"/>
                    <a:pt x="85" y="72"/>
                  </a:cubicBezTo>
                  <a:close/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lnTo>
                    <a:pt x="83" y="76"/>
                  </a:lnTo>
                  <a:close/>
                  <a:moveTo>
                    <a:pt x="83" y="75"/>
                  </a:moveTo>
                  <a:cubicBezTo>
                    <a:pt x="83" y="75"/>
                    <a:pt x="84" y="75"/>
                    <a:pt x="84" y="75"/>
                  </a:cubicBezTo>
                  <a:cubicBezTo>
                    <a:pt x="84" y="75"/>
                    <a:pt x="84" y="75"/>
                    <a:pt x="83" y="75"/>
                  </a:cubicBezTo>
                  <a:close/>
                  <a:moveTo>
                    <a:pt x="84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1"/>
                    <a:pt x="83" y="71"/>
                    <a:pt x="83" y="71"/>
                  </a:cubicBezTo>
                  <a:lnTo>
                    <a:pt x="84" y="71"/>
                  </a:lnTo>
                  <a:close/>
                  <a:moveTo>
                    <a:pt x="81" y="72"/>
                  </a:moveTo>
                  <a:cubicBezTo>
                    <a:pt x="81" y="72"/>
                    <a:pt x="82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2" y="72"/>
                    <a:pt x="81" y="73"/>
                  </a:cubicBezTo>
                  <a:lnTo>
                    <a:pt x="81" y="72"/>
                  </a:lnTo>
                  <a:close/>
                  <a:moveTo>
                    <a:pt x="82" y="77"/>
                  </a:moveTo>
                  <a:cubicBezTo>
                    <a:pt x="82" y="77"/>
                    <a:pt x="83" y="76"/>
                    <a:pt x="84" y="76"/>
                  </a:cubicBezTo>
                  <a:cubicBezTo>
                    <a:pt x="85" y="76"/>
                    <a:pt x="85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5"/>
                    <a:pt x="86" y="75"/>
                    <a:pt x="86" y="74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7" y="74"/>
                    <a:pt x="87" y="7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8" y="76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7" y="75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6" y="76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6"/>
                    <a:pt x="84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3" y="77"/>
                    <a:pt x="82" y="78"/>
                    <a:pt x="82" y="77"/>
                  </a:cubicBezTo>
                  <a:close/>
                  <a:moveTo>
                    <a:pt x="89" y="77"/>
                  </a:moveTo>
                  <a:cubicBezTo>
                    <a:pt x="87" y="78"/>
                    <a:pt x="85" y="78"/>
                    <a:pt x="83" y="79"/>
                  </a:cubicBezTo>
                  <a:cubicBezTo>
                    <a:pt x="85" y="77"/>
                    <a:pt x="87" y="77"/>
                    <a:pt x="89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7"/>
                    <a:pt x="89" y="77"/>
                  </a:cubicBez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8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2"/>
                  </a:cubicBezTo>
                  <a:close/>
                  <a:moveTo>
                    <a:pt x="98" y="74"/>
                  </a:moveTo>
                  <a:cubicBezTo>
                    <a:pt x="98" y="74"/>
                    <a:pt x="98" y="74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4"/>
                    <a:pt x="99" y="73"/>
                    <a:pt x="99" y="73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380DFD7-B71E-4BD2-A52C-0F278D01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1397001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38B2CEAE-C7B6-42F1-9913-1615917D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1333501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D1BA28A-9B17-4FCE-B667-5E085FA3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689226"/>
              <a:ext cx="30163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E186725-32D0-4747-8C45-5F7D94C1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2FBD3E3-4B11-4C18-9942-DEEFE9E15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365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6D3F534-BFA0-4EA9-B540-F463E7CB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909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B5523C9-4DC8-431F-93C3-B29B0E40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2468563"/>
              <a:ext cx="0" cy="6350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3B2E425-5920-4199-893A-8FA59CB6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130175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E35305B-1823-48C5-AE75-7F45B0F6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1176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FC1294D-D258-4182-B3BA-8AE36FF22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1305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7F53CE84-2842-405D-B399-07A179B6E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09AF2D36-E359-4110-B6D3-BDCE06C94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7032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D898808-C62A-429D-93C7-5509D083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9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26E7BED-EFC5-4E3F-8A49-A883632D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735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374B35BD-D23E-45D9-9F04-A0576DC6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798513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D770FC59-07A0-44A7-8D09-BEC02CDE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67151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21F47CF4-2F17-4B5B-8575-128D35D57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577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CD98C692-D599-4CC0-91CA-FB8C13C5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987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6D0EEB3-3E80-443D-82E3-36B88E9FC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176338"/>
              <a:ext cx="301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6C65353F-05FB-4E52-A5EC-A7046D208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563" y="1239838"/>
              <a:ext cx="2828925" cy="1133475"/>
            </a:xfrm>
            <a:custGeom>
              <a:avLst/>
              <a:gdLst>
                <a:gd name="T0" fmla="*/ 84 w 90"/>
                <a:gd name="T1" fmla="*/ 6 h 36"/>
                <a:gd name="T2" fmla="*/ 76 w 90"/>
                <a:gd name="T3" fmla="*/ 2 h 36"/>
                <a:gd name="T4" fmla="*/ 65 w 90"/>
                <a:gd name="T5" fmla="*/ 0 h 36"/>
                <a:gd name="T6" fmla="*/ 54 w 90"/>
                <a:gd name="T7" fmla="*/ 2 h 36"/>
                <a:gd name="T8" fmla="*/ 49 w 90"/>
                <a:gd name="T9" fmla="*/ 4 h 36"/>
                <a:gd name="T10" fmla="*/ 44 w 90"/>
                <a:gd name="T11" fmla="*/ 7 h 36"/>
                <a:gd name="T12" fmla="*/ 41 w 90"/>
                <a:gd name="T13" fmla="*/ 9 h 36"/>
                <a:gd name="T14" fmla="*/ 36 w 90"/>
                <a:gd name="T15" fmla="*/ 12 h 36"/>
                <a:gd name="T16" fmla="*/ 36 w 90"/>
                <a:gd name="T17" fmla="*/ 8 h 36"/>
                <a:gd name="T18" fmla="*/ 27 w 90"/>
                <a:gd name="T19" fmla="*/ 15 h 36"/>
                <a:gd name="T20" fmla="*/ 31 w 90"/>
                <a:gd name="T21" fmla="*/ 15 h 36"/>
                <a:gd name="T22" fmla="*/ 12 w 90"/>
                <a:gd name="T23" fmla="*/ 29 h 36"/>
                <a:gd name="T24" fmla="*/ 8 w 90"/>
                <a:gd name="T25" fmla="*/ 30 h 36"/>
                <a:gd name="T26" fmla="*/ 1 w 90"/>
                <a:gd name="T27" fmla="*/ 33 h 36"/>
                <a:gd name="T28" fmla="*/ 7 w 90"/>
                <a:gd name="T29" fmla="*/ 34 h 36"/>
                <a:gd name="T30" fmla="*/ 21 w 90"/>
                <a:gd name="T31" fmla="*/ 34 h 36"/>
                <a:gd name="T32" fmla="*/ 30 w 90"/>
                <a:gd name="T33" fmla="*/ 31 h 36"/>
                <a:gd name="T34" fmla="*/ 40 w 90"/>
                <a:gd name="T35" fmla="*/ 24 h 36"/>
                <a:gd name="T36" fmla="*/ 43 w 90"/>
                <a:gd name="T37" fmla="*/ 22 h 36"/>
                <a:gd name="T38" fmla="*/ 47 w 90"/>
                <a:gd name="T39" fmla="*/ 16 h 36"/>
                <a:gd name="T40" fmla="*/ 68 w 90"/>
                <a:gd name="T41" fmla="*/ 6 h 36"/>
                <a:gd name="T42" fmla="*/ 87 w 90"/>
                <a:gd name="T43" fmla="*/ 9 h 36"/>
                <a:gd name="T44" fmla="*/ 20 w 90"/>
                <a:gd name="T45" fmla="*/ 26 h 36"/>
                <a:gd name="T46" fmla="*/ 41 w 90"/>
                <a:gd name="T47" fmla="*/ 15 h 36"/>
                <a:gd name="T48" fmla="*/ 38 w 90"/>
                <a:gd name="T49" fmla="*/ 17 h 36"/>
                <a:gd name="T50" fmla="*/ 34 w 90"/>
                <a:gd name="T51" fmla="*/ 11 h 36"/>
                <a:gd name="T52" fmla="*/ 34 w 90"/>
                <a:gd name="T53" fmla="*/ 14 h 36"/>
                <a:gd name="T54" fmla="*/ 35 w 90"/>
                <a:gd name="T55" fmla="*/ 21 h 36"/>
                <a:gd name="T56" fmla="*/ 34 w 90"/>
                <a:gd name="T57" fmla="*/ 22 h 36"/>
                <a:gd name="T58" fmla="*/ 34 w 90"/>
                <a:gd name="T59" fmla="*/ 16 h 36"/>
                <a:gd name="T60" fmla="*/ 31 w 90"/>
                <a:gd name="T61" fmla="*/ 18 h 36"/>
                <a:gd name="T62" fmla="*/ 32 w 90"/>
                <a:gd name="T63" fmla="*/ 18 h 36"/>
                <a:gd name="T64" fmla="*/ 32 w 90"/>
                <a:gd name="T65" fmla="*/ 19 h 36"/>
                <a:gd name="T66" fmla="*/ 39 w 90"/>
                <a:gd name="T67" fmla="*/ 25 h 36"/>
                <a:gd name="T68" fmla="*/ 39 w 90"/>
                <a:gd name="T69" fmla="*/ 20 h 36"/>
                <a:gd name="T70" fmla="*/ 36 w 90"/>
                <a:gd name="T71" fmla="*/ 23 h 36"/>
                <a:gd name="T72" fmla="*/ 35 w 90"/>
                <a:gd name="T73" fmla="*/ 23 h 36"/>
                <a:gd name="T74" fmla="*/ 40 w 90"/>
                <a:gd name="T75" fmla="*/ 19 h 36"/>
                <a:gd name="T76" fmla="*/ 44 w 90"/>
                <a:gd name="T77" fmla="*/ 16 h 36"/>
                <a:gd name="T78" fmla="*/ 55 w 90"/>
                <a:gd name="T79" fmla="*/ 3 h 36"/>
                <a:gd name="T80" fmla="*/ 56 w 90"/>
                <a:gd name="T81" fmla="*/ 4 h 36"/>
                <a:gd name="T82" fmla="*/ 53 w 90"/>
                <a:gd name="T83" fmla="*/ 5 h 36"/>
                <a:gd name="T84" fmla="*/ 52 w 90"/>
                <a:gd name="T85" fmla="*/ 6 h 36"/>
                <a:gd name="T86" fmla="*/ 47 w 90"/>
                <a:gd name="T87" fmla="*/ 12 h 36"/>
                <a:gd name="T88" fmla="*/ 48 w 90"/>
                <a:gd name="T89" fmla="*/ 5 h 36"/>
                <a:gd name="T90" fmla="*/ 51 w 90"/>
                <a:gd name="T91" fmla="*/ 10 h 36"/>
                <a:gd name="T92" fmla="*/ 50 w 90"/>
                <a:gd name="T93" fmla="*/ 9 h 36"/>
                <a:gd name="T94" fmla="*/ 50 w 90"/>
                <a:gd name="T95" fmla="*/ 9 h 36"/>
                <a:gd name="T96" fmla="*/ 54 w 90"/>
                <a:gd name="T97" fmla="*/ 8 h 36"/>
                <a:gd name="T98" fmla="*/ 52 w 90"/>
                <a:gd name="T99" fmla="*/ 8 h 36"/>
                <a:gd name="T100" fmla="*/ 55 w 90"/>
                <a:gd name="T101" fmla="*/ 7 h 36"/>
                <a:gd name="T102" fmla="*/ 56 w 90"/>
                <a:gd name="T103" fmla="*/ 6 h 36"/>
                <a:gd name="T104" fmla="*/ 56 w 90"/>
                <a:gd name="T105" fmla="*/ 6 h 36"/>
                <a:gd name="T106" fmla="*/ 58 w 90"/>
                <a:gd name="T107" fmla="*/ 7 h 36"/>
                <a:gd name="T108" fmla="*/ 63 w 90"/>
                <a:gd name="T10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36">
                  <a:moveTo>
                    <a:pt x="90" y="10"/>
                  </a:moveTo>
                  <a:cubicBezTo>
                    <a:pt x="90" y="10"/>
                    <a:pt x="90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83" y="6"/>
                    <a:pt x="83" y="4"/>
                    <a:pt x="82" y="5"/>
                  </a:cubicBezTo>
                  <a:cubicBezTo>
                    <a:pt x="81" y="4"/>
                    <a:pt x="81" y="4"/>
                    <a:pt x="80" y="4"/>
                  </a:cubicBezTo>
                  <a:cubicBezTo>
                    <a:pt x="80" y="3"/>
                    <a:pt x="80" y="3"/>
                    <a:pt x="80" y="4"/>
                  </a:cubicBezTo>
                  <a:cubicBezTo>
                    <a:pt x="78" y="4"/>
                    <a:pt x="78" y="2"/>
                    <a:pt x="76" y="2"/>
                  </a:cubicBezTo>
                  <a:cubicBezTo>
                    <a:pt x="75" y="2"/>
                    <a:pt x="73" y="1"/>
                    <a:pt x="72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0" y="1"/>
                    <a:pt x="67" y="0"/>
                    <a:pt x="66" y="0"/>
                  </a:cubicBezTo>
                  <a:cubicBezTo>
                    <a:pt x="66" y="1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1"/>
                    <a:pt x="59" y="0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5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1" y="3"/>
                    <a:pt x="52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3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6"/>
                    <a:pt x="45" y="6"/>
                    <a:pt x="44" y="7"/>
                  </a:cubicBezTo>
                  <a:cubicBezTo>
                    <a:pt x="44" y="7"/>
                    <a:pt x="42" y="8"/>
                    <a:pt x="42" y="8"/>
                  </a:cubicBezTo>
                  <a:cubicBezTo>
                    <a:pt x="42" y="9"/>
                    <a:pt x="42" y="8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10"/>
                    <a:pt x="37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9" y="14"/>
                    <a:pt x="27" y="14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4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30" y="15"/>
                    <a:pt x="31" y="15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1" y="19"/>
                    <a:pt x="27" y="22"/>
                    <a:pt x="21" y="26"/>
                  </a:cubicBezTo>
                  <a:cubicBezTo>
                    <a:pt x="18" y="27"/>
                    <a:pt x="16" y="28"/>
                    <a:pt x="13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5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5" y="34"/>
                    <a:pt x="7" y="34"/>
                  </a:cubicBezTo>
                  <a:cubicBezTo>
                    <a:pt x="7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2" y="36"/>
                    <a:pt x="16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4" y="33"/>
                    <a:pt x="26" y="33"/>
                  </a:cubicBezTo>
                  <a:cubicBezTo>
                    <a:pt x="26" y="34"/>
                    <a:pt x="25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2"/>
                    <a:pt x="29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0"/>
                    <a:pt x="37" y="29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5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4" y="21"/>
                    <a:pt x="45" y="22"/>
                    <a:pt x="45" y="21"/>
                  </a:cubicBezTo>
                  <a:cubicBezTo>
                    <a:pt x="46" y="20"/>
                    <a:pt x="46" y="19"/>
                    <a:pt x="47" y="18"/>
                  </a:cubicBezTo>
                  <a:cubicBezTo>
                    <a:pt x="47" y="18"/>
                    <a:pt x="46" y="19"/>
                    <a:pt x="45" y="19"/>
                  </a:cubicBezTo>
                  <a:cubicBezTo>
                    <a:pt x="45" y="18"/>
                    <a:pt x="47" y="17"/>
                    <a:pt x="47" y="16"/>
                  </a:cubicBezTo>
                  <a:cubicBezTo>
                    <a:pt x="48" y="16"/>
                    <a:pt x="47" y="17"/>
                    <a:pt x="48" y="17"/>
                  </a:cubicBezTo>
                  <a:cubicBezTo>
                    <a:pt x="48" y="17"/>
                    <a:pt x="48" y="16"/>
                    <a:pt x="48" y="16"/>
                  </a:cubicBezTo>
                  <a:cubicBezTo>
                    <a:pt x="51" y="14"/>
                    <a:pt x="55" y="12"/>
                    <a:pt x="58" y="9"/>
                  </a:cubicBezTo>
                  <a:cubicBezTo>
                    <a:pt x="61" y="8"/>
                    <a:pt x="64" y="7"/>
                    <a:pt x="67" y="7"/>
                  </a:cubicBezTo>
                  <a:cubicBezTo>
                    <a:pt x="67" y="7"/>
                    <a:pt x="68" y="6"/>
                    <a:pt x="68" y="6"/>
                  </a:cubicBezTo>
                  <a:cubicBezTo>
                    <a:pt x="68" y="6"/>
                    <a:pt x="71" y="6"/>
                    <a:pt x="72" y="6"/>
                  </a:cubicBezTo>
                  <a:cubicBezTo>
                    <a:pt x="73" y="6"/>
                    <a:pt x="74" y="6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8" y="7"/>
                    <a:pt x="82" y="8"/>
                    <a:pt x="86" y="9"/>
                  </a:cubicBezTo>
                  <a:cubicBezTo>
                    <a:pt x="86" y="9"/>
                    <a:pt x="87" y="10"/>
                    <a:pt x="87" y="9"/>
                  </a:cubicBezTo>
                  <a:cubicBezTo>
                    <a:pt x="88" y="10"/>
                    <a:pt x="89" y="10"/>
                    <a:pt x="89" y="11"/>
                  </a:cubicBezTo>
                  <a:cubicBezTo>
                    <a:pt x="89" y="10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6"/>
                  </a:lnTo>
                  <a:close/>
                  <a:moveTo>
                    <a:pt x="40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39" y="17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4" y="11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4" y="11"/>
                  </a:lnTo>
                  <a:close/>
                  <a:moveTo>
                    <a:pt x="39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8" y="11"/>
                    <a:pt x="37" y="13"/>
                    <a:pt x="35" y="14"/>
                  </a:cubicBezTo>
                  <a:cubicBezTo>
                    <a:pt x="36" y="13"/>
                    <a:pt x="38" y="11"/>
                    <a:pt x="39" y="10"/>
                  </a:cubicBezTo>
                  <a:close/>
                  <a:moveTo>
                    <a:pt x="34" y="14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lnTo>
                    <a:pt x="34" y="14"/>
                  </a:ln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34" y="16"/>
                  </a:lnTo>
                  <a:close/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28" y="22"/>
                    <a:pt x="26" y="23"/>
                  </a:cubicBezTo>
                  <a:cubicBezTo>
                    <a:pt x="27" y="21"/>
                    <a:pt x="30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2" y="19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lnTo>
                    <a:pt x="32" y="19"/>
                  </a:lnTo>
                  <a:close/>
                  <a:moveTo>
                    <a:pt x="39" y="25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39" y="25"/>
                  </a:cubicBezTo>
                  <a:close/>
                  <a:moveTo>
                    <a:pt x="44" y="16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2"/>
                    <a:pt x="37" y="22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4" y="25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7" y="23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40" y="21"/>
                    <a:pt x="39" y="20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7"/>
                    <a:pt x="42" y="17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4" y="16"/>
                  </a:lnTo>
                  <a:close/>
                  <a:moveTo>
                    <a:pt x="59" y="3"/>
                  </a:moveTo>
                  <a:cubicBezTo>
                    <a:pt x="58" y="4"/>
                    <a:pt x="58" y="3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5" y="4"/>
                    <a:pt x="55" y="4"/>
                  </a:cubicBezTo>
                  <a:lnTo>
                    <a:pt x="55" y="3"/>
                  </a:lnTo>
                  <a:close/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5" y="5"/>
                    <a:pt x="54" y="5"/>
                    <a:pt x="53" y="5"/>
                  </a:cubicBezTo>
                  <a:cubicBezTo>
                    <a:pt x="53" y="5"/>
                    <a:pt x="56" y="5"/>
                    <a:pt x="56" y="4"/>
                  </a:cubicBezTo>
                  <a:close/>
                  <a:moveTo>
                    <a:pt x="52" y="6"/>
                  </a:moveTo>
                  <a:cubicBezTo>
                    <a:pt x="52" y="6"/>
                    <a:pt x="51" y="6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7"/>
                    <a:pt x="51" y="6"/>
                    <a:pt x="52" y="6"/>
                  </a:cubicBezTo>
                  <a:close/>
                  <a:moveTo>
                    <a:pt x="48" y="6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48" y="6"/>
                  </a:lnTo>
                  <a:close/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7" y="12"/>
                  </a:lnTo>
                  <a:close/>
                  <a:moveTo>
                    <a:pt x="48" y="5"/>
                  </a:moveTo>
                  <a:cubicBezTo>
                    <a:pt x="48" y="5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9" y="5"/>
                  </a:cubicBezTo>
                  <a:lnTo>
                    <a:pt x="48" y="5"/>
                  </a:ln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0" y="10"/>
                    <a:pt x="49" y="10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2" y="9"/>
                    <a:pt x="52" y="9"/>
                  </a:cubicBezTo>
                  <a:lnTo>
                    <a:pt x="51" y="10"/>
                  </a:lnTo>
                  <a:close/>
                  <a:moveTo>
                    <a:pt x="54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4" y="7"/>
                    <a:pt x="55" y="7"/>
                  </a:cubicBezTo>
                  <a:cubicBezTo>
                    <a:pt x="55" y="7"/>
                    <a:pt x="54" y="8"/>
                    <a:pt x="54" y="8"/>
                  </a:cubicBezTo>
                  <a:close/>
                  <a:moveTo>
                    <a:pt x="55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7"/>
                  </a:cubicBezTo>
                  <a:close/>
                  <a:moveTo>
                    <a:pt x="56" y="6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8"/>
                    <a:pt x="56" y="7"/>
                    <a:pt x="55" y="7"/>
                  </a:cubicBezTo>
                  <a:cubicBezTo>
                    <a:pt x="55" y="5"/>
                    <a:pt x="57" y="7"/>
                    <a:pt x="57" y="5"/>
                  </a:cubicBezTo>
                  <a:cubicBezTo>
                    <a:pt x="57" y="6"/>
                    <a:pt x="57" y="7"/>
                    <a:pt x="56" y="6"/>
                  </a:cubicBezTo>
                  <a:close/>
                  <a:moveTo>
                    <a:pt x="58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57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9" y="6"/>
                    <a:pt x="58" y="6"/>
                    <a:pt x="57" y="6"/>
                  </a:cubicBezTo>
                  <a:close/>
                  <a:moveTo>
                    <a:pt x="60" y="5"/>
                  </a:moveTo>
                  <a:cubicBezTo>
                    <a:pt x="61" y="4"/>
                    <a:pt x="62" y="4"/>
                    <a:pt x="63" y="4"/>
                  </a:cubicBezTo>
                  <a:cubicBezTo>
                    <a:pt x="62" y="5"/>
                    <a:pt x="61" y="4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8237707-6CA0-4372-970E-0ADF482D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83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D9780AA-0F04-474C-BB66-83DD50DD7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8146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3DF65D18-7412-4EDF-82C2-A1626AB8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12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AC1F08E-E162-4073-B4E5-7C26AA0F7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892176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A2663BEE-D28B-447A-A8EC-3B2EA2B0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0243DDF3-46A4-4FE7-8CE7-620399DA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2152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2314895C-046C-4F11-B23D-8CE944FDB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420688"/>
              <a:ext cx="31750" cy="3175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0 h 20"/>
                <a:gd name="T4" fmla="*/ 20 w 20"/>
                <a:gd name="T5" fmla="*/ 20 h 20"/>
                <a:gd name="T6" fmla="*/ 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029651DC-A769-4B3F-A29E-711D8C98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641351"/>
              <a:ext cx="63500" cy="301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4DAEEBC3-7693-4B5B-9787-47C243F96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79851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1C0D72C0-7FAD-46B1-BC60-2FFF3D198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830263"/>
              <a:ext cx="63500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0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14C54E3-1A40-4420-809E-C9691AE1E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83026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5AEAC56E-2DE5-4F3D-B6F1-CDB95ACD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892176"/>
              <a:ext cx="63500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10F8124-0270-43DC-9E05-1750DDE9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1019176"/>
              <a:ext cx="93663" cy="0"/>
            </a:xfrm>
            <a:custGeom>
              <a:avLst/>
              <a:gdLst>
                <a:gd name="T0" fmla="*/ 1 w 3"/>
                <a:gd name="T1" fmla="*/ 1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DE1A7966-7F80-43BB-B61B-860896492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1428751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CD675436-3460-41B5-8DA8-C9F33129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460501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647AE24-929A-473E-88B9-D39FFE2DB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428751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5A5F866-B20F-433B-A20B-61ED5A42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238" y="14605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95230D71-5FA9-4499-B0F1-DF967077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1554163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9F103E5-65BB-4945-ADAF-F660DCAF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613" y="152241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C4FAE13D-1905-4083-A5E6-BAD44E718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2F2EE866-6ACB-4872-B394-83F214F0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D790F81D-DDA8-407E-B189-568E8BCBA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806576"/>
              <a:ext cx="31750" cy="95250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459CA1E-D900-4C2A-BCBF-4160AF65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11326"/>
              <a:ext cx="30163" cy="6350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2 h 2"/>
                <a:gd name="T16" fmla="*/ 0 w 1"/>
                <a:gd name="T17" fmla="*/ 1 h 2"/>
                <a:gd name="T18" fmla="*/ 1 w 1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88BAA3D5-D3EA-47C6-A46B-8568617D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090738"/>
              <a:ext cx="0" cy="18891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15F53F2D-F23D-4564-B783-422D0454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2184401"/>
              <a:ext cx="3175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B6EF6D52-EC09-4E8E-9B89-439A1136E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73313"/>
              <a:ext cx="31750" cy="63500"/>
            </a:xfrm>
            <a:custGeom>
              <a:avLst/>
              <a:gdLst>
                <a:gd name="T0" fmla="*/ 2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  <a:gd name="T6" fmla="*/ 2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18103A37-5595-433F-92D4-8AFD3D605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341563"/>
              <a:ext cx="61913" cy="3175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88B2E467-6BF7-44C3-8A15-400288F3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23415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23E28F09-0400-4336-AA08-4AFF3F8F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23415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FC54F64B-B438-44B8-AE8B-1435A522B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234156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FDEAF6C7-C9A1-4D8C-A3FA-E1DF7ADE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468563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D0EF8941-FF2F-4E93-A9C8-8AC231BB7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500313"/>
              <a:ext cx="157163" cy="314325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E26D3A78-0D96-43BA-9F79-6ED5AAA8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373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AFE5EAA-65BB-4FC0-8504-15C2D6665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40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A5F9FD97-F912-49DF-AB56-7E94F511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3733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BBB8884D-43B4-4270-B081-CEBAE819F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3" y="25320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66EDDA4-60E1-4DC1-BEF1-2A38A58B1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240506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C759728-AAB7-45EC-94E6-F38E091A8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963" y="2405063"/>
              <a:ext cx="3016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CE749F8-AA9A-489A-AE09-C2EA1486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4050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2B9593B1-9897-4F10-9D6B-3023930C0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562226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0 h 20"/>
                <a:gd name="T4" fmla="*/ 0 w 20"/>
                <a:gd name="T5" fmla="*/ 0 h 20"/>
                <a:gd name="T6" fmla="*/ 20 w 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01DC8E38-E6D2-4E35-A917-335ED6C51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9397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1833F0B2-9A45-4AC7-A9B6-444F7573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00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4499A220-71CC-425A-A7E6-8E5F0F0E5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2532063"/>
              <a:ext cx="63500" cy="6191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05BF08BB-D74D-496A-8E5E-BFB0B0D1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3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920FE63-7CCD-47AC-8B1D-97B2AD4C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562226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0 w 20"/>
                <a:gd name="T5" fmla="*/ 2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EB697B8D-6C84-44FB-9C15-B4190251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2720976"/>
              <a:ext cx="31750" cy="0"/>
            </a:xfrm>
            <a:custGeom>
              <a:avLst/>
              <a:gdLst>
                <a:gd name="T0" fmla="*/ 0 w 20"/>
                <a:gd name="T1" fmla="*/ 20 w 20"/>
                <a:gd name="T2" fmla="*/ 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B85E1217-9E9E-41E4-BDE2-985788F60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8781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C4436424-8FE3-4197-B70B-72509785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09888"/>
              <a:ext cx="63500" cy="317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26159B5-A4CC-4435-BF75-01502710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41638"/>
              <a:ext cx="31750" cy="301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AD931C58-3783-4B55-A758-66478CE1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971801"/>
              <a:ext cx="63500" cy="635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4A8DA753-E593-48F3-B89B-D32C7E6E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CE537825-B43B-4ECE-9446-B26DFE78A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113" y="2941638"/>
              <a:ext cx="188913" cy="125413"/>
            </a:xfrm>
            <a:custGeom>
              <a:avLst/>
              <a:gdLst>
                <a:gd name="T0" fmla="*/ 6 w 6"/>
                <a:gd name="T1" fmla="*/ 3 h 4"/>
                <a:gd name="T2" fmla="*/ 5 w 6"/>
                <a:gd name="T3" fmla="*/ 3 h 4"/>
                <a:gd name="T4" fmla="*/ 4 w 6"/>
                <a:gd name="T5" fmla="*/ 2 h 4"/>
                <a:gd name="T6" fmla="*/ 5 w 6"/>
                <a:gd name="T7" fmla="*/ 2 h 4"/>
                <a:gd name="T8" fmla="*/ 1 w 6"/>
                <a:gd name="T9" fmla="*/ 0 h 4"/>
                <a:gd name="T10" fmla="*/ 1 w 6"/>
                <a:gd name="T11" fmla="*/ 0 h 4"/>
                <a:gd name="T12" fmla="*/ 3 w 6"/>
                <a:gd name="T13" fmla="*/ 2 h 4"/>
                <a:gd name="T14" fmla="*/ 0 w 6"/>
                <a:gd name="T15" fmla="*/ 1 h 4"/>
                <a:gd name="T16" fmla="*/ 2 w 6"/>
                <a:gd name="T17" fmla="*/ 2 h 4"/>
                <a:gd name="T18" fmla="*/ 1 w 6"/>
                <a:gd name="T19" fmla="*/ 2 h 4"/>
                <a:gd name="T20" fmla="*/ 2 w 6"/>
                <a:gd name="T21" fmla="*/ 2 h 4"/>
                <a:gd name="T22" fmla="*/ 6 w 6"/>
                <a:gd name="T23" fmla="*/ 4 h 4"/>
                <a:gd name="T24" fmla="*/ 6 w 6"/>
                <a:gd name="T25" fmla="*/ 3 h 4"/>
                <a:gd name="T26" fmla="*/ 6 w 6"/>
                <a:gd name="T27" fmla="*/ 3 h 4"/>
                <a:gd name="T28" fmla="*/ 3 w 6"/>
                <a:gd name="T29" fmla="*/ 2 h 4"/>
                <a:gd name="T30" fmla="*/ 4 w 6"/>
                <a:gd name="T31" fmla="*/ 2 h 4"/>
                <a:gd name="T32" fmla="*/ 3 w 6"/>
                <a:gd name="T33" fmla="*/ 2 h 4"/>
                <a:gd name="T34" fmla="*/ 4 w 6"/>
                <a:gd name="T35" fmla="*/ 2 h 4"/>
                <a:gd name="T36" fmla="*/ 3 w 6"/>
                <a:gd name="T3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3"/>
                    <a:pt x="4" y="3"/>
                    <a:pt x="6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10317462-2526-491A-AB2C-20B5AD52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94F076A-4620-4DD1-AADB-11E2B324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3DC2FED8-0EBE-40DB-B62F-002FF9F8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29416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E2837748-8AF0-4951-9F06-E1C83201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3035301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4A2D34B-E063-4D40-A267-FA421677F701}"/>
              </a:ext>
            </a:extLst>
          </p:cNvPr>
          <p:cNvSpPr txBox="1"/>
          <p:nvPr/>
        </p:nvSpPr>
        <p:spPr>
          <a:xfrm>
            <a:off x="1160288" y="1725804"/>
            <a:ext cx="21544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优势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1BABA81E-1A16-4FE9-B3B3-EAFB061B818D}"/>
              </a:ext>
            </a:extLst>
          </p:cNvPr>
          <p:cNvSpPr txBox="1"/>
          <p:nvPr/>
        </p:nvSpPr>
        <p:spPr>
          <a:xfrm>
            <a:off x="8770438" y="1725804"/>
            <a:ext cx="21544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劣势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00634F-FEF3-420A-861E-02CAD36967FC}"/>
              </a:ext>
            </a:extLst>
          </p:cNvPr>
          <p:cNvSpPr txBox="1"/>
          <p:nvPr/>
        </p:nvSpPr>
        <p:spPr>
          <a:xfrm>
            <a:off x="800402" y="2669377"/>
            <a:ext cx="3059016" cy="2172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精致的做工；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高颜值；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使用方便性；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人性化设计；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基于业界领先的设计理念；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3F7D8C7-42BA-4FC9-A0D6-3B7A9BE1B7B9}"/>
              </a:ext>
            </a:extLst>
          </p:cNvPr>
          <p:cNvSpPr txBox="1"/>
          <p:nvPr/>
        </p:nvSpPr>
        <p:spPr>
          <a:xfrm>
            <a:off x="8770438" y="3038709"/>
            <a:ext cx="2821826" cy="1803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价格；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产量；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假冒伪劣产品充斥市场；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MFI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认证导致的一系列问题；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DD5C59-4C9C-4D13-9323-481F2E56FAA5}"/>
              </a:ext>
            </a:extLst>
          </p:cNvPr>
          <p:cNvSpPr txBox="1"/>
          <p:nvPr/>
        </p:nvSpPr>
        <p:spPr>
          <a:xfrm>
            <a:off x="6063824" y="2242487"/>
            <a:ext cx="11405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10%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0F4612F0-7098-40D4-906D-B173E09DC795}"/>
              </a:ext>
            </a:extLst>
          </p:cNvPr>
          <p:cNvSpPr txBox="1"/>
          <p:nvPr/>
        </p:nvSpPr>
        <p:spPr>
          <a:xfrm>
            <a:off x="4302283" y="4547420"/>
            <a:ext cx="11405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9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70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DDB2CF0-EEA1-4BD5-8724-3360EA883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44CB889-0E55-421F-B2E7-EAE36C85C342}"/>
              </a:ext>
            </a:extLst>
          </p:cNvPr>
          <p:cNvGrpSpPr/>
          <p:nvPr/>
        </p:nvGrpSpPr>
        <p:grpSpPr>
          <a:xfrm>
            <a:off x="368300" y="384645"/>
            <a:ext cx="887744" cy="505306"/>
            <a:chOff x="4649788" y="357188"/>
            <a:chExt cx="5092700" cy="2898775"/>
          </a:xfrm>
          <a:solidFill>
            <a:srgbClr val="77150F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D288D2F-DE50-40E0-8AF4-23B95836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4EF91F6-7298-4883-93D7-CA1D8266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E77E6DD-C4CD-4A51-8A6A-4052B542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5003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D0882CA-B337-4C00-B64A-B0C97282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6222520-9D3C-4417-94DB-801CCE1FF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D4B7B10-1C11-415A-A1E4-E9F61735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748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846F733-2865-4FAA-A3C7-B427517C0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52C8BFF-119D-4784-8F47-3A114B09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4E1C499-599F-4CC3-88DA-4F9342D3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146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E3CCA436-9799-43FA-B675-E8125A9E2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7940C1C-2E9D-4787-9782-865E20C61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38" y="357188"/>
              <a:ext cx="4589463" cy="2898775"/>
            </a:xfrm>
            <a:custGeom>
              <a:avLst/>
              <a:gdLst>
                <a:gd name="T0" fmla="*/ 95 w 146"/>
                <a:gd name="T1" fmla="*/ 72 h 92"/>
                <a:gd name="T2" fmla="*/ 89 w 146"/>
                <a:gd name="T3" fmla="*/ 74 h 92"/>
                <a:gd name="T4" fmla="*/ 96 w 146"/>
                <a:gd name="T5" fmla="*/ 64 h 92"/>
                <a:gd name="T6" fmla="*/ 81 w 146"/>
                <a:gd name="T7" fmla="*/ 71 h 92"/>
                <a:gd name="T8" fmla="*/ 65 w 146"/>
                <a:gd name="T9" fmla="*/ 57 h 92"/>
                <a:gd name="T10" fmla="*/ 63 w 146"/>
                <a:gd name="T11" fmla="*/ 38 h 92"/>
                <a:gd name="T12" fmla="*/ 82 w 146"/>
                <a:gd name="T13" fmla="*/ 50 h 92"/>
                <a:gd name="T14" fmla="*/ 95 w 146"/>
                <a:gd name="T15" fmla="*/ 43 h 92"/>
                <a:gd name="T16" fmla="*/ 107 w 146"/>
                <a:gd name="T17" fmla="*/ 33 h 92"/>
                <a:gd name="T18" fmla="*/ 111 w 146"/>
                <a:gd name="T19" fmla="*/ 34 h 92"/>
                <a:gd name="T20" fmla="*/ 138 w 146"/>
                <a:gd name="T21" fmla="*/ 18 h 92"/>
                <a:gd name="T22" fmla="*/ 135 w 146"/>
                <a:gd name="T23" fmla="*/ 16 h 92"/>
                <a:gd name="T24" fmla="*/ 116 w 146"/>
                <a:gd name="T25" fmla="*/ 17 h 92"/>
                <a:gd name="T26" fmla="*/ 102 w 146"/>
                <a:gd name="T27" fmla="*/ 30 h 92"/>
                <a:gd name="T28" fmla="*/ 90 w 146"/>
                <a:gd name="T29" fmla="*/ 26 h 92"/>
                <a:gd name="T30" fmla="*/ 84 w 146"/>
                <a:gd name="T31" fmla="*/ 20 h 92"/>
                <a:gd name="T32" fmla="*/ 99 w 146"/>
                <a:gd name="T33" fmla="*/ 13 h 92"/>
                <a:gd name="T34" fmla="*/ 76 w 146"/>
                <a:gd name="T35" fmla="*/ 7 h 92"/>
                <a:gd name="T36" fmla="*/ 44 w 146"/>
                <a:gd name="T37" fmla="*/ 0 h 92"/>
                <a:gd name="T38" fmla="*/ 13 w 146"/>
                <a:gd name="T39" fmla="*/ 25 h 92"/>
                <a:gd name="T40" fmla="*/ 2 w 146"/>
                <a:gd name="T41" fmla="*/ 55 h 92"/>
                <a:gd name="T42" fmla="*/ 2 w 146"/>
                <a:gd name="T43" fmla="*/ 71 h 92"/>
                <a:gd name="T44" fmla="*/ 3 w 146"/>
                <a:gd name="T45" fmla="*/ 61 h 92"/>
                <a:gd name="T46" fmla="*/ 10 w 146"/>
                <a:gd name="T47" fmla="*/ 76 h 92"/>
                <a:gd name="T48" fmla="*/ 18 w 146"/>
                <a:gd name="T49" fmla="*/ 79 h 92"/>
                <a:gd name="T50" fmla="*/ 49 w 146"/>
                <a:gd name="T51" fmla="*/ 88 h 92"/>
                <a:gd name="T52" fmla="*/ 58 w 146"/>
                <a:gd name="T53" fmla="*/ 84 h 92"/>
                <a:gd name="T54" fmla="*/ 86 w 146"/>
                <a:gd name="T55" fmla="*/ 80 h 92"/>
                <a:gd name="T56" fmla="*/ 97 w 146"/>
                <a:gd name="T57" fmla="*/ 75 h 92"/>
                <a:gd name="T58" fmla="*/ 140 w 146"/>
                <a:gd name="T59" fmla="*/ 19 h 92"/>
                <a:gd name="T60" fmla="*/ 124 w 146"/>
                <a:gd name="T61" fmla="*/ 18 h 92"/>
                <a:gd name="T62" fmla="*/ 126 w 146"/>
                <a:gd name="T63" fmla="*/ 15 h 92"/>
                <a:gd name="T64" fmla="*/ 127 w 146"/>
                <a:gd name="T65" fmla="*/ 15 h 92"/>
                <a:gd name="T66" fmla="*/ 113 w 146"/>
                <a:gd name="T67" fmla="*/ 26 h 92"/>
                <a:gd name="T68" fmla="*/ 109 w 146"/>
                <a:gd name="T69" fmla="*/ 33 h 92"/>
                <a:gd name="T70" fmla="*/ 106 w 146"/>
                <a:gd name="T71" fmla="*/ 31 h 92"/>
                <a:gd name="T72" fmla="*/ 104 w 146"/>
                <a:gd name="T73" fmla="*/ 33 h 92"/>
                <a:gd name="T74" fmla="*/ 95 w 146"/>
                <a:gd name="T75" fmla="*/ 43 h 92"/>
                <a:gd name="T76" fmla="*/ 99 w 146"/>
                <a:gd name="T77" fmla="*/ 39 h 92"/>
                <a:gd name="T78" fmla="*/ 93 w 146"/>
                <a:gd name="T79" fmla="*/ 39 h 92"/>
                <a:gd name="T80" fmla="*/ 95 w 146"/>
                <a:gd name="T81" fmla="*/ 37 h 92"/>
                <a:gd name="T82" fmla="*/ 72 w 146"/>
                <a:gd name="T83" fmla="*/ 22 h 92"/>
                <a:gd name="T84" fmla="*/ 6 w 146"/>
                <a:gd name="T85" fmla="*/ 73 h 92"/>
                <a:gd name="T86" fmla="*/ 15 w 146"/>
                <a:gd name="T87" fmla="*/ 76 h 92"/>
                <a:gd name="T88" fmla="*/ 20 w 146"/>
                <a:gd name="T89" fmla="*/ 78 h 92"/>
                <a:gd name="T90" fmla="*/ 48 w 146"/>
                <a:gd name="T91" fmla="*/ 89 h 92"/>
                <a:gd name="T92" fmla="*/ 20 w 146"/>
                <a:gd name="T93" fmla="*/ 69 h 92"/>
                <a:gd name="T94" fmla="*/ 15 w 146"/>
                <a:gd name="T95" fmla="*/ 72 h 92"/>
                <a:gd name="T96" fmla="*/ 13 w 146"/>
                <a:gd name="T97" fmla="*/ 72 h 92"/>
                <a:gd name="T98" fmla="*/ 9 w 146"/>
                <a:gd name="T99" fmla="*/ 68 h 92"/>
                <a:gd name="T100" fmla="*/ 11 w 146"/>
                <a:gd name="T101" fmla="*/ 61 h 92"/>
                <a:gd name="T102" fmla="*/ 32 w 146"/>
                <a:gd name="T103" fmla="*/ 23 h 92"/>
                <a:gd name="T104" fmla="*/ 43 w 146"/>
                <a:gd name="T105" fmla="*/ 22 h 92"/>
                <a:gd name="T106" fmla="*/ 41 w 146"/>
                <a:gd name="T107" fmla="*/ 33 h 92"/>
                <a:gd name="T108" fmla="*/ 43 w 146"/>
                <a:gd name="T109" fmla="*/ 60 h 92"/>
                <a:gd name="T110" fmla="*/ 54 w 146"/>
                <a:gd name="T111" fmla="*/ 76 h 92"/>
                <a:gd name="T112" fmla="*/ 60 w 146"/>
                <a:gd name="T113" fmla="*/ 78 h 92"/>
                <a:gd name="T114" fmla="*/ 87 w 146"/>
                <a:gd name="T115" fmla="*/ 69 h 92"/>
                <a:gd name="T116" fmla="*/ 83 w 146"/>
                <a:gd name="T117" fmla="*/ 76 h 92"/>
                <a:gd name="T118" fmla="*/ 81 w 146"/>
                <a:gd name="T119" fmla="*/ 72 h 92"/>
                <a:gd name="T120" fmla="*/ 88 w 146"/>
                <a:gd name="T121" fmla="*/ 75 h 92"/>
                <a:gd name="T122" fmla="*/ 84 w 146"/>
                <a:gd name="T123" fmla="*/ 77 h 92"/>
                <a:gd name="T124" fmla="*/ 99 w 146"/>
                <a:gd name="T12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92">
                  <a:moveTo>
                    <a:pt x="100" y="73"/>
                  </a:move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3"/>
                    <a:pt x="98" y="73"/>
                  </a:cubicBezTo>
                  <a:cubicBezTo>
                    <a:pt x="98" y="72"/>
                    <a:pt x="98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1"/>
                    <a:pt x="98" y="72"/>
                    <a:pt x="98" y="72"/>
                  </a:cubicBezTo>
                  <a:cubicBezTo>
                    <a:pt x="97" y="71"/>
                    <a:pt x="97" y="72"/>
                    <a:pt x="97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5" y="73"/>
                    <a:pt x="95" y="73"/>
                  </a:cubicBezTo>
                  <a:cubicBezTo>
                    <a:pt x="94" y="75"/>
                    <a:pt x="92" y="75"/>
                    <a:pt x="90" y="77"/>
                  </a:cubicBezTo>
                  <a:cubicBezTo>
                    <a:pt x="90" y="76"/>
                    <a:pt x="89" y="77"/>
                    <a:pt x="89" y="76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5"/>
                    <a:pt x="92" y="75"/>
                    <a:pt x="92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3"/>
                    <a:pt x="94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5" y="71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9" y="67"/>
                    <a:pt x="98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7"/>
                    <a:pt x="96" y="67"/>
                    <a:pt x="97" y="67"/>
                  </a:cubicBezTo>
                  <a:cubicBezTo>
                    <a:pt x="97" y="67"/>
                    <a:pt x="97" y="68"/>
                    <a:pt x="97" y="68"/>
                  </a:cubicBezTo>
                  <a:cubicBezTo>
                    <a:pt x="97" y="68"/>
                    <a:pt x="97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0"/>
                    <a:pt x="93" y="71"/>
                    <a:pt x="92" y="73"/>
                  </a:cubicBezTo>
                  <a:cubicBezTo>
                    <a:pt x="91" y="73"/>
                    <a:pt x="90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9" y="72"/>
                    <a:pt x="92" y="73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9"/>
                    <a:pt x="94" y="69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5" y="66"/>
                  </a:cubicBezTo>
                  <a:cubicBezTo>
                    <a:pt x="95" y="65"/>
                    <a:pt x="95" y="67"/>
                    <a:pt x="94" y="66"/>
                  </a:cubicBezTo>
                  <a:cubicBezTo>
                    <a:pt x="95" y="65"/>
                    <a:pt x="95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5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8"/>
                    <a:pt x="90" y="67"/>
                  </a:cubicBezTo>
                  <a:cubicBezTo>
                    <a:pt x="91" y="67"/>
                    <a:pt x="91" y="67"/>
                    <a:pt x="91" y="66"/>
                  </a:cubicBezTo>
                  <a:cubicBezTo>
                    <a:pt x="90" y="66"/>
                    <a:pt x="91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70"/>
                    <a:pt x="89" y="68"/>
                    <a:pt x="89" y="68"/>
                  </a:cubicBezTo>
                  <a:cubicBezTo>
                    <a:pt x="89" y="67"/>
                    <a:pt x="89" y="67"/>
                    <a:pt x="89" y="66"/>
                  </a:cubicBezTo>
                  <a:cubicBezTo>
                    <a:pt x="88" y="67"/>
                    <a:pt x="88" y="67"/>
                    <a:pt x="88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6" y="69"/>
                    <a:pt x="85" y="70"/>
                    <a:pt x="84" y="71"/>
                  </a:cubicBezTo>
                  <a:cubicBezTo>
                    <a:pt x="83" y="70"/>
                    <a:pt x="82" y="72"/>
                    <a:pt x="81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0" y="72"/>
                  </a:cubicBezTo>
                  <a:cubicBezTo>
                    <a:pt x="79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3" y="73"/>
                    <a:pt x="67" y="74"/>
                    <a:pt x="62" y="73"/>
                  </a:cubicBezTo>
                  <a:cubicBezTo>
                    <a:pt x="62" y="72"/>
                    <a:pt x="61" y="71"/>
                    <a:pt x="62" y="71"/>
                  </a:cubicBezTo>
                  <a:cubicBezTo>
                    <a:pt x="61" y="71"/>
                    <a:pt x="62" y="72"/>
                    <a:pt x="61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0"/>
                    <a:pt x="65" y="72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7" y="69"/>
                    <a:pt x="67" y="67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4"/>
                    <a:pt x="69" y="64"/>
                    <a:pt x="69" y="62"/>
                  </a:cubicBezTo>
                  <a:cubicBezTo>
                    <a:pt x="68" y="63"/>
                    <a:pt x="69" y="61"/>
                    <a:pt x="68" y="61"/>
                  </a:cubicBezTo>
                  <a:cubicBezTo>
                    <a:pt x="67" y="60"/>
                    <a:pt x="67" y="57"/>
                    <a:pt x="65" y="57"/>
                  </a:cubicBezTo>
                  <a:cubicBezTo>
                    <a:pt x="63" y="54"/>
                    <a:pt x="59" y="53"/>
                    <a:pt x="55" y="51"/>
                  </a:cubicBezTo>
                  <a:cubicBezTo>
                    <a:pt x="53" y="51"/>
                    <a:pt x="52" y="50"/>
                    <a:pt x="50" y="50"/>
                  </a:cubicBezTo>
                  <a:cubicBezTo>
                    <a:pt x="49" y="47"/>
                    <a:pt x="48" y="43"/>
                    <a:pt x="45" y="42"/>
                  </a:cubicBezTo>
                  <a:cubicBezTo>
                    <a:pt x="46" y="42"/>
                    <a:pt x="47" y="43"/>
                    <a:pt x="48" y="42"/>
                  </a:cubicBezTo>
                  <a:cubicBezTo>
                    <a:pt x="48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1"/>
                    <a:pt x="53" y="39"/>
                    <a:pt x="54" y="40"/>
                  </a:cubicBezTo>
                  <a:cubicBezTo>
                    <a:pt x="53" y="42"/>
                    <a:pt x="53" y="44"/>
                    <a:pt x="53" y="46"/>
                  </a:cubicBezTo>
                  <a:cubicBezTo>
                    <a:pt x="54" y="45"/>
                    <a:pt x="54" y="44"/>
                    <a:pt x="54" y="43"/>
                  </a:cubicBezTo>
                  <a:cubicBezTo>
                    <a:pt x="55" y="44"/>
                    <a:pt x="53" y="46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6" y="46"/>
                    <a:pt x="57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5"/>
                    <a:pt x="61" y="41"/>
                    <a:pt x="63" y="38"/>
                  </a:cubicBezTo>
                  <a:cubicBezTo>
                    <a:pt x="65" y="34"/>
                    <a:pt x="69" y="31"/>
                    <a:pt x="75" y="32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9" y="33"/>
                    <a:pt x="80" y="34"/>
                    <a:pt x="81" y="34"/>
                  </a:cubicBezTo>
                  <a:cubicBezTo>
                    <a:pt x="82" y="36"/>
                    <a:pt x="83" y="39"/>
                    <a:pt x="83" y="42"/>
                  </a:cubicBezTo>
                  <a:cubicBezTo>
                    <a:pt x="80" y="42"/>
                    <a:pt x="78" y="42"/>
                    <a:pt x="76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4"/>
                  </a:cubicBezTo>
                  <a:cubicBezTo>
                    <a:pt x="76" y="44"/>
                    <a:pt x="76" y="44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77" y="46"/>
                    <a:pt x="78" y="47"/>
                    <a:pt x="77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9"/>
                    <a:pt x="81" y="48"/>
                    <a:pt x="82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50"/>
                    <a:pt x="81" y="50"/>
                    <a:pt x="82" y="50"/>
                  </a:cubicBezTo>
                  <a:cubicBezTo>
                    <a:pt x="81" y="50"/>
                    <a:pt x="80" y="50"/>
                    <a:pt x="78" y="50"/>
                  </a:cubicBezTo>
                  <a:cubicBezTo>
                    <a:pt x="82" y="50"/>
                    <a:pt x="86" y="51"/>
                    <a:pt x="90" y="51"/>
                  </a:cubicBezTo>
                  <a:cubicBezTo>
                    <a:pt x="92" y="50"/>
                    <a:pt x="94" y="50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7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6" y="44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4" y="46"/>
                    <a:pt x="94" y="46"/>
                    <a:pt x="93" y="45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2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9" y="41"/>
                    <a:pt x="100" y="40"/>
                    <a:pt x="101" y="40"/>
                  </a:cubicBezTo>
                  <a:cubicBezTo>
                    <a:pt x="103" y="39"/>
                    <a:pt x="103" y="39"/>
                    <a:pt x="103" y="37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7"/>
                    <a:pt x="103" y="37"/>
                    <a:pt x="104" y="37"/>
                  </a:cubicBezTo>
                  <a:cubicBezTo>
                    <a:pt x="103" y="35"/>
                    <a:pt x="105" y="34"/>
                    <a:pt x="105" y="33"/>
                  </a:cubicBezTo>
                  <a:cubicBezTo>
                    <a:pt x="107" y="34"/>
                    <a:pt x="104" y="34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9" y="3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5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6"/>
                    <a:pt x="109" y="37"/>
                    <a:pt x="109" y="36"/>
                  </a:cubicBezTo>
                  <a:cubicBezTo>
                    <a:pt x="109" y="35"/>
                    <a:pt x="111" y="36"/>
                    <a:pt x="111" y="34"/>
                  </a:cubicBezTo>
                  <a:cubicBezTo>
                    <a:pt x="114" y="31"/>
                    <a:pt x="118" y="30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7" y="23"/>
                    <a:pt x="135" y="21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4" y="22"/>
                  </a:cubicBezTo>
                  <a:cubicBezTo>
                    <a:pt x="143" y="22"/>
                    <a:pt x="143" y="21"/>
                    <a:pt x="142" y="21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3" y="21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19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1" y="20"/>
                    <a:pt x="141" y="20"/>
                  </a:cubicBezTo>
                  <a:cubicBezTo>
                    <a:pt x="140" y="20"/>
                    <a:pt x="140" y="18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7"/>
                    <a:pt x="138" y="17"/>
                    <a:pt x="138" y="16"/>
                  </a:cubicBezTo>
                  <a:cubicBezTo>
                    <a:pt x="139" y="17"/>
                    <a:pt x="139" y="16"/>
                    <a:pt x="140" y="17"/>
                  </a:cubicBezTo>
                  <a:cubicBezTo>
                    <a:pt x="140" y="16"/>
                    <a:pt x="141" y="17"/>
                    <a:pt x="141" y="16"/>
                  </a:cubicBez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7" y="16"/>
                    <a:pt x="137" y="16"/>
                  </a:cubicBezTo>
                  <a:cubicBezTo>
                    <a:pt x="137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6"/>
                    <a:pt x="134" y="16"/>
                    <a:pt x="136" y="17"/>
                  </a:cubicBezTo>
                  <a:cubicBezTo>
                    <a:pt x="135" y="17"/>
                    <a:pt x="135" y="17"/>
                    <a:pt x="134" y="17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6"/>
                    <a:pt x="133" y="15"/>
                    <a:pt x="132" y="15"/>
                  </a:cubicBezTo>
                  <a:cubicBezTo>
                    <a:pt x="133" y="14"/>
                    <a:pt x="133" y="15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4"/>
                    <a:pt x="131" y="13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29" y="13"/>
                    <a:pt x="129" y="14"/>
                  </a:cubicBezTo>
                  <a:cubicBezTo>
                    <a:pt x="128" y="13"/>
                    <a:pt x="128" y="15"/>
                    <a:pt x="126" y="14"/>
                  </a:cubicBezTo>
                  <a:cubicBezTo>
                    <a:pt x="125" y="15"/>
                    <a:pt x="124" y="14"/>
                    <a:pt x="122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1" y="16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16"/>
                    <a:pt x="120" y="16"/>
                    <a:pt x="120" y="15"/>
                  </a:cubicBezTo>
                  <a:cubicBezTo>
                    <a:pt x="118" y="16"/>
                    <a:pt x="117" y="16"/>
                    <a:pt x="116" y="17"/>
                  </a:cubicBezTo>
                  <a:cubicBezTo>
                    <a:pt x="113" y="18"/>
                    <a:pt x="110" y="20"/>
                    <a:pt x="108" y="22"/>
                  </a:cubicBezTo>
                  <a:cubicBezTo>
                    <a:pt x="106" y="23"/>
                    <a:pt x="106" y="24"/>
                    <a:pt x="105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4" y="26"/>
                    <a:pt x="102" y="27"/>
                    <a:pt x="101" y="28"/>
                  </a:cubicBezTo>
                  <a:cubicBezTo>
                    <a:pt x="101" y="29"/>
                    <a:pt x="100" y="30"/>
                    <a:pt x="100" y="3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1" y="29"/>
                    <a:pt x="102" y="29"/>
                    <a:pt x="102" y="30"/>
                  </a:cubicBezTo>
                  <a:cubicBezTo>
                    <a:pt x="102" y="30"/>
                    <a:pt x="102" y="30"/>
                    <a:pt x="101" y="30"/>
                  </a:cubicBezTo>
                  <a:cubicBezTo>
                    <a:pt x="102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1"/>
                    <a:pt x="102" y="30"/>
                  </a:cubicBezTo>
                  <a:cubicBezTo>
                    <a:pt x="103" y="30"/>
                    <a:pt x="104" y="29"/>
                    <a:pt x="105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3"/>
                    <a:pt x="101" y="33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3"/>
                    <a:pt x="100" y="33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1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7" y="34"/>
                    <a:pt x="93" y="36"/>
                    <a:pt x="91" y="38"/>
                  </a:cubicBezTo>
                  <a:cubicBezTo>
                    <a:pt x="90" y="37"/>
                    <a:pt x="91" y="35"/>
                    <a:pt x="90" y="34"/>
                  </a:cubicBezTo>
                  <a:cubicBezTo>
                    <a:pt x="88" y="32"/>
                    <a:pt x="86" y="30"/>
                    <a:pt x="85" y="28"/>
                  </a:cubicBezTo>
                  <a:cubicBezTo>
                    <a:pt x="84" y="27"/>
                    <a:pt x="82" y="27"/>
                    <a:pt x="83" y="26"/>
                  </a:cubicBezTo>
                  <a:cubicBezTo>
                    <a:pt x="86" y="25"/>
                    <a:pt x="88" y="26"/>
                    <a:pt x="90" y="26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2" y="25"/>
                    <a:pt x="92" y="26"/>
                    <a:pt x="92" y="26"/>
                  </a:cubicBezTo>
                  <a:cubicBezTo>
                    <a:pt x="92" y="26"/>
                    <a:pt x="93" y="26"/>
                    <a:pt x="93" y="26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7" y="26"/>
                    <a:pt x="97" y="27"/>
                    <a:pt x="98" y="27"/>
                  </a:cubicBezTo>
                  <a:cubicBezTo>
                    <a:pt x="99" y="26"/>
                    <a:pt x="97" y="26"/>
                    <a:pt x="96" y="25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3"/>
                    <a:pt x="94" y="23"/>
                    <a:pt x="95" y="23"/>
                  </a:cubicBezTo>
                  <a:cubicBezTo>
                    <a:pt x="94" y="23"/>
                    <a:pt x="93" y="22"/>
                    <a:pt x="93" y="22"/>
                  </a:cubicBezTo>
                  <a:cubicBezTo>
                    <a:pt x="90" y="21"/>
                    <a:pt x="88" y="22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0"/>
                    <a:pt x="85" y="21"/>
                  </a:cubicBezTo>
                  <a:cubicBezTo>
                    <a:pt x="86" y="20"/>
                    <a:pt x="84" y="20"/>
                    <a:pt x="85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2" y="20"/>
                    <a:pt x="80" y="19"/>
                    <a:pt x="79" y="20"/>
                  </a:cubicBezTo>
                  <a:cubicBezTo>
                    <a:pt x="77" y="21"/>
                    <a:pt x="75" y="21"/>
                    <a:pt x="73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2" y="22"/>
                    <a:pt x="71" y="22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4"/>
                    <a:pt x="68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2" y="17"/>
                    <a:pt x="77" y="12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8" y="13"/>
                    <a:pt x="90" y="12"/>
                  </a:cubicBezTo>
                  <a:cubicBezTo>
                    <a:pt x="90" y="13"/>
                    <a:pt x="92" y="12"/>
                    <a:pt x="9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2"/>
                    <a:pt x="96" y="13"/>
                    <a:pt x="96" y="12"/>
                  </a:cubicBezTo>
                  <a:cubicBezTo>
                    <a:pt x="96" y="12"/>
                    <a:pt x="96" y="13"/>
                    <a:pt x="97" y="13"/>
                  </a:cubicBezTo>
                  <a:cubicBezTo>
                    <a:pt x="97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2"/>
                    <a:pt x="100" y="13"/>
                    <a:pt x="100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2" y="13"/>
                    <a:pt x="104" y="13"/>
                  </a:cubicBezTo>
                  <a:cubicBezTo>
                    <a:pt x="101" y="12"/>
                    <a:pt x="99" y="11"/>
                    <a:pt x="97" y="11"/>
                  </a:cubicBezTo>
                  <a:cubicBezTo>
                    <a:pt x="97" y="11"/>
                    <a:pt x="97" y="11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9"/>
                    <a:pt x="93" y="10"/>
                    <a:pt x="9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7"/>
                    <a:pt x="80" y="8"/>
                    <a:pt x="80" y="7"/>
                  </a:cubicBezTo>
                  <a:cubicBezTo>
                    <a:pt x="80" y="7"/>
                    <a:pt x="79" y="6"/>
                    <a:pt x="79" y="7"/>
                  </a:cubicBez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8"/>
                    <a:pt x="77" y="8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8"/>
                    <a:pt x="75" y="7"/>
                  </a:cubicBezTo>
                  <a:cubicBezTo>
                    <a:pt x="74" y="8"/>
                    <a:pt x="73" y="7"/>
                    <a:pt x="73" y="8"/>
                  </a:cubicBezTo>
                  <a:cubicBezTo>
                    <a:pt x="71" y="7"/>
                    <a:pt x="70" y="9"/>
                    <a:pt x="69" y="8"/>
                  </a:cubicBezTo>
                  <a:cubicBezTo>
                    <a:pt x="68" y="9"/>
                    <a:pt x="66" y="10"/>
                    <a:pt x="66" y="10"/>
                  </a:cubicBezTo>
                  <a:cubicBezTo>
                    <a:pt x="64" y="10"/>
                    <a:pt x="63" y="12"/>
                    <a:pt x="61" y="12"/>
                  </a:cubicBezTo>
                  <a:cubicBezTo>
                    <a:pt x="61" y="12"/>
                    <a:pt x="63" y="11"/>
                    <a:pt x="63" y="10"/>
                  </a:cubicBezTo>
                  <a:cubicBezTo>
                    <a:pt x="62" y="11"/>
                    <a:pt x="62" y="12"/>
                    <a:pt x="61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9" y="12"/>
                    <a:pt x="59" y="11"/>
                    <a:pt x="59" y="10"/>
                  </a:cubicBezTo>
                  <a:cubicBezTo>
                    <a:pt x="58" y="9"/>
                    <a:pt x="58" y="6"/>
                    <a:pt x="56" y="5"/>
                  </a:cubicBezTo>
                  <a:cubicBezTo>
                    <a:pt x="55" y="1"/>
                    <a:pt x="52" y="2"/>
                    <a:pt x="4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39" y="1"/>
                    <a:pt x="35" y="1"/>
                    <a:pt x="32" y="4"/>
                  </a:cubicBezTo>
                  <a:cubicBezTo>
                    <a:pt x="28" y="6"/>
                    <a:pt x="28" y="10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3" y="16"/>
                    <a:pt x="20" y="16"/>
                    <a:pt x="18" y="18"/>
                  </a:cubicBezTo>
                  <a:cubicBezTo>
                    <a:pt x="16" y="18"/>
                    <a:pt x="16" y="21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4" y="22"/>
                    <a:pt x="14" y="24"/>
                    <a:pt x="14" y="25"/>
                  </a:cubicBezTo>
                  <a:cubicBezTo>
                    <a:pt x="13" y="25"/>
                    <a:pt x="13" y="24"/>
                    <a:pt x="13" y="25"/>
                  </a:cubicBezTo>
                  <a:cubicBezTo>
                    <a:pt x="13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3" y="27"/>
                    <a:pt x="12" y="27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3"/>
                    <a:pt x="14" y="36"/>
                    <a:pt x="17" y="38"/>
                  </a:cubicBezTo>
                  <a:cubicBezTo>
                    <a:pt x="15" y="38"/>
                    <a:pt x="13" y="39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4" y="43"/>
                    <a:pt x="6" y="51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2" y="57"/>
                    <a:pt x="2" y="59"/>
                    <a:pt x="2" y="60"/>
                  </a:cubicBezTo>
                  <a:cubicBezTo>
                    <a:pt x="2" y="62"/>
                    <a:pt x="2" y="63"/>
                    <a:pt x="2" y="65"/>
                  </a:cubicBezTo>
                  <a:cubicBezTo>
                    <a:pt x="2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5"/>
                    <a:pt x="1" y="63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3"/>
                    <a:pt x="2" y="45"/>
                    <a:pt x="9" y="39"/>
                  </a:cubicBezTo>
                  <a:cubicBezTo>
                    <a:pt x="10" y="39"/>
                    <a:pt x="12" y="38"/>
                    <a:pt x="12" y="37"/>
                  </a:cubicBezTo>
                  <a:cubicBezTo>
                    <a:pt x="7" y="38"/>
                    <a:pt x="5" y="42"/>
                    <a:pt x="3" y="45"/>
                  </a:cubicBezTo>
                  <a:cubicBezTo>
                    <a:pt x="2" y="48"/>
                    <a:pt x="1" y="51"/>
                    <a:pt x="1" y="53"/>
                  </a:cubicBezTo>
                  <a:cubicBezTo>
                    <a:pt x="0" y="53"/>
                    <a:pt x="1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0" y="62"/>
                    <a:pt x="0" y="66"/>
                  </a:cubicBezTo>
                  <a:cubicBezTo>
                    <a:pt x="1" y="66"/>
                    <a:pt x="2" y="67"/>
                    <a:pt x="1" y="67"/>
                  </a:cubicBezTo>
                  <a:cubicBezTo>
                    <a:pt x="2" y="68"/>
                    <a:pt x="0" y="68"/>
                    <a:pt x="1" y="69"/>
                  </a:cubicBezTo>
                  <a:cubicBezTo>
                    <a:pt x="1" y="69"/>
                    <a:pt x="2" y="70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2"/>
                    <a:pt x="3" y="75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6" y="78"/>
                    <a:pt x="5" y="78"/>
                  </a:cubicBezTo>
                  <a:cubicBezTo>
                    <a:pt x="7" y="78"/>
                    <a:pt x="6" y="78"/>
                    <a:pt x="7" y="79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5"/>
                    <a:pt x="4" y="74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1"/>
                    <a:pt x="3" y="68"/>
                    <a:pt x="2" y="65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5"/>
                    <a:pt x="2" y="63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0"/>
                    <a:pt x="3" y="61"/>
                    <a:pt x="3" y="61"/>
                  </a:cubicBezTo>
                  <a:cubicBezTo>
                    <a:pt x="3" y="61"/>
                    <a:pt x="2" y="60"/>
                    <a:pt x="3" y="59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4" y="63"/>
                    <a:pt x="3" y="67"/>
                    <a:pt x="4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5" y="68"/>
                    <a:pt x="5" y="68"/>
                  </a:cubicBezTo>
                  <a:cubicBezTo>
                    <a:pt x="5" y="69"/>
                    <a:pt x="5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70"/>
                    <a:pt x="5" y="70"/>
                  </a:cubicBezTo>
                  <a:cubicBezTo>
                    <a:pt x="6" y="71"/>
                    <a:pt x="5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9" y="76"/>
                    <a:pt x="9" y="76"/>
                  </a:cubicBezTo>
                  <a:cubicBezTo>
                    <a:pt x="9" y="77"/>
                    <a:pt x="10" y="76"/>
                    <a:pt x="10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8"/>
                    <a:pt x="11" y="78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4" y="79"/>
                    <a:pt x="16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8" y="78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1" y="78"/>
                    <a:pt x="20" y="79"/>
                  </a:cubicBezTo>
                  <a:cubicBezTo>
                    <a:pt x="20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7" y="79"/>
                    <a:pt x="17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9" y="79"/>
                    <a:pt x="19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0"/>
                  </a:cubicBezTo>
                  <a:cubicBezTo>
                    <a:pt x="22" y="80"/>
                    <a:pt x="22" y="82"/>
                    <a:pt x="23" y="83"/>
                  </a:cubicBezTo>
                  <a:cubicBezTo>
                    <a:pt x="28" y="88"/>
                    <a:pt x="34" y="91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2"/>
                    <a:pt x="42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4" y="91"/>
                    <a:pt x="43" y="90"/>
                    <a:pt x="4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48" y="89"/>
                    <a:pt x="49" y="89"/>
                    <a:pt x="49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1" y="87"/>
                    <a:pt x="51" y="90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5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5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8" y="84"/>
                    <a:pt x="58" y="84"/>
                  </a:cubicBezTo>
                  <a:cubicBezTo>
                    <a:pt x="58" y="83"/>
                    <a:pt x="58" y="83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2"/>
                    <a:pt x="60" y="82"/>
                    <a:pt x="60" y="81"/>
                  </a:cubicBezTo>
                  <a:cubicBezTo>
                    <a:pt x="60" y="81"/>
                    <a:pt x="59" y="82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2"/>
                    <a:pt x="58" y="83"/>
                  </a:cubicBezTo>
                  <a:cubicBezTo>
                    <a:pt x="57" y="82"/>
                    <a:pt x="58" y="81"/>
                    <a:pt x="58" y="81"/>
                  </a:cubicBezTo>
                  <a:cubicBezTo>
                    <a:pt x="58" y="81"/>
                    <a:pt x="58" y="83"/>
                    <a:pt x="57" y="82"/>
                  </a:cubicBezTo>
                  <a:cubicBezTo>
                    <a:pt x="57" y="81"/>
                    <a:pt x="58" y="80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5" y="81"/>
                    <a:pt x="70" y="81"/>
                    <a:pt x="76" y="82"/>
                  </a:cubicBezTo>
                  <a:cubicBezTo>
                    <a:pt x="79" y="81"/>
                    <a:pt x="84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79"/>
                    <a:pt x="88" y="78"/>
                    <a:pt x="87" y="78"/>
                  </a:cubicBezTo>
                  <a:cubicBezTo>
                    <a:pt x="88" y="78"/>
                    <a:pt x="88" y="77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6"/>
                    <a:pt x="97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9" y="74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lose/>
                  <a:moveTo>
                    <a:pt x="91" y="68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1" y="68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38" y="16"/>
                  </a:lnTo>
                  <a:close/>
                  <a:moveTo>
                    <a:pt x="139" y="18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8" y="19"/>
                    <a:pt x="137" y="18"/>
                  </a:cubicBezTo>
                  <a:lnTo>
                    <a:pt x="139" y="18"/>
                  </a:lnTo>
                  <a:close/>
                  <a:moveTo>
                    <a:pt x="110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35"/>
                    <a:pt x="110" y="35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lose/>
                  <a:moveTo>
                    <a:pt x="128" y="18"/>
                  </a:moveTo>
                  <a:cubicBezTo>
                    <a:pt x="128" y="18"/>
                    <a:pt x="128" y="18"/>
                    <a:pt x="128" y="18"/>
                  </a:cubicBezTo>
                  <a:cubicBezTo>
                    <a:pt x="126" y="18"/>
                    <a:pt x="126" y="19"/>
                    <a:pt x="124" y="18"/>
                  </a:cubicBezTo>
                  <a:cubicBezTo>
                    <a:pt x="126" y="18"/>
                    <a:pt x="126" y="17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30" y="17"/>
                    <a:pt x="130" y="17"/>
                    <a:pt x="130" y="17"/>
                  </a:cubicBezTo>
                  <a:lnTo>
                    <a:pt x="129" y="18"/>
                  </a:lnTo>
                  <a:close/>
                  <a:moveTo>
                    <a:pt x="131" y="16"/>
                  </a:moveTo>
                  <a:cubicBezTo>
                    <a:pt x="131" y="16"/>
                    <a:pt x="132" y="16"/>
                    <a:pt x="132" y="16"/>
                  </a:cubicBezTo>
                  <a:cubicBezTo>
                    <a:pt x="132" y="16"/>
                    <a:pt x="132" y="17"/>
                    <a:pt x="131" y="16"/>
                  </a:cubicBezTo>
                  <a:close/>
                  <a:moveTo>
                    <a:pt x="132" y="17"/>
                  </a:move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7"/>
                  </a:cubicBezTo>
                  <a:close/>
                  <a:moveTo>
                    <a:pt x="117" y="17"/>
                  </a:moveTo>
                  <a:cubicBezTo>
                    <a:pt x="118" y="18"/>
                    <a:pt x="120" y="16"/>
                    <a:pt x="121" y="16"/>
                  </a:cubicBezTo>
                  <a:cubicBezTo>
                    <a:pt x="123" y="15"/>
                    <a:pt x="125" y="14"/>
                    <a:pt x="126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5"/>
                    <a:pt x="130" y="15"/>
                  </a:cubicBezTo>
                  <a:cubicBezTo>
                    <a:pt x="130" y="15"/>
                    <a:pt x="131" y="14"/>
                    <a:pt x="131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5"/>
                    <a:pt x="131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6"/>
                    <a:pt x="124" y="15"/>
                    <a:pt x="123" y="16"/>
                  </a:cubicBezTo>
                  <a:cubicBezTo>
                    <a:pt x="121" y="16"/>
                    <a:pt x="119" y="17"/>
                    <a:pt x="116" y="18"/>
                  </a:cubicBezTo>
                  <a:lnTo>
                    <a:pt x="117" y="17"/>
                  </a:lnTo>
                  <a:close/>
                  <a:moveTo>
                    <a:pt x="117" y="25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7" y="25"/>
                  </a:lnTo>
                  <a:close/>
                  <a:moveTo>
                    <a:pt x="113" y="20"/>
                  </a:moveTo>
                  <a:cubicBezTo>
                    <a:pt x="113" y="19"/>
                    <a:pt x="112" y="19"/>
                    <a:pt x="113" y="19"/>
                  </a:cubicBezTo>
                  <a:cubicBezTo>
                    <a:pt x="114" y="20"/>
                    <a:pt x="115" y="18"/>
                    <a:pt x="116" y="18"/>
                  </a:cubicBezTo>
                  <a:cubicBezTo>
                    <a:pt x="115" y="18"/>
                    <a:pt x="113" y="19"/>
                    <a:pt x="113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3" y="20"/>
                    <a:pt x="113" y="20"/>
                  </a:cubicBezTo>
                  <a:close/>
                  <a:moveTo>
                    <a:pt x="113" y="25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3" y="28"/>
                    <a:pt x="113" y="28"/>
                    <a:pt x="113" y="28"/>
                  </a:cubicBezTo>
                  <a:lnTo>
                    <a:pt x="114" y="27"/>
                  </a:lnTo>
                  <a:close/>
                  <a:moveTo>
                    <a:pt x="109" y="21"/>
                  </a:moveTo>
                  <a:cubicBezTo>
                    <a:pt x="109" y="22"/>
                    <a:pt x="109" y="22"/>
                    <a:pt x="110" y="22"/>
                  </a:cubicBezTo>
                  <a:cubicBezTo>
                    <a:pt x="110" y="20"/>
                    <a:pt x="111" y="21"/>
                    <a:pt x="112" y="20"/>
                  </a:cubicBezTo>
                  <a:cubicBezTo>
                    <a:pt x="111" y="21"/>
                    <a:pt x="110" y="22"/>
                    <a:pt x="108" y="22"/>
                  </a:cubicBezTo>
                  <a:cubicBezTo>
                    <a:pt x="109" y="22"/>
                    <a:pt x="109" y="22"/>
                    <a:pt x="109" y="21"/>
                  </a:cubicBezTo>
                  <a:close/>
                  <a:moveTo>
                    <a:pt x="107" y="33"/>
                  </a:moveTo>
                  <a:cubicBezTo>
                    <a:pt x="108" y="33"/>
                    <a:pt x="108" y="33"/>
                    <a:pt x="108" y="33"/>
                  </a:cubicBezTo>
                  <a:cubicBezTo>
                    <a:pt x="109" y="32"/>
                    <a:pt x="108" y="32"/>
                    <a:pt x="108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9" y="32"/>
                    <a:pt x="109" y="33"/>
                  </a:cubicBezTo>
                  <a:cubicBezTo>
                    <a:pt x="109" y="33"/>
                    <a:pt x="109" y="32"/>
                    <a:pt x="109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lnTo>
                    <a:pt x="107" y="33"/>
                  </a:lnTo>
                  <a:close/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lose/>
                  <a:moveTo>
                    <a:pt x="106" y="32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31"/>
                    <a:pt x="106" y="31"/>
                    <a:pt x="106" y="32"/>
                  </a:cubicBezTo>
                  <a:close/>
                  <a:moveTo>
                    <a:pt x="106" y="25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lose/>
                  <a:moveTo>
                    <a:pt x="106" y="27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8"/>
                    <a:pt x="106" y="27"/>
                  </a:cubicBezTo>
                  <a:close/>
                  <a:moveTo>
                    <a:pt x="104" y="33"/>
                  </a:move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102" y="36"/>
                  </a:moveTo>
                  <a:cubicBezTo>
                    <a:pt x="103" y="35"/>
                    <a:pt x="102" y="34"/>
                    <a:pt x="103" y="34"/>
                  </a:cubicBezTo>
                  <a:cubicBezTo>
                    <a:pt x="103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lose/>
                  <a:moveTo>
                    <a:pt x="95" y="43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lnTo>
                    <a:pt x="95" y="43"/>
                  </a:lnTo>
                  <a:close/>
                  <a:moveTo>
                    <a:pt x="98" y="41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lnTo>
                    <a:pt x="98" y="41"/>
                  </a:lnTo>
                  <a:close/>
                  <a:moveTo>
                    <a:pt x="93" y="43"/>
                  </a:moveTo>
                  <a:cubicBezTo>
                    <a:pt x="93" y="42"/>
                    <a:pt x="95" y="42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7" y="40"/>
                    <a:pt x="95" y="42"/>
                    <a:pt x="93" y="43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100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3"/>
                    <a:pt x="99" y="33"/>
                  </a:cubicBezTo>
                  <a:cubicBezTo>
                    <a:pt x="98" y="33"/>
                    <a:pt x="98" y="33"/>
                    <a:pt x="98" y="34"/>
                  </a:cubicBezTo>
                  <a:cubicBezTo>
                    <a:pt x="98" y="33"/>
                    <a:pt x="99" y="33"/>
                    <a:pt x="99" y="32"/>
                  </a:cubicBezTo>
                  <a:close/>
                  <a:moveTo>
                    <a:pt x="97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lnTo>
                    <a:pt x="97" y="36"/>
                  </a:ln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3" y="39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9"/>
                  </a:cubicBezTo>
                  <a:cubicBezTo>
                    <a:pt x="92" y="38"/>
                    <a:pt x="92" y="39"/>
                    <a:pt x="91" y="38"/>
                  </a:cubicBezTo>
                  <a:cubicBezTo>
                    <a:pt x="92" y="38"/>
                    <a:pt x="93" y="38"/>
                    <a:pt x="92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9"/>
                    <a:pt x="93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4" y="38"/>
                    <a:pt x="94" y="38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6" y="37"/>
                    <a:pt x="97" y="37"/>
                    <a:pt x="98" y="36"/>
                  </a:cubicBezTo>
                  <a:cubicBezTo>
                    <a:pt x="98" y="36"/>
                    <a:pt x="99" y="35"/>
                    <a:pt x="99" y="35"/>
                  </a:cubicBezTo>
                  <a:cubicBezTo>
                    <a:pt x="99" y="35"/>
                    <a:pt x="98" y="36"/>
                    <a:pt x="98" y="36"/>
                  </a:cubicBezTo>
                  <a:cubicBezTo>
                    <a:pt x="96" y="38"/>
                    <a:pt x="94" y="39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0" y="37"/>
                  </a:move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89" y="39"/>
                  </a:cubicBezTo>
                  <a:cubicBezTo>
                    <a:pt x="90" y="39"/>
                    <a:pt x="90" y="38"/>
                    <a:pt x="90" y="37"/>
                  </a:cubicBezTo>
                  <a:close/>
                  <a:moveTo>
                    <a:pt x="88" y="49"/>
                  </a:moveTo>
                  <a:cubicBezTo>
                    <a:pt x="88" y="48"/>
                    <a:pt x="88" y="49"/>
                    <a:pt x="89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8" y="48"/>
                    <a:pt x="88" y="49"/>
                  </a:cubicBezTo>
                  <a:close/>
                  <a:moveTo>
                    <a:pt x="72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lose/>
                  <a:moveTo>
                    <a:pt x="57" y="13"/>
                  </a:moveTo>
                  <a:cubicBezTo>
                    <a:pt x="58" y="13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5"/>
                    <a:pt x="57" y="14"/>
                  </a:cubicBezTo>
                  <a:lnTo>
                    <a:pt x="57" y="13"/>
                  </a:lnTo>
                  <a:close/>
                  <a:moveTo>
                    <a:pt x="2" y="69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lnTo>
                    <a:pt x="2" y="69"/>
                  </a:lnTo>
                  <a:close/>
                  <a:moveTo>
                    <a:pt x="2" y="58"/>
                  </a:moveTo>
                  <a:cubicBezTo>
                    <a:pt x="2" y="57"/>
                    <a:pt x="2" y="57"/>
                    <a:pt x="3" y="56"/>
                  </a:cubicBezTo>
                  <a:cubicBezTo>
                    <a:pt x="3" y="57"/>
                    <a:pt x="3" y="57"/>
                    <a:pt x="2" y="58"/>
                  </a:cubicBezTo>
                  <a:close/>
                  <a:moveTo>
                    <a:pt x="6" y="73"/>
                  </a:moveTo>
                  <a:cubicBezTo>
                    <a:pt x="7" y="73"/>
                    <a:pt x="7" y="72"/>
                    <a:pt x="7" y="73"/>
                  </a:cubicBezTo>
                  <a:cubicBezTo>
                    <a:pt x="7" y="73"/>
                    <a:pt x="7" y="72"/>
                    <a:pt x="6" y="73"/>
                  </a:cubicBezTo>
                  <a:close/>
                  <a:moveTo>
                    <a:pt x="55" y="43"/>
                  </a:moveTo>
                  <a:cubicBezTo>
                    <a:pt x="54" y="42"/>
                    <a:pt x="55" y="40"/>
                    <a:pt x="55" y="39"/>
                  </a:cubicBezTo>
                  <a:cubicBezTo>
                    <a:pt x="56" y="40"/>
                    <a:pt x="55" y="42"/>
                    <a:pt x="55" y="43"/>
                  </a:cubicBezTo>
                  <a:close/>
                  <a:moveTo>
                    <a:pt x="10" y="73"/>
                  </a:moveTo>
                  <a:cubicBezTo>
                    <a:pt x="9" y="72"/>
                    <a:pt x="9" y="71"/>
                    <a:pt x="9" y="71"/>
                  </a:cubicBezTo>
                  <a:cubicBezTo>
                    <a:pt x="9" y="72"/>
                    <a:pt x="10" y="73"/>
                    <a:pt x="11" y="74"/>
                  </a:cubicBezTo>
                  <a:cubicBezTo>
                    <a:pt x="10" y="75"/>
                    <a:pt x="11" y="73"/>
                    <a:pt x="10" y="73"/>
                  </a:cubicBezTo>
                  <a:close/>
                  <a:moveTo>
                    <a:pt x="11" y="75"/>
                  </a:move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lnTo>
                    <a:pt x="11" y="75"/>
                  </a:lnTo>
                  <a:close/>
                  <a:moveTo>
                    <a:pt x="15" y="78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lnTo>
                    <a:pt x="15" y="78"/>
                  </a:lnTo>
                  <a:close/>
                  <a:moveTo>
                    <a:pt x="14" y="76"/>
                  </a:moveTo>
                  <a:cubicBezTo>
                    <a:pt x="15" y="75"/>
                    <a:pt x="15" y="76"/>
                    <a:pt x="15" y="76"/>
                  </a:cubicBezTo>
                  <a:cubicBezTo>
                    <a:pt x="15" y="76"/>
                    <a:pt x="15" y="77"/>
                    <a:pt x="14" y="76"/>
                  </a:cubicBezTo>
                  <a:close/>
                  <a:moveTo>
                    <a:pt x="20" y="78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8"/>
                    <a:pt x="17" y="78"/>
                    <a:pt x="16" y="77"/>
                  </a:cubicBezTo>
                  <a:cubicBezTo>
                    <a:pt x="16" y="77"/>
                    <a:pt x="17" y="78"/>
                    <a:pt x="18" y="78"/>
                  </a:cubicBezTo>
                  <a:cubicBezTo>
                    <a:pt x="18" y="78"/>
                    <a:pt x="18" y="77"/>
                    <a:pt x="18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6"/>
                    <a:pt x="17" y="77"/>
                    <a:pt x="17" y="77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6"/>
                    <a:pt x="17" y="76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4"/>
                    <a:pt x="15" y="75"/>
                  </a:cubicBezTo>
                  <a:cubicBezTo>
                    <a:pt x="16" y="74"/>
                    <a:pt x="18" y="75"/>
                    <a:pt x="19" y="75"/>
                  </a:cubicBezTo>
                  <a:cubicBezTo>
                    <a:pt x="19" y="76"/>
                    <a:pt x="20" y="77"/>
                    <a:pt x="20" y="78"/>
                  </a:cubicBezTo>
                  <a:close/>
                  <a:moveTo>
                    <a:pt x="47" y="90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9"/>
                    <a:pt x="48" y="89"/>
                    <a:pt x="48" y="89"/>
                  </a:cubicBezTo>
                  <a:lnTo>
                    <a:pt x="47" y="90"/>
                  </a:lnTo>
                  <a:close/>
                  <a:moveTo>
                    <a:pt x="48" y="89"/>
                  </a:moveTo>
                  <a:cubicBezTo>
                    <a:pt x="48" y="89"/>
                    <a:pt x="48" y="88"/>
                    <a:pt x="48" y="88"/>
                  </a:cubicBezTo>
                  <a:cubicBezTo>
                    <a:pt x="48" y="88"/>
                    <a:pt x="48" y="89"/>
                    <a:pt x="48" y="89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51" y="87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lnTo>
                    <a:pt x="51" y="87"/>
                  </a:lnTo>
                  <a:close/>
                  <a:moveTo>
                    <a:pt x="50" y="76"/>
                  </a:moveTo>
                  <a:cubicBezTo>
                    <a:pt x="46" y="78"/>
                    <a:pt x="41" y="79"/>
                    <a:pt x="36" y="78"/>
                  </a:cubicBezTo>
                  <a:cubicBezTo>
                    <a:pt x="32" y="76"/>
                    <a:pt x="27" y="73"/>
                    <a:pt x="26" y="69"/>
                  </a:cubicBezTo>
                  <a:cubicBezTo>
                    <a:pt x="25" y="67"/>
                    <a:pt x="23" y="67"/>
                    <a:pt x="21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9" y="71"/>
                    <a:pt x="19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0"/>
                    <a:pt x="13" y="70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4" y="73"/>
                    <a:pt x="15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3"/>
                    <a:pt x="14" y="73"/>
                    <a:pt x="14" y="73"/>
                  </a:cubicBezTo>
                  <a:cubicBezTo>
                    <a:pt x="13" y="74"/>
                    <a:pt x="14" y="74"/>
                    <a:pt x="13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3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11" y="72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2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2"/>
                    <a:pt x="10" y="70"/>
                    <a:pt x="9" y="69"/>
                  </a:cubicBezTo>
                  <a:cubicBezTo>
                    <a:pt x="10" y="70"/>
                    <a:pt x="10" y="69"/>
                    <a:pt x="10" y="70"/>
                  </a:cubicBezTo>
                  <a:cubicBezTo>
                    <a:pt x="11" y="70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1" y="66"/>
                    <a:pt x="12" y="66"/>
                  </a:cubicBezTo>
                  <a:cubicBezTo>
                    <a:pt x="11" y="65"/>
                    <a:pt x="11" y="64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58"/>
                    <a:pt x="11" y="54"/>
                    <a:pt x="13" y="52"/>
                  </a:cubicBezTo>
                  <a:cubicBezTo>
                    <a:pt x="15" y="48"/>
                    <a:pt x="17" y="46"/>
                    <a:pt x="21" y="44"/>
                  </a:cubicBezTo>
                  <a:cubicBezTo>
                    <a:pt x="22" y="44"/>
                    <a:pt x="24" y="43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1" y="38"/>
                  </a:cubicBezTo>
                  <a:cubicBezTo>
                    <a:pt x="30" y="36"/>
                    <a:pt x="32" y="36"/>
                    <a:pt x="31" y="34"/>
                  </a:cubicBezTo>
                  <a:cubicBezTo>
                    <a:pt x="30" y="34"/>
                    <a:pt x="30" y="33"/>
                    <a:pt x="29" y="34"/>
                  </a:cubicBezTo>
                  <a:cubicBezTo>
                    <a:pt x="29" y="35"/>
                    <a:pt x="28" y="33"/>
                    <a:pt x="27" y="33"/>
                  </a:cubicBezTo>
                  <a:cubicBezTo>
                    <a:pt x="24" y="30"/>
                    <a:pt x="24" y="25"/>
                    <a:pt x="25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6"/>
                    <a:pt x="30" y="22"/>
                    <a:pt x="32" y="23"/>
                  </a:cubicBezTo>
                  <a:cubicBezTo>
                    <a:pt x="33" y="23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8"/>
                    <a:pt x="33" y="10"/>
                    <a:pt x="42" y="7"/>
                  </a:cubicBezTo>
                  <a:cubicBezTo>
                    <a:pt x="46" y="7"/>
                    <a:pt x="49" y="7"/>
                    <a:pt x="51" y="10"/>
                  </a:cubicBezTo>
                  <a:cubicBezTo>
                    <a:pt x="51" y="12"/>
                    <a:pt x="53" y="14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7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5" y="18"/>
                    <a:pt x="44" y="18"/>
                  </a:cubicBezTo>
                  <a:cubicBezTo>
                    <a:pt x="44" y="20"/>
                    <a:pt x="42" y="20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5"/>
                    <a:pt x="45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5"/>
                    <a:pt x="48" y="25"/>
                  </a:cubicBezTo>
                  <a:cubicBezTo>
                    <a:pt x="49" y="23"/>
                    <a:pt x="52" y="23"/>
                    <a:pt x="54" y="23"/>
                  </a:cubicBezTo>
                  <a:cubicBezTo>
                    <a:pt x="56" y="25"/>
                    <a:pt x="55" y="28"/>
                    <a:pt x="54" y="31"/>
                  </a:cubicBezTo>
                  <a:cubicBezTo>
                    <a:pt x="53" y="32"/>
                    <a:pt x="53" y="34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8" y="35"/>
                    <a:pt x="48" y="35"/>
                  </a:cubicBezTo>
                  <a:cubicBezTo>
                    <a:pt x="47" y="35"/>
                    <a:pt x="45" y="35"/>
                    <a:pt x="44" y="35"/>
                  </a:cubicBezTo>
                  <a:cubicBezTo>
                    <a:pt x="43" y="35"/>
                    <a:pt x="43" y="34"/>
                    <a:pt x="42" y="34"/>
                  </a:cubicBezTo>
                  <a:cubicBezTo>
                    <a:pt x="42" y="34"/>
                    <a:pt x="42" y="33"/>
                    <a:pt x="41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1" y="35"/>
                    <a:pt x="42" y="36"/>
                    <a:pt x="41" y="37"/>
                  </a:cubicBezTo>
                  <a:cubicBezTo>
                    <a:pt x="40" y="38"/>
                    <a:pt x="43" y="38"/>
                    <a:pt x="42" y="39"/>
                  </a:cubicBezTo>
                  <a:cubicBezTo>
                    <a:pt x="43" y="40"/>
                    <a:pt x="43" y="40"/>
                    <a:pt x="44" y="41"/>
                  </a:cubicBezTo>
                  <a:cubicBezTo>
                    <a:pt x="39" y="40"/>
                    <a:pt x="33" y="39"/>
                    <a:pt x="29" y="42"/>
                  </a:cubicBezTo>
                  <a:cubicBezTo>
                    <a:pt x="29" y="43"/>
                    <a:pt x="27" y="43"/>
                    <a:pt x="27" y="45"/>
                  </a:cubicBezTo>
                  <a:cubicBezTo>
                    <a:pt x="30" y="48"/>
                    <a:pt x="34" y="44"/>
                    <a:pt x="37" y="47"/>
                  </a:cubicBezTo>
                  <a:cubicBezTo>
                    <a:pt x="39" y="48"/>
                    <a:pt x="40" y="50"/>
                    <a:pt x="40" y="52"/>
                  </a:cubicBezTo>
                  <a:cubicBezTo>
                    <a:pt x="38" y="53"/>
                    <a:pt x="35" y="54"/>
                    <a:pt x="34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2" y="58"/>
                    <a:pt x="31" y="59"/>
                    <a:pt x="31" y="60"/>
                  </a:cubicBezTo>
                  <a:cubicBezTo>
                    <a:pt x="32" y="61"/>
                    <a:pt x="34" y="61"/>
                    <a:pt x="35" y="61"/>
                  </a:cubicBezTo>
                  <a:cubicBezTo>
                    <a:pt x="37" y="60"/>
                    <a:pt x="39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0"/>
                    <a:pt x="43" y="60"/>
                    <a:pt x="42" y="61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5" y="58"/>
                    <a:pt x="47" y="57"/>
                  </a:cubicBezTo>
                  <a:cubicBezTo>
                    <a:pt x="49" y="58"/>
                    <a:pt x="52" y="59"/>
                    <a:pt x="53" y="60"/>
                  </a:cubicBezTo>
                  <a:cubicBezTo>
                    <a:pt x="54" y="63"/>
                    <a:pt x="54" y="67"/>
                    <a:pt x="53" y="69"/>
                  </a:cubicBezTo>
                  <a:cubicBezTo>
                    <a:pt x="51" y="72"/>
                    <a:pt x="49" y="75"/>
                    <a:pt x="47" y="77"/>
                  </a:cubicBezTo>
                  <a:cubicBezTo>
                    <a:pt x="49" y="76"/>
                    <a:pt x="51" y="74"/>
                    <a:pt x="54" y="74"/>
                  </a:cubicBezTo>
                  <a:cubicBezTo>
                    <a:pt x="54" y="74"/>
                    <a:pt x="53" y="74"/>
                    <a:pt x="52" y="75"/>
                  </a:cubicBezTo>
                  <a:cubicBezTo>
                    <a:pt x="52" y="75"/>
                    <a:pt x="51" y="75"/>
                    <a:pt x="50" y="76"/>
                  </a:cubicBezTo>
                  <a:close/>
                  <a:moveTo>
                    <a:pt x="54" y="84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3" y="85"/>
                    <a:pt x="54" y="84"/>
                    <a:pt x="54" y="84"/>
                  </a:cubicBezTo>
                  <a:close/>
                  <a:moveTo>
                    <a:pt x="55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lnTo>
                    <a:pt x="55" y="87"/>
                  </a:lnTo>
                  <a:close/>
                  <a:moveTo>
                    <a:pt x="56" y="75"/>
                  </a:moveTo>
                  <a:cubicBezTo>
                    <a:pt x="55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7"/>
                  </a:cubicBezTo>
                  <a:cubicBezTo>
                    <a:pt x="53" y="77"/>
                    <a:pt x="53" y="77"/>
                    <a:pt x="52" y="78"/>
                  </a:cubicBezTo>
                  <a:cubicBezTo>
                    <a:pt x="52" y="76"/>
                    <a:pt x="53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5"/>
                    <a:pt x="55" y="75"/>
                    <a:pt x="56" y="75"/>
                  </a:cubicBezTo>
                  <a:close/>
                  <a:moveTo>
                    <a:pt x="57" y="85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7" y="85"/>
                    <a:pt x="57" y="85"/>
                    <a:pt x="57" y="85"/>
                  </a:cubicBezTo>
                  <a:close/>
                  <a:moveTo>
                    <a:pt x="61" y="79"/>
                  </a:moveTo>
                  <a:cubicBezTo>
                    <a:pt x="61" y="79"/>
                    <a:pt x="61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8"/>
                  </a:cubicBezTo>
                  <a:cubicBezTo>
                    <a:pt x="60" y="78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9"/>
                    <a:pt x="61" y="79"/>
                    <a:pt x="61" y="79"/>
                  </a:cubicBezTo>
                  <a:close/>
                  <a:moveTo>
                    <a:pt x="79" y="73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73"/>
                  </a:moveTo>
                  <a:cubicBezTo>
                    <a:pt x="79" y="73"/>
                    <a:pt x="80" y="73"/>
                    <a:pt x="80" y="73"/>
                  </a:cubicBezTo>
                  <a:cubicBezTo>
                    <a:pt x="80" y="73"/>
                    <a:pt x="80" y="73"/>
                    <a:pt x="79" y="73"/>
                  </a:cubicBezTo>
                  <a:close/>
                  <a:moveTo>
                    <a:pt x="85" y="70"/>
                  </a:moveTo>
                  <a:cubicBezTo>
                    <a:pt x="85" y="70"/>
                    <a:pt x="86" y="70"/>
                    <a:pt x="86" y="70"/>
                  </a:cubicBezTo>
                  <a:cubicBezTo>
                    <a:pt x="86" y="70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6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5" y="71"/>
                    <a:pt x="85" y="70"/>
                  </a:cubicBezTo>
                  <a:close/>
                  <a:moveTo>
                    <a:pt x="86" y="74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lnTo>
                    <a:pt x="86" y="74"/>
                  </a:lnTo>
                  <a:close/>
                  <a:moveTo>
                    <a:pt x="85" y="72"/>
                  </a:moveTo>
                  <a:cubicBezTo>
                    <a:pt x="84" y="73"/>
                    <a:pt x="83" y="74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3" y="73"/>
                    <a:pt x="84" y="73"/>
                    <a:pt x="85" y="72"/>
                  </a:cubicBezTo>
                  <a:close/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lnTo>
                    <a:pt x="83" y="76"/>
                  </a:lnTo>
                  <a:close/>
                  <a:moveTo>
                    <a:pt x="83" y="75"/>
                  </a:moveTo>
                  <a:cubicBezTo>
                    <a:pt x="83" y="75"/>
                    <a:pt x="84" y="75"/>
                    <a:pt x="84" y="75"/>
                  </a:cubicBezTo>
                  <a:cubicBezTo>
                    <a:pt x="84" y="75"/>
                    <a:pt x="84" y="75"/>
                    <a:pt x="83" y="75"/>
                  </a:cubicBezTo>
                  <a:close/>
                  <a:moveTo>
                    <a:pt x="84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1"/>
                    <a:pt x="83" y="71"/>
                    <a:pt x="83" y="71"/>
                  </a:cubicBezTo>
                  <a:lnTo>
                    <a:pt x="84" y="71"/>
                  </a:lnTo>
                  <a:close/>
                  <a:moveTo>
                    <a:pt x="81" y="72"/>
                  </a:moveTo>
                  <a:cubicBezTo>
                    <a:pt x="81" y="72"/>
                    <a:pt x="82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2" y="72"/>
                    <a:pt x="81" y="73"/>
                  </a:cubicBezTo>
                  <a:lnTo>
                    <a:pt x="81" y="72"/>
                  </a:lnTo>
                  <a:close/>
                  <a:moveTo>
                    <a:pt x="82" y="77"/>
                  </a:moveTo>
                  <a:cubicBezTo>
                    <a:pt x="82" y="77"/>
                    <a:pt x="83" y="76"/>
                    <a:pt x="84" y="76"/>
                  </a:cubicBezTo>
                  <a:cubicBezTo>
                    <a:pt x="85" y="76"/>
                    <a:pt x="85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5"/>
                    <a:pt x="86" y="75"/>
                    <a:pt x="86" y="74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7" y="74"/>
                    <a:pt x="87" y="7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8" y="76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7" y="75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6" y="76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6"/>
                    <a:pt x="84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3" y="77"/>
                    <a:pt x="82" y="78"/>
                    <a:pt x="82" y="77"/>
                  </a:cubicBezTo>
                  <a:close/>
                  <a:moveTo>
                    <a:pt x="89" y="77"/>
                  </a:moveTo>
                  <a:cubicBezTo>
                    <a:pt x="87" y="78"/>
                    <a:pt x="85" y="78"/>
                    <a:pt x="83" y="79"/>
                  </a:cubicBezTo>
                  <a:cubicBezTo>
                    <a:pt x="85" y="77"/>
                    <a:pt x="87" y="77"/>
                    <a:pt x="89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7"/>
                    <a:pt x="89" y="77"/>
                  </a:cubicBez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8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2"/>
                  </a:cubicBezTo>
                  <a:close/>
                  <a:moveTo>
                    <a:pt x="98" y="74"/>
                  </a:moveTo>
                  <a:cubicBezTo>
                    <a:pt x="98" y="74"/>
                    <a:pt x="98" y="74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4"/>
                    <a:pt x="99" y="73"/>
                    <a:pt x="99" y="73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0BD2DC36-3B46-4FE3-95B6-2684EF03A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1397001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3593529-E1A8-49F9-9AB9-CBEC2BEF1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1333501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F79E41F-CB84-4078-BD07-15DFCFBD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689226"/>
              <a:ext cx="30163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6DF8B61-AD34-4102-957B-25950141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874896A-9D03-46A1-A84E-A8A7AF0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365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5609DC9-C5D5-4AA4-8B25-9514B9DFF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909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63C6FEE-1511-4507-ABEB-B54508C01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2468563"/>
              <a:ext cx="0" cy="6350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6C3F4166-FBFA-44FE-8865-707CD3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130175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BF98F15A-9899-4DDF-9B54-BBF26328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1176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4D9936F-1AF8-489B-8F10-37208968B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1305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0F03AA5-E464-4DA4-ACB9-CD2C3B88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E56F3C4-EAA4-44D0-96EB-0FD9B64B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7032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E35FE4B-C3E6-4A2F-A122-B403F245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9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F30EFE0-F654-4924-8394-7ED19F09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735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271826D-B5CC-45FD-8204-6EAE6EED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798513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52965AA-17EA-4065-9DC3-0D31DB31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67151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89E13B6-2944-4175-9E70-D679D4E1E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577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3324FF94-E61A-4897-95D4-9625A1A2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987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A230185-E45D-4458-A165-2BC385D5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176338"/>
              <a:ext cx="301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5F142F1-EE50-4C2B-8496-663B8A669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563" y="1239838"/>
              <a:ext cx="2828925" cy="1133475"/>
            </a:xfrm>
            <a:custGeom>
              <a:avLst/>
              <a:gdLst>
                <a:gd name="T0" fmla="*/ 84 w 90"/>
                <a:gd name="T1" fmla="*/ 6 h 36"/>
                <a:gd name="T2" fmla="*/ 76 w 90"/>
                <a:gd name="T3" fmla="*/ 2 h 36"/>
                <a:gd name="T4" fmla="*/ 65 w 90"/>
                <a:gd name="T5" fmla="*/ 0 h 36"/>
                <a:gd name="T6" fmla="*/ 54 w 90"/>
                <a:gd name="T7" fmla="*/ 2 h 36"/>
                <a:gd name="T8" fmla="*/ 49 w 90"/>
                <a:gd name="T9" fmla="*/ 4 h 36"/>
                <a:gd name="T10" fmla="*/ 44 w 90"/>
                <a:gd name="T11" fmla="*/ 7 h 36"/>
                <a:gd name="T12" fmla="*/ 41 w 90"/>
                <a:gd name="T13" fmla="*/ 9 h 36"/>
                <a:gd name="T14" fmla="*/ 36 w 90"/>
                <a:gd name="T15" fmla="*/ 12 h 36"/>
                <a:gd name="T16" fmla="*/ 36 w 90"/>
                <a:gd name="T17" fmla="*/ 8 h 36"/>
                <a:gd name="T18" fmla="*/ 27 w 90"/>
                <a:gd name="T19" fmla="*/ 15 h 36"/>
                <a:gd name="T20" fmla="*/ 31 w 90"/>
                <a:gd name="T21" fmla="*/ 15 h 36"/>
                <a:gd name="T22" fmla="*/ 12 w 90"/>
                <a:gd name="T23" fmla="*/ 29 h 36"/>
                <a:gd name="T24" fmla="*/ 8 w 90"/>
                <a:gd name="T25" fmla="*/ 30 h 36"/>
                <a:gd name="T26" fmla="*/ 1 w 90"/>
                <a:gd name="T27" fmla="*/ 33 h 36"/>
                <a:gd name="T28" fmla="*/ 7 w 90"/>
                <a:gd name="T29" fmla="*/ 34 h 36"/>
                <a:gd name="T30" fmla="*/ 21 w 90"/>
                <a:gd name="T31" fmla="*/ 34 h 36"/>
                <a:gd name="T32" fmla="*/ 30 w 90"/>
                <a:gd name="T33" fmla="*/ 31 h 36"/>
                <a:gd name="T34" fmla="*/ 40 w 90"/>
                <a:gd name="T35" fmla="*/ 24 h 36"/>
                <a:gd name="T36" fmla="*/ 43 w 90"/>
                <a:gd name="T37" fmla="*/ 22 h 36"/>
                <a:gd name="T38" fmla="*/ 47 w 90"/>
                <a:gd name="T39" fmla="*/ 16 h 36"/>
                <a:gd name="T40" fmla="*/ 68 w 90"/>
                <a:gd name="T41" fmla="*/ 6 h 36"/>
                <a:gd name="T42" fmla="*/ 87 w 90"/>
                <a:gd name="T43" fmla="*/ 9 h 36"/>
                <a:gd name="T44" fmla="*/ 20 w 90"/>
                <a:gd name="T45" fmla="*/ 26 h 36"/>
                <a:gd name="T46" fmla="*/ 41 w 90"/>
                <a:gd name="T47" fmla="*/ 15 h 36"/>
                <a:gd name="T48" fmla="*/ 38 w 90"/>
                <a:gd name="T49" fmla="*/ 17 h 36"/>
                <a:gd name="T50" fmla="*/ 34 w 90"/>
                <a:gd name="T51" fmla="*/ 11 h 36"/>
                <a:gd name="T52" fmla="*/ 34 w 90"/>
                <a:gd name="T53" fmla="*/ 14 h 36"/>
                <a:gd name="T54" fmla="*/ 35 w 90"/>
                <a:gd name="T55" fmla="*/ 21 h 36"/>
                <a:gd name="T56" fmla="*/ 34 w 90"/>
                <a:gd name="T57" fmla="*/ 22 h 36"/>
                <a:gd name="T58" fmla="*/ 34 w 90"/>
                <a:gd name="T59" fmla="*/ 16 h 36"/>
                <a:gd name="T60" fmla="*/ 31 w 90"/>
                <a:gd name="T61" fmla="*/ 18 h 36"/>
                <a:gd name="T62" fmla="*/ 32 w 90"/>
                <a:gd name="T63" fmla="*/ 18 h 36"/>
                <a:gd name="T64" fmla="*/ 32 w 90"/>
                <a:gd name="T65" fmla="*/ 19 h 36"/>
                <a:gd name="T66" fmla="*/ 39 w 90"/>
                <a:gd name="T67" fmla="*/ 25 h 36"/>
                <a:gd name="T68" fmla="*/ 39 w 90"/>
                <a:gd name="T69" fmla="*/ 20 h 36"/>
                <a:gd name="T70" fmla="*/ 36 w 90"/>
                <a:gd name="T71" fmla="*/ 23 h 36"/>
                <a:gd name="T72" fmla="*/ 35 w 90"/>
                <a:gd name="T73" fmla="*/ 23 h 36"/>
                <a:gd name="T74" fmla="*/ 40 w 90"/>
                <a:gd name="T75" fmla="*/ 19 h 36"/>
                <a:gd name="T76" fmla="*/ 44 w 90"/>
                <a:gd name="T77" fmla="*/ 16 h 36"/>
                <a:gd name="T78" fmla="*/ 55 w 90"/>
                <a:gd name="T79" fmla="*/ 3 h 36"/>
                <a:gd name="T80" fmla="*/ 56 w 90"/>
                <a:gd name="T81" fmla="*/ 4 h 36"/>
                <a:gd name="T82" fmla="*/ 53 w 90"/>
                <a:gd name="T83" fmla="*/ 5 h 36"/>
                <a:gd name="T84" fmla="*/ 52 w 90"/>
                <a:gd name="T85" fmla="*/ 6 h 36"/>
                <a:gd name="T86" fmla="*/ 47 w 90"/>
                <a:gd name="T87" fmla="*/ 12 h 36"/>
                <a:gd name="T88" fmla="*/ 48 w 90"/>
                <a:gd name="T89" fmla="*/ 5 h 36"/>
                <a:gd name="T90" fmla="*/ 51 w 90"/>
                <a:gd name="T91" fmla="*/ 10 h 36"/>
                <a:gd name="T92" fmla="*/ 50 w 90"/>
                <a:gd name="T93" fmla="*/ 9 h 36"/>
                <a:gd name="T94" fmla="*/ 50 w 90"/>
                <a:gd name="T95" fmla="*/ 9 h 36"/>
                <a:gd name="T96" fmla="*/ 54 w 90"/>
                <a:gd name="T97" fmla="*/ 8 h 36"/>
                <a:gd name="T98" fmla="*/ 52 w 90"/>
                <a:gd name="T99" fmla="*/ 8 h 36"/>
                <a:gd name="T100" fmla="*/ 55 w 90"/>
                <a:gd name="T101" fmla="*/ 7 h 36"/>
                <a:gd name="T102" fmla="*/ 56 w 90"/>
                <a:gd name="T103" fmla="*/ 6 h 36"/>
                <a:gd name="T104" fmla="*/ 56 w 90"/>
                <a:gd name="T105" fmla="*/ 6 h 36"/>
                <a:gd name="T106" fmla="*/ 58 w 90"/>
                <a:gd name="T107" fmla="*/ 7 h 36"/>
                <a:gd name="T108" fmla="*/ 63 w 90"/>
                <a:gd name="T10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36">
                  <a:moveTo>
                    <a:pt x="90" y="10"/>
                  </a:moveTo>
                  <a:cubicBezTo>
                    <a:pt x="90" y="10"/>
                    <a:pt x="90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83" y="6"/>
                    <a:pt x="83" y="4"/>
                    <a:pt x="82" y="5"/>
                  </a:cubicBezTo>
                  <a:cubicBezTo>
                    <a:pt x="81" y="4"/>
                    <a:pt x="81" y="4"/>
                    <a:pt x="80" y="4"/>
                  </a:cubicBezTo>
                  <a:cubicBezTo>
                    <a:pt x="80" y="3"/>
                    <a:pt x="80" y="3"/>
                    <a:pt x="80" y="4"/>
                  </a:cubicBezTo>
                  <a:cubicBezTo>
                    <a:pt x="78" y="4"/>
                    <a:pt x="78" y="2"/>
                    <a:pt x="76" y="2"/>
                  </a:cubicBezTo>
                  <a:cubicBezTo>
                    <a:pt x="75" y="2"/>
                    <a:pt x="73" y="1"/>
                    <a:pt x="72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0" y="1"/>
                    <a:pt x="67" y="0"/>
                    <a:pt x="66" y="0"/>
                  </a:cubicBezTo>
                  <a:cubicBezTo>
                    <a:pt x="66" y="1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1"/>
                    <a:pt x="59" y="0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5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1" y="3"/>
                    <a:pt x="52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3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6"/>
                    <a:pt x="45" y="6"/>
                    <a:pt x="44" y="7"/>
                  </a:cubicBezTo>
                  <a:cubicBezTo>
                    <a:pt x="44" y="7"/>
                    <a:pt x="42" y="8"/>
                    <a:pt x="42" y="8"/>
                  </a:cubicBezTo>
                  <a:cubicBezTo>
                    <a:pt x="42" y="9"/>
                    <a:pt x="42" y="8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10"/>
                    <a:pt x="37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9" y="14"/>
                    <a:pt x="27" y="14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4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30" y="15"/>
                    <a:pt x="31" y="15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1" y="19"/>
                    <a:pt x="27" y="22"/>
                    <a:pt x="21" y="26"/>
                  </a:cubicBezTo>
                  <a:cubicBezTo>
                    <a:pt x="18" y="27"/>
                    <a:pt x="16" y="28"/>
                    <a:pt x="13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5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5" y="34"/>
                    <a:pt x="7" y="34"/>
                  </a:cubicBezTo>
                  <a:cubicBezTo>
                    <a:pt x="7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2" y="36"/>
                    <a:pt x="16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4" y="33"/>
                    <a:pt x="26" y="33"/>
                  </a:cubicBezTo>
                  <a:cubicBezTo>
                    <a:pt x="26" y="34"/>
                    <a:pt x="25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2"/>
                    <a:pt x="29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0"/>
                    <a:pt x="37" y="29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5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4" y="21"/>
                    <a:pt x="45" y="22"/>
                    <a:pt x="45" y="21"/>
                  </a:cubicBezTo>
                  <a:cubicBezTo>
                    <a:pt x="46" y="20"/>
                    <a:pt x="46" y="19"/>
                    <a:pt x="47" y="18"/>
                  </a:cubicBezTo>
                  <a:cubicBezTo>
                    <a:pt x="47" y="18"/>
                    <a:pt x="46" y="19"/>
                    <a:pt x="45" y="19"/>
                  </a:cubicBezTo>
                  <a:cubicBezTo>
                    <a:pt x="45" y="18"/>
                    <a:pt x="47" y="17"/>
                    <a:pt x="47" y="16"/>
                  </a:cubicBezTo>
                  <a:cubicBezTo>
                    <a:pt x="48" y="16"/>
                    <a:pt x="47" y="17"/>
                    <a:pt x="48" y="17"/>
                  </a:cubicBezTo>
                  <a:cubicBezTo>
                    <a:pt x="48" y="17"/>
                    <a:pt x="48" y="16"/>
                    <a:pt x="48" y="16"/>
                  </a:cubicBezTo>
                  <a:cubicBezTo>
                    <a:pt x="51" y="14"/>
                    <a:pt x="55" y="12"/>
                    <a:pt x="58" y="9"/>
                  </a:cubicBezTo>
                  <a:cubicBezTo>
                    <a:pt x="61" y="8"/>
                    <a:pt x="64" y="7"/>
                    <a:pt x="67" y="7"/>
                  </a:cubicBezTo>
                  <a:cubicBezTo>
                    <a:pt x="67" y="7"/>
                    <a:pt x="68" y="6"/>
                    <a:pt x="68" y="6"/>
                  </a:cubicBezTo>
                  <a:cubicBezTo>
                    <a:pt x="68" y="6"/>
                    <a:pt x="71" y="6"/>
                    <a:pt x="72" y="6"/>
                  </a:cubicBezTo>
                  <a:cubicBezTo>
                    <a:pt x="73" y="6"/>
                    <a:pt x="74" y="6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8" y="7"/>
                    <a:pt x="82" y="8"/>
                    <a:pt x="86" y="9"/>
                  </a:cubicBezTo>
                  <a:cubicBezTo>
                    <a:pt x="86" y="9"/>
                    <a:pt x="87" y="10"/>
                    <a:pt x="87" y="9"/>
                  </a:cubicBezTo>
                  <a:cubicBezTo>
                    <a:pt x="88" y="10"/>
                    <a:pt x="89" y="10"/>
                    <a:pt x="89" y="11"/>
                  </a:cubicBezTo>
                  <a:cubicBezTo>
                    <a:pt x="89" y="10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6"/>
                  </a:lnTo>
                  <a:close/>
                  <a:moveTo>
                    <a:pt x="40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39" y="17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4" y="11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4" y="11"/>
                  </a:lnTo>
                  <a:close/>
                  <a:moveTo>
                    <a:pt x="39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8" y="11"/>
                    <a:pt x="37" y="13"/>
                    <a:pt x="35" y="14"/>
                  </a:cubicBezTo>
                  <a:cubicBezTo>
                    <a:pt x="36" y="13"/>
                    <a:pt x="38" y="11"/>
                    <a:pt x="39" y="10"/>
                  </a:cubicBezTo>
                  <a:close/>
                  <a:moveTo>
                    <a:pt x="34" y="14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lnTo>
                    <a:pt x="34" y="14"/>
                  </a:ln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34" y="16"/>
                  </a:lnTo>
                  <a:close/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28" y="22"/>
                    <a:pt x="26" y="23"/>
                  </a:cubicBezTo>
                  <a:cubicBezTo>
                    <a:pt x="27" y="21"/>
                    <a:pt x="30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2" y="19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lnTo>
                    <a:pt x="32" y="19"/>
                  </a:lnTo>
                  <a:close/>
                  <a:moveTo>
                    <a:pt x="39" y="25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39" y="25"/>
                  </a:cubicBezTo>
                  <a:close/>
                  <a:moveTo>
                    <a:pt x="44" y="16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2"/>
                    <a:pt x="37" y="22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4" y="25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7" y="23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40" y="21"/>
                    <a:pt x="39" y="20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7"/>
                    <a:pt x="42" y="17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4" y="16"/>
                  </a:lnTo>
                  <a:close/>
                  <a:moveTo>
                    <a:pt x="59" y="3"/>
                  </a:moveTo>
                  <a:cubicBezTo>
                    <a:pt x="58" y="4"/>
                    <a:pt x="58" y="3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5" y="4"/>
                    <a:pt x="55" y="4"/>
                  </a:cubicBezTo>
                  <a:lnTo>
                    <a:pt x="55" y="3"/>
                  </a:lnTo>
                  <a:close/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5" y="5"/>
                    <a:pt x="54" y="5"/>
                    <a:pt x="53" y="5"/>
                  </a:cubicBezTo>
                  <a:cubicBezTo>
                    <a:pt x="53" y="5"/>
                    <a:pt x="56" y="5"/>
                    <a:pt x="56" y="4"/>
                  </a:cubicBezTo>
                  <a:close/>
                  <a:moveTo>
                    <a:pt x="52" y="6"/>
                  </a:moveTo>
                  <a:cubicBezTo>
                    <a:pt x="52" y="6"/>
                    <a:pt x="51" y="6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7"/>
                    <a:pt x="51" y="6"/>
                    <a:pt x="52" y="6"/>
                  </a:cubicBezTo>
                  <a:close/>
                  <a:moveTo>
                    <a:pt x="48" y="6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48" y="6"/>
                  </a:lnTo>
                  <a:close/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7" y="12"/>
                  </a:lnTo>
                  <a:close/>
                  <a:moveTo>
                    <a:pt x="48" y="5"/>
                  </a:moveTo>
                  <a:cubicBezTo>
                    <a:pt x="48" y="5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9" y="5"/>
                  </a:cubicBezTo>
                  <a:lnTo>
                    <a:pt x="48" y="5"/>
                  </a:ln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0" y="10"/>
                    <a:pt x="49" y="10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2" y="9"/>
                    <a:pt x="52" y="9"/>
                  </a:cubicBezTo>
                  <a:lnTo>
                    <a:pt x="51" y="10"/>
                  </a:lnTo>
                  <a:close/>
                  <a:moveTo>
                    <a:pt x="54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4" y="7"/>
                    <a:pt x="55" y="7"/>
                  </a:cubicBezTo>
                  <a:cubicBezTo>
                    <a:pt x="55" y="7"/>
                    <a:pt x="54" y="8"/>
                    <a:pt x="54" y="8"/>
                  </a:cubicBezTo>
                  <a:close/>
                  <a:moveTo>
                    <a:pt x="55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7"/>
                  </a:cubicBezTo>
                  <a:close/>
                  <a:moveTo>
                    <a:pt x="56" y="6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8"/>
                    <a:pt x="56" y="7"/>
                    <a:pt x="55" y="7"/>
                  </a:cubicBezTo>
                  <a:cubicBezTo>
                    <a:pt x="55" y="5"/>
                    <a:pt x="57" y="7"/>
                    <a:pt x="57" y="5"/>
                  </a:cubicBezTo>
                  <a:cubicBezTo>
                    <a:pt x="57" y="6"/>
                    <a:pt x="57" y="7"/>
                    <a:pt x="56" y="6"/>
                  </a:cubicBezTo>
                  <a:close/>
                  <a:moveTo>
                    <a:pt x="58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57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9" y="6"/>
                    <a:pt x="58" y="6"/>
                    <a:pt x="57" y="6"/>
                  </a:cubicBezTo>
                  <a:close/>
                  <a:moveTo>
                    <a:pt x="60" y="5"/>
                  </a:moveTo>
                  <a:cubicBezTo>
                    <a:pt x="61" y="4"/>
                    <a:pt x="62" y="4"/>
                    <a:pt x="63" y="4"/>
                  </a:cubicBezTo>
                  <a:cubicBezTo>
                    <a:pt x="62" y="5"/>
                    <a:pt x="61" y="4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04152B1-A3FF-439F-9AB1-C0C32EB8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83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4335DF4-7F5A-47CF-8939-C43C8E8E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8146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6FB95F2-AA1E-4E04-8D7B-3E3AE938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12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AB228BB9-3448-4055-8CE8-75C81BAE6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892176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DB58EF8-7E2B-4611-A1B8-CA176F27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629AD6C1-9104-4616-A03A-494C3F1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2152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C9911EEF-DDA0-43E9-8A73-E3A3C9D48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420688"/>
              <a:ext cx="31750" cy="3175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0 h 20"/>
                <a:gd name="T4" fmla="*/ 20 w 20"/>
                <a:gd name="T5" fmla="*/ 20 h 20"/>
                <a:gd name="T6" fmla="*/ 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6B0E1E2-31DD-4562-953B-122FB309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641351"/>
              <a:ext cx="63500" cy="301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E5A5CD4-CA36-49EC-BFD2-C2294DF1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79851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87A4C8A-6061-4FDC-9329-98FEBF63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830263"/>
              <a:ext cx="63500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0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D866DC9-5218-432E-B6E4-99253803A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83026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B4AC879-3250-4A94-9030-3627D457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892176"/>
              <a:ext cx="63500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1148625-435D-4306-969E-457EDC1E0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1019176"/>
              <a:ext cx="93663" cy="0"/>
            </a:xfrm>
            <a:custGeom>
              <a:avLst/>
              <a:gdLst>
                <a:gd name="T0" fmla="*/ 1 w 3"/>
                <a:gd name="T1" fmla="*/ 1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2D578E5-FDE9-4C46-9EFF-F84040E3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1428751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80CDB661-FF2A-4C7C-9EA5-82D738A5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460501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0832EE7-6BD7-4D96-86B1-65D54D24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428751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988DC330-AD8F-4599-B959-4A7B72F9C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238" y="14605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31BC7F9-1D19-4B81-A150-F3E8E7EF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1554163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03147E2-3879-4693-9B7E-7FC0F3B13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613" y="152241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9F7D7114-D3B2-403E-8085-9A43D73B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05009FDE-7000-4C11-82EA-25C113B8C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A2EEF7B1-1A4B-47B8-8A9C-2CFB4792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806576"/>
              <a:ext cx="31750" cy="95250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BD03A8AF-0BB5-44F0-B0EB-60BE330F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11326"/>
              <a:ext cx="30163" cy="6350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2 h 2"/>
                <a:gd name="T16" fmla="*/ 0 w 1"/>
                <a:gd name="T17" fmla="*/ 1 h 2"/>
                <a:gd name="T18" fmla="*/ 1 w 1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44806904-CD27-4CD6-A773-C9C5F8D35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090738"/>
              <a:ext cx="0" cy="18891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6FD8E501-376A-4D31-BC90-2733ACC72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2184401"/>
              <a:ext cx="3175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A8C55685-B1D9-46CC-BB82-B2E7CC32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73313"/>
              <a:ext cx="31750" cy="63500"/>
            </a:xfrm>
            <a:custGeom>
              <a:avLst/>
              <a:gdLst>
                <a:gd name="T0" fmla="*/ 2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  <a:gd name="T6" fmla="*/ 2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DEBDC775-3AF4-42B1-A697-43D74F2B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341563"/>
              <a:ext cx="61913" cy="3175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CD6D8817-5322-40B2-895C-7ADF5A42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23415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AC7428A-B4B8-49CD-838A-CCEBE2C7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23415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FF951D06-E1A6-4E02-947F-4EDD0EE2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234156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FFA84EF1-018A-40BD-968A-65BA1CAB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468563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DA314180-C2F5-4E63-B650-4BC50067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500313"/>
              <a:ext cx="157163" cy="314325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75767DF7-8BAD-490C-B17C-29543E9D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373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079DA5AD-6947-42CD-92E4-DD180AC5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40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6B7DEE1-9C63-4145-964D-81909553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3733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A229EB58-623F-4F80-AF20-5644F6411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3" y="25320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71C0B44A-17C3-4A34-BC2C-BA2AFBC5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240506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E845FF20-53E8-4F61-8DAF-65AF7ED61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963" y="2405063"/>
              <a:ext cx="3016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0B19EE24-78BE-49EC-8B4C-798A6CA0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4050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1C5DDF6C-10BB-4074-8563-AC366332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562226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0 h 20"/>
                <a:gd name="T4" fmla="*/ 0 w 20"/>
                <a:gd name="T5" fmla="*/ 0 h 20"/>
                <a:gd name="T6" fmla="*/ 20 w 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996C7D89-5139-4660-95B8-AB04E7D3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9397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3F12BBA-4118-48C0-868B-D3B95A53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00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CEAED710-F202-49E8-9CAC-88DFB5D2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2532063"/>
              <a:ext cx="63500" cy="6191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7DDAC74-6885-4FFA-B7E4-71A9DD61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3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E3CF63B2-48CE-4E42-AC5D-958BFCAB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562226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0 w 20"/>
                <a:gd name="T5" fmla="*/ 2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C2C38938-2167-4884-A87C-252A4F81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2720976"/>
              <a:ext cx="31750" cy="0"/>
            </a:xfrm>
            <a:custGeom>
              <a:avLst/>
              <a:gdLst>
                <a:gd name="T0" fmla="*/ 0 w 20"/>
                <a:gd name="T1" fmla="*/ 20 w 20"/>
                <a:gd name="T2" fmla="*/ 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726B241C-CC56-4D72-9C53-B8992318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8781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93D040BF-C857-4C48-9172-A04E5F72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09888"/>
              <a:ext cx="63500" cy="317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206C7B26-44BF-487B-AC5C-C145DB83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41638"/>
              <a:ext cx="31750" cy="301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246BF7E0-4C49-47FC-851C-C5A2E0C5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971801"/>
              <a:ext cx="63500" cy="635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C8B9F006-B80E-47F6-B992-19C1F0B8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C6F25E3-EDDD-4348-9821-24D797CD5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113" y="2941638"/>
              <a:ext cx="188913" cy="125413"/>
            </a:xfrm>
            <a:custGeom>
              <a:avLst/>
              <a:gdLst>
                <a:gd name="T0" fmla="*/ 6 w 6"/>
                <a:gd name="T1" fmla="*/ 3 h 4"/>
                <a:gd name="T2" fmla="*/ 5 w 6"/>
                <a:gd name="T3" fmla="*/ 3 h 4"/>
                <a:gd name="T4" fmla="*/ 4 w 6"/>
                <a:gd name="T5" fmla="*/ 2 h 4"/>
                <a:gd name="T6" fmla="*/ 5 w 6"/>
                <a:gd name="T7" fmla="*/ 2 h 4"/>
                <a:gd name="T8" fmla="*/ 1 w 6"/>
                <a:gd name="T9" fmla="*/ 0 h 4"/>
                <a:gd name="T10" fmla="*/ 1 w 6"/>
                <a:gd name="T11" fmla="*/ 0 h 4"/>
                <a:gd name="T12" fmla="*/ 3 w 6"/>
                <a:gd name="T13" fmla="*/ 2 h 4"/>
                <a:gd name="T14" fmla="*/ 0 w 6"/>
                <a:gd name="T15" fmla="*/ 1 h 4"/>
                <a:gd name="T16" fmla="*/ 2 w 6"/>
                <a:gd name="T17" fmla="*/ 2 h 4"/>
                <a:gd name="T18" fmla="*/ 1 w 6"/>
                <a:gd name="T19" fmla="*/ 2 h 4"/>
                <a:gd name="T20" fmla="*/ 2 w 6"/>
                <a:gd name="T21" fmla="*/ 2 h 4"/>
                <a:gd name="T22" fmla="*/ 6 w 6"/>
                <a:gd name="T23" fmla="*/ 4 h 4"/>
                <a:gd name="T24" fmla="*/ 6 w 6"/>
                <a:gd name="T25" fmla="*/ 3 h 4"/>
                <a:gd name="T26" fmla="*/ 6 w 6"/>
                <a:gd name="T27" fmla="*/ 3 h 4"/>
                <a:gd name="T28" fmla="*/ 3 w 6"/>
                <a:gd name="T29" fmla="*/ 2 h 4"/>
                <a:gd name="T30" fmla="*/ 4 w 6"/>
                <a:gd name="T31" fmla="*/ 2 h 4"/>
                <a:gd name="T32" fmla="*/ 3 w 6"/>
                <a:gd name="T33" fmla="*/ 2 h 4"/>
                <a:gd name="T34" fmla="*/ 4 w 6"/>
                <a:gd name="T35" fmla="*/ 2 h 4"/>
                <a:gd name="T36" fmla="*/ 3 w 6"/>
                <a:gd name="T3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3"/>
                    <a:pt x="4" y="3"/>
                    <a:pt x="6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0CF1537E-8A88-4A45-8F94-A5BA869B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6C64AD87-0B6B-4382-90C4-DA651619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AAFFFEE-615C-4EC6-83B8-272434EB7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29416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1308C1A9-4738-4BE3-861B-9F834CA93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3035301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3" name="矩形 142">
            <a:extLst>
              <a:ext uri="{FF2B5EF4-FFF2-40B4-BE49-F238E27FC236}">
                <a16:creationId xmlns:a16="http://schemas.microsoft.com/office/drawing/2014/main" id="{7156593C-866B-4C0F-8D69-2B85F8D00FFA}"/>
              </a:ext>
            </a:extLst>
          </p:cNvPr>
          <p:cNvSpPr/>
          <p:nvPr/>
        </p:nvSpPr>
        <p:spPr>
          <a:xfrm>
            <a:off x="377326" y="1576368"/>
            <a:ext cx="11442662" cy="455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65AEC268-3D50-4F4C-93C3-1C0428727045}"/>
              </a:ext>
            </a:extLst>
          </p:cNvPr>
          <p:cNvSpPr/>
          <p:nvPr/>
        </p:nvSpPr>
        <p:spPr>
          <a:xfrm>
            <a:off x="377311" y="1576369"/>
            <a:ext cx="11442662" cy="618968"/>
          </a:xfrm>
          <a:prstGeom prst="rect">
            <a:avLst/>
          </a:prstGeom>
          <a:solidFill>
            <a:srgbClr val="CB924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F8C9B3AE-A6E6-4665-AA16-56DB30E4603A}"/>
              </a:ext>
            </a:extLst>
          </p:cNvPr>
          <p:cNvSpPr txBox="1"/>
          <p:nvPr/>
        </p:nvSpPr>
        <p:spPr>
          <a:xfrm>
            <a:off x="2825262" y="1656209"/>
            <a:ext cx="65467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下半内每月订单完成数</a:t>
            </a: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301C4129-1CF5-4BD6-9821-3CDF044A7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904754"/>
              </p:ext>
            </p:extLst>
          </p:nvPr>
        </p:nvGraphicFramePr>
        <p:xfrm>
          <a:off x="1434369" y="2640806"/>
          <a:ext cx="9310580" cy="286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60925DE-A21E-45CB-999D-A4124D5206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99" y="5589078"/>
            <a:ext cx="11442662" cy="545022"/>
          </a:xfrm>
          <a:prstGeom prst="rect">
            <a:avLst/>
          </a:prstGeom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3F7954F3-D15C-400F-9CCC-630AAE8D1F5B}"/>
              </a:ext>
            </a:extLst>
          </p:cNvPr>
          <p:cNvSpPr txBox="1"/>
          <p:nvPr/>
        </p:nvSpPr>
        <p:spPr>
          <a:xfrm>
            <a:off x="1124045" y="419023"/>
            <a:ext cx="41549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下半年订单数据分析</a:t>
            </a:r>
          </a:p>
        </p:txBody>
      </p:sp>
    </p:spTree>
    <p:extLst>
      <p:ext uri="{BB962C8B-B14F-4D97-AF65-F5344CB8AC3E}">
        <p14:creationId xmlns:p14="http://schemas.microsoft.com/office/powerpoint/2010/main" val="7876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DDB2CF0-EEA1-4BD5-8724-3360EA883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F7D03CD-9D74-4933-AD2E-CCC53F704C46}"/>
              </a:ext>
            </a:extLst>
          </p:cNvPr>
          <p:cNvSpPr/>
          <p:nvPr/>
        </p:nvSpPr>
        <p:spPr>
          <a:xfrm>
            <a:off x="1225121" y="3385008"/>
            <a:ext cx="3097117" cy="2896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96CBB65-A82F-40B0-9358-4356269F6A8A}"/>
              </a:ext>
            </a:extLst>
          </p:cNvPr>
          <p:cNvCxnSpPr/>
          <p:nvPr/>
        </p:nvCxnSpPr>
        <p:spPr>
          <a:xfrm>
            <a:off x="1225121" y="6208703"/>
            <a:ext cx="3097123" cy="0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34B43B8B-CF06-45CA-817C-B598CFE1FB9C}"/>
              </a:ext>
            </a:extLst>
          </p:cNvPr>
          <p:cNvSpPr/>
          <p:nvPr/>
        </p:nvSpPr>
        <p:spPr>
          <a:xfrm>
            <a:off x="1225117" y="3385009"/>
            <a:ext cx="3097117" cy="578198"/>
          </a:xfrm>
          <a:prstGeom prst="rect">
            <a:avLst/>
          </a:prstGeom>
          <a:solidFill>
            <a:srgbClr val="F3D6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C302B0-416A-413B-B062-CB7699283E5E}"/>
              </a:ext>
            </a:extLst>
          </p:cNvPr>
          <p:cNvSpPr txBox="1"/>
          <p:nvPr/>
        </p:nvSpPr>
        <p:spPr>
          <a:xfrm>
            <a:off x="1289904" y="3458333"/>
            <a:ext cx="2933059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磁吸充电电池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05F799-C610-4F6C-A4E2-8E507FA94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17" y="1536197"/>
            <a:ext cx="3097123" cy="1742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0038AB4-58BA-458C-8CE8-ADCFCEF625E5}"/>
              </a:ext>
            </a:extLst>
          </p:cNvPr>
          <p:cNvSpPr txBox="1"/>
          <p:nvPr/>
        </p:nvSpPr>
        <p:spPr>
          <a:xfrm>
            <a:off x="1459643" y="4365565"/>
            <a:ext cx="2626844" cy="144077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全新磁吸配件生态系统，连接简单、一贴即合，无线充电也更快捷。各种组合随心配，各式风格都能搭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908A081B-CF5C-4451-9DBC-A7A80E24DE5A}"/>
              </a:ext>
            </a:extLst>
          </p:cNvPr>
          <p:cNvSpPr/>
          <p:nvPr/>
        </p:nvSpPr>
        <p:spPr>
          <a:xfrm>
            <a:off x="4547441" y="3385008"/>
            <a:ext cx="3097117" cy="289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25AA2AA-A284-40B1-9815-1208256D4439}"/>
              </a:ext>
            </a:extLst>
          </p:cNvPr>
          <p:cNvCxnSpPr/>
          <p:nvPr/>
        </p:nvCxnSpPr>
        <p:spPr>
          <a:xfrm>
            <a:off x="4547441" y="6208703"/>
            <a:ext cx="3097123" cy="0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365B4186-F15A-4FD2-8EA4-27E231C0F71B}"/>
              </a:ext>
            </a:extLst>
          </p:cNvPr>
          <p:cNvSpPr/>
          <p:nvPr/>
        </p:nvSpPr>
        <p:spPr>
          <a:xfrm>
            <a:off x="4547437" y="3385009"/>
            <a:ext cx="3097117" cy="578198"/>
          </a:xfrm>
          <a:prstGeom prst="rect">
            <a:avLst/>
          </a:prstGeom>
          <a:solidFill>
            <a:srgbClr val="7715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375D3DE-A878-4ECD-B768-11AAE7825520}"/>
              </a:ext>
            </a:extLst>
          </p:cNvPr>
          <p:cNvSpPr txBox="1"/>
          <p:nvPr/>
        </p:nvSpPr>
        <p:spPr>
          <a:xfrm>
            <a:off x="4612213" y="3456213"/>
            <a:ext cx="2933059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外置键盘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E97E100E-C964-4F4C-BC0E-707A52E665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437" y="1536197"/>
            <a:ext cx="3097123" cy="17421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543DD94E-D666-4799-83C5-126B0194C7F0}"/>
              </a:ext>
            </a:extLst>
          </p:cNvPr>
          <p:cNvSpPr txBox="1"/>
          <p:nvPr/>
        </p:nvSpPr>
        <p:spPr>
          <a:xfrm>
            <a:off x="4783193" y="4365565"/>
            <a:ext cx="2626844" cy="144077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平板电脑绝妙搭档。打字的感觉特别赞，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USB‑C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端口能进行直通充电，另外还可为设备提供前后双面保护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17FA2F06-D81C-430A-9C4F-7C0712A3AC93}"/>
              </a:ext>
            </a:extLst>
          </p:cNvPr>
          <p:cNvSpPr/>
          <p:nvPr/>
        </p:nvSpPr>
        <p:spPr>
          <a:xfrm>
            <a:off x="7869761" y="3385008"/>
            <a:ext cx="3097117" cy="2895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4279F11-43B2-4B3D-9749-693A66679915}"/>
              </a:ext>
            </a:extLst>
          </p:cNvPr>
          <p:cNvCxnSpPr/>
          <p:nvPr/>
        </p:nvCxnSpPr>
        <p:spPr>
          <a:xfrm>
            <a:off x="7869761" y="6208703"/>
            <a:ext cx="3097123" cy="0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1143C8E6-D0B2-45B4-8CD5-0E05C6570BA1}"/>
              </a:ext>
            </a:extLst>
          </p:cNvPr>
          <p:cNvSpPr/>
          <p:nvPr/>
        </p:nvSpPr>
        <p:spPr>
          <a:xfrm>
            <a:off x="7869757" y="3385009"/>
            <a:ext cx="3097117" cy="578198"/>
          </a:xfrm>
          <a:prstGeom prst="rect">
            <a:avLst/>
          </a:prstGeom>
          <a:solidFill>
            <a:srgbClr val="F3D6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7393EAF-48D6-40AD-8330-5AC64A55D4FF}"/>
              </a:ext>
            </a:extLst>
          </p:cNvPr>
          <p:cNvSpPr txBox="1"/>
          <p:nvPr/>
        </p:nvSpPr>
        <p:spPr>
          <a:xfrm>
            <a:off x="7934533" y="3456213"/>
            <a:ext cx="2933059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蓝牙耳机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ECB6A4B3-93A4-45DF-9AE0-D0F92810CC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9757" y="1536197"/>
            <a:ext cx="3097117" cy="1742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93" name="文本框 92">
            <a:extLst>
              <a:ext uri="{FF2B5EF4-FFF2-40B4-BE49-F238E27FC236}">
                <a16:creationId xmlns:a16="http://schemas.microsoft.com/office/drawing/2014/main" id="{6AC8B62A-7AF5-48DA-9E04-90E8FE166DA4}"/>
              </a:ext>
            </a:extLst>
          </p:cNvPr>
          <p:cNvSpPr txBox="1"/>
          <p:nvPr/>
        </p:nvSpPr>
        <p:spPr>
          <a:xfrm>
            <a:off x="8105513" y="4365565"/>
            <a:ext cx="2626844" cy="144077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主动降噪功能，让一切入耳更沉浸；带来通透模式，让周围的环境声可以被听到；还可选耳塞尺寸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44CB889-0E55-421F-B2E7-EAE36C85C342}"/>
              </a:ext>
            </a:extLst>
          </p:cNvPr>
          <p:cNvGrpSpPr/>
          <p:nvPr/>
        </p:nvGrpSpPr>
        <p:grpSpPr>
          <a:xfrm>
            <a:off x="368300" y="384645"/>
            <a:ext cx="887744" cy="505306"/>
            <a:chOff x="4649788" y="357188"/>
            <a:chExt cx="5092700" cy="2898775"/>
          </a:xfrm>
          <a:solidFill>
            <a:srgbClr val="77150F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D288D2F-DE50-40E0-8AF4-23B95836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4EF91F6-7298-4883-93D7-CA1D8266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E77E6DD-C4CD-4A51-8A6A-4052B542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500313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D0882CA-B337-4C00-B64A-B0C97282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6222520-9D3C-4417-94DB-801CCE1FF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D4B7B10-1C11-415A-A1E4-E9F61735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748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846F733-2865-4FAA-A3C7-B427517C0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37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52C8BFF-119D-4784-8F47-3A114B09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4E1C499-599F-4CC3-88DA-4F9342D3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146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E3CCA436-9799-43FA-B675-E8125A9E2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2436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7940C1C-2E9D-4787-9782-865E20C61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38" y="357188"/>
              <a:ext cx="4589463" cy="2898775"/>
            </a:xfrm>
            <a:custGeom>
              <a:avLst/>
              <a:gdLst>
                <a:gd name="T0" fmla="*/ 95 w 146"/>
                <a:gd name="T1" fmla="*/ 72 h 92"/>
                <a:gd name="T2" fmla="*/ 89 w 146"/>
                <a:gd name="T3" fmla="*/ 74 h 92"/>
                <a:gd name="T4" fmla="*/ 96 w 146"/>
                <a:gd name="T5" fmla="*/ 64 h 92"/>
                <a:gd name="T6" fmla="*/ 81 w 146"/>
                <a:gd name="T7" fmla="*/ 71 h 92"/>
                <a:gd name="T8" fmla="*/ 65 w 146"/>
                <a:gd name="T9" fmla="*/ 57 h 92"/>
                <a:gd name="T10" fmla="*/ 63 w 146"/>
                <a:gd name="T11" fmla="*/ 38 h 92"/>
                <a:gd name="T12" fmla="*/ 82 w 146"/>
                <a:gd name="T13" fmla="*/ 50 h 92"/>
                <a:gd name="T14" fmla="*/ 95 w 146"/>
                <a:gd name="T15" fmla="*/ 43 h 92"/>
                <a:gd name="T16" fmla="*/ 107 w 146"/>
                <a:gd name="T17" fmla="*/ 33 h 92"/>
                <a:gd name="T18" fmla="*/ 111 w 146"/>
                <a:gd name="T19" fmla="*/ 34 h 92"/>
                <a:gd name="T20" fmla="*/ 138 w 146"/>
                <a:gd name="T21" fmla="*/ 18 h 92"/>
                <a:gd name="T22" fmla="*/ 135 w 146"/>
                <a:gd name="T23" fmla="*/ 16 h 92"/>
                <a:gd name="T24" fmla="*/ 116 w 146"/>
                <a:gd name="T25" fmla="*/ 17 h 92"/>
                <a:gd name="T26" fmla="*/ 102 w 146"/>
                <a:gd name="T27" fmla="*/ 30 h 92"/>
                <a:gd name="T28" fmla="*/ 90 w 146"/>
                <a:gd name="T29" fmla="*/ 26 h 92"/>
                <a:gd name="T30" fmla="*/ 84 w 146"/>
                <a:gd name="T31" fmla="*/ 20 h 92"/>
                <a:gd name="T32" fmla="*/ 99 w 146"/>
                <a:gd name="T33" fmla="*/ 13 h 92"/>
                <a:gd name="T34" fmla="*/ 76 w 146"/>
                <a:gd name="T35" fmla="*/ 7 h 92"/>
                <a:gd name="T36" fmla="*/ 44 w 146"/>
                <a:gd name="T37" fmla="*/ 0 h 92"/>
                <a:gd name="T38" fmla="*/ 13 w 146"/>
                <a:gd name="T39" fmla="*/ 25 h 92"/>
                <a:gd name="T40" fmla="*/ 2 w 146"/>
                <a:gd name="T41" fmla="*/ 55 h 92"/>
                <a:gd name="T42" fmla="*/ 2 w 146"/>
                <a:gd name="T43" fmla="*/ 71 h 92"/>
                <a:gd name="T44" fmla="*/ 3 w 146"/>
                <a:gd name="T45" fmla="*/ 61 h 92"/>
                <a:gd name="T46" fmla="*/ 10 w 146"/>
                <a:gd name="T47" fmla="*/ 76 h 92"/>
                <a:gd name="T48" fmla="*/ 18 w 146"/>
                <a:gd name="T49" fmla="*/ 79 h 92"/>
                <a:gd name="T50" fmla="*/ 49 w 146"/>
                <a:gd name="T51" fmla="*/ 88 h 92"/>
                <a:gd name="T52" fmla="*/ 58 w 146"/>
                <a:gd name="T53" fmla="*/ 84 h 92"/>
                <a:gd name="T54" fmla="*/ 86 w 146"/>
                <a:gd name="T55" fmla="*/ 80 h 92"/>
                <a:gd name="T56" fmla="*/ 97 w 146"/>
                <a:gd name="T57" fmla="*/ 75 h 92"/>
                <a:gd name="T58" fmla="*/ 140 w 146"/>
                <a:gd name="T59" fmla="*/ 19 h 92"/>
                <a:gd name="T60" fmla="*/ 124 w 146"/>
                <a:gd name="T61" fmla="*/ 18 h 92"/>
                <a:gd name="T62" fmla="*/ 126 w 146"/>
                <a:gd name="T63" fmla="*/ 15 h 92"/>
                <a:gd name="T64" fmla="*/ 127 w 146"/>
                <a:gd name="T65" fmla="*/ 15 h 92"/>
                <a:gd name="T66" fmla="*/ 113 w 146"/>
                <a:gd name="T67" fmla="*/ 26 h 92"/>
                <a:gd name="T68" fmla="*/ 109 w 146"/>
                <a:gd name="T69" fmla="*/ 33 h 92"/>
                <a:gd name="T70" fmla="*/ 106 w 146"/>
                <a:gd name="T71" fmla="*/ 31 h 92"/>
                <a:gd name="T72" fmla="*/ 104 w 146"/>
                <a:gd name="T73" fmla="*/ 33 h 92"/>
                <a:gd name="T74" fmla="*/ 95 w 146"/>
                <a:gd name="T75" fmla="*/ 43 h 92"/>
                <a:gd name="T76" fmla="*/ 99 w 146"/>
                <a:gd name="T77" fmla="*/ 39 h 92"/>
                <a:gd name="T78" fmla="*/ 93 w 146"/>
                <a:gd name="T79" fmla="*/ 39 h 92"/>
                <a:gd name="T80" fmla="*/ 95 w 146"/>
                <a:gd name="T81" fmla="*/ 37 h 92"/>
                <a:gd name="T82" fmla="*/ 72 w 146"/>
                <a:gd name="T83" fmla="*/ 22 h 92"/>
                <a:gd name="T84" fmla="*/ 6 w 146"/>
                <a:gd name="T85" fmla="*/ 73 h 92"/>
                <a:gd name="T86" fmla="*/ 15 w 146"/>
                <a:gd name="T87" fmla="*/ 76 h 92"/>
                <a:gd name="T88" fmla="*/ 20 w 146"/>
                <a:gd name="T89" fmla="*/ 78 h 92"/>
                <a:gd name="T90" fmla="*/ 48 w 146"/>
                <a:gd name="T91" fmla="*/ 89 h 92"/>
                <a:gd name="T92" fmla="*/ 20 w 146"/>
                <a:gd name="T93" fmla="*/ 69 h 92"/>
                <a:gd name="T94" fmla="*/ 15 w 146"/>
                <a:gd name="T95" fmla="*/ 72 h 92"/>
                <a:gd name="T96" fmla="*/ 13 w 146"/>
                <a:gd name="T97" fmla="*/ 72 h 92"/>
                <a:gd name="T98" fmla="*/ 9 w 146"/>
                <a:gd name="T99" fmla="*/ 68 h 92"/>
                <a:gd name="T100" fmla="*/ 11 w 146"/>
                <a:gd name="T101" fmla="*/ 61 h 92"/>
                <a:gd name="T102" fmla="*/ 32 w 146"/>
                <a:gd name="T103" fmla="*/ 23 h 92"/>
                <a:gd name="T104" fmla="*/ 43 w 146"/>
                <a:gd name="T105" fmla="*/ 22 h 92"/>
                <a:gd name="T106" fmla="*/ 41 w 146"/>
                <a:gd name="T107" fmla="*/ 33 h 92"/>
                <a:gd name="T108" fmla="*/ 43 w 146"/>
                <a:gd name="T109" fmla="*/ 60 h 92"/>
                <a:gd name="T110" fmla="*/ 54 w 146"/>
                <a:gd name="T111" fmla="*/ 76 h 92"/>
                <a:gd name="T112" fmla="*/ 60 w 146"/>
                <a:gd name="T113" fmla="*/ 78 h 92"/>
                <a:gd name="T114" fmla="*/ 87 w 146"/>
                <a:gd name="T115" fmla="*/ 69 h 92"/>
                <a:gd name="T116" fmla="*/ 83 w 146"/>
                <a:gd name="T117" fmla="*/ 76 h 92"/>
                <a:gd name="T118" fmla="*/ 81 w 146"/>
                <a:gd name="T119" fmla="*/ 72 h 92"/>
                <a:gd name="T120" fmla="*/ 88 w 146"/>
                <a:gd name="T121" fmla="*/ 75 h 92"/>
                <a:gd name="T122" fmla="*/ 84 w 146"/>
                <a:gd name="T123" fmla="*/ 77 h 92"/>
                <a:gd name="T124" fmla="*/ 99 w 146"/>
                <a:gd name="T12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92">
                  <a:moveTo>
                    <a:pt x="100" y="73"/>
                  </a:move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3"/>
                    <a:pt x="98" y="73"/>
                  </a:cubicBezTo>
                  <a:cubicBezTo>
                    <a:pt x="98" y="72"/>
                    <a:pt x="98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1"/>
                    <a:pt x="98" y="72"/>
                    <a:pt x="98" y="72"/>
                  </a:cubicBezTo>
                  <a:cubicBezTo>
                    <a:pt x="97" y="71"/>
                    <a:pt x="97" y="72"/>
                    <a:pt x="97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5" y="73"/>
                    <a:pt x="95" y="73"/>
                  </a:cubicBezTo>
                  <a:cubicBezTo>
                    <a:pt x="94" y="75"/>
                    <a:pt x="92" y="75"/>
                    <a:pt x="90" y="77"/>
                  </a:cubicBezTo>
                  <a:cubicBezTo>
                    <a:pt x="90" y="76"/>
                    <a:pt x="89" y="77"/>
                    <a:pt x="89" y="76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5"/>
                    <a:pt x="92" y="75"/>
                    <a:pt x="92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3"/>
                    <a:pt x="94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5" y="71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9" y="67"/>
                    <a:pt x="98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7"/>
                    <a:pt x="96" y="67"/>
                    <a:pt x="97" y="67"/>
                  </a:cubicBezTo>
                  <a:cubicBezTo>
                    <a:pt x="97" y="67"/>
                    <a:pt x="97" y="68"/>
                    <a:pt x="97" y="68"/>
                  </a:cubicBezTo>
                  <a:cubicBezTo>
                    <a:pt x="97" y="68"/>
                    <a:pt x="97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0"/>
                    <a:pt x="93" y="71"/>
                    <a:pt x="92" y="73"/>
                  </a:cubicBezTo>
                  <a:cubicBezTo>
                    <a:pt x="91" y="73"/>
                    <a:pt x="90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9" y="72"/>
                    <a:pt x="92" y="73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9"/>
                    <a:pt x="94" y="69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5" y="66"/>
                  </a:cubicBezTo>
                  <a:cubicBezTo>
                    <a:pt x="95" y="65"/>
                    <a:pt x="95" y="67"/>
                    <a:pt x="94" y="66"/>
                  </a:cubicBezTo>
                  <a:cubicBezTo>
                    <a:pt x="95" y="65"/>
                    <a:pt x="95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5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8"/>
                    <a:pt x="90" y="67"/>
                  </a:cubicBezTo>
                  <a:cubicBezTo>
                    <a:pt x="91" y="67"/>
                    <a:pt x="91" y="67"/>
                    <a:pt x="91" y="66"/>
                  </a:cubicBezTo>
                  <a:cubicBezTo>
                    <a:pt x="90" y="66"/>
                    <a:pt x="91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70"/>
                    <a:pt x="89" y="68"/>
                    <a:pt x="89" y="68"/>
                  </a:cubicBezTo>
                  <a:cubicBezTo>
                    <a:pt x="89" y="67"/>
                    <a:pt x="89" y="67"/>
                    <a:pt x="89" y="66"/>
                  </a:cubicBezTo>
                  <a:cubicBezTo>
                    <a:pt x="88" y="67"/>
                    <a:pt x="88" y="67"/>
                    <a:pt x="88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6" y="69"/>
                    <a:pt x="85" y="70"/>
                    <a:pt x="84" y="71"/>
                  </a:cubicBezTo>
                  <a:cubicBezTo>
                    <a:pt x="83" y="70"/>
                    <a:pt x="82" y="72"/>
                    <a:pt x="81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0" y="72"/>
                  </a:cubicBezTo>
                  <a:cubicBezTo>
                    <a:pt x="79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3" y="73"/>
                    <a:pt x="67" y="74"/>
                    <a:pt x="62" y="73"/>
                  </a:cubicBezTo>
                  <a:cubicBezTo>
                    <a:pt x="62" y="72"/>
                    <a:pt x="61" y="71"/>
                    <a:pt x="62" y="71"/>
                  </a:cubicBezTo>
                  <a:cubicBezTo>
                    <a:pt x="61" y="71"/>
                    <a:pt x="62" y="72"/>
                    <a:pt x="61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0"/>
                    <a:pt x="65" y="72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7" y="69"/>
                    <a:pt x="67" y="67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4"/>
                    <a:pt x="69" y="64"/>
                    <a:pt x="69" y="62"/>
                  </a:cubicBezTo>
                  <a:cubicBezTo>
                    <a:pt x="68" y="63"/>
                    <a:pt x="69" y="61"/>
                    <a:pt x="68" y="61"/>
                  </a:cubicBezTo>
                  <a:cubicBezTo>
                    <a:pt x="67" y="60"/>
                    <a:pt x="67" y="57"/>
                    <a:pt x="65" y="57"/>
                  </a:cubicBezTo>
                  <a:cubicBezTo>
                    <a:pt x="63" y="54"/>
                    <a:pt x="59" y="53"/>
                    <a:pt x="55" y="51"/>
                  </a:cubicBezTo>
                  <a:cubicBezTo>
                    <a:pt x="53" y="51"/>
                    <a:pt x="52" y="50"/>
                    <a:pt x="50" y="50"/>
                  </a:cubicBezTo>
                  <a:cubicBezTo>
                    <a:pt x="49" y="47"/>
                    <a:pt x="48" y="43"/>
                    <a:pt x="45" y="42"/>
                  </a:cubicBezTo>
                  <a:cubicBezTo>
                    <a:pt x="46" y="42"/>
                    <a:pt x="47" y="43"/>
                    <a:pt x="48" y="42"/>
                  </a:cubicBezTo>
                  <a:cubicBezTo>
                    <a:pt x="48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1"/>
                    <a:pt x="53" y="39"/>
                    <a:pt x="54" y="40"/>
                  </a:cubicBezTo>
                  <a:cubicBezTo>
                    <a:pt x="53" y="42"/>
                    <a:pt x="53" y="44"/>
                    <a:pt x="53" y="46"/>
                  </a:cubicBezTo>
                  <a:cubicBezTo>
                    <a:pt x="54" y="45"/>
                    <a:pt x="54" y="44"/>
                    <a:pt x="54" y="43"/>
                  </a:cubicBezTo>
                  <a:cubicBezTo>
                    <a:pt x="55" y="44"/>
                    <a:pt x="53" y="46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6" y="46"/>
                    <a:pt x="57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8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5"/>
                    <a:pt x="61" y="41"/>
                    <a:pt x="63" y="38"/>
                  </a:cubicBezTo>
                  <a:cubicBezTo>
                    <a:pt x="65" y="34"/>
                    <a:pt x="69" y="31"/>
                    <a:pt x="75" y="32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9" y="33"/>
                    <a:pt x="80" y="34"/>
                    <a:pt x="81" y="34"/>
                  </a:cubicBezTo>
                  <a:cubicBezTo>
                    <a:pt x="82" y="36"/>
                    <a:pt x="83" y="39"/>
                    <a:pt x="83" y="42"/>
                  </a:cubicBezTo>
                  <a:cubicBezTo>
                    <a:pt x="80" y="42"/>
                    <a:pt x="78" y="42"/>
                    <a:pt x="76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4"/>
                  </a:cubicBezTo>
                  <a:cubicBezTo>
                    <a:pt x="76" y="44"/>
                    <a:pt x="76" y="44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77" y="46"/>
                    <a:pt x="78" y="47"/>
                    <a:pt x="77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9"/>
                    <a:pt x="81" y="48"/>
                    <a:pt x="82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50"/>
                    <a:pt x="81" y="50"/>
                    <a:pt x="82" y="50"/>
                  </a:cubicBezTo>
                  <a:cubicBezTo>
                    <a:pt x="81" y="50"/>
                    <a:pt x="80" y="50"/>
                    <a:pt x="78" y="50"/>
                  </a:cubicBezTo>
                  <a:cubicBezTo>
                    <a:pt x="82" y="50"/>
                    <a:pt x="86" y="51"/>
                    <a:pt x="90" y="51"/>
                  </a:cubicBezTo>
                  <a:cubicBezTo>
                    <a:pt x="92" y="50"/>
                    <a:pt x="94" y="50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7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6" y="44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4" y="46"/>
                    <a:pt x="94" y="46"/>
                    <a:pt x="93" y="45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2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9" y="41"/>
                    <a:pt x="100" y="40"/>
                    <a:pt x="101" y="40"/>
                  </a:cubicBezTo>
                  <a:cubicBezTo>
                    <a:pt x="103" y="39"/>
                    <a:pt x="103" y="39"/>
                    <a:pt x="103" y="37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7"/>
                    <a:pt x="103" y="37"/>
                    <a:pt x="104" y="37"/>
                  </a:cubicBezTo>
                  <a:cubicBezTo>
                    <a:pt x="103" y="35"/>
                    <a:pt x="105" y="34"/>
                    <a:pt x="105" y="33"/>
                  </a:cubicBezTo>
                  <a:cubicBezTo>
                    <a:pt x="107" y="34"/>
                    <a:pt x="104" y="34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9" y="3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5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6"/>
                    <a:pt x="109" y="37"/>
                    <a:pt x="109" y="36"/>
                  </a:cubicBezTo>
                  <a:cubicBezTo>
                    <a:pt x="109" y="35"/>
                    <a:pt x="111" y="36"/>
                    <a:pt x="111" y="34"/>
                  </a:cubicBezTo>
                  <a:cubicBezTo>
                    <a:pt x="114" y="31"/>
                    <a:pt x="118" y="30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7" y="23"/>
                    <a:pt x="135" y="21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4" y="22"/>
                  </a:cubicBezTo>
                  <a:cubicBezTo>
                    <a:pt x="143" y="22"/>
                    <a:pt x="143" y="21"/>
                    <a:pt x="142" y="21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3" y="21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19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1" y="20"/>
                    <a:pt x="141" y="20"/>
                  </a:cubicBezTo>
                  <a:cubicBezTo>
                    <a:pt x="140" y="20"/>
                    <a:pt x="140" y="18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7"/>
                    <a:pt x="138" y="17"/>
                    <a:pt x="138" y="16"/>
                  </a:cubicBezTo>
                  <a:cubicBezTo>
                    <a:pt x="139" y="17"/>
                    <a:pt x="139" y="16"/>
                    <a:pt x="140" y="17"/>
                  </a:cubicBezTo>
                  <a:cubicBezTo>
                    <a:pt x="140" y="16"/>
                    <a:pt x="141" y="17"/>
                    <a:pt x="141" y="16"/>
                  </a:cubicBez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7" y="16"/>
                    <a:pt x="137" y="16"/>
                  </a:cubicBezTo>
                  <a:cubicBezTo>
                    <a:pt x="137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6"/>
                    <a:pt x="134" y="16"/>
                    <a:pt x="136" y="17"/>
                  </a:cubicBezTo>
                  <a:cubicBezTo>
                    <a:pt x="135" y="17"/>
                    <a:pt x="135" y="17"/>
                    <a:pt x="134" y="17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6"/>
                    <a:pt x="133" y="15"/>
                    <a:pt x="132" y="15"/>
                  </a:cubicBezTo>
                  <a:cubicBezTo>
                    <a:pt x="133" y="14"/>
                    <a:pt x="133" y="15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4"/>
                    <a:pt x="131" y="13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29" y="13"/>
                    <a:pt x="129" y="14"/>
                  </a:cubicBezTo>
                  <a:cubicBezTo>
                    <a:pt x="128" y="13"/>
                    <a:pt x="128" y="15"/>
                    <a:pt x="126" y="14"/>
                  </a:cubicBezTo>
                  <a:cubicBezTo>
                    <a:pt x="125" y="15"/>
                    <a:pt x="124" y="14"/>
                    <a:pt x="122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1" y="16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16"/>
                    <a:pt x="120" y="16"/>
                    <a:pt x="120" y="15"/>
                  </a:cubicBezTo>
                  <a:cubicBezTo>
                    <a:pt x="118" y="16"/>
                    <a:pt x="117" y="16"/>
                    <a:pt x="116" y="17"/>
                  </a:cubicBezTo>
                  <a:cubicBezTo>
                    <a:pt x="113" y="18"/>
                    <a:pt x="110" y="20"/>
                    <a:pt x="108" y="22"/>
                  </a:cubicBezTo>
                  <a:cubicBezTo>
                    <a:pt x="106" y="23"/>
                    <a:pt x="106" y="24"/>
                    <a:pt x="105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4" y="26"/>
                    <a:pt x="102" y="27"/>
                    <a:pt x="101" y="28"/>
                  </a:cubicBezTo>
                  <a:cubicBezTo>
                    <a:pt x="101" y="29"/>
                    <a:pt x="100" y="30"/>
                    <a:pt x="100" y="3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1" y="29"/>
                    <a:pt x="102" y="29"/>
                    <a:pt x="102" y="30"/>
                  </a:cubicBezTo>
                  <a:cubicBezTo>
                    <a:pt x="102" y="30"/>
                    <a:pt x="102" y="30"/>
                    <a:pt x="101" y="30"/>
                  </a:cubicBezTo>
                  <a:cubicBezTo>
                    <a:pt x="102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1"/>
                    <a:pt x="102" y="30"/>
                  </a:cubicBezTo>
                  <a:cubicBezTo>
                    <a:pt x="103" y="30"/>
                    <a:pt x="104" y="29"/>
                    <a:pt x="105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3"/>
                    <a:pt x="101" y="33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3"/>
                    <a:pt x="100" y="33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1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7" y="34"/>
                    <a:pt x="93" y="36"/>
                    <a:pt x="91" y="38"/>
                  </a:cubicBezTo>
                  <a:cubicBezTo>
                    <a:pt x="90" y="37"/>
                    <a:pt x="91" y="35"/>
                    <a:pt x="90" y="34"/>
                  </a:cubicBezTo>
                  <a:cubicBezTo>
                    <a:pt x="88" y="32"/>
                    <a:pt x="86" y="30"/>
                    <a:pt x="85" y="28"/>
                  </a:cubicBezTo>
                  <a:cubicBezTo>
                    <a:pt x="84" y="27"/>
                    <a:pt x="82" y="27"/>
                    <a:pt x="83" y="26"/>
                  </a:cubicBezTo>
                  <a:cubicBezTo>
                    <a:pt x="86" y="25"/>
                    <a:pt x="88" y="26"/>
                    <a:pt x="90" y="26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2" y="25"/>
                    <a:pt x="92" y="26"/>
                    <a:pt x="92" y="26"/>
                  </a:cubicBezTo>
                  <a:cubicBezTo>
                    <a:pt x="92" y="26"/>
                    <a:pt x="93" y="26"/>
                    <a:pt x="93" y="26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7" y="26"/>
                    <a:pt x="97" y="27"/>
                    <a:pt x="98" y="27"/>
                  </a:cubicBezTo>
                  <a:cubicBezTo>
                    <a:pt x="99" y="26"/>
                    <a:pt x="97" y="26"/>
                    <a:pt x="96" y="25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3"/>
                    <a:pt x="94" y="23"/>
                    <a:pt x="95" y="23"/>
                  </a:cubicBezTo>
                  <a:cubicBezTo>
                    <a:pt x="94" y="23"/>
                    <a:pt x="93" y="22"/>
                    <a:pt x="93" y="22"/>
                  </a:cubicBezTo>
                  <a:cubicBezTo>
                    <a:pt x="90" y="21"/>
                    <a:pt x="88" y="22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0"/>
                    <a:pt x="85" y="21"/>
                  </a:cubicBezTo>
                  <a:cubicBezTo>
                    <a:pt x="86" y="20"/>
                    <a:pt x="84" y="20"/>
                    <a:pt x="85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2" y="20"/>
                    <a:pt x="80" y="19"/>
                    <a:pt x="79" y="20"/>
                  </a:cubicBezTo>
                  <a:cubicBezTo>
                    <a:pt x="77" y="21"/>
                    <a:pt x="75" y="21"/>
                    <a:pt x="73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2" y="22"/>
                    <a:pt x="71" y="22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4"/>
                    <a:pt x="68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2" y="17"/>
                    <a:pt x="77" y="12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8" y="13"/>
                    <a:pt x="90" y="12"/>
                  </a:cubicBezTo>
                  <a:cubicBezTo>
                    <a:pt x="90" y="13"/>
                    <a:pt x="92" y="12"/>
                    <a:pt x="9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2"/>
                    <a:pt x="96" y="13"/>
                    <a:pt x="96" y="12"/>
                  </a:cubicBezTo>
                  <a:cubicBezTo>
                    <a:pt x="96" y="12"/>
                    <a:pt x="96" y="13"/>
                    <a:pt x="97" y="13"/>
                  </a:cubicBezTo>
                  <a:cubicBezTo>
                    <a:pt x="97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2"/>
                    <a:pt x="100" y="13"/>
                    <a:pt x="100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2" y="13"/>
                    <a:pt x="104" y="13"/>
                  </a:cubicBezTo>
                  <a:cubicBezTo>
                    <a:pt x="101" y="12"/>
                    <a:pt x="99" y="11"/>
                    <a:pt x="97" y="11"/>
                  </a:cubicBezTo>
                  <a:cubicBezTo>
                    <a:pt x="97" y="11"/>
                    <a:pt x="97" y="11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9"/>
                    <a:pt x="93" y="10"/>
                    <a:pt x="9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7"/>
                    <a:pt x="80" y="8"/>
                    <a:pt x="80" y="7"/>
                  </a:cubicBezTo>
                  <a:cubicBezTo>
                    <a:pt x="80" y="7"/>
                    <a:pt x="79" y="6"/>
                    <a:pt x="79" y="7"/>
                  </a:cubicBez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8"/>
                    <a:pt x="77" y="8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8"/>
                    <a:pt x="75" y="7"/>
                  </a:cubicBezTo>
                  <a:cubicBezTo>
                    <a:pt x="74" y="8"/>
                    <a:pt x="73" y="7"/>
                    <a:pt x="73" y="8"/>
                  </a:cubicBezTo>
                  <a:cubicBezTo>
                    <a:pt x="71" y="7"/>
                    <a:pt x="70" y="9"/>
                    <a:pt x="69" y="8"/>
                  </a:cubicBezTo>
                  <a:cubicBezTo>
                    <a:pt x="68" y="9"/>
                    <a:pt x="66" y="10"/>
                    <a:pt x="66" y="10"/>
                  </a:cubicBezTo>
                  <a:cubicBezTo>
                    <a:pt x="64" y="10"/>
                    <a:pt x="63" y="12"/>
                    <a:pt x="61" y="12"/>
                  </a:cubicBezTo>
                  <a:cubicBezTo>
                    <a:pt x="61" y="12"/>
                    <a:pt x="63" y="11"/>
                    <a:pt x="63" y="10"/>
                  </a:cubicBezTo>
                  <a:cubicBezTo>
                    <a:pt x="62" y="11"/>
                    <a:pt x="62" y="12"/>
                    <a:pt x="61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9" y="12"/>
                    <a:pt x="59" y="11"/>
                    <a:pt x="59" y="10"/>
                  </a:cubicBezTo>
                  <a:cubicBezTo>
                    <a:pt x="58" y="9"/>
                    <a:pt x="58" y="6"/>
                    <a:pt x="56" y="5"/>
                  </a:cubicBezTo>
                  <a:cubicBezTo>
                    <a:pt x="55" y="1"/>
                    <a:pt x="52" y="2"/>
                    <a:pt x="4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39" y="1"/>
                    <a:pt x="35" y="1"/>
                    <a:pt x="32" y="4"/>
                  </a:cubicBezTo>
                  <a:cubicBezTo>
                    <a:pt x="28" y="6"/>
                    <a:pt x="28" y="10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3" y="16"/>
                    <a:pt x="20" y="16"/>
                    <a:pt x="18" y="18"/>
                  </a:cubicBezTo>
                  <a:cubicBezTo>
                    <a:pt x="16" y="18"/>
                    <a:pt x="16" y="21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4" y="22"/>
                    <a:pt x="14" y="24"/>
                    <a:pt x="14" y="25"/>
                  </a:cubicBezTo>
                  <a:cubicBezTo>
                    <a:pt x="13" y="25"/>
                    <a:pt x="13" y="24"/>
                    <a:pt x="13" y="25"/>
                  </a:cubicBezTo>
                  <a:cubicBezTo>
                    <a:pt x="13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3" y="27"/>
                    <a:pt x="12" y="27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3"/>
                    <a:pt x="14" y="36"/>
                    <a:pt x="17" y="38"/>
                  </a:cubicBezTo>
                  <a:cubicBezTo>
                    <a:pt x="15" y="38"/>
                    <a:pt x="13" y="39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4" y="43"/>
                    <a:pt x="6" y="51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2" y="57"/>
                    <a:pt x="2" y="59"/>
                    <a:pt x="2" y="60"/>
                  </a:cubicBezTo>
                  <a:cubicBezTo>
                    <a:pt x="2" y="62"/>
                    <a:pt x="2" y="63"/>
                    <a:pt x="2" y="65"/>
                  </a:cubicBezTo>
                  <a:cubicBezTo>
                    <a:pt x="2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5"/>
                    <a:pt x="1" y="63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3"/>
                    <a:pt x="2" y="45"/>
                    <a:pt x="9" y="39"/>
                  </a:cubicBezTo>
                  <a:cubicBezTo>
                    <a:pt x="10" y="39"/>
                    <a:pt x="12" y="38"/>
                    <a:pt x="12" y="37"/>
                  </a:cubicBezTo>
                  <a:cubicBezTo>
                    <a:pt x="7" y="38"/>
                    <a:pt x="5" y="42"/>
                    <a:pt x="3" y="45"/>
                  </a:cubicBezTo>
                  <a:cubicBezTo>
                    <a:pt x="2" y="48"/>
                    <a:pt x="1" y="51"/>
                    <a:pt x="1" y="53"/>
                  </a:cubicBezTo>
                  <a:cubicBezTo>
                    <a:pt x="0" y="53"/>
                    <a:pt x="1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0" y="62"/>
                    <a:pt x="0" y="66"/>
                  </a:cubicBezTo>
                  <a:cubicBezTo>
                    <a:pt x="1" y="66"/>
                    <a:pt x="2" y="67"/>
                    <a:pt x="1" y="67"/>
                  </a:cubicBezTo>
                  <a:cubicBezTo>
                    <a:pt x="2" y="68"/>
                    <a:pt x="0" y="68"/>
                    <a:pt x="1" y="69"/>
                  </a:cubicBezTo>
                  <a:cubicBezTo>
                    <a:pt x="1" y="69"/>
                    <a:pt x="2" y="70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2"/>
                    <a:pt x="3" y="75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6" y="78"/>
                    <a:pt x="5" y="78"/>
                  </a:cubicBezTo>
                  <a:cubicBezTo>
                    <a:pt x="7" y="78"/>
                    <a:pt x="6" y="78"/>
                    <a:pt x="7" y="79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5"/>
                    <a:pt x="4" y="74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1"/>
                    <a:pt x="3" y="68"/>
                    <a:pt x="2" y="65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5"/>
                    <a:pt x="2" y="63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0"/>
                    <a:pt x="3" y="61"/>
                    <a:pt x="3" y="61"/>
                  </a:cubicBezTo>
                  <a:cubicBezTo>
                    <a:pt x="3" y="61"/>
                    <a:pt x="2" y="60"/>
                    <a:pt x="3" y="59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4" y="63"/>
                    <a:pt x="3" y="67"/>
                    <a:pt x="4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5" y="68"/>
                    <a:pt x="5" y="68"/>
                  </a:cubicBezTo>
                  <a:cubicBezTo>
                    <a:pt x="5" y="69"/>
                    <a:pt x="5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70"/>
                    <a:pt x="5" y="70"/>
                  </a:cubicBezTo>
                  <a:cubicBezTo>
                    <a:pt x="6" y="71"/>
                    <a:pt x="5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9" y="76"/>
                    <a:pt x="9" y="76"/>
                  </a:cubicBezTo>
                  <a:cubicBezTo>
                    <a:pt x="9" y="77"/>
                    <a:pt x="10" y="76"/>
                    <a:pt x="10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8"/>
                    <a:pt x="11" y="78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4" y="79"/>
                    <a:pt x="16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8" y="78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1" y="78"/>
                    <a:pt x="20" y="79"/>
                  </a:cubicBezTo>
                  <a:cubicBezTo>
                    <a:pt x="20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7" y="79"/>
                    <a:pt x="17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9" y="79"/>
                    <a:pt x="19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0"/>
                  </a:cubicBezTo>
                  <a:cubicBezTo>
                    <a:pt x="22" y="80"/>
                    <a:pt x="22" y="82"/>
                    <a:pt x="23" y="83"/>
                  </a:cubicBezTo>
                  <a:cubicBezTo>
                    <a:pt x="28" y="88"/>
                    <a:pt x="34" y="91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2"/>
                    <a:pt x="42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4" y="91"/>
                    <a:pt x="43" y="90"/>
                    <a:pt x="4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48" y="89"/>
                    <a:pt x="49" y="89"/>
                    <a:pt x="49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1" y="87"/>
                    <a:pt x="51" y="90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8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5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5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5"/>
                    <a:pt x="58" y="84"/>
                    <a:pt x="58" y="84"/>
                  </a:cubicBezTo>
                  <a:cubicBezTo>
                    <a:pt x="58" y="83"/>
                    <a:pt x="58" y="83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2"/>
                    <a:pt x="60" y="82"/>
                    <a:pt x="60" y="81"/>
                  </a:cubicBezTo>
                  <a:cubicBezTo>
                    <a:pt x="60" y="81"/>
                    <a:pt x="59" y="82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2"/>
                    <a:pt x="58" y="83"/>
                  </a:cubicBezTo>
                  <a:cubicBezTo>
                    <a:pt x="57" y="82"/>
                    <a:pt x="58" y="81"/>
                    <a:pt x="58" y="81"/>
                  </a:cubicBezTo>
                  <a:cubicBezTo>
                    <a:pt x="58" y="81"/>
                    <a:pt x="58" y="83"/>
                    <a:pt x="57" y="82"/>
                  </a:cubicBezTo>
                  <a:cubicBezTo>
                    <a:pt x="57" y="81"/>
                    <a:pt x="58" y="80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5" y="81"/>
                    <a:pt x="70" y="81"/>
                    <a:pt x="76" y="82"/>
                  </a:cubicBezTo>
                  <a:cubicBezTo>
                    <a:pt x="79" y="81"/>
                    <a:pt x="84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79"/>
                    <a:pt x="88" y="78"/>
                    <a:pt x="87" y="78"/>
                  </a:cubicBezTo>
                  <a:cubicBezTo>
                    <a:pt x="88" y="78"/>
                    <a:pt x="88" y="77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6"/>
                    <a:pt x="97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9" y="74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lose/>
                  <a:moveTo>
                    <a:pt x="91" y="68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1" y="68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38" y="16"/>
                  </a:lnTo>
                  <a:close/>
                  <a:moveTo>
                    <a:pt x="139" y="18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8" y="19"/>
                    <a:pt x="137" y="18"/>
                  </a:cubicBezTo>
                  <a:lnTo>
                    <a:pt x="139" y="18"/>
                  </a:lnTo>
                  <a:close/>
                  <a:moveTo>
                    <a:pt x="110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35"/>
                    <a:pt x="110" y="35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lose/>
                  <a:moveTo>
                    <a:pt x="128" y="18"/>
                  </a:moveTo>
                  <a:cubicBezTo>
                    <a:pt x="128" y="18"/>
                    <a:pt x="128" y="18"/>
                    <a:pt x="128" y="18"/>
                  </a:cubicBezTo>
                  <a:cubicBezTo>
                    <a:pt x="126" y="18"/>
                    <a:pt x="126" y="19"/>
                    <a:pt x="124" y="18"/>
                  </a:cubicBezTo>
                  <a:cubicBezTo>
                    <a:pt x="126" y="18"/>
                    <a:pt x="126" y="17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30" y="17"/>
                    <a:pt x="130" y="17"/>
                    <a:pt x="130" y="17"/>
                  </a:cubicBezTo>
                  <a:lnTo>
                    <a:pt x="129" y="18"/>
                  </a:lnTo>
                  <a:close/>
                  <a:moveTo>
                    <a:pt x="131" y="16"/>
                  </a:moveTo>
                  <a:cubicBezTo>
                    <a:pt x="131" y="16"/>
                    <a:pt x="132" y="16"/>
                    <a:pt x="132" y="16"/>
                  </a:cubicBezTo>
                  <a:cubicBezTo>
                    <a:pt x="132" y="16"/>
                    <a:pt x="132" y="17"/>
                    <a:pt x="131" y="16"/>
                  </a:cubicBezTo>
                  <a:close/>
                  <a:moveTo>
                    <a:pt x="132" y="17"/>
                  </a:move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7"/>
                  </a:cubicBezTo>
                  <a:close/>
                  <a:moveTo>
                    <a:pt x="117" y="17"/>
                  </a:moveTo>
                  <a:cubicBezTo>
                    <a:pt x="118" y="18"/>
                    <a:pt x="120" y="16"/>
                    <a:pt x="121" y="16"/>
                  </a:cubicBezTo>
                  <a:cubicBezTo>
                    <a:pt x="123" y="15"/>
                    <a:pt x="125" y="14"/>
                    <a:pt x="126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5"/>
                    <a:pt x="130" y="15"/>
                  </a:cubicBezTo>
                  <a:cubicBezTo>
                    <a:pt x="130" y="15"/>
                    <a:pt x="131" y="14"/>
                    <a:pt x="131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5"/>
                    <a:pt x="131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6"/>
                    <a:pt x="124" y="15"/>
                    <a:pt x="123" y="16"/>
                  </a:cubicBezTo>
                  <a:cubicBezTo>
                    <a:pt x="121" y="16"/>
                    <a:pt x="119" y="17"/>
                    <a:pt x="116" y="18"/>
                  </a:cubicBezTo>
                  <a:lnTo>
                    <a:pt x="117" y="17"/>
                  </a:lnTo>
                  <a:close/>
                  <a:moveTo>
                    <a:pt x="117" y="25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7" y="25"/>
                  </a:lnTo>
                  <a:close/>
                  <a:moveTo>
                    <a:pt x="113" y="20"/>
                  </a:moveTo>
                  <a:cubicBezTo>
                    <a:pt x="113" y="19"/>
                    <a:pt x="112" y="19"/>
                    <a:pt x="113" y="19"/>
                  </a:cubicBezTo>
                  <a:cubicBezTo>
                    <a:pt x="114" y="20"/>
                    <a:pt x="115" y="18"/>
                    <a:pt x="116" y="18"/>
                  </a:cubicBezTo>
                  <a:cubicBezTo>
                    <a:pt x="115" y="18"/>
                    <a:pt x="113" y="19"/>
                    <a:pt x="113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20"/>
                    <a:pt x="113" y="20"/>
                    <a:pt x="113" y="20"/>
                  </a:cubicBezTo>
                  <a:close/>
                  <a:moveTo>
                    <a:pt x="113" y="25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3" y="28"/>
                    <a:pt x="113" y="28"/>
                    <a:pt x="113" y="28"/>
                  </a:cubicBezTo>
                  <a:lnTo>
                    <a:pt x="114" y="27"/>
                  </a:lnTo>
                  <a:close/>
                  <a:moveTo>
                    <a:pt x="109" y="21"/>
                  </a:moveTo>
                  <a:cubicBezTo>
                    <a:pt x="109" y="22"/>
                    <a:pt x="109" y="22"/>
                    <a:pt x="110" y="22"/>
                  </a:cubicBezTo>
                  <a:cubicBezTo>
                    <a:pt x="110" y="20"/>
                    <a:pt x="111" y="21"/>
                    <a:pt x="112" y="20"/>
                  </a:cubicBezTo>
                  <a:cubicBezTo>
                    <a:pt x="111" y="21"/>
                    <a:pt x="110" y="22"/>
                    <a:pt x="108" y="22"/>
                  </a:cubicBezTo>
                  <a:cubicBezTo>
                    <a:pt x="109" y="22"/>
                    <a:pt x="109" y="22"/>
                    <a:pt x="109" y="21"/>
                  </a:cubicBezTo>
                  <a:close/>
                  <a:moveTo>
                    <a:pt x="107" y="33"/>
                  </a:moveTo>
                  <a:cubicBezTo>
                    <a:pt x="108" y="33"/>
                    <a:pt x="108" y="33"/>
                    <a:pt x="108" y="33"/>
                  </a:cubicBezTo>
                  <a:cubicBezTo>
                    <a:pt x="109" y="32"/>
                    <a:pt x="108" y="32"/>
                    <a:pt x="108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9" y="32"/>
                    <a:pt x="109" y="33"/>
                  </a:cubicBezTo>
                  <a:cubicBezTo>
                    <a:pt x="109" y="33"/>
                    <a:pt x="109" y="32"/>
                    <a:pt x="109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lnTo>
                    <a:pt x="107" y="33"/>
                  </a:lnTo>
                  <a:close/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lose/>
                  <a:moveTo>
                    <a:pt x="106" y="32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31"/>
                    <a:pt x="106" y="31"/>
                    <a:pt x="106" y="32"/>
                  </a:cubicBezTo>
                  <a:close/>
                  <a:moveTo>
                    <a:pt x="106" y="25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lose/>
                  <a:moveTo>
                    <a:pt x="106" y="27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8"/>
                    <a:pt x="106" y="27"/>
                  </a:cubicBezTo>
                  <a:close/>
                  <a:moveTo>
                    <a:pt x="104" y="33"/>
                  </a:move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102" y="36"/>
                  </a:moveTo>
                  <a:cubicBezTo>
                    <a:pt x="103" y="35"/>
                    <a:pt x="102" y="34"/>
                    <a:pt x="103" y="34"/>
                  </a:cubicBezTo>
                  <a:cubicBezTo>
                    <a:pt x="103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lose/>
                  <a:moveTo>
                    <a:pt x="95" y="43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lnTo>
                    <a:pt x="95" y="43"/>
                  </a:lnTo>
                  <a:close/>
                  <a:moveTo>
                    <a:pt x="98" y="41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lnTo>
                    <a:pt x="98" y="41"/>
                  </a:lnTo>
                  <a:close/>
                  <a:moveTo>
                    <a:pt x="93" y="43"/>
                  </a:moveTo>
                  <a:cubicBezTo>
                    <a:pt x="93" y="42"/>
                    <a:pt x="95" y="42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7" y="40"/>
                    <a:pt x="95" y="42"/>
                    <a:pt x="93" y="43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100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3"/>
                    <a:pt x="99" y="33"/>
                  </a:cubicBezTo>
                  <a:cubicBezTo>
                    <a:pt x="98" y="33"/>
                    <a:pt x="98" y="33"/>
                    <a:pt x="98" y="34"/>
                  </a:cubicBezTo>
                  <a:cubicBezTo>
                    <a:pt x="98" y="33"/>
                    <a:pt x="99" y="33"/>
                    <a:pt x="99" y="32"/>
                  </a:cubicBezTo>
                  <a:close/>
                  <a:moveTo>
                    <a:pt x="97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lnTo>
                    <a:pt x="97" y="36"/>
                  </a:ln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3" y="39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9"/>
                  </a:cubicBezTo>
                  <a:cubicBezTo>
                    <a:pt x="92" y="38"/>
                    <a:pt x="92" y="39"/>
                    <a:pt x="91" y="38"/>
                  </a:cubicBezTo>
                  <a:cubicBezTo>
                    <a:pt x="92" y="38"/>
                    <a:pt x="93" y="38"/>
                    <a:pt x="92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9"/>
                    <a:pt x="93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4" y="38"/>
                    <a:pt x="94" y="38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6" y="37"/>
                    <a:pt x="97" y="37"/>
                    <a:pt x="98" y="36"/>
                  </a:cubicBezTo>
                  <a:cubicBezTo>
                    <a:pt x="98" y="36"/>
                    <a:pt x="99" y="35"/>
                    <a:pt x="99" y="35"/>
                  </a:cubicBezTo>
                  <a:cubicBezTo>
                    <a:pt x="99" y="35"/>
                    <a:pt x="98" y="36"/>
                    <a:pt x="98" y="36"/>
                  </a:cubicBezTo>
                  <a:cubicBezTo>
                    <a:pt x="96" y="38"/>
                    <a:pt x="94" y="39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0" y="37"/>
                  </a:move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89" y="39"/>
                  </a:cubicBezTo>
                  <a:cubicBezTo>
                    <a:pt x="90" y="39"/>
                    <a:pt x="90" y="38"/>
                    <a:pt x="90" y="37"/>
                  </a:cubicBezTo>
                  <a:close/>
                  <a:moveTo>
                    <a:pt x="88" y="49"/>
                  </a:moveTo>
                  <a:cubicBezTo>
                    <a:pt x="88" y="48"/>
                    <a:pt x="88" y="49"/>
                    <a:pt x="89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8" y="48"/>
                    <a:pt x="88" y="49"/>
                  </a:cubicBezTo>
                  <a:close/>
                  <a:moveTo>
                    <a:pt x="72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lose/>
                  <a:moveTo>
                    <a:pt x="57" y="13"/>
                  </a:moveTo>
                  <a:cubicBezTo>
                    <a:pt x="58" y="13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5"/>
                    <a:pt x="57" y="14"/>
                  </a:cubicBezTo>
                  <a:lnTo>
                    <a:pt x="57" y="13"/>
                  </a:lnTo>
                  <a:close/>
                  <a:moveTo>
                    <a:pt x="2" y="69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lnTo>
                    <a:pt x="2" y="69"/>
                  </a:lnTo>
                  <a:close/>
                  <a:moveTo>
                    <a:pt x="2" y="58"/>
                  </a:moveTo>
                  <a:cubicBezTo>
                    <a:pt x="2" y="57"/>
                    <a:pt x="2" y="57"/>
                    <a:pt x="3" y="56"/>
                  </a:cubicBezTo>
                  <a:cubicBezTo>
                    <a:pt x="3" y="57"/>
                    <a:pt x="3" y="57"/>
                    <a:pt x="2" y="58"/>
                  </a:cubicBezTo>
                  <a:close/>
                  <a:moveTo>
                    <a:pt x="6" y="73"/>
                  </a:moveTo>
                  <a:cubicBezTo>
                    <a:pt x="7" y="73"/>
                    <a:pt x="7" y="72"/>
                    <a:pt x="7" y="73"/>
                  </a:cubicBezTo>
                  <a:cubicBezTo>
                    <a:pt x="7" y="73"/>
                    <a:pt x="7" y="72"/>
                    <a:pt x="6" y="73"/>
                  </a:cubicBezTo>
                  <a:close/>
                  <a:moveTo>
                    <a:pt x="55" y="43"/>
                  </a:moveTo>
                  <a:cubicBezTo>
                    <a:pt x="54" y="42"/>
                    <a:pt x="55" y="40"/>
                    <a:pt x="55" y="39"/>
                  </a:cubicBezTo>
                  <a:cubicBezTo>
                    <a:pt x="56" y="40"/>
                    <a:pt x="55" y="42"/>
                    <a:pt x="55" y="43"/>
                  </a:cubicBezTo>
                  <a:close/>
                  <a:moveTo>
                    <a:pt x="10" y="73"/>
                  </a:moveTo>
                  <a:cubicBezTo>
                    <a:pt x="9" y="72"/>
                    <a:pt x="9" y="71"/>
                    <a:pt x="9" y="71"/>
                  </a:cubicBezTo>
                  <a:cubicBezTo>
                    <a:pt x="9" y="72"/>
                    <a:pt x="10" y="73"/>
                    <a:pt x="11" y="74"/>
                  </a:cubicBezTo>
                  <a:cubicBezTo>
                    <a:pt x="10" y="75"/>
                    <a:pt x="11" y="73"/>
                    <a:pt x="10" y="73"/>
                  </a:cubicBezTo>
                  <a:close/>
                  <a:moveTo>
                    <a:pt x="11" y="75"/>
                  </a:move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lnTo>
                    <a:pt x="11" y="75"/>
                  </a:lnTo>
                  <a:close/>
                  <a:moveTo>
                    <a:pt x="15" y="78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lnTo>
                    <a:pt x="15" y="78"/>
                  </a:lnTo>
                  <a:close/>
                  <a:moveTo>
                    <a:pt x="14" y="76"/>
                  </a:moveTo>
                  <a:cubicBezTo>
                    <a:pt x="15" y="75"/>
                    <a:pt x="15" y="76"/>
                    <a:pt x="15" y="76"/>
                  </a:cubicBezTo>
                  <a:cubicBezTo>
                    <a:pt x="15" y="76"/>
                    <a:pt x="15" y="77"/>
                    <a:pt x="14" y="76"/>
                  </a:cubicBezTo>
                  <a:close/>
                  <a:moveTo>
                    <a:pt x="20" y="78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8"/>
                    <a:pt x="17" y="78"/>
                    <a:pt x="16" y="77"/>
                  </a:cubicBezTo>
                  <a:cubicBezTo>
                    <a:pt x="16" y="77"/>
                    <a:pt x="17" y="78"/>
                    <a:pt x="18" y="78"/>
                  </a:cubicBezTo>
                  <a:cubicBezTo>
                    <a:pt x="18" y="78"/>
                    <a:pt x="18" y="77"/>
                    <a:pt x="18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6"/>
                    <a:pt x="17" y="77"/>
                    <a:pt x="17" y="77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6"/>
                    <a:pt x="17" y="76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4"/>
                    <a:pt x="15" y="75"/>
                  </a:cubicBezTo>
                  <a:cubicBezTo>
                    <a:pt x="16" y="74"/>
                    <a:pt x="18" y="75"/>
                    <a:pt x="19" y="75"/>
                  </a:cubicBezTo>
                  <a:cubicBezTo>
                    <a:pt x="19" y="76"/>
                    <a:pt x="20" y="77"/>
                    <a:pt x="20" y="78"/>
                  </a:cubicBezTo>
                  <a:close/>
                  <a:moveTo>
                    <a:pt x="47" y="90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9"/>
                    <a:pt x="48" y="89"/>
                    <a:pt x="48" y="89"/>
                  </a:cubicBezTo>
                  <a:lnTo>
                    <a:pt x="47" y="90"/>
                  </a:lnTo>
                  <a:close/>
                  <a:moveTo>
                    <a:pt x="48" y="89"/>
                  </a:moveTo>
                  <a:cubicBezTo>
                    <a:pt x="48" y="89"/>
                    <a:pt x="48" y="88"/>
                    <a:pt x="48" y="88"/>
                  </a:cubicBezTo>
                  <a:cubicBezTo>
                    <a:pt x="48" y="88"/>
                    <a:pt x="48" y="89"/>
                    <a:pt x="48" y="89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51" y="87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lnTo>
                    <a:pt x="51" y="87"/>
                  </a:lnTo>
                  <a:close/>
                  <a:moveTo>
                    <a:pt x="50" y="76"/>
                  </a:moveTo>
                  <a:cubicBezTo>
                    <a:pt x="46" y="78"/>
                    <a:pt x="41" y="79"/>
                    <a:pt x="36" y="78"/>
                  </a:cubicBezTo>
                  <a:cubicBezTo>
                    <a:pt x="32" y="76"/>
                    <a:pt x="27" y="73"/>
                    <a:pt x="26" y="69"/>
                  </a:cubicBezTo>
                  <a:cubicBezTo>
                    <a:pt x="25" y="67"/>
                    <a:pt x="23" y="67"/>
                    <a:pt x="21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9" y="71"/>
                    <a:pt x="19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0"/>
                    <a:pt x="13" y="70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4" y="73"/>
                    <a:pt x="15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3"/>
                    <a:pt x="14" y="73"/>
                    <a:pt x="14" y="73"/>
                  </a:cubicBezTo>
                  <a:cubicBezTo>
                    <a:pt x="13" y="74"/>
                    <a:pt x="14" y="74"/>
                    <a:pt x="13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2" y="72"/>
                    <a:pt x="13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11" y="72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2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2"/>
                    <a:pt x="10" y="70"/>
                    <a:pt x="9" y="69"/>
                  </a:cubicBezTo>
                  <a:cubicBezTo>
                    <a:pt x="10" y="70"/>
                    <a:pt x="10" y="69"/>
                    <a:pt x="10" y="70"/>
                  </a:cubicBezTo>
                  <a:cubicBezTo>
                    <a:pt x="11" y="70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1" y="66"/>
                    <a:pt x="12" y="66"/>
                  </a:cubicBezTo>
                  <a:cubicBezTo>
                    <a:pt x="11" y="65"/>
                    <a:pt x="11" y="64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58"/>
                    <a:pt x="11" y="54"/>
                    <a:pt x="13" y="52"/>
                  </a:cubicBezTo>
                  <a:cubicBezTo>
                    <a:pt x="15" y="48"/>
                    <a:pt x="17" y="46"/>
                    <a:pt x="21" y="44"/>
                  </a:cubicBezTo>
                  <a:cubicBezTo>
                    <a:pt x="22" y="44"/>
                    <a:pt x="24" y="43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1" y="38"/>
                  </a:cubicBezTo>
                  <a:cubicBezTo>
                    <a:pt x="30" y="36"/>
                    <a:pt x="32" y="36"/>
                    <a:pt x="31" y="34"/>
                  </a:cubicBezTo>
                  <a:cubicBezTo>
                    <a:pt x="30" y="34"/>
                    <a:pt x="30" y="33"/>
                    <a:pt x="29" y="34"/>
                  </a:cubicBezTo>
                  <a:cubicBezTo>
                    <a:pt x="29" y="35"/>
                    <a:pt x="28" y="33"/>
                    <a:pt x="27" y="33"/>
                  </a:cubicBezTo>
                  <a:cubicBezTo>
                    <a:pt x="24" y="30"/>
                    <a:pt x="24" y="25"/>
                    <a:pt x="25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6"/>
                    <a:pt x="30" y="22"/>
                    <a:pt x="32" y="23"/>
                  </a:cubicBezTo>
                  <a:cubicBezTo>
                    <a:pt x="33" y="23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8"/>
                    <a:pt x="33" y="10"/>
                    <a:pt x="42" y="7"/>
                  </a:cubicBezTo>
                  <a:cubicBezTo>
                    <a:pt x="46" y="7"/>
                    <a:pt x="49" y="7"/>
                    <a:pt x="51" y="10"/>
                  </a:cubicBezTo>
                  <a:cubicBezTo>
                    <a:pt x="51" y="12"/>
                    <a:pt x="53" y="14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7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5" y="18"/>
                    <a:pt x="44" y="18"/>
                  </a:cubicBezTo>
                  <a:cubicBezTo>
                    <a:pt x="44" y="20"/>
                    <a:pt x="42" y="20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5"/>
                    <a:pt x="45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5"/>
                    <a:pt x="48" y="25"/>
                  </a:cubicBezTo>
                  <a:cubicBezTo>
                    <a:pt x="49" y="23"/>
                    <a:pt x="52" y="23"/>
                    <a:pt x="54" y="23"/>
                  </a:cubicBezTo>
                  <a:cubicBezTo>
                    <a:pt x="56" y="25"/>
                    <a:pt x="55" y="28"/>
                    <a:pt x="54" y="31"/>
                  </a:cubicBezTo>
                  <a:cubicBezTo>
                    <a:pt x="53" y="32"/>
                    <a:pt x="53" y="34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8" y="35"/>
                    <a:pt x="48" y="35"/>
                  </a:cubicBezTo>
                  <a:cubicBezTo>
                    <a:pt x="47" y="35"/>
                    <a:pt x="45" y="35"/>
                    <a:pt x="44" y="35"/>
                  </a:cubicBezTo>
                  <a:cubicBezTo>
                    <a:pt x="43" y="35"/>
                    <a:pt x="43" y="34"/>
                    <a:pt x="42" y="34"/>
                  </a:cubicBezTo>
                  <a:cubicBezTo>
                    <a:pt x="42" y="34"/>
                    <a:pt x="42" y="33"/>
                    <a:pt x="41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1" y="35"/>
                    <a:pt x="42" y="36"/>
                    <a:pt x="41" y="37"/>
                  </a:cubicBezTo>
                  <a:cubicBezTo>
                    <a:pt x="40" y="38"/>
                    <a:pt x="43" y="38"/>
                    <a:pt x="42" y="39"/>
                  </a:cubicBezTo>
                  <a:cubicBezTo>
                    <a:pt x="43" y="40"/>
                    <a:pt x="43" y="40"/>
                    <a:pt x="44" y="41"/>
                  </a:cubicBezTo>
                  <a:cubicBezTo>
                    <a:pt x="39" y="40"/>
                    <a:pt x="33" y="39"/>
                    <a:pt x="29" y="42"/>
                  </a:cubicBezTo>
                  <a:cubicBezTo>
                    <a:pt x="29" y="43"/>
                    <a:pt x="27" y="43"/>
                    <a:pt x="27" y="45"/>
                  </a:cubicBezTo>
                  <a:cubicBezTo>
                    <a:pt x="30" y="48"/>
                    <a:pt x="34" y="44"/>
                    <a:pt x="37" y="47"/>
                  </a:cubicBezTo>
                  <a:cubicBezTo>
                    <a:pt x="39" y="48"/>
                    <a:pt x="40" y="50"/>
                    <a:pt x="40" y="52"/>
                  </a:cubicBezTo>
                  <a:cubicBezTo>
                    <a:pt x="38" y="53"/>
                    <a:pt x="35" y="54"/>
                    <a:pt x="34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2" y="58"/>
                    <a:pt x="31" y="59"/>
                    <a:pt x="31" y="60"/>
                  </a:cubicBezTo>
                  <a:cubicBezTo>
                    <a:pt x="32" y="61"/>
                    <a:pt x="34" y="61"/>
                    <a:pt x="35" y="61"/>
                  </a:cubicBezTo>
                  <a:cubicBezTo>
                    <a:pt x="37" y="60"/>
                    <a:pt x="39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0"/>
                    <a:pt x="43" y="60"/>
                    <a:pt x="42" y="61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5" y="58"/>
                    <a:pt x="47" y="57"/>
                  </a:cubicBezTo>
                  <a:cubicBezTo>
                    <a:pt x="49" y="58"/>
                    <a:pt x="52" y="59"/>
                    <a:pt x="53" y="60"/>
                  </a:cubicBezTo>
                  <a:cubicBezTo>
                    <a:pt x="54" y="63"/>
                    <a:pt x="54" y="67"/>
                    <a:pt x="53" y="69"/>
                  </a:cubicBezTo>
                  <a:cubicBezTo>
                    <a:pt x="51" y="72"/>
                    <a:pt x="49" y="75"/>
                    <a:pt x="47" y="77"/>
                  </a:cubicBezTo>
                  <a:cubicBezTo>
                    <a:pt x="49" y="76"/>
                    <a:pt x="51" y="74"/>
                    <a:pt x="54" y="74"/>
                  </a:cubicBezTo>
                  <a:cubicBezTo>
                    <a:pt x="54" y="74"/>
                    <a:pt x="53" y="74"/>
                    <a:pt x="52" y="75"/>
                  </a:cubicBezTo>
                  <a:cubicBezTo>
                    <a:pt x="52" y="75"/>
                    <a:pt x="51" y="75"/>
                    <a:pt x="50" y="76"/>
                  </a:cubicBezTo>
                  <a:close/>
                  <a:moveTo>
                    <a:pt x="54" y="84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3" y="85"/>
                    <a:pt x="54" y="84"/>
                    <a:pt x="54" y="84"/>
                  </a:cubicBezTo>
                  <a:close/>
                  <a:moveTo>
                    <a:pt x="55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lnTo>
                    <a:pt x="55" y="87"/>
                  </a:lnTo>
                  <a:close/>
                  <a:moveTo>
                    <a:pt x="56" y="75"/>
                  </a:moveTo>
                  <a:cubicBezTo>
                    <a:pt x="55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7"/>
                  </a:cubicBezTo>
                  <a:cubicBezTo>
                    <a:pt x="53" y="77"/>
                    <a:pt x="53" y="77"/>
                    <a:pt x="52" y="78"/>
                  </a:cubicBezTo>
                  <a:cubicBezTo>
                    <a:pt x="52" y="76"/>
                    <a:pt x="53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5"/>
                    <a:pt x="55" y="75"/>
                    <a:pt x="56" y="75"/>
                  </a:cubicBezTo>
                  <a:close/>
                  <a:moveTo>
                    <a:pt x="57" y="85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7" y="85"/>
                    <a:pt x="57" y="85"/>
                    <a:pt x="57" y="85"/>
                  </a:cubicBezTo>
                  <a:close/>
                  <a:moveTo>
                    <a:pt x="61" y="79"/>
                  </a:moveTo>
                  <a:cubicBezTo>
                    <a:pt x="61" y="79"/>
                    <a:pt x="61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8"/>
                  </a:cubicBezTo>
                  <a:cubicBezTo>
                    <a:pt x="60" y="78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9"/>
                    <a:pt x="61" y="79"/>
                    <a:pt x="61" y="79"/>
                  </a:cubicBezTo>
                  <a:close/>
                  <a:moveTo>
                    <a:pt x="79" y="73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73"/>
                  </a:moveTo>
                  <a:cubicBezTo>
                    <a:pt x="79" y="73"/>
                    <a:pt x="80" y="73"/>
                    <a:pt x="80" y="73"/>
                  </a:cubicBezTo>
                  <a:cubicBezTo>
                    <a:pt x="80" y="73"/>
                    <a:pt x="80" y="73"/>
                    <a:pt x="79" y="73"/>
                  </a:cubicBezTo>
                  <a:close/>
                  <a:moveTo>
                    <a:pt x="85" y="70"/>
                  </a:moveTo>
                  <a:cubicBezTo>
                    <a:pt x="85" y="70"/>
                    <a:pt x="86" y="70"/>
                    <a:pt x="86" y="70"/>
                  </a:cubicBezTo>
                  <a:cubicBezTo>
                    <a:pt x="86" y="70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0"/>
                    <a:pt x="86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5" y="71"/>
                    <a:pt x="85" y="70"/>
                  </a:cubicBezTo>
                  <a:close/>
                  <a:moveTo>
                    <a:pt x="86" y="74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lnTo>
                    <a:pt x="86" y="74"/>
                  </a:lnTo>
                  <a:close/>
                  <a:moveTo>
                    <a:pt x="85" y="72"/>
                  </a:moveTo>
                  <a:cubicBezTo>
                    <a:pt x="84" y="73"/>
                    <a:pt x="83" y="74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3" y="73"/>
                    <a:pt x="84" y="73"/>
                    <a:pt x="85" y="72"/>
                  </a:cubicBezTo>
                  <a:close/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lnTo>
                    <a:pt x="83" y="76"/>
                  </a:lnTo>
                  <a:close/>
                  <a:moveTo>
                    <a:pt x="83" y="75"/>
                  </a:moveTo>
                  <a:cubicBezTo>
                    <a:pt x="83" y="75"/>
                    <a:pt x="84" y="75"/>
                    <a:pt x="84" y="75"/>
                  </a:cubicBezTo>
                  <a:cubicBezTo>
                    <a:pt x="84" y="75"/>
                    <a:pt x="84" y="75"/>
                    <a:pt x="83" y="75"/>
                  </a:cubicBezTo>
                  <a:close/>
                  <a:moveTo>
                    <a:pt x="84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1"/>
                    <a:pt x="83" y="71"/>
                    <a:pt x="83" y="71"/>
                  </a:cubicBezTo>
                  <a:lnTo>
                    <a:pt x="84" y="71"/>
                  </a:lnTo>
                  <a:close/>
                  <a:moveTo>
                    <a:pt x="81" y="72"/>
                  </a:moveTo>
                  <a:cubicBezTo>
                    <a:pt x="81" y="72"/>
                    <a:pt x="82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2" y="72"/>
                    <a:pt x="81" y="73"/>
                  </a:cubicBezTo>
                  <a:lnTo>
                    <a:pt x="81" y="72"/>
                  </a:lnTo>
                  <a:close/>
                  <a:moveTo>
                    <a:pt x="82" y="77"/>
                  </a:moveTo>
                  <a:cubicBezTo>
                    <a:pt x="82" y="77"/>
                    <a:pt x="83" y="76"/>
                    <a:pt x="84" y="76"/>
                  </a:cubicBezTo>
                  <a:cubicBezTo>
                    <a:pt x="85" y="76"/>
                    <a:pt x="85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5"/>
                    <a:pt x="86" y="75"/>
                    <a:pt x="86" y="74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7" y="74"/>
                    <a:pt x="87" y="7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8" y="76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7" y="75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6" y="76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6"/>
                    <a:pt x="84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3" y="77"/>
                    <a:pt x="82" y="78"/>
                    <a:pt x="82" y="77"/>
                  </a:cubicBezTo>
                  <a:close/>
                  <a:moveTo>
                    <a:pt x="89" y="77"/>
                  </a:moveTo>
                  <a:cubicBezTo>
                    <a:pt x="87" y="78"/>
                    <a:pt x="85" y="78"/>
                    <a:pt x="83" y="79"/>
                  </a:cubicBezTo>
                  <a:cubicBezTo>
                    <a:pt x="85" y="77"/>
                    <a:pt x="87" y="77"/>
                    <a:pt x="89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6"/>
                    <a:pt x="89" y="77"/>
                    <a:pt x="89" y="77"/>
                  </a:cubicBez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8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2"/>
                  </a:cubicBezTo>
                  <a:close/>
                  <a:moveTo>
                    <a:pt x="98" y="74"/>
                  </a:moveTo>
                  <a:cubicBezTo>
                    <a:pt x="98" y="74"/>
                    <a:pt x="98" y="74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4"/>
                    <a:pt x="99" y="73"/>
                    <a:pt x="99" y="73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0BD2DC36-3B46-4FE3-95B6-2684EF03A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1397001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3593529-E1A8-49F9-9AB9-CBEC2BEF1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1333501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F79E41F-CB84-4078-BD07-15DFCFBD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689226"/>
              <a:ext cx="30163" cy="317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6DF8B61-AD34-4102-957B-25950141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1460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874896A-9D03-46A1-A84E-A8A7AF0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365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5609DC9-C5D5-4AA4-8B25-9514B9DFF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909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63C6FEE-1511-4507-ABEB-B54508C01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2468563"/>
              <a:ext cx="0" cy="6350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6C3F4166-FBFA-44FE-8865-707CD3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130175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BF98F15A-9899-4DDF-9B54-BBF26328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1176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4D9936F-1AF8-489B-8F10-37208968B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31305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0F03AA5-E464-4DA4-ACB9-CD2C3B88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E56F3C4-EAA4-44D0-96EB-0FD9B64B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7032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E35FE4B-C3E6-4A2F-A122-B403F245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9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F30EFE0-F654-4924-8394-7ED19F09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735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271826D-B5CC-45FD-8204-6EAE6EED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798513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52965AA-17EA-4065-9DC3-0D31DB31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67151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89E13B6-2944-4175-9E70-D679D4E1E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577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3324FF94-E61A-4897-95D4-9625A1A2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987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A230185-E45D-4458-A165-2BC385D5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176338"/>
              <a:ext cx="301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5F142F1-EE50-4C2B-8496-663B8A669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563" y="1239838"/>
              <a:ext cx="2828925" cy="1133475"/>
            </a:xfrm>
            <a:custGeom>
              <a:avLst/>
              <a:gdLst>
                <a:gd name="T0" fmla="*/ 84 w 90"/>
                <a:gd name="T1" fmla="*/ 6 h 36"/>
                <a:gd name="T2" fmla="*/ 76 w 90"/>
                <a:gd name="T3" fmla="*/ 2 h 36"/>
                <a:gd name="T4" fmla="*/ 65 w 90"/>
                <a:gd name="T5" fmla="*/ 0 h 36"/>
                <a:gd name="T6" fmla="*/ 54 w 90"/>
                <a:gd name="T7" fmla="*/ 2 h 36"/>
                <a:gd name="T8" fmla="*/ 49 w 90"/>
                <a:gd name="T9" fmla="*/ 4 h 36"/>
                <a:gd name="T10" fmla="*/ 44 w 90"/>
                <a:gd name="T11" fmla="*/ 7 h 36"/>
                <a:gd name="T12" fmla="*/ 41 w 90"/>
                <a:gd name="T13" fmla="*/ 9 h 36"/>
                <a:gd name="T14" fmla="*/ 36 w 90"/>
                <a:gd name="T15" fmla="*/ 12 h 36"/>
                <a:gd name="T16" fmla="*/ 36 w 90"/>
                <a:gd name="T17" fmla="*/ 8 h 36"/>
                <a:gd name="T18" fmla="*/ 27 w 90"/>
                <a:gd name="T19" fmla="*/ 15 h 36"/>
                <a:gd name="T20" fmla="*/ 31 w 90"/>
                <a:gd name="T21" fmla="*/ 15 h 36"/>
                <a:gd name="T22" fmla="*/ 12 w 90"/>
                <a:gd name="T23" fmla="*/ 29 h 36"/>
                <a:gd name="T24" fmla="*/ 8 w 90"/>
                <a:gd name="T25" fmla="*/ 30 h 36"/>
                <a:gd name="T26" fmla="*/ 1 w 90"/>
                <a:gd name="T27" fmla="*/ 33 h 36"/>
                <a:gd name="T28" fmla="*/ 7 w 90"/>
                <a:gd name="T29" fmla="*/ 34 h 36"/>
                <a:gd name="T30" fmla="*/ 21 w 90"/>
                <a:gd name="T31" fmla="*/ 34 h 36"/>
                <a:gd name="T32" fmla="*/ 30 w 90"/>
                <a:gd name="T33" fmla="*/ 31 h 36"/>
                <a:gd name="T34" fmla="*/ 40 w 90"/>
                <a:gd name="T35" fmla="*/ 24 h 36"/>
                <a:gd name="T36" fmla="*/ 43 w 90"/>
                <a:gd name="T37" fmla="*/ 22 h 36"/>
                <a:gd name="T38" fmla="*/ 47 w 90"/>
                <a:gd name="T39" fmla="*/ 16 h 36"/>
                <a:gd name="T40" fmla="*/ 68 w 90"/>
                <a:gd name="T41" fmla="*/ 6 h 36"/>
                <a:gd name="T42" fmla="*/ 87 w 90"/>
                <a:gd name="T43" fmla="*/ 9 h 36"/>
                <a:gd name="T44" fmla="*/ 20 w 90"/>
                <a:gd name="T45" fmla="*/ 26 h 36"/>
                <a:gd name="T46" fmla="*/ 41 w 90"/>
                <a:gd name="T47" fmla="*/ 15 h 36"/>
                <a:gd name="T48" fmla="*/ 38 w 90"/>
                <a:gd name="T49" fmla="*/ 17 h 36"/>
                <a:gd name="T50" fmla="*/ 34 w 90"/>
                <a:gd name="T51" fmla="*/ 11 h 36"/>
                <a:gd name="T52" fmla="*/ 34 w 90"/>
                <a:gd name="T53" fmla="*/ 14 h 36"/>
                <a:gd name="T54" fmla="*/ 35 w 90"/>
                <a:gd name="T55" fmla="*/ 21 h 36"/>
                <a:gd name="T56" fmla="*/ 34 w 90"/>
                <a:gd name="T57" fmla="*/ 22 h 36"/>
                <a:gd name="T58" fmla="*/ 34 w 90"/>
                <a:gd name="T59" fmla="*/ 16 h 36"/>
                <a:gd name="T60" fmla="*/ 31 w 90"/>
                <a:gd name="T61" fmla="*/ 18 h 36"/>
                <a:gd name="T62" fmla="*/ 32 w 90"/>
                <a:gd name="T63" fmla="*/ 18 h 36"/>
                <a:gd name="T64" fmla="*/ 32 w 90"/>
                <a:gd name="T65" fmla="*/ 19 h 36"/>
                <a:gd name="T66" fmla="*/ 39 w 90"/>
                <a:gd name="T67" fmla="*/ 25 h 36"/>
                <a:gd name="T68" fmla="*/ 39 w 90"/>
                <a:gd name="T69" fmla="*/ 20 h 36"/>
                <a:gd name="T70" fmla="*/ 36 w 90"/>
                <a:gd name="T71" fmla="*/ 23 h 36"/>
                <a:gd name="T72" fmla="*/ 35 w 90"/>
                <a:gd name="T73" fmla="*/ 23 h 36"/>
                <a:gd name="T74" fmla="*/ 40 w 90"/>
                <a:gd name="T75" fmla="*/ 19 h 36"/>
                <a:gd name="T76" fmla="*/ 44 w 90"/>
                <a:gd name="T77" fmla="*/ 16 h 36"/>
                <a:gd name="T78" fmla="*/ 55 w 90"/>
                <a:gd name="T79" fmla="*/ 3 h 36"/>
                <a:gd name="T80" fmla="*/ 56 w 90"/>
                <a:gd name="T81" fmla="*/ 4 h 36"/>
                <a:gd name="T82" fmla="*/ 53 w 90"/>
                <a:gd name="T83" fmla="*/ 5 h 36"/>
                <a:gd name="T84" fmla="*/ 52 w 90"/>
                <a:gd name="T85" fmla="*/ 6 h 36"/>
                <a:gd name="T86" fmla="*/ 47 w 90"/>
                <a:gd name="T87" fmla="*/ 12 h 36"/>
                <a:gd name="T88" fmla="*/ 48 w 90"/>
                <a:gd name="T89" fmla="*/ 5 h 36"/>
                <a:gd name="T90" fmla="*/ 51 w 90"/>
                <a:gd name="T91" fmla="*/ 10 h 36"/>
                <a:gd name="T92" fmla="*/ 50 w 90"/>
                <a:gd name="T93" fmla="*/ 9 h 36"/>
                <a:gd name="T94" fmla="*/ 50 w 90"/>
                <a:gd name="T95" fmla="*/ 9 h 36"/>
                <a:gd name="T96" fmla="*/ 54 w 90"/>
                <a:gd name="T97" fmla="*/ 8 h 36"/>
                <a:gd name="T98" fmla="*/ 52 w 90"/>
                <a:gd name="T99" fmla="*/ 8 h 36"/>
                <a:gd name="T100" fmla="*/ 55 w 90"/>
                <a:gd name="T101" fmla="*/ 7 h 36"/>
                <a:gd name="T102" fmla="*/ 56 w 90"/>
                <a:gd name="T103" fmla="*/ 6 h 36"/>
                <a:gd name="T104" fmla="*/ 56 w 90"/>
                <a:gd name="T105" fmla="*/ 6 h 36"/>
                <a:gd name="T106" fmla="*/ 58 w 90"/>
                <a:gd name="T107" fmla="*/ 7 h 36"/>
                <a:gd name="T108" fmla="*/ 63 w 90"/>
                <a:gd name="T10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36">
                  <a:moveTo>
                    <a:pt x="90" y="10"/>
                  </a:moveTo>
                  <a:cubicBezTo>
                    <a:pt x="90" y="10"/>
                    <a:pt x="90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83" y="6"/>
                    <a:pt x="83" y="4"/>
                    <a:pt x="82" y="5"/>
                  </a:cubicBezTo>
                  <a:cubicBezTo>
                    <a:pt x="81" y="4"/>
                    <a:pt x="81" y="4"/>
                    <a:pt x="80" y="4"/>
                  </a:cubicBezTo>
                  <a:cubicBezTo>
                    <a:pt x="80" y="3"/>
                    <a:pt x="80" y="3"/>
                    <a:pt x="80" y="4"/>
                  </a:cubicBezTo>
                  <a:cubicBezTo>
                    <a:pt x="78" y="4"/>
                    <a:pt x="78" y="2"/>
                    <a:pt x="76" y="2"/>
                  </a:cubicBezTo>
                  <a:cubicBezTo>
                    <a:pt x="75" y="2"/>
                    <a:pt x="73" y="1"/>
                    <a:pt x="72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0" y="1"/>
                    <a:pt x="67" y="0"/>
                    <a:pt x="66" y="0"/>
                  </a:cubicBezTo>
                  <a:cubicBezTo>
                    <a:pt x="66" y="1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1"/>
                    <a:pt x="59" y="0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5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1" y="3"/>
                    <a:pt x="52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3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6"/>
                    <a:pt x="45" y="6"/>
                    <a:pt x="44" y="7"/>
                  </a:cubicBezTo>
                  <a:cubicBezTo>
                    <a:pt x="44" y="7"/>
                    <a:pt x="42" y="8"/>
                    <a:pt x="42" y="8"/>
                  </a:cubicBezTo>
                  <a:cubicBezTo>
                    <a:pt x="42" y="9"/>
                    <a:pt x="42" y="8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10"/>
                    <a:pt x="37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9" y="14"/>
                    <a:pt x="27" y="14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4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30" y="15"/>
                    <a:pt x="31" y="15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1" y="19"/>
                    <a:pt x="27" y="22"/>
                    <a:pt x="21" y="26"/>
                  </a:cubicBezTo>
                  <a:cubicBezTo>
                    <a:pt x="18" y="27"/>
                    <a:pt x="16" y="28"/>
                    <a:pt x="13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5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5" y="34"/>
                    <a:pt x="7" y="34"/>
                  </a:cubicBezTo>
                  <a:cubicBezTo>
                    <a:pt x="7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2" y="36"/>
                    <a:pt x="16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4" y="33"/>
                    <a:pt x="26" y="33"/>
                  </a:cubicBezTo>
                  <a:cubicBezTo>
                    <a:pt x="26" y="34"/>
                    <a:pt x="25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2"/>
                    <a:pt x="29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0"/>
                    <a:pt x="37" y="29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5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4" y="21"/>
                    <a:pt x="45" y="22"/>
                    <a:pt x="45" y="21"/>
                  </a:cubicBezTo>
                  <a:cubicBezTo>
                    <a:pt x="46" y="20"/>
                    <a:pt x="46" y="19"/>
                    <a:pt x="47" y="18"/>
                  </a:cubicBezTo>
                  <a:cubicBezTo>
                    <a:pt x="47" y="18"/>
                    <a:pt x="46" y="19"/>
                    <a:pt x="45" y="19"/>
                  </a:cubicBezTo>
                  <a:cubicBezTo>
                    <a:pt x="45" y="18"/>
                    <a:pt x="47" y="17"/>
                    <a:pt x="47" y="16"/>
                  </a:cubicBezTo>
                  <a:cubicBezTo>
                    <a:pt x="48" y="16"/>
                    <a:pt x="47" y="17"/>
                    <a:pt x="48" y="17"/>
                  </a:cubicBezTo>
                  <a:cubicBezTo>
                    <a:pt x="48" y="17"/>
                    <a:pt x="48" y="16"/>
                    <a:pt x="48" y="16"/>
                  </a:cubicBezTo>
                  <a:cubicBezTo>
                    <a:pt x="51" y="14"/>
                    <a:pt x="55" y="12"/>
                    <a:pt x="58" y="9"/>
                  </a:cubicBezTo>
                  <a:cubicBezTo>
                    <a:pt x="61" y="8"/>
                    <a:pt x="64" y="7"/>
                    <a:pt x="67" y="7"/>
                  </a:cubicBezTo>
                  <a:cubicBezTo>
                    <a:pt x="67" y="7"/>
                    <a:pt x="68" y="6"/>
                    <a:pt x="68" y="6"/>
                  </a:cubicBezTo>
                  <a:cubicBezTo>
                    <a:pt x="68" y="6"/>
                    <a:pt x="71" y="6"/>
                    <a:pt x="72" y="6"/>
                  </a:cubicBezTo>
                  <a:cubicBezTo>
                    <a:pt x="73" y="6"/>
                    <a:pt x="74" y="6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8" y="7"/>
                    <a:pt x="82" y="8"/>
                    <a:pt x="86" y="9"/>
                  </a:cubicBezTo>
                  <a:cubicBezTo>
                    <a:pt x="86" y="9"/>
                    <a:pt x="87" y="10"/>
                    <a:pt x="87" y="9"/>
                  </a:cubicBezTo>
                  <a:cubicBezTo>
                    <a:pt x="88" y="10"/>
                    <a:pt x="89" y="10"/>
                    <a:pt x="89" y="11"/>
                  </a:cubicBezTo>
                  <a:cubicBezTo>
                    <a:pt x="89" y="10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0" y="26"/>
                  </a:lnTo>
                  <a:close/>
                  <a:moveTo>
                    <a:pt x="40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39" y="17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4" y="11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4" y="11"/>
                  </a:lnTo>
                  <a:close/>
                  <a:moveTo>
                    <a:pt x="39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8" y="11"/>
                    <a:pt x="37" y="13"/>
                    <a:pt x="35" y="14"/>
                  </a:cubicBezTo>
                  <a:cubicBezTo>
                    <a:pt x="36" y="13"/>
                    <a:pt x="38" y="11"/>
                    <a:pt x="39" y="10"/>
                  </a:cubicBezTo>
                  <a:close/>
                  <a:moveTo>
                    <a:pt x="34" y="14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lnTo>
                    <a:pt x="34" y="14"/>
                  </a:ln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34" y="16"/>
                  </a:lnTo>
                  <a:close/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28" y="22"/>
                    <a:pt x="26" y="23"/>
                  </a:cubicBezTo>
                  <a:cubicBezTo>
                    <a:pt x="27" y="21"/>
                    <a:pt x="30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2" y="19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lnTo>
                    <a:pt x="32" y="19"/>
                  </a:lnTo>
                  <a:close/>
                  <a:moveTo>
                    <a:pt x="39" y="25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39" y="25"/>
                  </a:cubicBezTo>
                  <a:close/>
                  <a:moveTo>
                    <a:pt x="44" y="16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2"/>
                    <a:pt x="37" y="22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4" y="25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7" y="23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40" y="21"/>
                    <a:pt x="39" y="20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7"/>
                    <a:pt x="42" y="17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4" y="16"/>
                  </a:lnTo>
                  <a:close/>
                  <a:moveTo>
                    <a:pt x="59" y="3"/>
                  </a:moveTo>
                  <a:cubicBezTo>
                    <a:pt x="58" y="4"/>
                    <a:pt x="58" y="3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5" y="4"/>
                    <a:pt x="55" y="4"/>
                  </a:cubicBezTo>
                  <a:lnTo>
                    <a:pt x="55" y="3"/>
                  </a:lnTo>
                  <a:close/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5" y="5"/>
                    <a:pt x="54" y="5"/>
                    <a:pt x="53" y="5"/>
                  </a:cubicBezTo>
                  <a:cubicBezTo>
                    <a:pt x="53" y="5"/>
                    <a:pt x="56" y="5"/>
                    <a:pt x="56" y="4"/>
                  </a:cubicBezTo>
                  <a:close/>
                  <a:moveTo>
                    <a:pt x="52" y="6"/>
                  </a:moveTo>
                  <a:cubicBezTo>
                    <a:pt x="52" y="6"/>
                    <a:pt x="51" y="6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7"/>
                    <a:pt x="51" y="6"/>
                    <a:pt x="52" y="6"/>
                  </a:cubicBezTo>
                  <a:close/>
                  <a:moveTo>
                    <a:pt x="48" y="6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48" y="6"/>
                  </a:lnTo>
                  <a:close/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7" y="12"/>
                  </a:lnTo>
                  <a:close/>
                  <a:moveTo>
                    <a:pt x="48" y="5"/>
                  </a:moveTo>
                  <a:cubicBezTo>
                    <a:pt x="48" y="5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9" y="5"/>
                  </a:cubicBezTo>
                  <a:lnTo>
                    <a:pt x="48" y="5"/>
                  </a:ln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0" y="10"/>
                    <a:pt x="49" y="10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2" y="9"/>
                    <a:pt x="52" y="9"/>
                  </a:cubicBezTo>
                  <a:lnTo>
                    <a:pt x="51" y="10"/>
                  </a:lnTo>
                  <a:close/>
                  <a:moveTo>
                    <a:pt x="54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4" y="7"/>
                    <a:pt x="55" y="7"/>
                  </a:cubicBezTo>
                  <a:cubicBezTo>
                    <a:pt x="55" y="7"/>
                    <a:pt x="54" y="8"/>
                    <a:pt x="54" y="8"/>
                  </a:cubicBezTo>
                  <a:close/>
                  <a:moveTo>
                    <a:pt x="55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7"/>
                  </a:cubicBezTo>
                  <a:close/>
                  <a:moveTo>
                    <a:pt x="56" y="6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8"/>
                    <a:pt x="56" y="7"/>
                    <a:pt x="55" y="7"/>
                  </a:cubicBezTo>
                  <a:cubicBezTo>
                    <a:pt x="55" y="5"/>
                    <a:pt x="57" y="7"/>
                    <a:pt x="57" y="5"/>
                  </a:cubicBezTo>
                  <a:cubicBezTo>
                    <a:pt x="57" y="6"/>
                    <a:pt x="57" y="7"/>
                    <a:pt x="56" y="6"/>
                  </a:cubicBezTo>
                  <a:close/>
                  <a:moveTo>
                    <a:pt x="58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57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9" y="6"/>
                    <a:pt x="58" y="6"/>
                    <a:pt x="57" y="6"/>
                  </a:cubicBezTo>
                  <a:close/>
                  <a:moveTo>
                    <a:pt x="60" y="5"/>
                  </a:moveTo>
                  <a:cubicBezTo>
                    <a:pt x="61" y="4"/>
                    <a:pt x="62" y="4"/>
                    <a:pt x="63" y="4"/>
                  </a:cubicBezTo>
                  <a:cubicBezTo>
                    <a:pt x="62" y="5"/>
                    <a:pt x="61" y="4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04152B1-A3FF-439F-9AB1-C0C32EB8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83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4335DF4-7F5A-47CF-8939-C43C8E8E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8146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6FB95F2-AA1E-4E04-8D7B-3E3AE938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12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AB228BB9-3448-4055-8CE8-75C81BAE6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892176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DB58EF8-7E2B-4611-A1B8-CA176F27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629AD6C1-9104-4616-A03A-494C3F1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21526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C9911EEF-DDA0-43E9-8A73-E3A3C9D48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420688"/>
              <a:ext cx="31750" cy="31750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0 h 20"/>
                <a:gd name="T4" fmla="*/ 20 w 20"/>
                <a:gd name="T5" fmla="*/ 20 h 20"/>
                <a:gd name="T6" fmla="*/ 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6B0E1E2-31DD-4562-953B-122FB309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641351"/>
              <a:ext cx="63500" cy="301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E5A5CD4-CA36-49EC-BFD2-C2294DF1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79851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87A4C8A-6061-4FDC-9329-98FEBF63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830263"/>
              <a:ext cx="63500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0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D866DC9-5218-432E-B6E4-99253803A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830263"/>
              <a:ext cx="30163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B4AC879-3250-4A94-9030-3627D457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892176"/>
              <a:ext cx="63500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1148625-435D-4306-969E-457EDC1E0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1019176"/>
              <a:ext cx="93663" cy="0"/>
            </a:xfrm>
            <a:custGeom>
              <a:avLst/>
              <a:gdLst>
                <a:gd name="T0" fmla="*/ 1 w 3"/>
                <a:gd name="T1" fmla="*/ 1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2D578E5-FDE9-4C46-9EFF-F84040E3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1428751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80CDB661-FF2A-4C7C-9EA5-82D738A5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460501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0832EE7-6BD7-4D96-86B1-65D54D24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428751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988DC330-AD8F-4599-B959-4A7B72F9C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238" y="14605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31BC7F9-1D19-4B81-A150-F3E8E7EF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1554163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03147E2-3879-4693-9B7E-7FC0F3B13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613" y="152241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9F7D7114-D3B2-403E-8085-9A43D73B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05009FDE-7000-4C11-82EA-25C113B8C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17748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A2EEF7B1-1A4B-47B8-8A9C-2CFB4792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806576"/>
              <a:ext cx="31750" cy="95250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BD03A8AF-0BB5-44F0-B0EB-60BE330F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711326"/>
              <a:ext cx="30163" cy="6350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2 h 2"/>
                <a:gd name="T16" fmla="*/ 0 w 1"/>
                <a:gd name="T17" fmla="*/ 1 h 2"/>
                <a:gd name="T18" fmla="*/ 1 w 1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44806904-CD27-4CD6-A773-C9C5F8D35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090738"/>
              <a:ext cx="0" cy="18891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6FD8E501-376A-4D31-BC90-2733ACC72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2184401"/>
              <a:ext cx="3175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A8C55685-B1D9-46CC-BB82-B2E7CC32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73313"/>
              <a:ext cx="31750" cy="63500"/>
            </a:xfrm>
            <a:custGeom>
              <a:avLst/>
              <a:gdLst>
                <a:gd name="T0" fmla="*/ 2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  <a:gd name="T6" fmla="*/ 2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DEBDC775-3AF4-42B1-A697-43D74F2B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341563"/>
              <a:ext cx="61913" cy="3175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CD6D8817-5322-40B2-895C-7ADF5A42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23415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AC7428A-B4B8-49CD-838A-CCEBE2C7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2341563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FF951D06-E1A6-4E02-947F-4EDD0EE2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2341563"/>
              <a:ext cx="15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FFA84EF1-018A-40BD-968A-65BA1CAB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468563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DA314180-C2F5-4E63-B650-4BC50067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500313"/>
              <a:ext cx="157163" cy="314325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75767DF7-8BAD-490C-B17C-29543E9D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373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079DA5AD-6947-42CD-92E4-DD180AC5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40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6B7DEE1-9C63-4145-964D-81909553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23733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A229EB58-623F-4F80-AF20-5644F6411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3" y="25320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71C0B44A-17C3-4A34-BC2C-BA2AFBC5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240506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E845FF20-53E8-4F61-8DAF-65AF7ED61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963" y="2405063"/>
              <a:ext cx="3016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0B19EE24-78BE-49EC-8B4C-798A6CA0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4050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1C5DDF6C-10BB-4074-8563-AC366332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562226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0 h 20"/>
                <a:gd name="T4" fmla="*/ 0 w 20"/>
                <a:gd name="T5" fmla="*/ 0 h 20"/>
                <a:gd name="T6" fmla="*/ 20 w 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996C7D89-5139-4660-95B8-AB04E7D3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9397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3F12BBA-4118-48C0-868B-D3B95A53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00313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CEAED710-F202-49E8-9CAC-88DFB5D2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2532063"/>
              <a:ext cx="63500" cy="6191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7DDAC74-6885-4FFA-B7E4-71A9DD61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253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E3CF63B2-48CE-4E42-AC5D-958BFCAB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562226"/>
              <a:ext cx="31750" cy="3175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0 w 20"/>
                <a:gd name="T5" fmla="*/ 20 h 20"/>
                <a:gd name="T6" fmla="*/ 2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C2C38938-2167-4884-A87C-252A4F81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2720976"/>
              <a:ext cx="31750" cy="0"/>
            </a:xfrm>
            <a:custGeom>
              <a:avLst/>
              <a:gdLst>
                <a:gd name="T0" fmla="*/ 0 w 20"/>
                <a:gd name="T1" fmla="*/ 20 w 20"/>
                <a:gd name="T2" fmla="*/ 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726B241C-CC56-4D72-9C53-B8992318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8781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93D040BF-C857-4C48-9172-A04E5F72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09888"/>
              <a:ext cx="63500" cy="3175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206C7B26-44BF-487B-AC5C-C145DB83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941638"/>
              <a:ext cx="31750" cy="301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246BF7E0-4C49-47FC-851C-C5A2E0C5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971801"/>
              <a:ext cx="63500" cy="635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C8B9F006-B80E-47F6-B992-19C1F0B8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C6F25E3-EDDD-4348-9821-24D797CD5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113" y="2941638"/>
              <a:ext cx="188913" cy="125413"/>
            </a:xfrm>
            <a:custGeom>
              <a:avLst/>
              <a:gdLst>
                <a:gd name="T0" fmla="*/ 6 w 6"/>
                <a:gd name="T1" fmla="*/ 3 h 4"/>
                <a:gd name="T2" fmla="*/ 5 w 6"/>
                <a:gd name="T3" fmla="*/ 3 h 4"/>
                <a:gd name="T4" fmla="*/ 4 w 6"/>
                <a:gd name="T5" fmla="*/ 2 h 4"/>
                <a:gd name="T6" fmla="*/ 5 w 6"/>
                <a:gd name="T7" fmla="*/ 2 h 4"/>
                <a:gd name="T8" fmla="*/ 1 w 6"/>
                <a:gd name="T9" fmla="*/ 0 h 4"/>
                <a:gd name="T10" fmla="*/ 1 w 6"/>
                <a:gd name="T11" fmla="*/ 0 h 4"/>
                <a:gd name="T12" fmla="*/ 3 w 6"/>
                <a:gd name="T13" fmla="*/ 2 h 4"/>
                <a:gd name="T14" fmla="*/ 0 w 6"/>
                <a:gd name="T15" fmla="*/ 1 h 4"/>
                <a:gd name="T16" fmla="*/ 2 w 6"/>
                <a:gd name="T17" fmla="*/ 2 h 4"/>
                <a:gd name="T18" fmla="*/ 1 w 6"/>
                <a:gd name="T19" fmla="*/ 2 h 4"/>
                <a:gd name="T20" fmla="*/ 2 w 6"/>
                <a:gd name="T21" fmla="*/ 2 h 4"/>
                <a:gd name="T22" fmla="*/ 6 w 6"/>
                <a:gd name="T23" fmla="*/ 4 h 4"/>
                <a:gd name="T24" fmla="*/ 6 w 6"/>
                <a:gd name="T25" fmla="*/ 3 h 4"/>
                <a:gd name="T26" fmla="*/ 6 w 6"/>
                <a:gd name="T27" fmla="*/ 3 h 4"/>
                <a:gd name="T28" fmla="*/ 3 w 6"/>
                <a:gd name="T29" fmla="*/ 2 h 4"/>
                <a:gd name="T30" fmla="*/ 4 w 6"/>
                <a:gd name="T31" fmla="*/ 2 h 4"/>
                <a:gd name="T32" fmla="*/ 3 w 6"/>
                <a:gd name="T33" fmla="*/ 2 h 4"/>
                <a:gd name="T34" fmla="*/ 4 w 6"/>
                <a:gd name="T35" fmla="*/ 2 h 4"/>
                <a:gd name="T36" fmla="*/ 3 w 6"/>
                <a:gd name="T3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3"/>
                    <a:pt x="4" y="3"/>
                    <a:pt x="6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0CF1537E-8A88-4A45-8F94-A5BA869B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6C64AD87-0B6B-4382-90C4-DA651619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035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AAFFFEE-615C-4EC6-83B8-272434EB7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29416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1308C1A9-4738-4BE3-861B-9F834CA93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3035301"/>
              <a:ext cx="63500" cy="3175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DDCE277-2906-4FCD-93CD-2F5BC05749AE}"/>
              </a:ext>
            </a:extLst>
          </p:cNvPr>
          <p:cNvSpPr txBox="1"/>
          <p:nvPr/>
        </p:nvSpPr>
        <p:spPr>
          <a:xfrm>
            <a:off x="1222836" y="405214"/>
            <a:ext cx="41549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下半年订单数据分析</a:t>
            </a:r>
          </a:p>
        </p:txBody>
      </p:sp>
    </p:spTree>
    <p:extLst>
      <p:ext uri="{BB962C8B-B14F-4D97-AF65-F5344CB8AC3E}">
        <p14:creationId xmlns:p14="http://schemas.microsoft.com/office/powerpoint/2010/main" val="14012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68287AE6-AA3F-4F79-B5AA-6DCB28243755}"/>
              </a:ext>
            </a:extLst>
          </p:cNvPr>
          <p:cNvGrpSpPr/>
          <p:nvPr/>
        </p:nvGrpSpPr>
        <p:grpSpPr>
          <a:xfrm>
            <a:off x="4004629" y="1315477"/>
            <a:ext cx="2826869" cy="2880847"/>
            <a:chOff x="4004629" y="1315477"/>
            <a:chExt cx="2826869" cy="2880847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B4DE41A-DCE2-4DFB-A77C-8A994D96FD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5400000">
              <a:off x="3975107" y="1352595"/>
              <a:ext cx="2870719" cy="280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QIJIFALLBACK" panose="02000509000000000000" pitchFamily="49" charset="-120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9A2BFE6-4257-4F3A-B7B3-659D585A2C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05312" y="2321194"/>
              <a:ext cx="1991187" cy="592554"/>
            </a:xfrm>
            <a:custGeom>
              <a:avLst/>
              <a:gdLst>
                <a:gd name="T0" fmla="*/ 5243 w 5334"/>
                <a:gd name="T1" fmla="*/ 561 h 1585"/>
                <a:gd name="T2" fmla="*/ 4650 w 5334"/>
                <a:gd name="T3" fmla="*/ 904 h 1585"/>
                <a:gd name="T4" fmla="*/ 4488 w 5334"/>
                <a:gd name="T5" fmla="*/ 1019 h 1585"/>
                <a:gd name="T6" fmla="*/ 4400 w 5334"/>
                <a:gd name="T7" fmla="*/ 1101 h 1585"/>
                <a:gd name="T8" fmla="*/ 4371 w 5334"/>
                <a:gd name="T9" fmla="*/ 999 h 1585"/>
                <a:gd name="T10" fmla="*/ 4194 w 5334"/>
                <a:gd name="T11" fmla="*/ 1073 h 1585"/>
                <a:gd name="T12" fmla="*/ 3935 w 5334"/>
                <a:gd name="T13" fmla="*/ 994 h 1585"/>
                <a:gd name="T14" fmla="*/ 3550 w 5334"/>
                <a:gd name="T15" fmla="*/ 1009 h 1585"/>
                <a:gd name="T16" fmla="*/ 3406 w 5334"/>
                <a:gd name="T17" fmla="*/ 1005 h 1585"/>
                <a:gd name="T18" fmla="*/ 3119 w 5334"/>
                <a:gd name="T19" fmla="*/ 1021 h 1585"/>
                <a:gd name="T20" fmla="*/ 2624 w 5334"/>
                <a:gd name="T21" fmla="*/ 1038 h 1585"/>
                <a:gd name="T22" fmla="*/ 2116 w 5334"/>
                <a:gd name="T23" fmla="*/ 969 h 1585"/>
                <a:gd name="T24" fmla="*/ 2047 w 5334"/>
                <a:gd name="T25" fmla="*/ 965 h 1585"/>
                <a:gd name="T26" fmla="*/ 2026 w 5334"/>
                <a:gd name="T27" fmla="*/ 1052 h 1585"/>
                <a:gd name="T28" fmla="*/ 2074 w 5334"/>
                <a:gd name="T29" fmla="*/ 1086 h 1585"/>
                <a:gd name="T30" fmla="*/ 2145 w 5334"/>
                <a:gd name="T31" fmla="*/ 1103 h 1585"/>
                <a:gd name="T32" fmla="*/ 2848 w 5334"/>
                <a:gd name="T33" fmla="*/ 1234 h 1585"/>
                <a:gd name="T34" fmla="*/ 3667 w 5334"/>
                <a:gd name="T35" fmla="*/ 1196 h 1585"/>
                <a:gd name="T36" fmla="*/ 3703 w 5334"/>
                <a:gd name="T37" fmla="*/ 1188 h 1585"/>
                <a:gd name="T38" fmla="*/ 4053 w 5334"/>
                <a:gd name="T39" fmla="*/ 1136 h 1585"/>
                <a:gd name="T40" fmla="*/ 4115 w 5334"/>
                <a:gd name="T41" fmla="*/ 1172 h 1585"/>
                <a:gd name="T42" fmla="*/ 4007 w 5334"/>
                <a:gd name="T43" fmla="*/ 1233 h 1585"/>
                <a:gd name="T44" fmla="*/ 3342 w 5334"/>
                <a:gd name="T45" fmla="*/ 1380 h 1585"/>
                <a:gd name="T46" fmla="*/ 2019 w 5334"/>
                <a:gd name="T47" fmla="*/ 1265 h 1585"/>
                <a:gd name="T48" fmla="*/ 1259 w 5334"/>
                <a:gd name="T49" fmla="*/ 921 h 1585"/>
                <a:gd name="T50" fmla="*/ 377 w 5334"/>
                <a:gd name="T51" fmla="*/ 205 h 1585"/>
                <a:gd name="T52" fmla="*/ 74 w 5334"/>
                <a:gd name="T53" fmla="*/ 27 h 1585"/>
                <a:gd name="T54" fmla="*/ 14 w 5334"/>
                <a:gd name="T55" fmla="*/ 38 h 1585"/>
                <a:gd name="T56" fmla="*/ 38 w 5334"/>
                <a:gd name="T57" fmla="*/ 101 h 1585"/>
                <a:gd name="T58" fmla="*/ 273 w 5334"/>
                <a:gd name="T59" fmla="*/ 356 h 1585"/>
                <a:gd name="T60" fmla="*/ 948 w 5334"/>
                <a:gd name="T61" fmla="*/ 885 h 1585"/>
                <a:gd name="T62" fmla="*/ 1534 w 5334"/>
                <a:gd name="T63" fmla="*/ 1220 h 1585"/>
                <a:gd name="T64" fmla="*/ 1764 w 5334"/>
                <a:gd name="T65" fmla="*/ 1300 h 1585"/>
                <a:gd name="T66" fmla="*/ 2041 w 5334"/>
                <a:gd name="T67" fmla="*/ 1421 h 1585"/>
                <a:gd name="T68" fmla="*/ 2442 w 5334"/>
                <a:gd name="T69" fmla="*/ 1512 h 1585"/>
                <a:gd name="T70" fmla="*/ 2851 w 5334"/>
                <a:gd name="T71" fmla="*/ 1568 h 1585"/>
                <a:gd name="T72" fmla="*/ 3377 w 5334"/>
                <a:gd name="T73" fmla="*/ 1501 h 1585"/>
                <a:gd name="T74" fmla="*/ 4153 w 5334"/>
                <a:gd name="T75" fmla="*/ 1281 h 1585"/>
                <a:gd name="T76" fmla="*/ 4230 w 5334"/>
                <a:gd name="T77" fmla="*/ 1286 h 1585"/>
                <a:gd name="T78" fmla="*/ 4587 w 5334"/>
                <a:gd name="T79" fmla="*/ 1282 h 1585"/>
                <a:gd name="T80" fmla="*/ 4676 w 5334"/>
                <a:gd name="T81" fmla="*/ 1179 h 1585"/>
                <a:gd name="T82" fmla="*/ 4556 w 5334"/>
                <a:gd name="T83" fmla="*/ 1123 h 1585"/>
                <a:gd name="T84" fmla="*/ 4523 w 5334"/>
                <a:gd name="T85" fmla="*/ 1053 h 1585"/>
                <a:gd name="T86" fmla="*/ 4815 w 5334"/>
                <a:gd name="T87" fmla="*/ 959 h 1585"/>
                <a:gd name="T88" fmla="*/ 4879 w 5334"/>
                <a:gd name="T89" fmla="*/ 944 h 1585"/>
                <a:gd name="T90" fmla="*/ 5075 w 5334"/>
                <a:gd name="T91" fmla="*/ 826 h 1585"/>
                <a:gd name="T92" fmla="*/ 5131 w 5334"/>
                <a:gd name="T93" fmla="*/ 802 h 1585"/>
                <a:gd name="T94" fmla="*/ 5288 w 5334"/>
                <a:gd name="T95" fmla="*/ 599 h 1585"/>
                <a:gd name="T96" fmla="*/ 5303 w 5334"/>
                <a:gd name="T97" fmla="*/ 539 h 1585"/>
                <a:gd name="T98" fmla="*/ 5243 w 5334"/>
                <a:gd name="T99" fmla="*/ 56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34" h="1585">
                  <a:moveTo>
                    <a:pt x="5243" y="561"/>
                  </a:moveTo>
                  <a:cubicBezTo>
                    <a:pt x="5074" y="726"/>
                    <a:pt x="4869" y="823"/>
                    <a:pt x="4650" y="904"/>
                  </a:cubicBezTo>
                  <a:cubicBezTo>
                    <a:pt x="4592" y="926"/>
                    <a:pt x="4495" y="925"/>
                    <a:pt x="4488" y="1019"/>
                  </a:cubicBezTo>
                  <a:cubicBezTo>
                    <a:pt x="4483" y="1082"/>
                    <a:pt x="4447" y="1107"/>
                    <a:pt x="4400" y="1101"/>
                  </a:cubicBezTo>
                  <a:cubicBezTo>
                    <a:pt x="4347" y="1094"/>
                    <a:pt x="4393" y="1043"/>
                    <a:pt x="4371" y="999"/>
                  </a:cubicBezTo>
                  <a:cubicBezTo>
                    <a:pt x="4334" y="1110"/>
                    <a:pt x="4269" y="1075"/>
                    <a:pt x="4194" y="1073"/>
                  </a:cubicBezTo>
                  <a:cubicBezTo>
                    <a:pt x="4098" y="1070"/>
                    <a:pt x="4045" y="987"/>
                    <a:pt x="3935" y="994"/>
                  </a:cubicBezTo>
                  <a:cubicBezTo>
                    <a:pt x="3810" y="1001"/>
                    <a:pt x="3680" y="1028"/>
                    <a:pt x="3550" y="1009"/>
                  </a:cubicBezTo>
                  <a:cubicBezTo>
                    <a:pt x="3506" y="1003"/>
                    <a:pt x="3456" y="997"/>
                    <a:pt x="3406" y="1005"/>
                  </a:cubicBezTo>
                  <a:cubicBezTo>
                    <a:pt x="3312" y="1021"/>
                    <a:pt x="3215" y="1019"/>
                    <a:pt x="3119" y="1021"/>
                  </a:cubicBezTo>
                  <a:cubicBezTo>
                    <a:pt x="2954" y="1025"/>
                    <a:pt x="2790" y="1017"/>
                    <a:pt x="2624" y="1038"/>
                  </a:cubicBezTo>
                  <a:cubicBezTo>
                    <a:pt x="2452" y="1059"/>
                    <a:pt x="2279" y="1034"/>
                    <a:pt x="2116" y="969"/>
                  </a:cubicBezTo>
                  <a:cubicBezTo>
                    <a:pt x="2091" y="959"/>
                    <a:pt x="2068" y="948"/>
                    <a:pt x="2047" y="965"/>
                  </a:cubicBezTo>
                  <a:cubicBezTo>
                    <a:pt x="2022" y="987"/>
                    <a:pt x="2028" y="1023"/>
                    <a:pt x="2026" y="1052"/>
                  </a:cubicBezTo>
                  <a:cubicBezTo>
                    <a:pt x="2025" y="1077"/>
                    <a:pt x="2052" y="1082"/>
                    <a:pt x="2074" y="1086"/>
                  </a:cubicBezTo>
                  <a:cubicBezTo>
                    <a:pt x="2098" y="1090"/>
                    <a:pt x="2121" y="1096"/>
                    <a:pt x="2145" y="1103"/>
                  </a:cubicBezTo>
                  <a:cubicBezTo>
                    <a:pt x="2375" y="1170"/>
                    <a:pt x="2610" y="1212"/>
                    <a:pt x="2848" y="1234"/>
                  </a:cubicBezTo>
                  <a:cubicBezTo>
                    <a:pt x="3122" y="1259"/>
                    <a:pt x="3394" y="1201"/>
                    <a:pt x="3667" y="1196"/>
                  </a:cubicBezTo>
                  <a:cubicBezTo>
                    <a:pt x="3680" y="1195"/>
                    <a:pt x="3693" y="1194"/>
                    <a:pt x="3703" y="1188"/>
                  </a:cubicBezTo>
                  <a:cubicBezTo>
                    <a:pt x="3814" y="1134"/>
                    <a:pt x="3940" y="1179"/>
                    <a:pt x="4053" y="1136"/>
                  </a:cubicBezTo>
                  <a:cubicBezTo>
                    <a:pt x="4063" y="1133"/>
                    <a:pt x="4104" y="1128"/>
                    <a:pt x="4115" y="1172"/>
                  </a:cubicBezTo>
                  <a:cubicBezTo>
                    <a:pt x="4080" y="1192"/>
                    <a:pt x="4046" y="1219"/>
                    <a:pt x="4007" y="1233"/>
                  </a:cubicBezTo>
                  <a:cubicBezTo>
                    <a:pt x="3791" y="1310"/>
                    <a:pt x="3570" y="1371"/>
                    <a:pt x="3342" y="1380"/>
                  </a:cubicBezTo>
                  <a:cubicBezTo>
                    <a:pt x="2897" y="1399"/>
                    <a:pt x="2447" y="1413"/>
                    <a:pt x="2019" y="1265"/>
                  </a:cubicBezTo>
                  <a:cubicBezTo>
                    <a:pt x="1757" y="1174"/>
                    <a:pt x="1492" y="1085"/>
                    <a:pt x="1259" y="921"/>
                  </a:cubicBezTo>
                  <a:cubicBezTo>
                    <a:pt x="947" y="703"/>
                    <a:pt x="632" y="493"/>
                    <a:pt x="377" y="205"/>
                  </a:cubicBezTo>
                  <a:cubicBezTo>
                    <a:pt x="298" y="116"/>
                    <a:pt x="225" y="0"/>
                    <a:pt x="74" y="27"/>
                  </a:cubicBezTo>
                  <a:cubicBezTo>
                    <a:pt x="54" y="31"/>
                    <a:pt x="26" y="17"/>
                    <a:pt x="14" y="38"/>
                  </a:cubicBezTo>
                  <a:cubicBezTo>
                    <a:pt x="0" y="63"/>
                    <a:pt x="19" y="84"/>
                    <a:pt x="38" y="101"/>
                  </a:cubicBezTo>
                  <a:cubicBezTo>
                    <a:pt x="125" y="178"/>
                    <a:pt x="193" y="273"/>
                    <a:pt x="273" y="356"/>
                  </a:cubicBezTo>
                  <a:cubicBezTo>
                    <a:pt x="474" y="562"/>
                    <a:pt x="707" y="730"/>
                    <a:pt x="948" y="885"/>
                  </a:cubicBezTo>
                  <a:cubicBezTo>
                    <a:pt x="1137" y="1006"/>
                    <a:pt x="1323" y="1134"/>
                    <a:pt x="1534" y="1220"/>
                  </a:cubicBezTo>
                  <a:cubicBezTo>
                    <a:pt x="1611" y="1251"/>
                    <a:pt x="1704" y="1251"/>
                    <a:pt x="1764" y="1300"/>
                  </a:cubicBezTo>
                  <a:cubicBezTo>
                    <a:pt x="1848" y="1369"/>
                    <a:pt x="1948" y="1385"/>
                    <a:pt x="2041" y="1421"/>
                  </a:cubicBezTo>
                  <a:cubicBezTo>
                    <a:pt x="2170" y="1470"/>
                    <a:pt x="2307" y="1489"/>
                    <a:pt x="2442" y="1512"/>
                  </a:cubicBezTo>
                  <a:cubicBezTo>
                    <a:pt x="2577" y="1536"/>
                    <a:pt x="2714" y="1555"/>
                    <a:pt x="2851" y="1568"/>
                  </a:cubicBezTo>
                  <a:cubicBezTo>
                    <a:pt x="3031" y="1585"/>
                    <a:pt x="3203" y="1544"/>
                    <a:pt x="3377" y="1501"/>
                  </a:cubicBezTo>
                  <a:cubicBezTo>
                    <a:pt x="3639" y="1436"/>
                    <a:pt x="3912" y="1418"/>
                    <a:pt x="4153" y="1281"/>
                  </a:cubicBezTo>
                  <a:cubicBezTo>
                    <a:pt x="4177" y="1267"/>
                    <a:pt x="4202" y="1267"/>
                    <a:pt x="4230" y="1286"/>
                  </a:cubicBezTo>
                  <a:cubicBezTo>
                    <a:pt x="4346" y="1369"/>
                    <a:pt x="4471" y="1367"/>
                    <a:pt x="4587" y="1282"/>
                  </a:cubicBezTo>
                  <a:cubicBezTo>
                    <a:pt x="4625" y="1255"/>
                    <a:pt x="4686" y="1232"/>
                    <a:pt x="4676" y="1179"/>
                  </a:cubicBezTo>
                  <a:cubicBezTo>
                    <a:pt x="4665" y="1126"/>
                    <a:pt x="4605" y="1126"/>
                    <a:pt x="4556" y="1123"/>
                  </a:cubicBezTo>
                  <a:cubicBezTo>
                    <a:pt x="4510" y="1119"/>
                    <a:pt x="4501" y="1094"/>
                    <a:pt x="4523" y="1053"/>
                  </a:cubicBezTo>
                  <a:cubicBezTo>
                    <a:pt x="4569" y="967"/>
                    <a:pt x="4730" y="912"/>
                    <a:pt x="4815" y="959"/>
                  </a:cubicBezTo>
                  <a:cubicBezTo>
                    <a:pt x="4848" y="977"/>
                    <a:pt x="4860" y="976"/>
                    <a:pt x="4879" y="944"/>
                  </a:cubicBezTo>
                  <a:cubicBezTo>
                    <a:pt x="4922" y="870"/>
                    <a:pt x="4989" y="830"/>
                    <a:pt x="5075" y="826"/>
                  </a:cubicBezTo>
                  <a:cubicBezTo>
                    <a:pt x="5098" y="825"/>
                    <a:pt x="5128" y="820"/>
                    <a:pt x="5131" y="802"/>
                  </a:cubicBezTo>
                  <a:cubicBezTo>
                    <a:pt x="5148" y="706"/>
                    <a:pt x="5258" y="683"/>
                    <a:pt x="5288" y="599"/>
                  </a:cubicBezTo>
                  <a:cubicBezTo>
                    <a:pt x="5295" y="579"/>
                    <a:pt x="5334" y="566"/>
                    <a:pt x="5303" y="539"/>
                  </a:cubicBezTo>
                  <a:cubicBezTo>
                    <a:pt x="5273" y="513"/>
                    <a:pt x="5259" y="546"/>
                    <a:pt x="5243" y="561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885A8B9-44CE-412B-ABDC-E9C2C2BD8F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0970" y="1237391"/>
              <a:ext cx="904855" cy="1103230"/>
            </a:xfrm>
            <a:custGeom>
              <a:avLst/>
              <a:gdLst>
                <a:gd name="T0" fmla="*/ 162 w 2423"/>
                <a:gd name="T1" fmla="*/ 2923 h 2953"/>
                <a:gd name="T2" fmla="*/ 279 w 2423"/>
                <a:gd name="T3" fmla="*/ 2930 h 2953"/>
                <a:gd name="T4" fmla="*/ 275 w 2423"/>
                <a:gd name="T5" fmla="*/ 2786 h 2953"/>
                <a:gd name="T6" fmla="*/ 535 w 2423"/>
                <a:gd name="T7" fmla="*/ 1992 h 2953"/>
                <a:gd name="T8" fmla="*/ 920 w 2423"/>
                <a:gd name="T9" fmla="*/ 1313 h 2953"/>
                <a:gd name="T10" fmla="*/ 1570 w 2423"/>
                <a:gd name="T11" fmla="*/ 652 h 2953"/>
                <a:gd name="T12" fmla="*/ 2096 w 2423"/>
                <a:gd name="T13" fmla="*/ 326 h 2953"/>
                <a:gd name="T14" fmla="*/ 2271 w 2423"/>
                <a:gd name="T15" fmla="*/ 227 h 2953"/>
                <a:gd name="T16" fmla="*/ 2375 w 2423"/>
                <a:gd name="T17" fmla="*/ 0 h 2953"/>
                <a:gd name="T18" fmla="*/ 2232 w 2423"/>
                <a:gd name="T19" fmla="*/ 140 h 2953"/>
                <a:gd name="T20" fmla="*/ 2047 w 2423"/>
                <a:gd name="T21" fmla="*/ 120 h 2953"/>
                <a:gd name="T22" fmla="*/ 2086 w 2423"/>
                <a:gd name="T23" fmla="*/ 74 h 2953"/>
                <a:gd name="T24" fmla="*/ 1896 w 2423"/>
                <a:gd name="T25" fmla="*/ 140 h 2953"/>
                <a:gd name="T26" fmla="*/ 1254 w 2423"/>
                <a:gd name="T27" fmla="*/ 531 h 2953"/>
                <a:gd name="T28" fmla="*/ 806 w 2423"/>
                <a:gd name="T29" fmla="*/ 974 h 2953"/>
                <a:gd name="T30" fmla="*/ 468 w 2423"/>
                <a:gd name="T31" fmla="*/ 1392 h 2953"/>
                <a:gd name="T32" fmla="*/ 101 w 2423"/>
                <a:gd name="T33" fmla="*/ 1974 h 2953"/>
                <a:gd name="T34" fmla="*/ 36 w 2423"/>
                <a:gd name="T35" fmla="*/ 2811 h 2953"/>
                <a:gd name="T36" fmla="*/ 162 w 2423"/>
                <a:gd name="T37" fmla="*/ 2923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3" h="2953">
                  <a:moveTo>
                    <a:pt x="162" y="2923"/>
                  </a:moveTo>
                  <a:cubicBezTo>
                    <a:pt x="207" y="2892"/>
                    <a:pt x="238" y="2909"/>
                    <a:pt x="279" y="2930"/>
                  </a:cubicBezTo>
                  <a:cubicBezTo>
                    <a:pt x="275" y="2876"/>
                    <a:pt x="263" y="2832"/>
                    <a:pt x="275" y="2786"/>
                  </a:cubicBezTo>
                  <a:cubicBezTo>
                    <a:pt x="345" y="2516"/>
                    <a:pt x="416" y="2249"/>
                    <a:pt x="535" y="1992"/>
                  </a:cubicBezTo>
                  <a:cubicBezTo>
                    <a:pt x="646" y="1753"/>
                    <a:pt x="754" y="1518"/>
                    <a:pt x="920" y="1313"/>
                  </a:cubicBezTo>
                  <a:cubicBezTo>
                    <a:pt x="1115" y="1071"/>
                    <a:pt x="1321" y="841"/>
                    <a:pt x="1570" y="652"/>
                  </a:cubicBezTo>
                  <a:cubicBezTo>
                    <a:pt x="1735" y="525"/>
                    <a:pt x="1907" y="412"/>
                    <a:pt x="2096" y="326"/>
                  </a:cubicBezTo>
                  <a:cubicBezTo>
                    <a:pt x="2157" y="298"/>
                    <a:pt x="2214" y="254"/>
                    <a:pt x="2271" y="227"/>
                  </a:cubicBezTo>
                  <a:cubicBezTo>
                    <a:pt x="2378" y="175"/>
                    <a:pt x="2423" y="129"/>
                    <a:pt x="2375" y="0"/>
                  </a:cubicBezTo>
                  <a:cubicBezTo>
                    <a:pt x="2382" y="121"/>
                    <a:pt x="2299" y="118"/>
                    <a:pt x="2232" y="140"/>
                  </a:cubicBezTo>
                  <a:cubicBezTo>
                    <a:pt x="2165" y="162"/>
                    <a:pt x="2101" y="184"/>
                    <a:pt x="2047" y="120"/>
                  </a:cubicBezTo>
                  <a:cubicBezTo>
                    <a:pt x="2053" y="99"/>
                    <a:pt x="2095" y="122"/>
                    <a:pt x="2086" y="74"/>
                  </a:cubicBezTo>
                  <a:cubicBezTo>
                    <a:pt x="2022" y="96"/>
                    <a:pt x="1958" y="115"/>
                    <a:pt x="1896" y="140"/>
                  </a:cubicBezTo>
                  <a:cubicBezTo>
                    <a:pt x="1660" y="235"/>
                    <a:pt x="1452" y="370"/>
                    <a:pt x="1254" y="531"/>
                  </a:cubicBezTo>
                  <a:cubicBezTo>
                    <a:pt x="1088" y="665"/>
                    <a:pt x="950" y="822"/>
                    <a:pt x="806" y="974"/>
                  </a:cubicBezTo>
                  <a:cubicBezTo>
                    <a:pt x="683" y="1103"/>
                    <a:pt x="592" y="1260"/>
                    <a:pt x="468" y="1392"/>
                  </a:cubicBezTo>
                  <a:cubicBezTo>
                    <a:pt x="309" y="1561"/>
                    <a:pt x="168" y="1748"/>
                    <a:pt x="101" y="1974"/>
                  </a:cubicBezTo>
                  <a:cubicBezTo>
                    <a:pt x="20" y="2247"/>
                    <a:pt x="0" y="2528"/>
                    <a:pt x="36" y="2811"/>
                  </a:cubicBezTo>
                  <a:cubicBezTo>
                    <a:pt x="46" y="2888"/>
                    <a:pt x="118" y="2953"/>
                    <a:pt x="162" y="2923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B911F80-7B39-41AC-93C3-4C815A0B5A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93064" y="1022574"/>
              <a:ext cx="318218" cy="904024"/>
            </a:xfrm>
            <a:custGeom>
              <a:avLst/>
              <a:gdLst>
                <a:gd name="T0" fmla="*/ 536 w 851"/>
                <a:gd name="T1" fmla="*/ 1784 h 2420"/>
                <a:gd name="T2" fmla="*/ 474 w 851"/>
                <a:gd name="T3" fmla="*/ 1471 h 2420"/>
                <a:gd name="T4" fmla="*/ 450 w 851"/>
                <a:gd name="T5" fmla="*/ 987 h 2420"/>
                <a:gd name="T6" fmla="*/ 328 w 851"/>
                <a:gd name="T7" fmla="*/ 951 h 2420"/>
                <a:gd name="T8" fmla="*/ 329 w 851"/>
                <a:gd name="T9" fmla="*/ 809 h 2420"/>
                <a:gd name="T10" fmla="*/ 380 w 851"/>
                <a:gd name="T11" fmla="*/ 265 h 2420"/>
                <a:gd name="T12" fmla="*/ 382 w 851"/>
                <a:gd name="T13" fmla="*/ 0 h 2420"/>
                <a:gd name="T14" fmla="*/ 335 w 851"/>
                <a:gd name="T15" fmla="*/ 358 h 2420"/>
                <a:gd name="T16" fmla="*/ 287 w 851"/>
                <a:gd name="T17" fmla="*/ 719 h 2420"/>
                <a:gd name="T18" fmla="*/ 215 w 851"/>
                <a:gd name="T19" fmla="*/ 779 h 2420"/>
                <a:gd name="T20" fmla="*/ 17 w 851"/>
                <a:gd name="T21" fmla="*/ 920 h 2420"/>
                <a:gd name="T22" fmla="*/ 22 w 851"/>
                <a:gd name="T23" fmla="*/ 1270 h 2420"/>
                <a:gd name="T24" fmla="*/ 100 w 851"/>
                <a:gd name="T25" fmla="*/ 1426 h 2420"/>
                <a:gd name="T26" fmla="*/ 164 w 851"/>
                <a:gd name="T27" fmla="*/ 1639 h 2420"/>
                <a:gd name="T28" fmla="*/ 504 w 851"/>
                <a:gd name="T29" fmla="*/ 2164 h 2420"/>
                <a:gd name="T30" fmla="*/ 851 w 851"/>
                <a:gd name="T31" fmla="*/ 2420 h 2420"/>
                <a:gd name="T32" fmla="*/ 536 w 851"/>
                <a:gd name="T33" fmla="*/ 1784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2420">
                  <a:moveTo>
                    <a:pt x="536" y="1784"/>
                  </a:moveTo>
                  <a:cubicBezTo>
                    <a:pt x="483" y="1681"/>
                    <a:pt x="485" y="1571"/>
                    <a:pt x="474" y="1471"/>
                  </a:cubicBezTo>
                  <a:cubicBezTo>
                    <a:pt x="457" y="1315"/>
                    <a:pt x="344" y="1166"/>
                    <a:pt x="450" y="987"/>
                  </a:cubicBezTo>
                  <a:cubicBezTo>
                    <a:pt x="354" y="1043"/>
                    <a:pt x="322" y="1029"/>
                    <a:pt x="328" y="951"/>
                  </a:cubicBezTo>
                  <a:cubicBezTo>
                    <a:pt x="333" y="903"/>
                    <a:pt x="314" y="854"/>
                    <a:pt x="329" y="809"/>
                  </a:cubicBezTo>
                  <a:cubicBezTo>
                    <a:pt x="390" y="631"/>
                    <a:pt x="357" y="446"/>
                    <a:pt x="380" y="265"/>
                  </a:cubicBezTo>
                  <a:cubicBezTo>
                    <a:pt x="391" y="178"/>
                    <a:pt x="382" y="88"/>
                    <a:pt x="382" y="0"/>
                  </a:cubicBezTo>
                  <a:cubicBezTo>
                    <a:pt x="337" y="118"/>
                    <a:pt x="324" y="233"/>
                    <a:pt x="335" y="358"/>
                  </a:cubicBezTo>
                  <a:cubicBezTo>
                    <a:pt x="346" y="475"/>
                    <a:pt x="341" y="604"/>
                    <a:pt x="287" y="719"/>
                  </a:cubicBezTo>
                  <a:cubicBezTo>
                    <a:pt x="273" y="750"/>
                    <a:pt x="255" y="781"/>
                    <a:pt x="215" y="779"/>
                  </a:cubicBezTo>
                  <a:cubicBezTo>
                    <a:pt x="89" y="773"/>
                    <a:pt x="29" y="807"/>
                    <a:pt x="17" y="920"/>
                  </a:cubicBezTo>
                  <a:cubicBezTo>
                    <a:pt x="4" y="1035"/>
                    <a:pt x="0" y="1153"/>
                    <a:pt x="22" y="1270"/>
                  </a:cubicBezTo>
                  <a:cubicBezTo>
                    <a:pt x="34" y="1331"/>
                    <a:pt x="38" y="1392"/>
                    <a:pt x="100" y="1426"/>
                  </a:cubicBezTo>
                  <a:cubicBezTo>
                    <a:pt x="54" y="1517"/>
                    <a:pt x="125" y="1576"/>
                    <a:pt x="164" y="1639"/>
                  </a:cubicBezTo>
                  <a:cubicBezTo>
                    <a:pt x="274" y="1816"/>
                    <a:pt x="397" y="1985"/>
                    <a:pt x="504" y="2164"/>
                  </a:cubicBezTo>
                  <a:cubicBezTo>
                    <a:pt x="585" y="2299"/>
                    <a:pt x="698" y="2381"/>
                    <a:pt x="851" y="2420"/>
                  </a:cubicBezTo>
                  <a:cubicBezTo>
                    <a:pt x="699" y="2229"/>
                    <a:pt x="643" y="1994"/>
                    <a:pt x="536" y="1784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8062F41-E77A-40A3-8BAE-8AD8B00966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3725" y="3296945"/>
              <a:ext cx="320751" cy="1478008"/>
            </a:xfrm>
            <a:custGeom>
              <a:avLst/>
              <a:gdLst>
                <a:gd name="T0" fmla="*/ 797 w 858"/>
                <a:gd name="T1" fmla="*/ 1618 h 3957"/>
                <a:gd name="T2" fmla="*/ 747 w 858"/>
                <a:gd name="T3" fmla="*/ 1487 h 3957"/>
                <a:gd name="T4" fmla="*/ 701 w 858"/>
                <a:gd name="T5" fmla="*/ 1253 h 3957"/>
                <a:gd name="T6" fmla="*/ 327 w 858"/>
                <a:gd name="T7" fmla="*/ 416 h 3957"/>
                <a:gd name="T8" fmla="*/ 120 w 858"/>
                <a:gd name="T9" fmla="*/ 134 h 3957"/>
                <a:gd name="T10" fmla="*/ 104 w 858"/>
                <a:gd name="T11" fmla="*/ 94 h 3957"/>
                <a:gd name="T12" fmla="*/ 0 w 858"/>
                <a:gd name="T13" fmla="*/ 0 h 3957"/>
                <a:gd name="T14" fmla="*/ 64 w 858"/>
                <a:gd name="T15" fmla="*/ 129 h 3957"/>
                <a:gd name="T16" fmla="*/ 264 w 858"/>
                <a:gd name="T17" fmla="*/ 443 h 3957"/>
                <a:gd name="T18" fmla="*/ 521 w 858"/>
                <a:gd name="T19" fmla="*/ 1145 h 3957"/>
                <a:gd name="T20" fmla="*/ 572 w 858"/>
                <a:gd name="T21" fmla="*/ 1575 h 3957"/>
                <a:gd name="T22" fmla="*/ 555 w 858"/>
                <a:gd name="T23" fmla="*/ 1893 h 3957"/>
                <a:gd name="T24" fmla="*/ 600 w 858"/>
                <a:gd name="T25" fmla="*/ 2303 h 3957"/>
                <a:gd name="T26" fmla="*/ 616 w 858"/>
                <a:gd name="T27" fmla="*/ 2532 h 3957"/>
                <a:gd name="T28" fmla="*/ 81 w 858"/>
                <a:gd name="T29" fmla="*/ 3819 h 3957"/>
                <a:gd name="T30" fmla="*/ 32 w 858"/>
                <a:gd name="T31" fmla="*/ 3957 h 3957"/>
                <a:gd name="T32" fmla="*/ 192 w 858"/>
                <a:gd name="T33" fmla="*/ 3760 h 3957"/>
                <a:gd name="T34" fmla="*/ 538 w 858"/>
                <a:gd name="T35" fmla="*/ 3079 h 3957"/>
                <a:gd name="T36" fmla="*/ 755 w 858"/>
                <a:gd name="T37" fmla="*/ 2224 h 3957"/>
                <a:gd name="T38" fmla="*/ 783 w 858"/>
                <a:gd name="T39" fmla="*/ 2063 h 3957"/>
                <a:gd name="T40" fmla="*/ 815 w 858"/>
                <a:gd name="T41" fmla="*/ 1887 h 3957"/>
                <a:gd name="T42" fmla="*/ 797 w 858"/>
                <a:gd name="T43" fmla="*/ 1618 h 3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8" h="3957">
                  <a:moveTo>
                    <a:pt x="797" y="1618"/>
                  </a:moveTo>
                  <a:cubicBezTo>
                    <a:pt x="776" y="1575"/>
                    <a:pt x="745" y="1539"/>
                    <a:pt x="747" y="1487"/>
                  </a:cubicBezTo>
                  <a:cubicBezTo>
                    <a:pt x="750" y="1405"/>
                    <a:pt x="720" y="1331"/>
                    <a:pt x="701" y="1253"/>
                  </a:cubicBezTo>
                  <a:cubicBezTo>
                    <a:pt x="628" y="950"/>
                    <a:pt x="520" y="665"/>
                    <a:pt x="327" y="416"/>
                  </a:cubicBezTo>
                  <a:cubicBezTo>
                    <a:pt x="256" y="324"/>
                    <a:pt x="231" y="198"/>
                    <a:pt x="120" y="134"/>
                  </a:cubicBezTo>
                  <a:cubicBezTo>
                    <a:pt x="110" y="128"/>
                    <a:pt x="101" y="105"/>
                    <a:pt x="104" y="94"/>
                  </a:cubicBezTo>
                  <a:cubicBezTo>
                    <a:pt x="131" y="3"/>
                    <a:pt x="60" y="25"/>
                    <a:pt x="0" y="0"/>
                  </a:cubicBezTo>
                  <a:cubicBezTo>
                    <a:pt x="27" y="55"/>
                    <a:pt x="43" y="94"/>
                    <a:pt x="64" y="129"/>
                  </a:cubicBezTo>
                  <a:cubicBezTo>
                    <a:pt x="131" y="234"/>
                    <a:pt x="214" y="331"/>
                    <a:pt x="264" y="443"/>
                  </a:cubicBezTo>
                  <a:cubicBezTo>
                    <a:pt x="366" y="670"/>
                    <a:pt x="479" y="895"/>
                    <a:pt x="521" y="1145"/>
                  </a:cubicBezTo>
                  <a:cubicBezTo>
                    <a:pt x="545" y="1287"/>
                    <a:pt x="586" y="1426"/>
                    <a:pt x="572" y="1575"/>
                  </a:cubicBezTo>
                  <a:cubicBezTo>
                    <a:pt x="562" y="1680"/>
                    <a:pt x="532" y="1788"/>
                    <a:pt x="555" y="1893"/>
                  </a:cubicBezTo>
                  <a:cubicBezTo>
                    <a:pt x="585" y="2029"/>
                    <a:pt x="594" y="2167"/>
                    <a:pt x="600" y="2303"/>
                  </a:cubicBezTo>
                  <a:cubicBezTo>
                    <a:pt x="604" y="2379"/>
                    <a:pt x="632" y="2452"/>
                    <a:pt x="616" y="2532"/>
                  </a:cubicBezTo>
                  <a:cubicBezTo>
                    <a:pt x="525" y="2997"/>
                    <a:pt x="347" y="3426"/>
                    <a:pt x="81" y="3819"/>
                  </a:cubicBezTo>
                  <a:cubicBezTo>
                    <a:pt x="54" y="3859"/>
                    <a:pt x="28" y="3901"/>
                    <a:pt x="32" y="3957"/>
                  </a:cubicBezTo>
                  <a:cubicBezTo>
                    <a:pt x="117" y="3913"/>
                    <a:pt x="147" y="3832"/>
                    <a:pt x="192" y="3760"/>
                  </a:cubicBezTo>
                  <a:cubicBezTo>
                    <a:pt x="328" y="3543"/>
                    <a:pt x="438" y="3314"/>
                    <a:pt x="538" y="3079"/>
                  </a:cubicBezTo>
                  <a:cubicBezTo>
                    <a:pt x="654" y="2804"/>
                    <a:pt x="708" y="2515"/>
                    <a:pt x="755" y="2224"/>
                  </a:cubicBezTo>
                  <a:cubicBezTo>
                    <a:pt x="764" y="2170"/>
                    <a:pt x="786" y="2118"/>
                    <a:pt x="783" y="2063"/>
                  </a:cubicBezTo>
                  <a:cubicBezTo>
                    <a:pt x="779" y="2001"/>
                    <a:pt x="789" y="1944"/>
                    <a:pt x="815" y="1887"/>
                  </a:cubicBezTo>
                  <a:cubicBezTo>
                    <a:pt x="858" y="1796"/>
                    <a:pt x="836" y="1697"/>
                    <a:pt x="797" y="1618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FCC6866-F12E-417A-9A7C-4B9357F781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49394" y="1883963"/>
              <a:ext cx="476906" cy="315691"/>
            </a:xfrm>
            <a:custGeom>
              <a:avLst/>
              <a:gdLst>
                <a:gd name="T0" fmla="*/ 1248 w 1277"/>
                <a:gd name="T1" fmla="*/ 844 h 844"/>
                <a:gd name="T2" fmla="*/ 1277 w 1277"/>
                <a:gd name="T3" fmla="*/ 807 h 844"/>
                <a:gd name="T4" fmla="*/ 0 w 1277"/>
                <a:gd name="T5" fmla="*/ 0 h 844"/>
                <a:gd name="T6" fmla="*/ 1248 w 1277"/>
                <a:gd name="T7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7" h="844">
                  <a:moveTo>
                    <a:pt x="1248" y="844"/>
                  </a:moveTo>
                  <a:cubicBezTo>
                    <a:pt x="1258" y="832"/>
                    <a:pt x="1267" y="819"/>
                    <a:pt x="1277" y="807"/>
                  </a:cubicBezTo>
                  <a:cubicBezTo>
                    <a:pt x="792" y="629"/>
                    <a:pt x="443" y="246"/>
                    <a:pt x="0" y="0"/>
                  </a:cubicBezTo>
                  <a:cubicBezTo>
                    <a:pt x="359" y="369"/>
                    <a:pt x="758" y="674"/>
                    <a:pt x="1248" y="844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EC612F5-7DD3-4CDC-B2E1-910CF4608D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94731" y="2588772"/>
              <a:ext cx="293740" cy="51490"/>
            </a:xfrm>
            <a:custGeom>
              <a:avLst/>
              <a:gdLst>
                <a:gd name="T0" fmla="*/ 58 w 786"/>
                <a:gd name="T1" fmla="*/ 132 h 137"/>
                <a:gd name="T2" fmla="*/ 406 w 786"/>
                <a:gd name="T3" fmla="*/ 114 h 137"/>
                <a:gd name="T4" fmla="*/ 786 w 786"/>
                <a:gd name="T5" fmla="*/ 35 h 137"/>
                <a:gd name="T6" fmla="*/ 305 w 786"/>
                <a:gd name="T7" fmla="*/ 46 h 137"/>
                <a:gd name="T8" fmla="*/ 57 w 786"/>
                <a:gd name="T9" fmla="*/ 93 h 137"/>
                <a:gd name="T10" fmla="*/ 8 w 786"/>
                <a:gd name="T11" fmla="*/ 99 h 137"/>
                <a:gd name="T12" fmla="*/ 58 w 786"/>
                <a:gd name="T13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137">
                  <a:moveTo>
                    <a:pt x="58" y="132"/>
                  </a:moveTo>
                  <a:cubicBezTo>
                    <a:pt x="174" y="133"/>
                    <a:pt x="290" y="136"/>
                    <a:pt x="406" y="114"/>
                  </a:cubicBezTo>
                  <a:cubicBezTo>
                    <a:pt x="532" y="91"/>
                    <a:pt x="658" y="61"/>
                    <a:pt x="786" y="35"/>
                  </a:cubicBezTo>
                  <a:cubicBezTo>
                    <a:pt x="625" y="35"/>
                    <a:pt x="466" y="0"/>
                    <a:pt x="305" y="46"/>
                  </a:cubicBezTo>
                  <a:cubicBezTo>
                    <a:pt x="226" y="69"/>
                    <a:pt x="145" y="108"/>
                    <a:pt x="57" y="93"/>
                  </a:cubicBezTo>
                  <a:cubicBezTo>
                    <a:pt x="40" y="89"/>
                    <a:pt x="15" y="60"/>
                    <a:pt x="8" y="99"/>
                  </a:cubicBezTo>
                  <a:cubicBezTo>
                    <a:pt x="0" y="137"/>
                    <a:pt x="34" y="132"/>
                    <a:pt x="58" y="132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1C4595E-3D3C-4BC6-BDC6-9EE09C76F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92224" y="2607764"/>
              <a:ext cx="226214" cy="52334"/>
            </a:xfrm>
            <a:custGeom>
              <a:avLst/>
              <a:gdLst>
                <a:gd name="T0" fmla="*/ 0 w 606"/>
                <a:gd name="T1" fmla="*/ 140 h 140"/>
                <a:gd name="T2" fmla="*/ 606 w 606"/>
                <a:gd name="T3" fmla="*/ 67 h 140"/>
                <a:gd name="T4" fmla="*/ 0 w 606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6" h="140">
                  <a:moveTo>
                    <a:pt x="0" y="140"/>
                  </a:moveTo>
                  <a:cubicBezTo>
                    <a:pt x="219" y="130"/>
                    <a:pt x="413" y="105"/>
                    <a:pt x="606" y="67"/>
                  </a:cubicBezTo>
                  <a:cubicBezTo>
                    <a:pt x="411" y="80"/>
                    <a:pt x="209" y="0"/>
                    <a:pt x="0" y="140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A445145D-7A7D-46E2-81EC-4D5C63056D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73945" y="3694096"/>
              <a:ext cx="107198" cy="113953"/>
            </a:xfrm>
            <a:custGeom>
              <a:avLst/>
              <a:gdLst>
                <a:gd name="T0" fmla="*/ 266 w 289"/>
                <a:gd name="T1" fmla="*/ 40 h 303"/>
                <a:gd name="T2" fmla="*/ 225 w 289"/>
                <a:gd name="T3" fmla="*/ 27 h 303"/>
                <a:gd name="T4" fmla="*/ 0 w 289"/>
                <a:gd name="T5" fmla="*/ 303 h 303"/>
                <a:gd name="T6" fmla="*/ 108 w 289"/>
                <a:gd name="T7" fmla="*/ 245 h 303"/>
                <a:gd name="T8" fmla="*/ 258 w 289"/>
                <a:gd name="T9" fmla="*/ 81 h 303"/>
                <a:gd name="T10" fmla="*/ 266 w 289"/>
                <a:gd name="T1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03">
                  <a:moveTo>
                    <a:pt x="266" y="40"/>
                  </a:moveTo>
                  <a:cubicBezTo>
                    <a:pt x="254" y="31"/>
                    <a:pt x="238" y="0"/>
                    <a:pt x="225" y="27"/>
                  </a:cubicBezTo>
                  <a:cubicBezTo>
                    <a:pt x="171" y="136"/>
                    <a:pt x="52" y="190"/>
                    <a:pt x="0" y="303"/>
                  </a:cubicBezTo>
                  <a:cubicBezTo>
                    <a:pt x="41" y="290"/>
                    <a:pt x="90" y="289"/>
                    <a:pt x="108" y="245"/>
                  </a:cubicBezTo>
                  <a:cubicBezTo>
                    <a:pt x="138" y="171"/>
                    <a:pt x="191" y="120"/>
                    <a:pt x="258" y="81"/>
                  </a:cubicBezTo>
                  <a:cubicBezTo>
                    <a:pt x="274" y="71"/>
                    <a:pt x="289" y="57"/>
                    <a:pt x="266" y="40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742774D-7627-4D7A-8281-7E3EA4DD33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74497" y="3100707"/>
              <a:ext cx="60774" cy="38828"/>
            </a:xfrm>
            <a:custGeom>
              <a:avLst/>
              <a:gdLst>
                <a:gd name="T0" fmla="*/ 132 w 162"/>
                <a:gd name="T1" fmla="*/ 29 h 104"/>
                <a:gd name="T2" fmla="*/ 0 w 162"/>
                <a:gd name="T3" fmla="*/ 47 h 104"/>
                <a:gd name="T4" fmla="*/ 91 w 162"/>
                <a:gd name="T5" fmla="*/ 82 h 104"/>
                <a:gd name="T6" fmla="*/ 132 w 162"/>
                <a:gd name="T7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04">
                  <a:moveTo>
                    <a:pt x="132" y="29"/>
                  </a:moveTo>
                  <a:cubicBezTo>
                    <a:pt x="100" y="0"/>
                    <a:pt x="46" y="11"/>
                    <a:pt x="0" y="47"/>
                  </a:cubicBezTo>
                  <a:cubicBezTo>
                    <a:pt x="38" y="56"/>
                    <a:pt x="64" y="71"/>
                    <a:pt x="91" y="82"/>
                  </a:cubicBezTo>
                  <a:cubicBezTo>
                    <a:pt x="149" y="104"/>
                    <a:pt x="162" y="57"/>
                    <a:pt x="132" y="29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47FD46A-FD48-4830-AD0A-795C698653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37356" y="2297142"/>
              <a:ext cx="56553" cy="32920"/>
            </a:xfrm>
            <a:custGeom>
              <a:avLst/>
              <a:gdLst>
                <a:gd name="T0" fmla="*/ 152 w 152"/>
                <a:gd name="T1" fmla="*/ 9 h 87"/>
                <a:gd name="T2" fmla="*/ 3 w 152"/>
                <a:gd name="T3" fmla="*/ 41 h 87"/>
                <a:gd name="T4" fmla="*/ 11 w 152"/>
                <a:gd name="T5" fmla="*/ 63 h 87"/>
                <a:gd name="T6" fmla="*/ 152 w 152"/>
                <a:gd name="T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7">
                  <a:moveTo>
                    <a:pt x="152" y="9"/>
                  </a:moveTo>
                  <a:cubicBezTo>
                    <a:pt x="86" y="13"/>
                    <a:pt x="39" y="0"/>
                    <a:pt x="3" y="41"/>
                  </a:cubicBezTo>
                  <a:cubicBezTo>
                    <a:pt x="0" y="44"/>
                    <a:pt x="5" y="60"/>
                    <a:pt x="11" y="63"/>
                  </a:cubicBezTo>
                  <a:cubicBezTo>
                    <a:pt x="63" y="87"/>
                    <a:pt x="100" y="58"/>
                    <a:pt x="152" y="9"/>
                  </a:cubicBezTo>
                  <a:close/>
                </a:path>
              </a:pathLst>
            </a:custGeom>
            <a:solidFill>
              <a:srgbClr val="1C3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0098BB3F-C96B-464D-8B35-48A0E607C7D4}"/>
              </a:ext>
            </a:extLst>
          </p:cNvPr>
          <p:cNvSpPr txBox="1"/>
          <p:nvPr/>
        </p:nvSpPr>
        <p:spPr>
          <a:xfrm>
            <a:off x="4172263" y="3118621"/>
            <a:ext cx="2193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EXISTING 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PROBLEMS</a:t>
            </a:r>
          </a:p>
        </p:txBody>
      </p:sp>
      <p:pic>
        <p:nvPicPr>
          <p:cNvPr id="54" name="图片 53" descr="背景图案&#10;&#10;描述已自动生成">
            <a:extLst>
              <a:ext uri="{FF2B5EF4-FFF2-40B4-BE49-F238E27FC236}">
                <a16:creationId xmlns:a16="http://schemas.microsoft.com/office/drawing/2014/main" id="{DE58BE8B-D125-4A23-A6F7-C546719D47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E6D8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8" t="85901" r="48752" b="4250"/>
          <a:stretch/>
        </p:blipFill>
        <p:spPr>
          <a:xfrm>
            <a:off x="6013395" y="1913083"/>
            <a:ext cx="3134292" cy="1267864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0BBAD4EE-B7F2-4648-8641-4E70E0C846B7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6541917" y="1582637"/>
            <a:ext cx="798046" cy="459760"/>
            <a:chOff x="5287" y="555"/>
            <a:chExt cx="470" cy="67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DD9BD58-68AC-4CBC-989A-9A644923E5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7" y="555"/>
              <a:ext cx="47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0CCA668-2589-43CD-91B3-527E19601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" y="555"/>
              <a:ext cx="470" cy="678"/>
            </a:xfrm>
            <a:custGeom>
              <a:avLst/>
              <a:gdLst>
                <a:gd name="T0" fmla="*/ 1923 w 9662"/>
                <a:gd name="T1" fmla="*/ 884 h 2913"/>
                <a:gd name="T2" fmla="*/ 6802 w 9662"/>
                <a:gd name="T3" fmla="*/ 2682 h 2913"/>
                <a:gd name="T4" fmla="*/ 6448 w 9662"/>
                <a:gd name="T5" fmla="*/ 2778 h 2913"/>
                <a:gd name="T6" fmla="*/ 5542 w 9662"/>
                <a:gd name="T7" fmla="*/ 2496 h 2913"/>
                <a:gd name="T8" fmla="*/ 2578 w 9662"/>
                <a:gd name="T9" fmla="*/ 2192 h 2913"/>
                <a:gd name="T10" fmla="*/ 2493 w 9662"/>
                <a:gd name="T11" fmla="*/ 632 h 2913"/>
                <a:gd name="T12" fmla="*/ 1797 w 9662"/>
                <a:gd name="T13" fmla="*/ 1207 h 2913"/>
                <a:gd name="T14" fmla="*/ 437 w 9662"/>
                <a:gd name="T15" fmla="*/ 1620 h 2913"/>
                <a:gd name="T16" fmla="*/ 1533 w 9662"/>
                <a:gd name="T17" fmla="*/ 2028 h 2913"/>
                <a:gd name="T18" fmla="*/ 1668 w 9662"/>
                <a:gd name="T19" fmla="*/ 661 h 2913"/>
                <a:gd name="T20" fmla="*/ 2085 w 9662"/>
                <a:gd name="T21" fmla="*/ 391 h 2913"/>
                <a:gd name="T22" fmla="*/ 1636 w 9662"/>
                <a:gd name="T23" fmla="*/ 2338 h 2913"/>
                <a:gd name="T24" fmla="*/ 1830 w 9662"/>
                <a:gd name="T25" fmla="*/ 381 h 2913"/>
                <a:gd name="T26" fmla="*/ 5043 w 9662"/>
                <a:gd name="T27" fmla="*/ 2415 h 2913"/>
                <a:gd name="T28" fmla="*/ 7818 w 9662"/>
                <a:gd name="T29" fmla="*/ 245 h 2913"/>
                <a:gd name="T30" fmla="*/ 4955 w 9662"/>
                <a:gd name="T31" fmla="*/ 172 h 2913"/>
                <a:gd name="T32" fmla="*/ 693 w 9662"/>
                <a:gd name="T33" fmla="*/ 1714 h 2913"/>
                <a:gd name="T34" fmla="*/ 2603 w 9662"/>
                <a:gd name="T35" fmla="*/ 361 h 2913"/>
                <a:gd name="T36" fmla="*/ 6032 w 9662"/>
                <a:gd name="T37" fmla="*/ 2815 h 2913"/>
                <a:gd name="T38" fmla="*/ 3287 w 9662"/>
                <a:gd name="T39" fmla="*/ 418 h 2913"/>
                <a:gd name="T40" fmla="*/ 5618 w 9662"/>
                <a:gd name="T41" fmla="*/ 184 h 2913"/>
                <a:gd name="T42" fmla="*/ 2361 w 9662"/>
                <a:gd name="T43" fmla="*/ 646 h 2913"/>
                <a:gd name="T44" fmla="*/ 8757 w 9662"/>
                <a:gd name="T45" fmla="*/ 888 h 2913"/>
                <a:gd name="T46" fmla="*/ 3327 w 9662"/>
                <a:gd name="T47" fmla="*/ 2303 h 2913"/>
                <a:gd name="T48" fmla="*/ 1170 w 9662"/>
                <a:gd name="T49" fmla="*/ 1964 h 2913"/>
                <a:gd name="T50" fmla="*/ 963 w 9662"/>
                <a:gd name="T51" fmla="*/ 2041 h 2913"/>
                <a:gd name="T52" fmla="*/ 6976 w 9662"/>
                <a:gd name="T53" fmla="*/ 181 h 2913"/>
                <a:gd name="T54" fmla="*/ 2782 w 9662"/>
                <a:gd name="T55" fmla="*/ 2432 h 2913"/>
                <a:gd name="T56" fmla="*/ 1538 w 9662"/>
                <a:gd name="T57" fmla="*/ 1952 h 2913"/>
                <a:gd name="T58" fmla="*/ 3387 w 9662"/>
                <a:gd name="T59" fmla="*/ 2484 h 2913"/>
                <a:gd name="T60" fmla="*/ 4683 w 9662"/>
                <a:gd name="T61" fmla="*/ 2578 h 2913"/>
                <a:gd name="T62" fmla="*/ 2209 w 9662"/>
                <a:gd name="T63" fmla="*/ 2708 h 2913"/>
                <a:gd name="T64" fmla="*/ 1663 w 9662"/>
                <a:gd name="T65" fmla="*/ 2697 h 2913"/>
                <a:gd name="T66" fmla="*/ 1761 w 9662"/>
                <a:gd name="T67" fmla="*/ 2387 h 2913"/>
                <a:gd name="T68" fmla="*/ 1278 w 9662"/>
                <a:gd name="T69" fmla="*/ 2423 h 2913"/>
                <a:gd name="T70" fmla="*/ 700 w 9662"/>
                <a:gd name="T71" fmla="*/ 2031 h 2913"/>
                <a:gd name="T72" fmla="*/ 663 w 9662"/>
                <a:gd name="T73" fmla="*/ 1754 h 2913"/>
                <a:gd name="T74" fmla="*/ 352 w 9662"/>
                <a:gd name="T75" fmla="*/ 1639 h 2913"/>
                <a:gd name="T76" fmla="*/ 317 w 9662"/>
                <a:gd name="T77" fmla="*/ 1310 h 2913"/>
                <a:gd name="T78" fmla="*/ 731 w 9662"/>
                <a:gd name="T79" fmla="*/ 1158 h 2913"/>
                <a:gd name="T80" fmla="*/ 1578 w 9662"/>
                <a:gd name="T81" fmla="*/ 1199 h 2913"/>
                <a:gd name="T82" fmla="*/ 2576 w 9662"/>
                <a:gd name="T83" fmla="*/ 1087 h 2913"/>
                <a:gd name="T84" fmla="*/ 1136 w 9662"/>
                <a:gd name="T85" fmla="*/ 900 h 2913"/>
                <a:gd name="T86" fmla="*/ 895 w 9662"/>
                <a:gd name="T87" fmla="*/ 459 h 2913"/>
                <a:gd name="T88" fmla="*/ 1421 w 9662"/>
                <a:gd name="T89" fmla="*/ 385 h 2913"/>
                <a:gd name="T90" fmla="*/ 4768 w 9662"/>
                <a:gd name="T91" fmla="*/ 239 h 2913"/>
                <a:gd name="T92" fmla="*/ 5429 w 9662"/>
                <a:gd name="T93" fmla="*/ 68 h 2913"/>
                <a:gd name="T94" fmla="*/ 5966 w 9662"/>
                <a:gd name="T95" fmla="*/ 130 h 2913"/>
                <a:gd name="T96" fmla="*/ 7804 w 9662"/>
                <a:gd name="T97" fmla="*/ 47 h 2913"/>
                <a:gd name="T98" fmla="*/ 8565 w 9662"/>
                <a:gd name="T99" fmla="*/ 239 h 2913"/>
                <a:gd name="T100" fmla="*/ 9014 w 9662"/>
                <a:gd name="T101" fmla="*/ 485 h 2913"/>
                <a:gd name="T102" fmla="*/ 9046 w 9662"/>
                <a:gd name="T103" fmla="*/ 774 h 2913"/>
                <a:gd name="T104" fmla="*/ 9232 w 9662"/>
                <a:gd name="T105" fmla="*/ 1271 h 2913"/>
                <a:gd name="T106" fmla="*/ 9543 w 9662"/>
                <a:gd name="T107" fmla="*/ 1625 h 2913"/>
                <a:gd name="T108" fmla="*/ 9273 w 9662"/>
                <a:gd name="T109" fmla="*/ 2338 h 2913"/>
                <a:gd name="T110" fmla="*/ 8215 w 9662"/>
                <a:gd name="T111" fmla="*/ 2845 h 2913"/>
                <a:gd name="T112" fmla="*/ 6181 w 9662"/>
                <a:gd name="T113" fmla="*/ 2897 h 2913"/>
                <a:gd name="T114" fmla="*/ 5348 w 9662"/>
                <a:gd name="T115" fmla="*/ 2748 h 2913"/>
                <a:gd name="T116" fmla="*/ 3891 w 9662"/>
                <a:gd name="T117" fmla="*/ 2739 h 2913"/>
                <a:gd name="T118" fmla="*/ 2985 w 9662"/>
                <a:gd name="T119" fmla="*/ 2717 h 2913"/>
                <a:gd name="T120" fmla="*/ 2637 w 9662"/>
                <a:gd name="T121" fmla="*/ 2364 h 2913"/>
                <a:gd name="T122" fmla="*/ 2382 w 9662"/>
                <a:gd name="T123" fmla="*/ 2689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62" h="2913">
                  <a:moveTo>
                    <a:pt x="9404" y="1547"/>
                  </a:moveTo>
                  <a:cubicBezTo>
                    <a:pt x="9394" y="1549"/>
                    <a:pt x="9387" y="1555"/>
                    <a:pt x="9390" y="1565"/>
                  </a:cubicBezTo>
                  <a:cubicBezTo>
                    <a:pt x="9392" y="1569"/>
                    <a:pt x="9402" y="1575"/>
                    <a:pt x="9403" y="1574"/>
                  </a:cubicBezTo>
                  <a:cubicBezTo>
                    <a:pt x="9409" y="1569"/>
                    <a:pt x="9413" y="1562"/>
                    <a:pt x="9418" y="1555"/>
                  </a:cubicBezTo>
                  <a:cubicBezTo>
                    <a:pt x="9413" y="1552"/>
                    <a:pt x="9408" y="1550"/>
                    <a:pt x="9404" y="1547"/>
                  </a:cubicBezTo>
                  <a:moveTo>
                    <a:pt x="1604" y="1388"/>
                  </a:moveTo>
                  <a:cubicBezTo>
                    <a:pt x="1606" y="1367"/>
                    <a:pt x="1601" y="1360"/>
                    <a:pt x="1592" y="1356"/>
                  </a:cubicBezTo>
                  <a:cubicBezTo>
                    <a:pt x="1579" y="1350"/>
                    <a:pt x="1576" y="1361"/>
                    <a:pt x="1575" y="1369"/>
                  </a:cubicBezTo>
                  <a:cubicBezTo>
                    <a:pt x="1573" y="1379"/>
                    <a:pt x="1577" y="1388"/>
                    <a:pt x="1586" y="1391"/>
                  </a:cubicBezTo>
                  <a:cubicBezTo>
                    <a:pt x="1597" y="1394"/>
                    <a:pt x="1604" y="1388"/>
                    <a:pt x="1604" y="1388"/>
                  </a:cubicBezTo>
                  <a:moveTo>
                    <a:pt x="1923" y="884"/>
                  </a:moveTo>
                  <a:cubicBezTo>
                    <a:pt x="1920" y="876"/>
                    <a:pt x="1920" y="863"/>
                    <a:pt x="1906" y="868"/>
                  </a:cubicBezTo>
                  <a:cubicBezTo>
                    <a:pt x="1902" y="869"/>
                    <a:pt x="1897" y="878"/>
                    <a:pt x="1898" y="881"/>
                  </a:cubicBezTo>
                  <a:cubicBezTo>
                    <a:pt x="1901" y="890"/>
                    <a:pt x="1907" y="902"/>
                    <a:pt x="1913" y="903"/>
                  </a:cubicBezTo>
                  <a:cubicBezTo>
                    <a:pt x="1925" y="905"/>
                    <a:pt x="1923" y="893"/>
                    <a:pt x="1923" y="884"/>
                  </a:cubicBezTo>
                  <a:moveTo>
                    <a:pt x="8530" y="286"/>
                  </a:moveTo>
                  <a:cubicBezTo>
                    <a:pt x="8526" y="275"/>
                    <a:pt x="8517" y="275"/>
                    <a:pt x="8508" y="276"/>
                  </a:cubicBezTo>
                  <a:cubicBezTo>
                    <a:pt x="8504" y="277"/>
                    <a:pt x="8496" y="283"/>
                    <a:pt x="8496" y="286"/>
                  </a:cubicBezTo>
                  <a:cubicBezTo>
                    <a:pt x="8498" y="297"/>
                    <a:pt x="8508" y="298"/>
                    <a:pt x="8517" y="296"/>
                  </a:cubicBezTo>
                  <a:cubicBezTo>
                    <a:pt x="8522" y="295"/>
                    <a:pt x="8526" y="289"/>
                    <a:pt x="8530" y="286"/>
                  </a:cubicBezTo>
                  <a:moveTo>
                    <a:pt x="625" y="1318"/>
                  </a:moveTo>
                  <a:cubicBezTo>
                    <a:pt x="626" y="1325"/>
                    <a:pt x="625" y="1334"/>
                    <a:pt x="627" y="1341"/>
                  </a:cubicBezTo>
                  <a:cubicBezTo>
                    <a:pt x="630" y="1350"/>
                    <a:pt x="635" y="1350"/>
                    <a:pt x="636" y="1342"/>
                  </a:cubicBezTo>
                  <a:cubicBezTo>
                    <a:pt x="638" y="1337"/>
                    <a:pt x="638" y="1331"/>
                    <a:pt x="638" y="1325"/>
                  </a:cubicBezTo>
                  <a:cubicBezTo>
                    <a:pt x="638" y="1317"/>
                    <a:pt x="634" y="1314"/>
                    <a:pt x="625" y="1318"/>
                  </a:cubicBezTo>
                  <a:moveTo>
                    <a:pt x="6802" y="2682"/>
                  </a:moveTo>
                  <a:cubicBezTo>
                    <a:pt x="6818" y="2680"/>
                    <a:pt x="6822" y="2668"/>
                    <a:pt x="6827" y="2659"/>
                  </a:cubicBezTo>
                  <a:cubicBezTo>
                    <a:pt x="6832" y="2647"/>
                    <a:pt x="6822" y="2643"/>
                    <a:pt x="6814" y="2644"/>
                  </a:cubicBezTo>
                  <a:cubicBezTo>
                    <a:pt x="6803" y="2644"/>
                    <a:pt x="6787" y="2641"/>
                    <a:pt x="6791" y="2660"/>
                  </a:cubicBezTo>
                  <a:cubicBezTo>
                    <a:pt x="6792" y="2667"/>
                    <a:pt x="6798" y="2674"/>
                    <a:pt x="6802" y="2682"/>
                  </a:cubicBezTo>
                  <a:moveTo>
                    <a:pt x="1087" y="2235"/>
                  </a:moveTo>
                  <a:cubicBezTo>
                    <a:pt x="1092" y="2244"/>
                    <a:pt x="1099" y="2249"/>
                    <a:pt x="1109" y="2247"/>
                  </a:cubicBezTo>
                  <a:cubicBezTo>
                    <a:pt x="1112" y="2246"/>
                    <a:pt x="1115" y="2236"/>
                    <a:pt x="1114" y="2232"/>
                  </a:cubicBezTo>
                  <a:cubicBezTo>
                    <a:pt x="1111" y="2223"/>
                    <a:pt x="1105" y="2215"/>
                    <a:pt x="1094" y="2220"/>
                  </a:cubicBezTo>
                  <a:cubicBezTo>
                    <a:pt x="1090" y="2221"/>
                    <a:pt x="1089" y="2229"/>
                    <a:pt x="1087" y="2235"/>
                  </a:cubicBezTo>
                  <a:moveTo>
                    <a:pt x="973" y="1361"/>
                  </a:moveTo>
                  <a:cubicBezTo>
                    <a:pt x="983" y="1358"/>
                    <a:pt x="990" y="1351"/>
                    <a:pt x="989" y="1341"/>
                  </a:cubicBezTo>
                  <a:cubicBezTo>
                    <a:pt x="989" y="1337"/>
                    <a:pt x="979" y="1333"/>
                    <a:pt x="974" y="1333"/>
                  </a:cubicBezTo>
                  <a:cubicBezTo>
                    <a:pt x="963" y="1334"/>
                    <a:pt x="956" y="1341"/>
                    <a:pt x="958" y="1352"/>
                  </a:cubicBezTo>
                  <a:cubicBezTo>
                    <a:pt x="959" y="1356"/>
                    <a:pt x="968" y="1358"/>
                    <a:pt x="973" y="1361"/>
                  </a:cubicBezTo>
                  <a:moveTo>
                    <a:pt x="6448" y="2778"/>
                  </a:moveTo>
                  <a:cubicBezTo>
                    <a:pt x="6442" y="2781"/>
                    <a:pt x="6426" y="2785"/>
                    <a:pt x="6427" y="2789"/>
                  </a:cubicBezTo>
                  <a:cubicBezTo>
                    <a:pt x="6428" y="2806"/>
                    <a:pt x="6438" y="2817"/>
                    <a:pt x="6457" y="2816"/>
                  </a:cubicBezTo>
                  <a:cubicBezTo>
                    <a:pt x="6469" y="2816"/>
                    <a:pt x="6475" y="2810"/>
                    <a:pt x="6476" y="2800"/>
                  </a:cubicBezTo>
                  <a:cubicBezTo>
                    <a:pt x="6477" y="2783"/>
                    <a:pt x="6463" y="2781"/>
                    <a:pt x="6448" y="2778"/>
                  </a:cubicBezTo>
                  <a:moveTo>
                    <a:pt x="3795" y="2249"/>
                  </a:moveTo>
                  <a:cubicBezTo>
                    <a:pt x="3789" y="2254"/>
                    <a:pt x="3783" y="2257"/>
                    <a:pt x="3782" y="2261"/>
                  </a:cubicBezTo>
                  <a:cubicBezTo>
                    <a:pt x="3777" y="2271"/>
                    <a:pt x="3783" y="2279"/>
                    <a:pt x="3793" y="2282"/>
                  </a:cubicBezTo>
                  <a:cubicBezTo>
                    <a:pt x="3803" y="2285"/>
                    <a:pt x="3812" y="2281"/>
                    <a:pt x="3811" y="2270"/>
                  </a:cubicBezTo>
                  <a:cubicBezTo>
                    <a:pt x="3809" y="2262"/>
                    <a:pt x="3801" y="2256"/>
                    <a:pt x="3795" y="2249"/>
                  </a:cubicBezTo>
                  <a:moveTo>
                    <a:pt x="3713" y="2269"/>
                  </a:moveTo>
                  <a:cubicBezTo>
                    <a:pt x="3712" y="2266"/>
                    <a:pt x="3710" y="2263"/>
                    <a:pt x="3709" y="2259"/>
                  </a:cubicBezTo>
                  <a:cubicBezTo>
                    <a:pt x="3698" y="2266"/>
                    <a:pt x="3710" y="2256"/>
                    <a:pt x="3708" y="2268"/>
                  </a:cubicBezTo>
                  <a:cubicBezTo>
                    <a:pt x="3706" y="2277"/>
                    <a:pt x="3707" y="2281"/>
                    <a:pt x="3712" y="2278"/>
                  </a:cubicBezTo>
                  <a:cubicBezTo>
                    <a:pt x="3714" y="2277"/>
                    <a:pt x="3713" y="2272"/>
                    <a:pt x="3713" y="2269"/>
                  </a:cubicBezTo>
                  <a:moveTo>
                    <a:pt x="5542" y="2496"/>
                  </a:moveTo>
                  <a:cubicBezTo>
                    <a:pt x="5532" y="2500"/>
                    <a:pt x="5527" y="2508"/>
                    <a:pt x="5530" y="2517"/>
                  </a:cubicBezTo>
                  <a:cubicBezTo>
                    <a:pt x="5534" y="2530"/>
                    <a:pt x="5544" y="2538"/>
                    <a:pt x="5557" y="2532"/>
                  </a:cubicBezTo>
                  <a:cubicBezTo>
                    <a:pt x="5567" y="2528"/>
                    <a:pt x="5567" y="2517"/>
                    <a:pt x="5562" y="2508"/>
                  </a:cubicBezTo>
                  <a:cubicBezTo>
                    <a:pt x="5559" y="2500"/>
                    <a:pt x="5553" y="2492"/>
                    <a:pt x="5542" y="2496"/>
                  </a:cubicBezTo>
                  <a:moveTo>
                    <a:pt x="1135" y="1853"/>
                  </a:moveTo>
                  <a:cubicBezTo>
                    <a:pt x="1140" y="1850"/>
                    <a:pt x="1148" y="1849"/>
                    <a:pt x="1151" y="1845"/>
                  </a:cubicBezTo>
                  <a:cubicBezTo>
                    <a:pt x="1155" y="1837"/>
                    <a:pt x="1151" y="1834"/>
                    <a:pt x="1142" y="1839"/>
                  </a:cubicBezTo>
                  <a:cubicBezTo>
                    <a:pt x="1137" y="1842"/>
                    <a:pt x="1132" y="1845"/>
                    <a:pt x="1127" y="1849"/>
                  </a:cubicBezTo>
                  <a:cubicBezTo>
                    <a:pt x="1130" y="1850"/>
                    <a:pt x="1132" y="1851"/>
                    <a:pt x="1135" y="1853"/>
                  </a:cubicBezTo>
                  <a:moveTo>
                    <a:pt x="8811" y="516"/>
                  </a:moveTo>
                  <a:cubicBezTo>
                    <a:pt x="8811" y="504"/>
                    <a:pt x="8805" y="497"/>
                    <a:pt x="8795" y="497"/>
                  </a:cubicBezTo>
                  <a:cubicBezTo>
                    <a:pt x="8791" y="496"/>
                    <a:pt x="8783" y="500"/>
                    <a:pt x="8781" y="504"/>
                  </a:cubicBezTo>
                  <a:cubicBezTo>
                    <a:pt x="8777" y="513"/>
                    <a:pt x="8782" y="521"/>
                    <a:pt x="8792" y="524"/>
                  </a:cubicBezTo>
                  <a:cubicBezTo>
                    <a:pt x="8800" y="526"/>
                    <a:pt x="8808" y="525"/>
                    <a:pt x="8811" y="516"/>
                  </a:cubicBezTo>
                  <a:moveTo>
                    <a:pt x="2578" y="2192"/>
                  </a:moveTo>
                  <a:cubicBezTo>
                    <a:pt x="2572" y="2187"/>
                    <a:pt x="2565" y="2182"/>
                    <a:pt x="2558" y="2177"/>
                  </a:cubicBezTo>
                  <a:cubicBezTo>
                    <a:pt x="2555" y="2182"/>
                    <a:pt x="2550" y="2187"/>
                    <a:pt x="2550" y="2191"/>
                  </a:cubicBezTo>
                  <a:cubicBezTo>
                    <a:pt x="2552" y="2203"/>
                    <a:pt x="2558" y="2213"/>
                    <a:pt x="2573" y="2208"/>
                  </a:cubicBezTo>
                  <a:cubicBezTo>
                    <a:pt x="2576" y="2207"/>
                    <a:pt x="2576" y="2199"/>
                    <a:pt x="2578" y="2192"/>
                  </a:cubicBezTo>
                  <a:moveTo>
                    <a:pt x="1120" y="742"/>
                  </a:moveTo>
                  <a:cubicBezTo>
                    <a:pt x="1130" y="739"/>
                    <a:pt x="1137" y="735"/>
                    <a:pt x="1133" y="723"/>
                  </a:cubicBezTo>
                  <a:cubicBezTo>
                    <a:pt x="1130" y="714"/>
                    <a:pt x="1123" y="707"/>
                    <a:pt x="1113" y="709"/>
                  </a:cubicBezTo>
                  <a:cubicBezTo>
                    <a:pt x="1103" y="710"/>
                    <a:pt x="1096" y="716"/>
                    <a:pt x="1100" y="727"/>
                  </a:cubicBezTo>
                  <a:cubicBezTo>
                    <a:pt x="1103" y="737"/>
                    <a:pt x="1110" y="741"/>
                    <a:pt x="1120" y="742"/>
                  </a:cubicBezTo>
                  <a:moveTo>
                    <a:pt x="2077" y="737"/>
                  </a:moveTo>
                  <a:cubicBezTo>
                    <a:pt x="2086" y="734"/>
                    <a:pt x="2096" y="729"/>
                    <a:pt x="2092" y="719"/>
                  </a:cubicBezTo>
                  <a:cubicBezTo>
                    <a:pt x="2090" y="715"/>
                    <a:pt x="2076" y="714"/>
                    <a:pt x="2067" y="714"/>
                  </a:cubicBezTo>
                  <a:cubicBezTo>
                    <a:pt x="2064" y="714"/>
                    <a:pt x="2057" y="722"/>
                    <a:pt x="2058" y="725"/>
                  </a:cubicBezTo>
                  <a:cubicBezTo>
                    <a:pt x="2059" y="736"/>
                    <a:pt x="2067" y="740"/>
                    <a:pt x="2077" y="737"/>
                  </a:cubicBezTo>
                  <a:moveTo>
                    <a:pt x="2493" y="632"/>
                  </a:moveTo>
                  <a:cubicBezTo>
                    <a:pt x="2488" y="634"/>
                    <a:pt x="2478" y="637"/>
                    <a:pt x="2478" y="637"/>
                  </a:cubicBezTo>
                  <a:cubicBezTo>
                    <a:pt x="2481" y="650"/>
                    <a:pt x="2491" y="656"/>
                    <a:pt x="2503" y="659"/>
                  </a:cubicBezTo>
                  <a:cubicBezTo>
                    <a:pt x="2507" y="659"/>
                    <a:pt x="2516" y="654"/>
                    <a:pt x="2516" y="650"/>
                  </a:cubicBezTo>
                  <a:cubicBezTo>
                    <a:pt x="2518" y="633"/>
                    <a:pt x="2504" y="634"/>
                    <a:pt x="2493" y="632"/>
                  </a:cubicBezTo>
                  <a:moveTo>
                    <a:pt x="7260" y="2770"/>
                  </a:moveTo>
                  <a:cubicBezTo>
                    <a:pt x="7255" y="2765"/>
                    <a:pt x="7248" y="2755"/>
                    <a:pt x="7241" y="2755"/>
                  </a:cubicBezTo>
                  <a:cubicBezTo>
                    <a:pt x="7227" y="2756"/>
                    <a:pt x="7221" y="2768"/>
                    <a:pt x="7223" y="2781"/>
                  </a:cubicBezTo>
                  <a:cubicBezTo>
                    <a:pt x="7224" y="2791"/>
                    <a:pt x="7232" y="2798"/>
                    <a:pt x="7241" y="2797"/>
                  </a:cubicBezTo>
                  <a:cubicBezTo>
                    <a:pt x="7254" y="2795"/>
                    <a:pt x="7263" y="2787"/>
                    <a:pt x="7260" y="2770"/>
                  </a:cubicBezTo>
                  <a:moveTo>
                    <a:pt x="1945" y="381"/>
                  </a:moveTo>
                  <a:cubicBezTo>
                    <a:pt x="1934" y="379"/>
                    <a:pt x="1926" y="383"/>
                    <a:pt x="1923" y="393"/>
                  </a:cubicBezTo>
                  <a:cubicBezTo>
                    <a:pt x="1919" y="405"/>
                    <a:pt x="1927" y="412"/>
                    <a:pt x="1937" y="411"/>
                  </a:cubicBezTo>
                  <a:cubicBezTo>
                    <a:pt x="1945" y="410"/>
                    <a:pt x="1957" y="405"/>
                    <a:pt x="1960" y="399"/>
                  </a:cubicBezTo>
                  <a:cubicBezTo>
                    <a:pt x="1965" y="388"/>
                    <a:pt x="1954" y="383"/>
                    <a:pt x="1945" y="381"/>
                  </a:cubicBezTo>
                  <a:moveTo>
                    <a:pt x="1797" y="1207"/>
                  </a:moveTo>
                  <a:cubicBezTo>
                    <a:pt x="1799" y="1219"/>
                    <a:pt x="1809" y="1221"/>
                    <a:pt x="1818" y="1220"/>
                  </a:cubicBezTo>
                  <a:cubicBezTo>
                    <a:pt x="1829" y="1219"/>
                    <a:pt x="1836" y="1212"/>
                    <a:pt x="1828" y="1202"/>
                  </a:cubicBezTo>
                  <a:cubicBezTo>
                    <a:pt x="1824" y="1197"/>
                    <a:pt x="1813" y="1195"/>
                    <a:pt x="1805" y="1194"/>
                  </a:cubicBezTo>
                  <a:cubicBezTo>
                    <a:pt x="1802" y="1194"/>
                    <a:pt x="1799" y="1203"/>
                    <a:pt x="1797" y="1207"/>
                  </a:cubicBezTo>
                  <a:moveTo>
                    <a:pt x="1428" y="1460"/>
                  </a:moveTo>
                  <a:cubicBezTo>
                    <a:pt x="1433" y="1458"/>
                    <a:pt x="1442" y="1456"/>
                    <a:pt x="1442" y="1453"/>
                  </a:cubicBezTo>
                  <a:cubicBezTo>
                    <a:pt x="1443" y="1436"/>
                    <a:pt x="1428" y="1437"/>
                    <a:pt x="1417" y="1435"/>
                  </a:cubicBezTo>
                  <a:cubicBezTo>
                    <a:pt x="1413" y="1434"/>
                    <a:pt x="1404" y="1439"/>
                    <a:pt x="1404" y="1442"/>
                  </a:cubicBezTo>
                  <a:cubicBezTo>
                    <a:pt x="1403" y="1459"/>
                    <a:pt x="1418" y="1457"/>
                    <a:pt x="1428" y="1460"/>
                  </a:cubicBezTo>
                  <a:moveTo>
                    <a:pt x="6536" y="2471"/>
                  </a:moveTo>
                  <a:cubicBezTo>
                    <a:pt x="6543" y="2468"/>
                    <a:pt x="6550" y="2467"/>
                    <a:pt x="6552" y="2462"/>
                  </a:cubicBezTo>
                  <a:cubicBezTo>
                    <a:pt x="6557" y="2454"/>
                    <a:pt x="6554" y="2444"/>
                    <a:pt x="6545" y="2440"/>
                  </a:cubicBezTo>
                  <a:cubicBezTo>
                    <a:pt x="6537" y="2436"/>
                    <a:pt x="6526" y="2437"/>
                    <a:pt x="6526" y="2448"/>
                  </a:cubicBezTo>
                  <a:cubicBezTo>
                    <a:pt x="6525" y="2456"/>
                    <a:pt x="6532" y="2464"/>
                    <a:pt x="6536" y="2471"/>
                  </a:cubicBezTo>
                  <a:moveTo>
                    <a:pt x="437" y="1620"/>
                  </a:moveTo>
                  <a:cubicBezTo>
                    <a:pt x="436" y="1607"/>
                    <a:pt x="432" y="1594"/>
                    <a:pt x="417" y="1595"/>
                  </a:cubicBezTo>
                  <a:cubicBezTo>
                    <a:pt x="407" y="1595"/>
                    <a:pt x="403" y="1605"/>
                    <a:pt x="406" y="1614"/>
                  </a:cubicBezTo>
                  <a:cubicBezTo>
                    <a:pt x="409" y="1622"/>
                    <a:pt x="415" y="1631"/>
                    <a:pt x="422" y="1634"/>
                  </a:cubicBezTo>
                  <a:cubicBezTo>
                    <a:pt x="433" y="1639"/>
                    <a:pt x="435" y="1628"/>
                    <a:pt x="437" y="1620"/>
                  </a:cubicBezTo>
                  <a:moveTo>
                    <a:pt x="791" y="1712"/>
                  </a:moveTo>
                  <a:cubicBezTo>
                    <a:pt x="790" y="1688"/>
                    <a:pt x="782" y="1680"/>
                    <a:pt x="769" y="1677"/>
                  </a:cubicBezTo>
                  <a:cubicBezTo>
                    <a:pt x="759" y="1674"/>
                    <a:pt x="750" y="1679"/>
                    <a:pt x="751" y="1690"/>
                  </a:cubicBezTo>
                  <a:cubicBezTo>
                    <a:pt x="753" y="1704"/>
                    <a:pt x="754" y="1722"/>
                    <a:pt x="775" y="1721"/>
                  </a:cubicBezTo>
                  <a:cubicBezTo>
                    <a:pt x="782" y="1721"/>
                    <a:pt x="790" y="1713"/>
                    <a:pt x="791" y="1712"/>
                  </a:cubicBezTo>
                  <a:moveTo>
                    <a:pt x="781" y="1776"/>
                  </a:moveTo>
                  <a:cubicBezTo>
                    <a:pt x="772" y="1773"/>
                    <a:pt x="767" y="1776"/>
                    <a:pt x="767" y="1784"/>
                  </a:cubicBezTo>
                  <a:cubicBezTo>
                    <a:pt x="768" y="1797"/>
                    <a:pt x="768" y="1811"/>
                    <a:pt x="784" y="1813"/>
                  </a:cubicBezTo>
                  <a:cubicBezTo>
                    <a:pt x="788" y="1814"/>
                    <a:pt x="796" y="1808"/>
                    <a:pt x="798" y="1803"/>
                  </a:cubicBezTo>
                  <a:cubicBezTo>
                    <a:pt x="804" y="1788"/>
                    <a:pt x="790" y="1783"/>
                    <a:pt x="781" y="1776"/>
                  </a:cubicBezTo>
                  <a:moveTo>
                    <a:pt x="1533" y="2028"/>
                  </a:moveTo>
                  <a:cubicBezTo>
                    <a:pt x="1531" y="2018"/>
                    <a:pt x="1525" y="2010"/>
                    <a:pt x="1515" y="2010"/>
                  </a:cubicBezTo>
                  <a:cubicBezTo>
                    <a:pt x="1506" y="2009"/>
                    <a:pt x="1495" y="2013"/>
                    <a:pt x="1501" y="2025"/>
                  </a:cubicBezTo>
                  <a:cubicBezTo>
                    <a:pt x="1505" y="2032"/>
                    <a:pt x="1515" y="2036"/>
                    <a:pt x="1523" y="2039"/>
                  </a:cubicBezTo>
                  <a:cubicBezTo>
                    <a:pt x="1529" y="2041"/>
                    <a:pt x="1533" y="2035"/>
                    <a:pt x="1533" y="2028"/>
                  </a:cubicBezTo>
                  <a:moveTo>
                    <a:pt x="6362" y="2676"/>
                  </a:moveTo>
                  <a:cubicBezTo>
                    <a:pt x="6351" y="2677"/>
                    <a:pt x="6343" y="2685"/>
                    <a:pt x="6347" y="2694"/>
                  </a:cubicBezTo>
                  <a:cubicBezTo>
                    <a:pt x="6351" y="2706"/>
                    <a:pt x="6360" y="2716"/>
                    <a:pt x="6374" y="2715"/>
                  </a:cubicBezTo>
                  <a:cubicBezTo>
                    <a:pt x="6385" y="2714"/>
                    <a:pt x="6392" y="2706"/>
                    <a:pt x="6390" y="2696"/>
                  </a:cubicBezTo>
                  <a:cubicBezTo>
                    <a:pt x="6386" y="2683"/>
                    <a:pt x="6375" y="2677"/>
                    <a:pt x="6362" y="2676"/>
                  </a:cubicBezTo>
                  <a:moveTo>
                    <a:pt x="9430" y="1730"/>
                  </a:moveTo>
                  <a:cubicBezTo>
                    <a:pt x="9441" y="1729"/>
                    <a:pt x="9445" y="1722"/>
                    <a:pt x="9444" y="1712"/>
                  </a:cubicBezTo>
                  <a:cubicBezTo>
                    <a:pt x="9443" y="1703"/>
                    <a:pt x="9440" y="1693"/>
                    <a:pt x="9429" y="1699"/>
                  </a:cubicBezTo>
                  <a:cubicBezTo>
                    <a:pt x="9423" y="1702"/>
                    <a:pt x="9421" y="1713"/>
                    <a:pt x="9418" y="1721"/>
                  </a:cubicBezTo>
                  <a:cubicBezTo>
                    <a:pt x="9418" y="1723"/>
                    <a:pt x="9426" y="1727"/>
                    <a:pt x="9430" y="1730"/>
                  </a:cubicBezTo>
                  <a:moveTo>
                    <a:pt x="1668" y="661"/>
                  </a:moveTo>
                  <a:cubicBezTo>
                    <a:pt x="1668" y="644"/>
                    <a:pt x="1655" y="641"/>
                    <a:pt x="1643" y="639"/>
                  </a:cubicBezTo>
                  <a:cubicBezTo>
                    <a:pt x="1632" y="637"/>
                    <a:pt x="1624" y="642"/>
                    <a:pt x="1624" y="653"/>
                  </a:cubicBezTo>
                  <a:cubicBezTo>
                    <a:pt x="1622" y="669"/>
                    <a:pt x="1633" y="674"/>
                    <a:pt x="1647" y="674"/>
                  </a:cubicBezTo>
                  <a:cubicBezTo>
                    <a:pt x="1656" y="675"/>
                    <a:pt x="1665" y="672"/>
                    <a:pt x="1668" y="661"/>
                  </a:cubicBezTo>
                  <a:moveTo>
                    <a:pt x="1747" y="626"/>
                  </a:moveTo>
                  <a:cubicBezTo>
                    <a:pt x="1733" y="624"/>
                    <a:pt x="1723" y="626"/>
                    <a:pt x="1722" y="636"/>
                  </a:cubicBezTo>
                  <a:cubicBezTo>
                    <a:pt x="1721" y="646"/>
                    <a:pt x="1729" y="654"/>
                    <a:pt x="1738" y="656"/>
                  </a:cubicBezTo>
                  <a:cubicBezTo>
                    <a:pt x="1750" y="657"/>
                    <a:pt x="1765" y="657"/>
                    <a:pt x="1763" y="640"/>
                  </a:cubicBezTo>
                  <a:cubicBezTo>
                    <a:pt x="1762" y="633"/>
                    <a:pt x="1751" y="629"/>
                    <a:pt x="1747" y="626"/>
                  </a:cubicBezTo>
                  <a:moveTo>
                    <a:pt x="818" y="1387"/>
                  </a:moveTo>
                  <a:cubicBezTo>
                    <a:pt x="810" y="1391"/>
                    <a:pt x="802" y="1393"/>
                    <a:pt x="801" y="1397"/>
                  </a:cubicBezTo>
                  <a:cubicBezTo>
                    <a:pt x="796" y="1412"/>
                    <a:pt x="804" y="1421"/>
                    <a:pt x="819" y="1423"/>
                  </a:cubicBezTo>
                  <a:cubicBezTo>
                    <a:pt x="828" y="1424"/>
                    <a:pt x="842" y="1424"/>
                    <a:pt x="840" y="1414"/>
                  </a:cubicBezTo>
                  <a:cubicBezTo>
                    <a:pt x="838" y="1404"/>
                    <a:pt x="826" y="1395"/>
                    <a:pt x="818" y="1387"/>
                  </a:cubicBezTo>
                  <a:moveTo>
                    <a:pt x="2085" y="391"/>
                  </a:moveTo>
                  <a:cubicBezTo>
                    <a:pt x="2081" y="381"/>
                    <a:pt x="2072" y="376"/>
                    <a:pt x="2063" y="379"/>
                  </a:cubicBezTo>
                  <a:cubicBezTo>
                    <a:pt x="2056" y="382"/>
                    <a:pt x="2047" y="390"/>
                    <a:pt x="2045" y="397"/>
                  </a:cubicBezTo>
                  <a:cubicBezTo>
                    <a:pt x="2042" y="407"/>
                    <a:pt x="2051" y="417"/>
                    <a:pt x="2061" y="414"/>
                  </a:cubicBezTo>
                  <a:cubicBezTo>
                    <a:pt x="2071" y="412"/>
                    <a:pt x="2083" y="405"/>
                    <a:pt x="2085" y="391"/>
                  </a:cubicBezTo>
                  <a:moveTo>
                    <a:pt x="2683" y="626"/>
                  </a:moveTo>
                  <a:cubicBezTo>
                    <a:pt x="2684" y="613"/>
                    <a:pt x="2676" y="609"/>
                    <a:pt x="2665" y="611"/>
                  </a:cubicBezTo>
                  <a:cubicBezTo>
                    <a:pt x="2650" y="615"/>
                    <a:pt x="2647" y="627"/>
                    <a:pt x="2648" y="640"/>
                  </a:cubicBezTo>
                  <a:cubicBezTo>
                    <a:pt x="2648" y="649"/>
                    <a:pt x="2648" y="662"/>
                    <a:pt x="2662" y="656"/>
                  </a:cubicBezTo>
                  <a:cubicBezTo>
                    <a:pt x="2675" y="651"/>
                    <a:pt x="2680" y="639"/>
                    <a:pt x="2683" y="626"/>
                  </a:cubicBezTo>
                  <a:moveTo>
                    <a:pt x="742" y="1389"/>
                  </a:moveTo>
                  <a:cubicBezTo>
                    <a:pt x="736" y="1382"/>
                    <a:pt x="739" y="1363"/>
                    <a:pt x="721" y="1371"/>
                  </a:cubicBezTo>
                  <a:cubicBezTo>
                    <a:pt x="716" y="1373"/>
                    <a:pt x="712" y="1387"/>
                    <a:pt x="714" y="1393"/>
                  </a:cubicBezTo>
                  <a:cubicBezTo>
                    <a:pt x="716" y="1400"/>
                    <a:pt x="726" y="1408"/>
                    <a:pt x="733" y="1409"/>
                  </a:cubicBezTo>
                  <a:cubicBezTo>
                    <a:pt x="744" y="1410"/>
                    <a:pt x="745" y="1400"/>
                    <a:pt x="742" y="1389"/>
                  </a:cubicBezTo>
                  <a:moveTo>
                    <a:pt x="1636" y="2338"/>
                  </a:moveTo>
                  <a:cubicBezTo>
                    <a:pt x="1647" y="2338"/>
                    <a:pt x="1655" y="2331"/>
                    <a:pt x="1653" y="2321"/>
                  </a:cubicBezTo>
                  <a:cubicBezTo>
                    <a:pt x="1652" y="2314"/>
                    <a:pt x="1644" y="2306"/>
                    <a:pt x="1637" y="2302"/>
                  </a:cubicBezTo>
                  <a:cubicBezTo>
                    <a:pt x="1629" y="2298"/>
                    <a:pt x="1619" y="2302"/>
                    <a:pt x="1617" y="2312"/>
                  </a:cubicBezTo>
                  <a:cubicBezTo>
                    <a:pt x="1614" y="2326"/>
                    <a:pt x="1621" y="2335"/>
                    <a:pt x="1636" y="2338"/>
                  </a:cubicBezTo>
                  <a:moveTo>
                    <a:pt x="5062" y="2658"/>
                  </a:moveTo>
                  <a:cubicBezTo>
                    <a:pt x="5039" y="2693"/>
                    <a:pt x="5035" y="2720"/>
                    <a:pt x="5086" y="2730"/>
                  </a:cubicBezTo>
                  <a:cubicBezTo>
                    <a:pt x="5095" y="2700"/>
                    <a:pt x="5089" y="2677"/>
                    <a:pt x="5062" y="2658"/>
                  </a:cubicBezTo>
                  <a:moveTo>
                    <a:pt x="8668" y="2597"/>
                  </a:moveTo>
                  <a:cubicBezTo>
                    <a:pt x="8657" y="2600"/>
                    <a:pt x="8643" y="2601"/>
                    <a:pt x="8647" y="2618"/>
                  </a:cubicBezTo>
                  <a:cubicBezTo>
                    <a:pt x="8651" y="2635"/>
                    <a:pt x="8667" y="2640"/>
                    <a:pt x="8683" y="2640"/>
                  </a:cubicBezTo>
                  <a:cubicBezTo>
                    <a:pt x="8693" y="2640"/>
                    <a:pt x="8699" y="2632"/>
                    <a:pt x="8699" y="2622"/>
                  </a:cubicBezTo>
                  <a:cubicBezTo>
                    <a:pt x="8698" y="2603"/>
                    <a:pt x="8685" y="2597"/>
                    <a:pt x="8668" y="2597"/>
                  </a:cubicBezTo>
                  <a:moveTo>
                    <a:pt x="6961" y="2774"/>
                  </a:moveTo>
                  <a:cubicBezTo>
                    <a:pt x="6940" y="2771"/>
                    <a:pt x="6931" y="2769"/>
                    <a:pt x="6922" y="2770"/>
                  </a:cubicBezTo>
                  <a:cubicBezTo>
                    <a:pt x="6906" y="2772"/>
                    <a:pt x="6877" y="2767"/>
                    <a:pt x="6881" y="2792"/>
                  </a:cubicBezTo>
                  <a:cubicBezTo>
                    <a:pt x="6885" y="2814"/>
                    <a:pt x="6910" y="2807"/>
                    <a:pt x="6927" y="2798"/>
                  </a:cubicBezTo>
                  <a:cubicBezTo>
                    <a:pt x="6935" y="2794"/>
                    <a:pt x="6941" y="2788"/>
                    <a:pt x="6961" y="2774"/>
                  </a:cubicBezTo>
                  <a:moveTo>
                    <a:pt x="1882" y="399"/>
                  </a:moveTo>
                  <a:cubicBezTo>
                    <a:pt x="1870" y="375"/>
                    <a:pt x="1852" y="370"/>
                    <a:pt x="1830" y="381"/>
                  </a:cubicBezTo>
                  <a:cubicBezTo>
                    <a:pt x="1827" y="382"/>
                    <a:pt x="1825" y="394"/>
                    <a:pt x="1827" y="396"/>
                  </a:cubicBezTo>
                  <a:cubicBezTo>
                    <a:pt x="1844" y="412"/>
                    <a:pt x="1862" y="417"/>
                    <a:pt x="1882" y="399"/>
                  </a:cubicBezTo>
                  <a:moveTo>
                    <a:pt x="8006" y="312"/>
                  </a:moveTo>
                  <a:cubicBezTo>
                    <a:pt x="7999" y="285"/>
                    <a:pt x="8016" y="260"/>
                    <a:pt x="7983" y="248"/>
                  </a:cubicBezTo>
                  <a:cubicBezTo>
                    <a:pt x="7978" y="246"/>
                    <a:pt x="7968" y="249"/>
                    <a:pt x="7967" y="252"/>
                  </a:cubicBezTo>
                  <a:cubicBezTo>
                    <a:pt x="7958" y="280"/>
                    <a:pt x="7969" y="298"/>
                    <a:pt x="8006" y="312"/>
                  </a:cubicBezTo>
                  <a:moveTo>
                    <a:pt x="4081" y="2351"/>
                  </a:moveTo>
                  <a:cubicBezTo>
                    <a:pt x="4069" y="2353"/>
                    <a:pt x="4056" y="2355"/>
                    <a:pt x="4055" y="2371"/>
                  </a:cubicBezTo>
                  <a:cubicBezTo>
                    <a:pt x="4054" y="2385"/>
                    <a:pt x="4062" y="2394"/>
                    <a:pt x="4076" y="2396"/>
                  </a:cubicBezTo>
                  <a:cubicBezTo>
                    <a:pt x="4090" y="2398"/>
                    <a:pt x="4099" y="2391"/>
                    <a:pt x="4101" y="2376"/>
                  </a:cubicBezTo>
                  <a:cubicBezTo>
                    <a:pt x="4102" y="2363"/>
                    <a:pt x="4098" y="2352"/>
                    <a:pt x="4081" y="2351"/>
                  </a:cubicBezTo>
                  <a:moveTo>
                    <a:pt x="5100" y="2426"/>
                  </a:moveTo>
                  <a:cubicBezTo>
                    <a:pt x="5099" y="2421"/>
                    <a:pt x="5100" y="2417"/>
                    <a:pt x="5098" y="2415"/>
                  </a:cubicBezTo>
                  <a:cubicBezTo>
                    <a:pt x="5089" y="2400"/>
                    <a:pt x="5074" y="2397"/>
                    <a:pt x="5058" y="2398"/>
                  </a:cubicBezTo>
                  <a:cubicBezTo>
                    <a:pt x="5048" y="2398"/>
                    <a:pt x="5039" y="2404"/>
                    <a:pt x="5043" y="2415"/>
                  </a:cubicBezTo>
                  <a:cubicBezTo>
                    <a:pt x="5048" y="2428"/>
                    <a:pt x="5063" y="2428"/>
                    <a:pt x="5074" y="2430"/>
                  </a:cubicBezTo>
                  <a:cubicBezTo>
                    <a:pt x="5082" y="2431"/>
                    <a:pt x="5092" y="2427"/>
                    <a:pt x="5100" y="2426"/>
                  </a:cubicBezTo>
                  <a:moveTo>
                    <a:pt x="9146" y="2396"/>
                  </a:moveTo>
                  <a:cubicBezTo>
                    <a:pt x="9178" y="2407"/>
                    <a:pt x="9205" y="2413"/>
                    <a:pt x="9227" y="2388"/>
                  </a:cubicBezTo>
                  <a:cubicBezTo>
                    <a:pt x="9229" y="2385"/>
                    <a:pt x="9222" y="2368"/>
                    <a:pt x="9216" y="2365"/>
                  </a:cubicBezTo>
                  <a:cubicBezTo>
                    <a:pt x="9187" y="2353"/>
                    <a:pt x="9162" y="2356"/>
                    <a:pt x="9146" y="2396"/>
                  </a:cubicBezTo>
                  <a:moveTo>
                    <a:pt x="3903" y="2312"/>
                  </a:moveTo>
                  <a:cubicBezTo>
                    <a:pt x="3919" y="2313"/>
                    <a:pt x="3928" y="2304"/>
                    <a:pt x="3927" y="2291"/>
                  </a:cubicBezTo>
                  <a:cubicBezTo>
                    <a:pt x="3926" y="2270"/>
                    <a:pt x="3910" y="2260"/>
                    <a:pt x="3891" y="2259"/>
                  </a:cubicBezTo>
                  <a:cubicBezTo>
                    <a:pt x="3880" y="2258"/>
                    <a:pt x="3864" y="2261"/>
                    <a:pt x="3867" y="2277"/>
                  </a:cubicBezTo>
                  <a:cubicBezTo>
                    <a:pt x="3871" y="2296"/>
                    <a:pt x="3886" y="2307"/>
                    <a:pt x="3903" y="2312"/>
                  </a:cubicBezTo>
                  <a:moveTo>
                    <a:pt x="7805" y="238"/>
                  </a:moveTo>
                  <a:cubicBezTo>
                    <a:pt x="7794" y="248"/>
                    <a:pt x="7794" y="260"/>
                    <a:pt x="7798" y="272"/>
                  </a:cubicBezTo>
                  <a:cubicBezTo>
                    <a:pt x="7800" y="281"/>
                    <a:pt x="7810" y="291"/>
                    <a:pt x="7816" y="281"/>
                  </a:cubicBezTo>
                  <a:cubicBezTo>
                    <a:pt x="7822" y="273"/>
                    <a:pt x="7819" y="257"/>
                    <a:pt x="7818" y="245"/>
                  </a:cubicBezTo>
                  <a:cubicBezTo>
                    <a:pt x="7818" y="237"/>
                    <a:pt x="7812" y="235"/>
                    <a:pt x="7805" y="238"/>
                  </a:cubicBezTo>
                  <a:moveTo>
                    <a:pt x="9236" y="1373"/>
                  </a:moveTo>
                  <a:cubicBezTo>
                    <a:pt x="9166" y="1360"/>
                    <a:pt x="9166" y="1360"/>
                    <a:pt x="9114" y="1383"/>
                  </a:cubicBezTo>
                  <a:cubicBezTo>
                    <a:pt x="9149" y="1371"/>
                    <a:pt x="9186" y="1388"/>
                    <a:pt x="9236" y="1373"/>
                  </a:cubicBezTo>
                  <a:moveTo>
                    <a:pt x="1380" y="674"/>
                  </a:moveTo>
                  <a:cubicBezTo>
                    <a:pt x="1385" y="713"/>
                    <a:pt x="1365" y="738"/>
                    <a:pt x="1396" y="756"/>
                  </a:cubicBezTo>
                  <a:cubicBezTo>
                    <a:pt x="1400" y="758"/>
                    <a:pt x="1412" y="755"/>
                    <a:pt x="1413" y="752"/>
                  </a:cubicBezTo>
                  <a:cubicBezTo>
                    <a:pt x="1424" y="727"/>
                    <a:pt x="1416" y="706"/>
                    <a:pt x="1380" y="674"/>
                  </a:cubicBezTo>
                  <a:moveTo>
                    <a:pt x="2840" y="2548"/>
                  </a:moveTo>
                  <a:cubicBezTo>
                    <a:pt x="2852" y="2547"/>
                    <a:pt x="2862" y="2540"/>
                    <a:pt x="2858" y="2531"/>
                  </a:cubicBezTo>
                  <a:cubicBezTo>
                    <a:pt x="2852" y="2514"/>
                    <a:pt x="2847" y="2494"/>
                    <a:pt x="2826" y="2491"/>
                  </a:cubicBezTo>
                  <a:cubicBezTo>
                    <a:pt x="2816" y="2489"/>
                    <a:pt x="2810" y="2500"/>
                    <a:pt x="2811" y="2510"/>
                  </a:cubicBezTo>
                  <a:cubicBezTo>
                    <a:pt x="2812" y="2529"/>
                    <a:pt x="2817" y="2546"/>
                    <a:pt x="2840" y="2548"/>
                  </a:cubicBezTo>
                  <a:moveTo>
                    <a:pt x="4978" y="207"/>
                  </a:moveTo>
                  <a:cubicBezTo>
                    <a:pt x="4980" y="188"/>
                    <a:pt x="4974" y="173"/>
                    <a:pt x="4955" y="172"/>
                  </a:cubicBezTo>
                  <a:cubicBezTo>
                    <a:pt x="4931" y="170"/>
                    <a:pt x="4924" y="187"/>
                    <a:pt x="4923" y="208"/>
                  </a:cubicBezTo>
                  <a:cubicBezTo>
                    <a:pt x="4923" y="229"/>
                    <a:pt x="4935" y="236"/>
                    <a:pt x="4953" y="236"/>
                  </a:cubicBezTo>
                  <a:cubicBezTo>
                    <a:pt x="4973" y="237"/>
                    <a:pt x="4980" y="225"/>
                    <a:pt x="4978" y="207"/>
                  </a:cubicBezTo>
                  <a:moveTo>
                    <a:pt x="2877" y="628"/>
                  </a:moveTo>
                  <a:cubicBezTo>
                    <a:pt x="2874" y="609"/>
                    <a:pt x="2861" y="602"/>
                    <a:pt x="2844" y="606"/>
                  </a:cubicBezTo>
                  <a:cubicBezTo>
                    <a:pt x="2830" y="609"/>
                    <a:pt x="2806" y="604"/>
                    <a:pt x="2808" y="625"/>
                  </a:cubicBezTo>
                  <a:cubicBezTo>
                    <a:pt x="2810" y="647"/>
                    <a:pt x="2835" y="648"/>
                    <a:pt x="2853" y="650"/>
                  </a:cubicBezTo>
                  <a:cubicBezTo>
                    <a:pt x="2866" y="652"/>
                    <a:pt x="2875" y="643"/>
                    <a:pt x="2877" y="628"/>
                  </a:cubicBezTo>
                  <a:moveTo>
                    <a:pt x="3136" y="2357"/>
                  </a:moveTo>
                  <a:cubicBezTo>
                    <a:pt x="3130" y="2379"/>
                    <a:pt x="3107" y="2399"/>
                    <a:pt x="3137" y="2422"/>
                  </a:cubicBezTo>
                  <a:cubicBezTo>
                    <a:pt x="3143" y="2427"/>
                    <a:pt x="3159" y="2430"/>
                    <a:pt x="3162" y="2427"/>
                  </a:cubicBezTo>
                  <a:cubicBezTo>
                    <a:pt x="3187" y="2401"/>
                    <a:pt x="3161" y="2382"/>
                    <a:pt x="3149" y="2362"/>
                  </a:cubicBezTo>
                  <a:cubicBezTo>
                    <a:pt x="3148" y="2360"/>
                    <a:pt x="3144" y="2360"/>
                    <a:pt x="3136" y="2357"/>
                  </a:cubicBezTo>
                  <a:moveTo>
                    <a:pt x="676" y="1623"/>
                  </a:moveTo>
                  <a:cubicBezTo>
                    <a:pt x="671" y="1663"/>
                    <a:pt x="681" y="1689"/>
                    <a:pt x="693" y="1714"/>
                  </a:cubicBezTo>
                  <a:cubicBezTo>
                    <a:pt x="696" y="1719"/>
                    <a:pt x="710" y="1723"/>
                    <a:pt x="718" y="1721"/>
                  </a:cubicBezTo>
                  <a:cubicBezTo>
                    <a:pt x="730" y="1720"/>
                    <a:pt x="731" y="1708"/>
                    <a:pt x="726" y="1699"/>
                  </a:cubicBezTo>
                  <a:cubicBezTo>
                    <a:pt x="714" y="1675"/>
                    <a:pt x="707" y="1647"/>
                    <a:pt x="676" y="1623"/>
                  </a:cubicBezTo>
                  <a:moveTo>
                    <a:pt x="7441" y="2759"/>
                  </a:moveTo>
                  <a:cubicBezTo>
                    <a:pt x="7408" y="2758"/>
                    <a:pt x="7379" y="2756"/>
                    <a:pt x="7351" y="2757"/>
                  </a:cubicBezTo>
                  <a:cubicBezTo>
                    <a:pt x="7343" y="2758"/>
                    <a:pt x="7335" y="2767"/>
                    <a:pt x="7337" y="2777"/>
                  </a:cubicBezTo>
                  <a:cubicBezTo>
                    <a:pt x="7338" y="2783"/>
                    <a:pt x="7343" y="2792"/>
                    <a:pt x="7347" y="2792"/>
                  </a:cubicBezTo>
                  <a:cubicBezTo>
                    <a:pt x="7380" y="2795"/>
                    <a:pt x="7419" y="2815"/>
                    <a:pt x="7441" y="2759"/>
                  </a:cubicBezTo>
                  <a:moveTo>
                    <a:pt x="7301" y="284"/>
                  </a:moveTo>
                  <a:cubicBezTo>
                    <a:pt x="7308" y="267"/>
                    <a:pt x="7314" y="259"/>
                    <a:pt x="7314" y="252"/>
                  </a:cubicBezTo>
                  <a:cubicBezTo>
                    <a:pt x="7312" y="231"/>
                    <a:pt x="7314" y="208"/>
                    <a:pt x="7289" y="198"/>
                  </a:cubicBezTo>
                  <a:cubicBezTo>
                    <a:pt x="7284" y="196"/>
                    <a:pt x="7275" y="196"/>
                    <a:pt x="7272" y="199"/>
                  </a:cubicBezTo>
                  <a:cubicBezTo>
                    <a:pt x="7250" y="219"/>
                    <a:pt x="7271" y="238"/>
                    <a:pt x="7275" y="257"/>
                  </a:cubicBezTo>
                  <a:cubicBezTo>
                    <a:pt x="7277" y="264"/>
                    <a:pt x="7286" y="269"/>
                    <a:pt x="7301" y="284"/>
                  </a:cubicBezTo>
                  <a:moveTo>
                    <a:pt x="2603" y="361"/>
                  </a:moveTo>
                  <a:cubicBezTo>
                    <a:pt x="2639" y="367"/>
                    <a:pt x="2680" y="388"/>
                    <a:pt x="2720" y="369"/>
                  </a:cubicBezTo>
                  <a:cubicBezTo>
                    <a:pt x="2681" y="366"/>
                    <a:pt x="2642" y="364"/>
                    <a:pt x="2603" y="361"/>
                  </a:cubicBezTo>
                  <a:moveTo>
                    <a:pt x="2009" y="2271"/>
                  </a:moveTo>
                  <a:cubicBezTo>
                    <a:pt x="2029" y="2325"/>
                    <a:pt x="2066" y="2314"/>
                    <a:pt x="2106" y="2295"/>
                  </a:cubicBezTo>
                  <a:cubicBezTo>
                    <a:pt x="2074" y="2287"/>
                    <a:pt x="2041" y="2279"/>
                    <a:pt x="2009" y="2271"/>
                  </a:cubicBezTo>
                  <a:moveTo>
                    <a:pt x="5882" y="2811"/>
                  </a:moveTo>
                  <a:cubicBezTo>
                    <a:pt x="5880" y="2772"/>
                    <a:pt x="5851" y="2771"/>
                    <a:pt x="5823" y="2771"/>
                  </a:cubicBezTo>
                  <a:cubicBezTo>
                    <a:pt x="5811" y="2771"/>
                    <a:pt x="5799" y="2776"/>
                    <a:pt x="5796" y="2790"/>
                  </a:cubicBezTo>
                  <a:cubicBezTo>
                    <a:pt x="5793" y="2810"/>
                    <a:pt x="5806" y="2817"/>
                    <a:pt x="5822" y="2820"/>
                  </a:cubicBezTo>
                  <a:cubicBezTo>
                    <a:pt x="5843" y="2823"/>
                    <a:pt x="5864" y="2826"/>
                    <a:pt x="5882" y="2811"/>
                  </a:cubicBezTo>
                  <a:moveTo>
                    <a:pt x="6032" y="2815"/>
                  </a:moveTo>
                  <a:cubicBezTo>
                    <a:pt x="6076" y="2818"/>
                    <a:pt x="6109" y="2822"/>
                    <a:pt x="6142" y="2821"/>
                  </a:cubicBezTo>
                  <a:cubicBezTo>
                    <a:pt x="6161" y="2820"/>
                    <a:pt x="6164" y="2808"/>
                    <a:pt x="6155" y="2789"/>
                  </a:cubicBezTo>
                  <a:cubicBezTo>
                    <a:pt x="6149" y="2775"/>
                    <a:pt x="6136" y="2750"/>
                    <a:pt x="6132" y="2759"/>
                  </a:cubicBezTo>
                  <a:cubicBezTo>
                    <a:pt x="6115" y="2801"/>
                    <a:pt x="6066" y="2781"/>
                    <a:pt x="6032" y="2815"/>
                  </a:cubicBezTo>
                  <a:moveTo>
                    <a:pt x="2095" y="2380"/>
                  </a:moveTo>
                  <a:cubicBezTo>
                    <a:pt x="2075" y="2395"/>
                    <a:pt x="2089" y="2418"/>
                    <a:pt x="2086" y="2438"/>
                  </a:cubicBezTo>
                  <a:cubicBezTo>
                    <a:pt x="2084" y="2455"/>
                    <a:pt x="2073" y="2476"/>
                    <a:pt x="2099" y="2486"/>
                  </a:cubicBezTo>
                  <a:cubicBezTo>
                    <a:pt x="2104" y="2488"/>
                    <a:pt x="2112" y="2487"/>
                    <a:pt x="2116" y="2484"/>
                  </a:cubicBezTo>
                  <a:cubicBezTo>
                    <a:pt x="2137" y="2470"/>
                    <a:pt x="2147" y="2449"/>
                    <a:pt x="2136" y="2428"/>
                  </a:cubicBezTo>
                  <a:cubicBezTo>
                    <a:pt x="2127" y="2411"/>
                    <a:pt x="2130" y="2381"/>
                    <a:pt x="2095" y="2380"/>
                  </a:cubicBezTo>
                  <a:moveTo>
                    <a:pt x="9494" y="1896"/>
                  </a:moveTo>
                  <a:cubicBezTo>
                    <a:pt x="9483" y="1857"/>
                    <a:pt x="9474" y="1824"/>
                    <a:pt x="9464" y="1792"/>
                  </a:cubicBezTo>
                  <a:cubicBezTo>
                    <a:pt x="9461" y="1783"/>
                    <a:pt x="9451" y="1778"/>
                    <a:pt x="9441" y="1781"/>
                  </a:cubicBezTo>
                  <a:cubicBezTo>
                    <a:pt x="9431" y="1785"/>
                    <a:pt x="9427" y="1794"/>
                    <a:pt x="9429" y="1803"/>
                  </a:cubicBezTo>
                  <a:cubicBezTo>
                    <a:pt x="9434" y="1841"/>
                    <a:pt x="9440" y="1879"/>
                    <a:pt x="9494" y="1896"/>
                  </a:cubicBezTo>
                  <a:moveTo>
                    <a:pt x="3214" y="354"/>
                  </a:moveTo>
                  <a:cubicBezTo>
                    <a:pt x="3274" y="393"/>
                    <a:pt x="3286" y="394"/>
                    <a:pt x="3347" y="367"/>
                  </a:cubicBezTo>
                  <a:cubicBezTo>
                    <a:pt x="3306" y="356"/>
                    <a:pt x="3268" y="344"/>
                    <a:pt x="3214" y="354"/>
                  </a:cubicBezTo>
                  <a:moveTo>
                    <a:pt x="3287" y="418"/>
                  </a:moveTo>
                  <a:cubicBezTo>
                    <a:pt x="3261" y="414"/>
                    <a:pt x="3253" y="418"/>
                    <a:pt x="3249" y="428"/>
                  </a:cubicBezTo>
                  <a:cubicBezTo>
                    <a:pt x="3246" y="437"/>
                    <a:pt x="3251" y="445"/>
                    <a:pt x="3257" y="452"/>
                  </a:cubicBezTo>
                  <a:cubicBezTo>
                    <a:pt x="3271" y="469"/>
                    <a:pt x="3294" y="459"/>
                    <a:pt x="3308" y="468"/>
                  </a:cubicBezTo>
                  <a:cubicBezTo>
                    <a:pt x="3335" y="485"/>
                    <a:pt x="3357" y="488"/>
                    <a:pt x="3363" y="452"/>
                  </a:cubicBezTo>
                  <a:cubicBezTo>
                    <a:pt x="3368" y="422"/>
                    <a:pt x="3340" y="433"/>
                    <a:pt x="3325" y="429"/>
                  </a:cubicBezTo>
                  <a:cubicBezTo>
                    <a:pt x="3307" y="425"/>
                    <a:pt x="3289" y="419"/>
                    <a:pt x="3287" y="418"/>
                  </a:cubicBezTo>
                  <a:moveTo>
                    <a:pt x="1015" y="639"/>
                  </a:moveTo>
                  <a:cubicBezTo>
                    <a:pt x="1044" y="667"/>
                    <a:pt x="1074" y="649"/>
                    <a:pt x="1100" y="659"/>
                  </a:cubicBezTo>
                  <a:cubicBezTo>
                    <a:pt x="1120" y="666"/>
                    <a:pt x="1133" y="645"/>
                    <a:pt x="1129" y="622"/>
                  </a:cubicBezTo>
                  <a:cubicBezTo>
                    <a:pt x="1126" y="603"/>
                    <a:pt x="1112" y="594"/>
                    <a:pt x="1095" y="604"/>
                  </a:cubicBezTo>
                  <a:cubicBezTo>
                    <a:pt x="1071" y="617"/>
                    <a:pt x="1039" y="610"/>
                    <a:pt x="1015" y="639"/>
                  </a:cubicBezTo>
                  <a:moveTo>
                    <a:pt x="5733" y="229"/>
                  </a:moveTo>
                  <a:cubicBezTo>
                    <a:pt x="5759" y="157"/>
                    <a:pt x="5759" y="157"/>
                    <a:pt x="5697" y="157"/>
                  </a:cubicBezTo>
                  <a:cubicBezTo>
                    <a:pt x="5678" y="157"/>
                    <a:pt x="5660" y="157"/>
                    <a:pt x="5641" y="156"/>
                  </a:cubicBezTo>
                  <a:cubicBezTo>
                    <a:pt x="5623" y="156"/>
                    <a:pt x="5612" y="162"/>
                    <a:pt x="5618" y="184"/>
                  </a:cubicBezTo>
                  <a:cubicBezTo>
                    <a:pt x="5623" y="200"/>
                    <a:pt x="5626" y="231"/>
                    <a:pt x="5651" y="207"/>
                  </a:cubicBezTo>
                  <a:cubicBezTo>
                    <a:pt x="5692" y="168"/>
                    <a:pt x="5700" y="224"/>
                    <a:pt x="5733" y="229"/>
                  </a:cubicBezTo>
                  <a:moveTo>
                    <a:pt x="7155" y="261"/>
                  </a:moveTo>
                  <a:cubicBezTo>
                    <a:pt x="7205" y="262"/>
                    <a:pt x="7211" y="258"/>
                    <a:pt x="7206" y="220"/>
                  </a:cubicBezTo>
                  <a:cubicBezTo>
                    <a:pt x="7205" y="211"/>
                    <a:pt x="7203" y="200"/>
                    <a:pt x="7197" y="195"/>
                  </a:cubicBezTo>
                  <a:cubicBezTo>
                    <a:pt x="7166" y="172"/>
                    <a:pt x="7136" y="261"/>
                    <a:pt x="7103" y="196"/>
                  </a:cubicBezTo>
                  <a:cubicBezTo>
                    <a:pt x="7101" y="192"/>
                    <a:pt x="7089" y="205"/>
                    <a:pt x="7088" y="214"/>
                  </a:cubicBezTo>
                  <a:cubicBezTo>
                    <a:pt x="7086" y="237"/>
                    <a:pt x="7085" y="260"/>
                    <a:pt x="7118" y="262"/>
                  </a:cubicBezTo>
                  <a:cubicBezTo>
                    <a:pt x="7127" y="262"/>
                    <a:pt x="7137" y="261"/>
                    <a:pt x="7155" y="261"/>
                  </a:cubicBezTo>
                  <a:moveTo>
                    <a:pt x="6561" y="2713"/>
                  </a:moveTo>
                  <a:cubicBezTo>
                    <a:pt x="6535" y="2721"/>
                    <a:pt x="6499" y="2727"/>
                    <a:pt x="6487" y="2759"/>
                  </a:cubicBezTo>
                  <a:cubicBezTo>
                    <a:pt x="6476" y="2788"/>
                    <a:pt x="6508" y="2813"/>
                    <a:pt x="6543" y="2815"/>
                  </a:cubicBezTo>
                  <a:cubicBezTo>
                    <a:pt x="6610" y="2818"/>
                    <a:pt x="6545" y="2746"/>
                    <a:pt x="6589" y="2735"/>
                  </a:cubicBezTo>
                  <a:cubicBezTo>
                    <a:pt x="6592" y="2734"/>
                    <a:pt x="6579" y="2716"/>
                    <a:pt x="6561" y="2713"/>
                  </a:cubicBezTo>
                  <a:moveTo>
                    <a:pt x="2361" y="646"/>
                  </a:moveTo>
                  <a:cubicBezTo>
                    <a:pt x="2360" y="625"/>
                    <a:pt x="2345" y="617"/>
                    <a:pt x="2329" y="621"/>
                  </a:cubicBezTo>
                  <a:cubicBezTo>
                    <a:pt x="2296" y="629"/>
                    <a:pt x="2263" y="635"/>
                    <a:pt x="2228" y="636"/>
                  </a:cubicBezTo>
                  <a:cubicBezTo>
                    <a:pt x="2212" y="637"/>
                    <a:pt x="2197" y="651"/>
                    <a:pt x="2201" y="668"/>
                  </a:cubicBezTo>
                  <a:cubicBezTo>
                    <a:pt x="2205" y="689"/>
                    <a:pt x="2224" y="684"/>
                    <a:pt x="2238" y="678"/>
                  </a:cubicBezTo>
                  <a:cubicBezTo>
                    <a:pt x="2269" y="665"/>
                    <a:pt x="2294" y="643"/>
                    <a:pt x="2330" y="678"/>
                  </a:cubicBezTo>
                  <a:cubicBezTo>
                    <a:pt x="2346" y="694"/>
                    <a:pt x="2357" y="664"/>
                    <a:pt x="2361" y="646"/>
                  </a:cubicBezTo>
                  <a:moveTo>
                    <a:pt x="1925" y="632"/>
                  </a:moveTo>
                  <a:cubicBezTo>
                    <a:pt x="1975" y="671"/>
                    <a:pt x="2025" y="644"/>
                    <a:pt x="2067" y="662"/>
                  </a:cubicBezTo>
                  <a:cubicBezTo>
                    <a:pt x="2076" y="666"/>
                    <a:pt x="2091" y="653"/>
                    <a:pt x="2092" y="640"/>
                  </a:cubicBezTo>
                  <a:cubicBezTo>
                    <a:pt x="2094" y="625"/>
                    <a:pt x="2084" y="615"/>
                    <a:pt x="2072" y="611"/>
                  </a:cubicBezTo>
                  <a:cubicBezTo>
                    <a:pt x="2024" y="595"/>
                    <a:pt x="1977" y="593"/>
                    <a:pt x="1925" y="632"/>
                  </a:cubicBezTo>
                  <a:moveTo>
                    <a:pt x="8819" y="962"/>
                  </a:moveTo>
                  <a:cubicBezTo>
                    <a:pt x="8867" y="959"/>
                    <a:pt x="8889" y="939"/>
                    <a:pt x="8884" y="903"/>
                  </a:cubicBezTo>
                  <a:cubicBezTo>
                    <a:pt x="8880" y="864"/>
                    <a:pt x="8838" y="837"/>
                    <a:pt x="8788" y="841"/>
                  </a:cubicBezTo>
                  <a:cubicBezTo>
                    <a:pt x="8756" y="843"/>
                    <a:pt x="8757" y="867"/>
                    <a:pt x="8757" y="888"/>
                  </a:cubicBezTo>
                  <a:cubicBezTo>
                    <a:pt x="8757" y="934"/>
                    <a:pt x="8783" y="964"/>
                    <a:pt x="8819" y="962"/>
                  </a:cubicBezTo>
                  <a:moveTo>
                    <a:pt x="7639" y="219"/>
                  </a:moveTo>
                  <a:cubicBezTo>
                    <a:pt x="7540" y="202"/>
                    <a:pt x="7451" y="212"/>
                    <a:pt x="7367" y="184"/>
                  </a:cubicBezTo>
                  <a:cubicBezTo>
                    <a:pt x="7352" y="179"/>
                    <a:pt x="7334" y="189"/>
                    <a:pt x="7337" y="209"/>
                  </a:cubicBezTo>
                  <a:cubicBezTo>
                    <a:pt x="7341" y="231"/>
                    <a:pt x="7333" y="275"/>
                    <a:pt x="7365" y="268"/>
                  </a:cubicBezTo>
                  <a:cubicBezTo>
                    <a:pt x="7426" y="256"/>
                    <a:pt x="7482" y="286"/>
                    <a:pt x="7541" y="280"/>
                  </a:cubicBezTo>
                  <a:cubicBezTo>
                    <a:pt x="7553" y="279"/>
                    <a:pt x="7570" y="281"/>
                    <a:pt x="7570" y="265"/>
                  </a:cubicBezTo>
                  <a:cubicBezTo>
                    <a:pt x="7571" y="227"/>
                    <a:pt x="7610" y="239"/>
                    <a:pt x="7639" y="219"/>
                  </a:cubicBezTo>
                  <a:moveTo>
                    <a:pt x="3327" y="2303"/>
                  </a:moveTo>
                  <a:cubicBezTo>
                    <a:pt x="3284" y="2304"/>
                    <a:pt x="3275" y="2383"/>
                    <a:pt x="3215" y="2350"/>
                  </a:cubicBezTo>
                  <a:cubicBezTo>
                    <a:pt x="3201" y="2343"/>
                    <a:pt x="3188" y="2374"/>
                    <a:pt x="3197" y="2384"/>
                  </a:cubicBezTo>
                  <a:cubicBezTo>
                    <a:pt x="3244" y="2433"/>
                    <a:pt x="3280" y="2489"/>
                    <a:pt x="3305" y="2552"/>
                  </a:cubicBezTo>
                  <a:cubicBezTo>
                    <a:pt x="3308" y="2559"/>
                    <a:pt x="3320" y="2564"/>
                    <a:pt x="3329" y="2566"/>
                  </a:cubicBezTo>
                  <a:cubicBezTo>
                    <a:pt x="3356" y="2573"/>
                    <a:pt x="3377" y="2562"/>
                    <a:pt x="3366" y="2533"/>
                  </a:cubicBezTo>
                  <a:cubicBezTo>
                    <a:pt x="3337" y="2459"/>
                    <a:pt x="3355" y="2377"/>
                    <a:pt x="3327" y="2303"/>
                  </a:cubicBezTo>
                  <a:moveTo>
                    <a:pt x="5427" y="228"/>
                  </a:moveTo>
                  <a:cubicBezTo>
                    <a:pt x="5483" y="232"/>
                    <a:pt x="5517" y="234"/>
                    <a:pt x="5551" y="236"/>
                  </a:cubicBezTo>
                  <a:cubicBezTo>
                    <a:pt x="5570" y="237"/>
                    <a:pt x="5584" y="232"/>
                    <a:pt x="5579" y="211"/>
                  </a:cubicBezTo>
                  <a:cubicBezTo>
                    <a:pt x="5574" y="193"/>
                    <a:pt x="5582" y="149"/>
                    <a:pt x="5556" y="162"/>
                  </a:cubicBezTo>
                  <a:cubicBezTo>
                    <a:pt x="5505" y="188"/>
                    <a:pt x="5461" y="161"/>
                    <a:pt x="5416" y="160"/>
                  </a:cubicBezTo>
                  <a:cubicBezTo>
                    <a:pt x="5291" y="159"/>
                    <a:pt x="5166" y="202"/>
                    <a:pt x="5040" y="166"/>
                  </a:cubicBezTo>
                  <a:cubicBezTo>
                    <a:pt x="5025" y="161"/>
                    <a:pt x="5006" y="166"/>
                    <a:pt x="5006" y="187"/>
                  </a:cubicBezTo>
                  <a:cubicBezTo>
                    <a:pt x="5006" y="206"/>
                    <a:pt x="5014" y="226"/>
                    <a:pt x="5033" y="232"/>
                  </a:cubicBezTo>
                  <a:cubicBezTo>
                    <a:pt x="5047" y="237"/>
                    <a:pt x="5064" y="233"/>
                    <a:pt x="5079" y="233"/>
                  </a:cubicBezTo>
                  <a:cubicBezTo>
                    <a:pt x="5202" y="231"/>
                    <a:pt x="5325" y="230"/>
                    <a:pt x="5427" y="228"/>
                  </a:cubicBezTo>
                  <a:moveTo>
                    <a:pt x="1316" y="2104"/>
                  </a:moveTo>
                  <a:cubicBezTo>
                    <a:pt x="1287" y="2088"/>
                    <a:pt x="1271" y="2066"/>
                    <a:pt x="1269" y="2029"/>
                  </a:cubicBezTo>
                  <a:cubicBezTo>
                    <a:pt x="1268" y="2006"/>
                    <a:pt x="1277" y="1969"/>
                    <a:pt x="1238" y="1958"/>
                  </a:cubicBezTo>
                  <a:cubicBezTo>
                    <a:pt x="1207" y="1967"/>
                    <a:pt x="1232" y="2007"/>
                    <a:pt x="1205" y="2018"/>
                  </a:cubicBezTo>
                  <a:cubicBezTo>
                    <a:pt x="1181" y="2008"/>
                    <a:pt x="1188" y="1978"/>
                    <a:pt x="1170" y="1964"/>
                  </a:cubicBezTo>
                  <a:cubicBezTo>
                    <a:pt x="1159" y="1954"/>
                    <a:pt x="1145" y="1935"/>
                    <a:pt x="1132" y="1952"/>
                  </a:cubicBezTo>
                  <a:cubicBezTo>
                    <a:pt x="1099" y="1994"/>
                    <a:pt x="1094" y="1953"/>
                    <a:pt x="1080" y="1937"/>
                  </a:cubicBezTo>
                  <a:cubicBezTo>
                    <a:pt x="1073" y="1929"/>
                    <a:pt x="1065" y="1930"/>
                    <a:pt x="1056" y="1936"/>
                  </a:cubicBezTo>
                  <a:cubicBezTo>
                    <a:pt x="1039" y="1956"/>
                    <a:pt x="1049" y="1984"/>
                    <a:pt x="1039" y="2009"/>
                  </a:cubicBezTo>
                  <a:cubicBezTo>
                    <a:pt x="1018" y="1975"/>
                    <a:pt x="1022" y="1936"/>
                    <a:pt x="994" y="1914"/>
                  </a:cubicBezTo>
                  <a:cubicBezTo>
                    <a:pt x="974" y="1915"/>
                    <a:pt x="971" y="1927"/>
                    <a:pt x="968" y="1939"/>
                  </a:cubicBezTo>
                  <a:cubicBezTo>
                    <a:pt x="965" y="1954"/>
                    <a:pt x="964" y="1975"/>
                    <a:pt x="943" y="1971"/>
                  </a:cubicBezTo>
                  <a:cubicBezTo>
                    <a:pt x="923" y="1968"/>
                    <a:pt x="921" y="1950"/>
                    <a:pt x="927" y="1933"/>
                  </a:cubicBezTo>
                  <a:cubicBezTo>
                    <a:pt x="936" y="1908"/>
                    <a:pt x="928" y="1883"/>
                    <a:pt x="926" y="1858"/>
                  </a:cubicBezTo>
                  <a:cubicBezTo>
                    <a:pt x="926" y="1844"/>
                    <a:pt x="919" y="1833"/>
                    <a:pt x="905" y="1832"/>
                  </a:cubicBezTo>
                  <a:cubicBezTo>
                    <a:pt x="891" y="1831"/>
                    <a:pt x="882" y="1841"/>
                    <a:pt x="876" y="1853"/>
                  </a:cubicBezTo>
                  <a:cubicBezTo>
                    <a:pt x="868" y="1866"/>
                    <a:pt x="862" y="1881"/>
                    <a:pt x="866" y="1898"/>
                  </a:cubicBezTo>
                  <a:cubicBezTo>
                    <a:pt x="880" y="1968"/>
                    <a:pt x="893" y="2040"/>
                    <a:pt x="910" y="2110"/>
                  </a:cubicBezTo>
                  <a:cubicBezTo>
                    <a:pt x="916" y="2137"/>
                    <a:pt x="938" y="2148"/>
                    <a:pt x="965" y="2144"/>
                  </a:cubicBezTo>
                  <a:cubicBezTo>
                    <a:pt x="976" y="2106"/>
                    <a:pt x="945" y="2073"/>
                    <a:pt x="963" y="2041"/>
                  </a:cubicBezTo>
                  <a:cubicBezTo>
                    <a:pt x="975" y="2075"/>
                    <a:pt x="987" y="2111"/>
                    <a:pt x="1000" y="2149"/>
                  </a:cubicBezTo>
                  <a:cubicBezTo>
                    <a:pt x="1059" y="2128"/>
                    <a:pt x="1098" y="2093"/>
                    <a:pt x="1122" y="2040"/>
                  </a:cubicBezTo>
                  <a:cubicBezTo>
                    <a:pt x="1178" y="2083"/>
                    <a:pt x="1086" y="2107"/>
                    <a:pt x="1115" y="2152"/>
                  </a:cubicBezTo>
                  <a:cubicBezTo>
                    <a:pt x="1144" y="2106"/>
                    <a:pt x="1186" y="2105"/>
                    <a:pt x="1230" y="2119"/>
                  </a:cubicBezTo>
                  <a:cubicBezTo>
                    <a:pt x="1261" y="2128"/>
                    <a:pt x="1292" y="2137"/>
                    <a:pt x="1314" y="2101"/>
                  </a:cubicBezTo>
                  <a:cubicBezTo>
                    <a:pt x="1355" y="2106"/>
                    <a:pt x="1374" y="2084"/>
                    <a:pt x="1369" y="2046"/>
                  </a:cubicBezTo>
                  <a:cubicBezTo>
                    <a:pt x="1364" y="2011"/>
                    <a:pt x="1351" y="1977"/>
                    <a:pt x="1339" y="1934"/>
                  </a:cubicBezTo>
                  <a:cubicBezTo>
                    <a:pt x="1285" y="1994"/>
                    <a:pt x="1323" y="2051"/>
                    <a:pt x="1316" y="2104"/>
                  </a:cubicBezTo>
                  <a:moveTo>
                    <a:pt x="6461" y="203"/>
                  </a:moveTo>
                  <a:cubicBezTo>
                    <a:pt x="6530" y="255"/>
                    <a:pt x="6614" y="228"/>
                    <a:pt x="6689" y="250"/>
                  </a:cubicBezTo>
                  <a:cubicBezTo>
                    <a:pt x="6698" y="252"/>
                    <a:pt x="6707" y="247"/>
                    <a:pt x="6708" y="235"/>
                  </a:cubicBezTo>
                  <a:cubicBezTo>
                    <a:pt x="6711" y="210"/>
                    <a:pt x="6727" y="209"/>
                    <a:pt x="6738" y="225"/>
                  </a:cubicBezTo>
                  <a:cubicBezTo>
                    <a:pt x="6766" y="264"/>
                    <a:pt x="6809" y="252"/>
                    <a:pt x="6842" y="250"/>
                  </a:cubicBezTo>
                  <a:cubicBezTo>
                    <a:pt x="6911" y="247"/>
                    <a:pt x="6978" y="246"/>
                    <a:pt x="7043" y="269"/>
                  </a:cubicBezTo>
                  <a:cubicBezTo>
                    <a:pt x="7052" y="184"/>
                    <a:pt x="7052" y="184"/>
                    <a:pt x="6976" y="181"/>
                  </a:cubicBezTo>
                  <a:cubicBezTo>
                    <a:pt x="6967" y="181"/>
                    <a:pt x="6957" y="178"/>
                    <a:pt x="6948" y="178"/>
                  </a:cubicBezTo>
                  <a:cubicBezTo>
                    <a:pt x="6808" y="178"/>
                    <a:pt x="6668" y="158"/>
                    <a:pt x="6527" y="167"/>
                  </a:cubicBezTo>
                  <a:cubicBezTo>
                    <a:pt x="6494" y="169"/>
                    <a:pt x="6473" y="174"/>
                    <a:pt x="6463" y="206"/>
                  </a:cubicBezTo>
                  <a:cubicBezTo>
                    <a:pt x="6443" y="198"/>
                    <a:pt x="6441" y="170"/>
                    <a:pt x="6413" y="168"/>
                  </a:cubicBezTo>
                  <a:cubicBezTo>
                    <a:pt x="6379" y="166"/>
                    <a:pt x="6401" y="219"/>
                    <a:pt x="6363" y="211"/>
                  </a:cubicBezTo>
                  <a:cubicBezTo>
                    <a:pt x="6361" y="203"/>
                    <a:pt x="6356" y="195"/>
                    <a:pt x="6356" y="186"/>
                  </a:cubicBezTo>
                  <a:cubicBezTo>
                    <a:pt x="6353" y="158"/>
                    <a:pt x="6338" y="124"/>
                    <a:pt x="6315" y="135"/>
                  </a:cubicBezTo>
                  <a:cubicBezTo>
                    <a:pt x="6283" y="150"/>
                    <a:pt x="6239" y="144"/>
                    <a:pt x="6219" y="179"/>
                  </a:cubicBezTo>
                  <a:cubicBezTo>
                    <a:pt x="6203" y="206"/>
                    <a:pt x="6221" y="239"/>
                    <a:pt x="6253" y="241"/>
                  </a:cubicBezTo>
                  <a:cubicBezTo>
                    <a:pt x="6313" y="244"/>
                    <a:pt x="6374" y="245"/>
                    <a:pt x="6435" y="245"/>
                  </a:cubicBezTo>
                  <a:cubicBezTo>
                    <a:pt x="6460" y="245"/>
                    <a:pt x="6462" y="223"/>
                    <a:pt x="6461" y="203"/>
                  </a:cubicBezTo>
                  <a:moveTo>
                    <a:pt x="2919" y="2403"/>
                  </a:moveTo>
                  <a:cubicBezTo>
                    <a:pt x="2922" y="2360"/>
                    <a:pt x="2902" y="2348"/>
                    <a:pt x="2860" y="2357"/>
                  </a:cubicBezTo>
                  <a:cubicBezTo>
                    <a:pt x="2878" y="2381"/>
                    <a:pt x="2895" y="2399"/>
                    <a:pt x="2918" y="2410"/>
                  </a:cubicBezTo>
                  <a:cubicBezTo>
                    <a:pt x="2814" y="2396"/>
                    <a:pt x="2814" y="2396"/>
                    <a:pt x="2782" y="2432"/>
                  </a:cubicBezTo>
                  <a:cubicBezTo>
                    <a:pt x="2792" y="2442"/>
                    <a:pt x="2808" y="2433"/>
                    <a:pt x="2816" y="2437"/>
                  </a:cubicBezTo>
                  <a:cubicBezTo>
                    <a:pt x="2856" y="2459"/>
                    <a:pt x="2911" y="2420"/>
                    <a:pt x="2942" y="2463"/>
                  </a:cubicBezTo>
                  <a:cubicBezTo>
                    <a:pt x="2968" y="2500"/>
                    <a:pt x="2983" y="2495"/>
                    <a:pt x="3002" y="2460"/>
                  </a:cubicBezTo>
                  <a:cubicBezTo>
                    <a:pt x="3009" y="2447"/>
                    <a:pt x="3028" y="2429"/>
                    <a:pt x="3036" y="2450"/>
                  </a:cubicBezTo>
                  <a:cubicBezTo>
                    <a:pt x="3062" y="2522"/>
                    <a:pt x="3105" y="2461"/>
                    <a:pt x="3139" y="2471"/>
                  </a:cubicBezTo>
                  <a:cubicBezTo>
                    <a:pt x="3109" y="2443"/>
                    <a:pt x="3089" y="2411"/>
                    <a:pt x="3074" y="2376"/>
                  </a:cubicBezTo>
                  <a:cubicBezTo>
                    <a:pt x="3053" y="2327"/>
                    <a:pt x="3009" y="2349"/>
                    <a:pt x="2975" y="2343"/>
                  </a:cubicBezTo>
                  <a:cubicBezTo>
                    <a:pt x="2935" y="2337"/>
                    <a:pt x="2921" y="2367"/>
                    <a:pt x="2919" y="2403"/>
                  </a:cubicBezTo>
                  <a:moveTo>
                    <a:pt x="1466" y="1989"/>
                  </a:moveTo>
                  <a:cubicBezTo>
                    <a:pt x="1438" y="1996"/>
                    <a:pt x="1428" y="1960"/>
                    <a:pt x="1403" y="1962"/>
                  </a:cubicBezTo>
                  <a:cubicBezTo>
                    <a:pt x="1399" y="1965"/>
                    <a:pt x="1395" y="1967"/>
                    <a:pt x="1395" y="1969"/>
                  </a:cubicBezTo>
                  <a:cubicBezTo>
                    <a:pt x="1389" y="2007"/>
                    <a:pt x="1371" y="2061"/>
                    <a:pt x="1424" y="2068"/>
                  </a:cubicBezTo>
                  <a:cubicBezTo>
                    <a:pt x="1460" y="2073"/>
                    <a:pt x="1455" y="2017"/>
                    <a:pt x="1463" y="1986"/>
                  </a:cubicBezTo>
                  <a:cubicBezTo>
                    <a:pt x="1472" y="1986"/>
                    <a:pt x="1482" y="1984"/>
                    <a:pt x="1491" y="1984"/>
                  </a:cubicBezTo>
                  <a:cubicBezTo>
                    <a:pt x="1515" y="1985"/>
                    <a:pt x="1536" y="1983"/>
                    <a:pt x="1538" y="1952"/>
                  </a:cubicBezTo>
                  <a:cubicBezTo>
                    <a:pt x="1538" y="1947"/>
                    <a:pt x="1535" y="1937"/>
                    <a:pt x="1532" y="1936"/>
                  </a:cubicBezTo>
                  <a:cubicBezTo>
                    <a:pt x="1509" y="1927"/>
                    <a:pt x="1488" y="1933"/>
                    <a:pt x="1474" y="1953"/>
                  </a:cubicBezTo>
                  <a:cubicBezTo>
                    <a:pt x="1468" y="1962"/>
                    <a:pt x="1468" y="1977"/>
                    <a:pt x="1466" y="1989"/>
                  </a:cubicBezTo>
                  <a:moveTo>
                    <a:pt x="9364" y="1470"/>
                  </a:moveTo>
                  <a:cubicBezTo>
                    <a:pt x="9376" y="1469"/>
                    <a:pt x="9388" y="1468"/>
                    <a:pt x="9400" y="1465"/>
                  </a:cubicBezTo>
                  <a:cubicBezTo>
                    <a:pt x="9413" y="1462"/>
                    <a:pt x="9423" y="1455"/>
                    <a:pt x="9421" y="1440"/>
                  </a:cubicBezTo>
                  <a:cubicBezTo>
                    <a:pt x="9421" y="1437"/>
                    <a:pt x="9419" y="1434"/>
                    <a:pt x="9417" y="1433"/>
                  </a:cubicBezTo>
                  <a:cubicBezTo>
                    <a:pt x="9403" y="1424"/>
                    <a:pt x="9394" y="1433"/>
                    <a:pt x="9386" y="1443"/>
                  </a:cubicBezTo>
                  <a:cubicBezTo>
                    <a:pt x="9378" y="1452"/>
                    <a:pt x="9372" y="1463"/>
                    <a:pt x="9364" y="1473"/>
                  </a:cubicBezTo>
                  <a:cubicBezTo>
                    <a:pt x="9302" y="1418"/>
                    <a:pt x="9289" y="1417"/>
                    <a:pt x="9225" y="1462"/>
                  </a:cubicBezTo>
                  <a:cubicBezTo>
                    <a:pt x="9270" y="1480"/>
                    <a:pt x="9320" y="1438"/>
                    <a:pt x="9364" y="1470"/>
                  </a:cubicBezTo>
                  <a:moveTo>
                    <a:pt x="3425" y="2552"/>
                  </a:moveTo>
                  <a:cubicBezTo>
                    <a:pt x="3437" y="2552"/>
                    <a:pt x="3449" y="2553"/>
                    <a:pt x="3461" y="2552"/>
                  </a:cubicBezTo>
                  <a:cubicBezTo>
                    <a:pt x="3487" y="2550"/>
                    <a:pt x="3497" y="2532"/>
                    <a:pt x="3477" y="2517"/>
                  </a:cubicBezTo>
                  <a:cubicBezTo>
                    <a:pt x="3453" y="2499"/>
                    <a:pt x="3430" y="2465"/>
                    <a:pt x="3387" y="2484"/>
                  </a:cubicBezTo>
                  <a:cubicBezTo>
                    <a:pt x="3403" y="2510"/>
                    <a:pt x="3434" y="2523"/>
                    <a:pt x="3427" y="2554"/>
                  </a:cubicBezTo>
                  <a:cubicBezTo>
                    <a:pt x="3413" y="2551"/>
                    <a:pt x="3398" y="2537"/>
                    <a:pt x="3386" y="2555"/>
                  </a:cubicBezTo>
                  <a:cubicBezTo>
                    <a:pt x="3381" y="2564"/>
                    <a:pt x="3389" y="2574"/>
                    <a:pt x="3398" y="2577"/>
                  </a:cubicBezTo>
                  <a:cubicBezTo>
                    <a:pt x="3422" y="2586"/>
                    <a:pt x="3421" y="2565"/>
                    <a:pt x="3425" y="2552"/>
                  </a:cubicBezTo>
                  <a:moveTo>
                    <a:pt x="4683" y="2578"/>
                  </a:moveTo>
                  <a:cubicBezTo>
                    <a:pt x="4672" y="2581"/>
                    <a:pt x="4668" y="2572"/>
                    <a:pt x="4662" y="2565"/>
                  </a:cubicBezTo>
                  <a:cubicBezTo>
                    <a:pt x="4655" y="2557"/>
                    <a:pt x="4650" y="2539"/>
                    <a:pt x="4635" y="2554"/>
                  </a:cubicBezTo>
                  <a:cubicBezTo>
                    <a:pt x="4627" y="2562"/>
                    <a:pt x="4617" y="2576"/>
                    <a:pt x="4619" y="2585"/>
                  </a:cubicBezTo>
                  <a:cubicBezTo>
                    <a:pt x="4621" y="2600"/>
                    <a:pt x="4638" y="2598"/>
                    <a:pt x="4650" y="2595"/>
                  </a:cubicBezTo>
                  <a:cubicBezTo>
                    <a:pt x="4662" y="2591"/>
                    <a:pt x="4672" y="2584"/>
                    <a:pt x="4683" y="2578"/>
                  </a:cubicBezTo>
                  <a:cubicBezTo>
                    <a:pt x="4681" y="2584"/>
                    <a:pt x="4680" y="2590"/>
                    <a:pt x="4678" y="2596"/>
                  </a:cubicBezTo>
                  <a:cubicBezTo>
                    <a:pt x="4669" y="2621"/>
                    <a:pt x="4684" y="2633"/>
                    <a:pt x="4704" y="2634"/>
                  </a:cubicBezTo>
                  <a:cubicBezTo>
                    <a:pt x="4725" y="2634"/>
                    <a:pt x="4741" y="2612"/>
                    <a:pt x="4738" y="2596"/>
                  </a:cubicBezTo>
                  <a:cubicBezTo>
                    <a:pt x="4732" y="2560"/>
                    <a:pt x="4709" y="2597"/>
                    <a:pt x="4696" y="2590"/>
                  </a:cubicBezTo>
                  <a:cubicBezTo>
                    <a:pt x="4691" y="2587"/>
                    <a:pt x="4687" y="2582"/>
                    <a:pt x="4683" y="2578"/>
                  </a:cubicBezTo>
                  <a:moveTo>
                    <a:pt x="4232" y="2337"/>
                  </a:moveTo>
                  <a:cubicBezTo>
                    <a:pt x="4230" y="2327"/>
                    <a:pt x="4230" y="2318"/>
                    <a:pt x="4227" y="2309"/>
                  </a:cubicBezTo>
                  <a:cubicBezTo>
                    <a:pt x="4226" y="2303"/>
                    <a:pt x="4223" y="2296"/>
                    <a:pt x="4218" y="2294"/>
                  </a:cubicBezTo>
                  <a:cubicBezTo>
                    <a:pt x="4215" y="2293"/>
                    <a:pt x="4209" y="2299"/>
                    <a:pt x="4204" y="2302"/>
                  </a:cubicBezTo>
                  <a:cubicBezTo>
                    <a:pt x="4207" y="2307"/>
                    <a:pt x="4208" y="2312"/>
                    <a:pt x="4212" y="2316"/>
                  </a:cubicBezTo>
                  <a:cubicBezTo>
                    <a:pt x="4219" y="2323"/>
                    <a:pt x="4226" y="2328"/>
                    <a:pt x="4233" y="2334"/>
                  </a:cubicBezTo>
                  <a:cubicBezTo>
                    <a:pt x="4225" y="2351"/>
                    <a:pt x="4199" y="2351"/>
                    <a:pt x="4197" y="2371"/>
                  </a:cubicBezTo>
                  <a:cubicBezTo>
                    <a:pt x="4196" y="2380"/>
                    <a:pt x="4201" y="2389"/>
                    <a:pt x="4206" y="2396"/>
                  </a:cubicBezTo>
                  <a:cubicBezTo>
                    <a:pt x="4209" y="2400"/>
                    <a:pt x="4222" y="2401"/>
                    <a:pt x="4222" y="2400"/>
                  </a:cubicBezTo>
                  <a:cubicBezTo>
                    <a:pt x="4230" y="2380"/>
                    <a:pt x="4274" y="2364"/>
                    <a:pt x="4232" y="2337"/>
                  </a:cubicBezTo>
                  <a:moveTo>
                    <a:pt x="2383" y="2689"/>
                  </a:moveTo>
                  <a:cubicBezTo>
                    <a:pt x="2356" y="2711"/>
                    <a:pt x="2311" y="2683"/>
                    <a:pt x="2290" y="2725"/>
                  </a:cubicBezTo>
                  <a:cubicBezTo>
                    <a:pt x="2286" y="2733"/>
                    <a:pt x="2274" y="2711"/>
                    <a:pt x="2265" y="2704"/>
                  </a:cubicBezTo>
                  <a:cubicBezTo>
                    <a:pt x="2240" y="2682"/>
                    <a:pt x="2270" y="2649"/>
                    <a:pt x="2252" y="2626"/>
                  </a:cubicBezTo>
                  <a:cubicBezTo>
                    <a:pt x="2197" y="2634"/>
                    <a:pt x="2223" y="2681"/>
                    <a:pt x="2209" y="2708"/>
                  </a:cubicBezTo>
                  <a:cubicBezTo>
                    <a:pt x="2167" y="2700"/>
                    <a:pt x="2160" y="2660"/>
                    <a:pt x="2142" y="2633"/>
                  </a:cubicBezTo>
                  <a:cubicBezTo>
                    <a:pt x="2116" y="2626"/>
                    <a:pt x="2119" y="2723"/>
                    <a:pt x="2078" y="2648"/>
                  </a:cubicBezTo>
                  <a:cubicBezTo>
                    <a:pt x="2023" y="2640"/>
                    <a:pt x="1970" y="2618"/>
                    <a:pt x="1914" y="2633"/>
                  </a:cubicBezTo>
                  <a:cubicBezTo>
                    <a:pt x="1895" y="2637"/>
                    <a:pt x="1878" y="2646"/>
                    <a:pt x="1880" y="2671"/>
                  </a:cubicBezTo>
                  <a:cubicBezTo>
                    <a:pt x="1903" y="2695"/>
                    <a:pt x="1919" y="2665"/>
                    <a:pt x="1938" y="2664"/>
                  </a:cubicBezTo>
                  <a:cubicBezTo>
                    <a:pt x="1955" y="2664"/>
                    <a:pt x="1969" y="2673"/>
                    <a:pt x="1975" y="2688"/>
                  </a:cubicBezTo>
                  <a:cubicBezTo>
                    <a:pt x="1979" y="2696"/>
                    <a:pt x="1979" y="2708"/>
                    <a:pt x="1975" y="2714"/>
                  </a:cubicBezTo>
                  <a:cubicBezTo>
                    <a:pt x="1964" y="2730"/>
                    <a:pt x="1949" y="2728"/>
                    <a:pt x="1935" y="2715"/>
                  </a:cubicBezTo>
                  <a:cubicBezTo>
                    <a:pt x="1923" y="2703"/>
                    <a:pt x="1909" y="2697"/>
                    <a:pt x="1894" y="2709"/>
                  </a:cubicBezTo>
                  <a:cubicBezTo>
                    <a:pt x="1873" y="2726"/>
                    <a:pt x="1865" y="2766"/>
                    <a:pt x="1822" y="2739"/>
                  </a:cubicBezTo>
                  <a:cubicBezTo>
                    <a:pt x="1781" y="2716"/>
                    <a:pt x="1733" y="2703"/>
                    <a:pt x="1723" y="2648"/>
                  </a:cubicBezTo>
                  <a:cubicBezTo>
                    <a:pt x="1722" y="2645"/>
                    <a:pt x="1722" y="2642"/>
                    <a:pt x="1721" y="2639"/>
                  </a:cubicBezTo>
                  <a:cubicBezTo>
                    <a:pt x="1719" y="2621"/>
                    <a:pt x="1709" y="2609"/>
                    <a:pt x="1690" y="2615"/>
                  </a:cubicBezTo>
                  <a:cubicBezTo>
                    <a:pt x="1675" y="2619"/>
                    <a:pt x="1677" y="2633"/>
                    <a:pt x="1679" y="2646"/>
                  </a:cubicBezTo>
                  <a:cubicBezTo>
                    <a:pt x="1682" y="2661"/>
                    <a:pt x="1683" y="2677"/>
                    <a:pt x="1663" y="2697"/>
                  </a:cubicBezTo>
                  <a:cubicBezTo>
                    <a:pt x="1651" y="2656"/>
                    <a:pt x="1644" y="2617"/>
                    <a:pt x="1615" y="2593"/>
                  </a:cubicBezTo>
                  <a:cubicBezTo>
                    <a:pt x="1625" y="2569"/>
                    <a:pt x="1642" y="2568"/>
                    <a:pt x="1656" y="2568"/>
                  </a:cubicBezTo>
                  <a:cubicBezTo>
                    <a:pt x="1686" y="2568"/>
                    <a:pt x="1704" y="2562"/>
                    <a:pt x="1700" y="2526"/>
                  </a:cubicBezTo>
                  <a:cubicBezTo>
                    <a:pt x="1697" y="2500"/>
                    <a:pt x="1722" y="2490"/>
                    <a:pt x="1738" y="2476"/>
                  </a:cubicBezTo>
                  <a:cubicBezTo>
                    <a:pt x="1747" y="2476"/>
                    <a:pt x="1757" y="2477"/>
                    <a:pt x="1766" y="2475"/>
                  </a:cubicBezTo>
                  <a:cubicBezTo>
                    <a:pt x="1824" y="2457"/>
                    <a:pt x="1824" y="2457"/>
                    <a:pt x="1834" y="2510"/>
                  </a:cubicBezTo>
                  <a:cubicBezTo>
                    <a:pt x="1835" y="2516"/>
                    <a:pt x="1835" y="2523"/>
                    <a:pt x="1835" y="2529"/>
                  </a:cubicBezTo>
                  <a:cubicBezTo>
                    <a:pt x="1837" y="2549"/>
                    <a:pt x="1845" y="2565"/>
                    <a:pt x="1868" y="2568"/>
                  </a:cubicBezTo>
                  <a:cubicBezTo>
                    <a:pt x="1886" y="2570"/>
                    <a:pt x="1899" y="2563"/>
                    <a:pt x="1905" y="2546"/>
                  </a:cubicBezTo>
                  <a:cubicBezTo>
                    <a:pt x="1919" y="2500"/>
                    <a:pt x="1962" y="2494"/>
                    <a:pt x="1995" y="2498"/>
                  </a:cubicBezTo>
                  <a:cubicBezTo>
                    <a:pt x="2044" y="2505"/>
                    <a:pt x="2050" y="2475"/>
                    <a:pt x="2051" y="2445"/>
                  </a:cubicBezTo>
                  <a:cubicBezTo>
                    <a:pt x="2053" y="2409"/>
                    <a:pt x="2042" y="2374"/>
                    <a:pt x="1993" y="2381"/>
                  </a:cubicBezTo>
                  <a:cubicBezTo>
                    <a:pt x="1962" y="2386"/>
                    <a:pt x="1919" y="2344"/>
                    <a:pt x="1897" y="2403"/>
                  </a:cubicBezTo>
                  <a:cubicBezTo>
                    <a:pt x="1896" y="2406"/>
                    <a:pt x="1869" y="2363"/>
                    <a:pt x="1837" y="2378"/>
                  </a:cubicBezTo>
                  <a:cubicBezTo>
                    <a:pt x="1813" y="2390"/>
                    <a:pt x="1792" y="2413"/>
                    <a:pt x="1761" y="2387"/>
                  </a:cubicBezTo>
                  <a:cubicBezTo>
                    <a:pt x="1750" y="2377"/>
                    <a:pt x="1740" y="2393"/>
                    <a:pt x="1739" y="2406"/>
                  </a:cubicBezTo>
                  <a:cubicBezTo>
                    <a:pt x="1736" y="2430"/>
                    <a:pt x="1722" y="2455"/>
                    <a:pt x="1741" y="2478"/>
                  </a:cubicBezTo>
                  <a:cubicBezTo>
                    <a:pt x="1723" y="2477"/>
                    <a:pt x="1703" y="2483"/>
                    <a:pt x="1695" y="2457"/>
                  </a:cubicBezTo>
                  <a:cubicBezTo>
                    <a:pt x="1685" y="2425"/>
                    <a:pt x="1679" y="2388"/>
                    <a:pt x="1627" y="2405"/>
                  </a:cubicBezTo>
                  <a:cubicBezTo>
                    <a:pt x="1606" y="2412"/>
                    <a:pt x="1613" y="2383"/>
                    <a:pt x="1608" y="2370"/>
                  </a:cubicBezTo>
                  <a:cubicBezTo>
                    <a:pt x="1596" y="2346"/>
                    <a:pt x="1582" y="2339"/>
                    <a:pt x="1556" y="2356"/>
                  </a:cubicBezTo>
                  <a:cubicBezTo>
                    <a:pt x="1507" y="2387"/>
                    <a:pt x="1505" y="2386"/>
                    <a:pt x="1500" y="2328"/>
                  </a:cubicBezTo>
                  <a:cubicBezTo>
                    <a:pt x="1499" y="2314"/>
                    <a:pt x="1502" y="2300"/>
                    <a:pt x="1485" y="2301"/>
                  </a:cubicBezTo>
                  <a:cubicBezTo>
                    <a:pt x="1471" y="2301"/>
                    <a:pt x="1462" y="2315"/>
                    <a:pt x="1462" y="2327"/>
                  </a:cubicBezTo>
                  <a:cubicBezTo>
                    <a:pt x="1464" y="2359"/>
                    <a:pt x="1468" y="2390"/>
                    <a:pt x="1437" y="2420"/>
                  </a:cubicBezTo>
                  <a:cubicBezTo>
                    <a:pt x="1399" y="2388"/>
                    <a:pt x="1396" y="2344"/>
                    <a:pt x="1388" y="2299"/>
                  </a:cubicBezTo>
                  <a:cubicBezTo>
                    <a:pt x="1381" y="2261"/>
                    <a:pt x="1361" y="2259"/>
                    <a:pt x="1345" y="2298"/>
                  </a:cubicBezTo>
                  <a:cubicBezTo>
                    <a:pt x="1345" y="2297"/>
                    <a:pt x="1345" y="2297"/>
                    <a:pt x="1345" y="2297"/>
                  </a:cubicBezTo>
                  <a:cubicBezTo>
                    <a:pt x="1311" y="2300"/>
                    <a:pt x="1263" y="2287"/>
                    <a:pt x="1289" y="2354"/>
                  </a:cubicBezTo>
                  <a:cubicBezTo>
                    <a:pt x="1296" y="2373"/>
                    <a:pt x="1282" y="2401"/>
                    <a:pt x="1278" y="2423"/>
                  </a:cubicBezTo>
                  <a:cubicBezTo>
                    <a:pt x="1230" y="2398"/>
                    <a:pt x="1273" y="2275"/>
                    <a:pt x="1162" y="2321"/>
                  </a:cubicBezTo>
                  <a:cubicBezTo>
                    <a:pt x="1112" y="2248"/>
                    <a:pt x="1060" y="2267"/>
                    <a:pt x="1007" y="2319"/>
                  </a:cubicBezTo>
                  <a:cubicBezTo>
                    <a:pt x="987" y="2291"/>
                    <a:pt x="989" y="2252"/>
                    <a:pt x="953" y="2227"/>
                  </a:cubicBezTo>
                  <a:cubicBezTo>
                    <a:pt x="929" y="2268"/>
                    <a:pt x="914" y="2305"/>
                    <a:pt x="957" y="2341"/>
                  </a:cubicBezTo>
                  <a:cubicBezTo>
                    <a:pt x="958" y="2341"/>
                    <a:pt x="958" y="2341"/>
                    <a:pt x="958" y="2341"/>
                  </a:cubicBezTo>
                  <a:cubicBezTo>
                    <a:pt x="940" y="2336"/>
                    <a:pt x="920" y="2335"/>
                    <a:pt x="913" y="2313"/>
                  </a:cubicBezTo>
                  <a:cubicBezTo>
                    <a:pt x="909" y="2298"/>
                    <a:pt x="903" y="2282"/>
                    <a:pt x="903" y="2267"/>
                  </a:cubicBezTo>
                  <a:cubicBezTo>
                    <a:pt x="903" y="2239"/>
                    <a:pt x="897" y="2208"/>
                    <a:pt x="868" y="2211"/>
                  </a:cubicBezTo>
                  <a:cubicBezTo>
                    <a:pt x="829" y="2215"/>
                    <a:pt x="841" y="2253"/>
                    <a:pt x="843" y="2279"/>
                  </a:cubicBezTo>
                  <a:cubicBezTo>
                    <a:pt x="845" y="2300"/>
                    <a:pt x="857" y="2321"/>
                    <a:pt x="841" y="2348"/>
                  </a:cubicBezTo>
                  <a:cubicBezTo>
                    <a:pt x="821" y="2341"/>
                    <a:pt x="836" y="2302"/>
                    <a:pt x="807" y="2305"/>
                  </a:cubicBezTo>
                  <a:cubicBezTo>
                    <a:pt x="783" y="2308"/>
                    <a:pt x="773" y="2323"/>
                    <a:pt x="758" y="2386"/>
                  </a:cubicBezTo>
                  <a:cubicBezTo>
                    <a:pt x="721" y="2374"/>
                    <a:pt x="726" y="2334"/>
                    <a:pt x="727" y="2314"/>
                  </a:cubicBezTo>
                  <a:cubicBezTo>
                    <a:pt x="731" y="2231"/>
                    <a:pt x="701" y="2156"/>
                    <a:pt x="684" y="2078"/>
                  </a:cubicBezTo>
                  <a:cubicBezTo>
                    <a:pt x="680" y="2059"/>
                    <a:pt x="675" y="2035"/>
                    <a:pt x="700" y="2031"/>
                  </a:cubicBezTo>
                  <a:cubicBezTo>
                    <a:pt x="728" y="2027"/>
                    <a:pt x="723" y="2054"/>
                    <a:pt x="726" y="2071"/>
                  </a:cubicBezTo>
                  <a:cubicBezTo>
                    <a:pt x="733" y="2111"/>
                    <a:pt x="738" y="2152"/>
                    <a:pt x="745" y="2192"/>
                  </a:cubicBezTo>
                  <a:cubicBezTo>
                    <a:pt x="749" y="2213"/>
                    <a:pt x="761" y="2227"/>
                    <a:pt x="785" y="2218"/>
                  </a:cubicBezTo>
                  <a:cubicBezTo>
                    <a:pt x="802" y="2211"/>
                    <a:pt x="805" y="2194"/>
                    <a:pt x="801" y="2178"/>
                  </a:cubicBezTo>
                  <a:cubicBezTo>
                    <a:pt x="794" y="2154"/>
                    <a:pt x="784" y="2131"/>
                    <a:pt x="775" y="2107"/>
                  </a:cubicBezTo>
                  <a:cubicBezTo>
                    <a:pt x="760" y="2067"/>
                    <a:pt x="761" y="2029"/>
                    <a:pt x="787" y="1993"/>
                  </a:cubicBezTo>
                  <a:cubicBezTo>
                    <a:pt x="805" y="1992"/>
                    <a:pt x="802" y="2008"/>
                    <a:pt x="807" y="2018"/>
                  </a:cubicBezTo>
                  <a:cubicBezTo>
                    <a:pt x="817" y="2040"/>
                    <a:pt x="798" y="2087"/>
                    <a:pt x="840" y="2082"/>
                  </a:cubicBezTo>
                  <a:cubicBezTo>
                    <a:pt x="870" y="2078"/>
                    <a:pt x="853" y="2039"/>
                    <a:pt x="856" y="2016"/>
                  </a:cubicBezTo>
                  <a:cubicBezTo>
                    <a:pt x="858" y="1998"/>
                    <a:pt x="855" y="1979"/>
                    <a:pt x="854" y="1960"/>
                  </a:cubicBezTo>
                  <a:cubicBezTo>
                    <a:pt x="849" y="1900"/>
                    <a:pt x="842" y="1895"/>
                    <a:pt x="783" y="1913"/>
                  </a:cubicBezTo>
                  <a:cubicBezTo>
                    <a:pt x="775" y="1915"/>
                    <a:pt x="763" y="1924"/>
                    <a:pt x="759" y="1916"/>
                  </a:cubicBezTo>
                  <a:cubicBezTo>
                    <a:pt x="732" y="1871"/>
                    <a:pt x="652" y="1864"/>
                    <a:pt x="666" y="1790"/>
                  </a:cubicBezTo>
                  <a:cubicBezTo>
                    <a:pt x="676" y="1780"/>
                    <a:pt x="701" y="1789"/>
                    <a:pt x="699" y="1767"/>
                  </a:cubicBezTo>
                  <a:cubicBezTo>
                    <a:pt x="696" y="1746"/>
                    <a:pt x="677" y="1752"/>
                    <a:pt x="663" y="1754"/>
                  </a:cubicBezTo>
                  <a:cubicBezTo>
                    <a:pt x="654" y="1741"/>
                    <a:pt x="643" y="1732"/>
                    <a:pt x="626" y="1740"/>
                  </a:cubicBezTo>
                  <a:cubicBezTo>
                    <a:pt x="622" y="1742"/>
                    <a:pt x="618" y="1752"/>
                    <a:pt x="620" y="1754"/>
                  </a:cubicBezTo>
                  <a:cubicBezTo>
                    <a:pt x="631" y="1774"/>
                    <a:pt x="644" y="1759"/>
                    <a:pt x="657" y="1755"/>
                  </a:cubicBezTo>
                  <a:cubicBezTo>
                    <a:pt x="660" y="1753"/>
                    <a:pt x="663" y="1753"/>
                    <a:pt x="666" y="1752"/>
                  </a:cubicBezTo>
                  <a:cubicBezTo>
                    <a:pt x="667" y="1765"/>
                    <a:pt x="668" y="1779"/>
                    <a:pt x="669" y="1792"/>
                  </a:cubicBezTo>
                  <a:cubicBezTo>
                    <a:pt x="615" y="1779"/>
                    <a:pt x="613" y="1816"/>
                    <a:pt x="613" y="1852"/>
                  </a:cubicBezTo>
                  <a:cubicBezTo>
                    <a:pt x="612" y="1884"/>
                    <a:pt x="637" y="1918"/>
                    <a:pt x="599" y="1957"/>
                  </a:cubicBezTo>
                  <a:cubicBezTo>
                    <a:pt x="553" y="1817"/>
                    <a:pt x="556" y="1673"/>
                    <a:pt x="508" y="1542"/>
                  </a:cubicBezTo>
                  <a:cubicBezTo>
                    <a:pt x="478" y="1631"/>
                    <a:pt x="523" y="1720"/>
                    <a:pt x="498" y="1808"/>
                  </a:cubicBezTo>
                  <a:cubicBezTo>
                    <a:pt x="501" y="1806"/>
                    <a:pt x="501" y="1806"/>
                    <a:pt x="501" y="1806"/>
                  </a:cubicBezTo>
                  <a:cubicBezTo>
                    <a:pt x="462" y="1730"/>
                    <a:pt x="420" y="1665"/>
                    <a:pt x="317" y="1713"/>
                  </a:cubicBezTo>
                  <a:cubicBezTo>
                    <a:pt x="310" y="1716"/>
                    <a:pt x="294" y="1706"/>
                    <a:pt x="284" y="1699"/>
                  </a:cubicBezTo>
                  <a:cubicBezTo>
                    <a:pt x="273" y="1692"/>
                    <a:pt x="266" y="1680"/>
                    <a:pt x="269" y="1667"/>
                  </a:cubicBezTo>
                  <a:cubicBezTo>
                    <a:pt x="273" y="1652"/>
                    <a:pt x="286" y="1647"/>
                    <a:pt x="298" y="1652"/>
                  </a:cubicBezTo>
                  <a:cubicBezTo>
                    <a:pt x="320" y="1661"/>
                    <a:pt x="340" y="1670"/>
                    <a:pt x="352" y="1639"/>
                  </a:cubicBezTo>
                  <a:cubicBezTo>
                    <a:pt x="361" y="1613"/>
                    <a:pt x="348" y="1597"/>
                    <a:pt x="329" y="1583"/>
                  </a:cubicBezTo>
                  <a:cubicBezTo>
                    <a:pt x="305" y="1564"/>
                    <a:pt x="280" y="1546"/>
                    <a:pt x="255" y="1528"/>
                  </a:cubicBezTo>
                  <a:cubicBezTo>
                    <a:pt x="250" y="1525"/>
                    <a:pt x="239" y="1519"/>
                    <a:pt x="239" y="1520"/>
                  </a:cubicBezTo>
                  <a:cubicBezTo>
                    <a:pt x="202" y="1577"/>
                    <a:pt x="178" y="1507"/>
                    <a:pt x="155" y="1512"/>
                  </a:cubicBezTo>
                  <a:cubicBezTo>
                    <a:pt x="113" y="1520"/>
                    <a:pt x="70" y="1514"/>
                    <a:pt x="30" y="1531"/>
                  </a:cubicBezTo>
                  <a:cubicBezTo>
                    <a:pt x="20" y="1503"/>
                    <a:pt x="9" y="1480"/>
                    <a:pt x="5" y="1456"/>
                  </a:cubicBezTo>
                  <a:cubicBezTo>
                    <a:pt x="0" y="1424"/>
                    <a:pt x="10" y="1404"/>
                    <a:pt x="47" y="1423"/>
                  </a:cubicBezTo>
                  <a:cubicBezTo>
                    <a:pt x="58" y="1429"/>
                    <a:pt x="81" y="1428"/>
                    <a:pt x="69" y="1417"/>
                  </a:cubicBezTo>
                  <a:cubicBezTo>
                    <a:pt x="16" y="1368"/>
                    <a:pt x="113" y="1337"/>
                    <a:pt x="90" y="1315"/>
                  </a:cubicBezTo>
                  <a:cubicBezTo>
                    <a:pt x="100" y="1343"/>
                    <a:pt x="87" y="1410"/>
                    <a:pt x="154" y="1433"/>
                  </a:cubicBezTo>
                  <a:cubicBezTo>
                    <a:pt x="181" y="1414"/>
                    <a:pt x="141" y="1382"/>
                    <a:pt x="170" y="1364"/>
                  </a:cubicBezTo>
                  <a:cubicBezTo>
                    <a:pt x="192" y="1363"/>
                    <a:pt x="188" y="1385"/>
                    <a:pt x="197" y="1396"/>
                  </a:cubicBezTo>
                  <a:cubicBezTo>
                    <a:pt x="204" y="1403"/>
                    <a:pt x="216" y="1424"/>
                    <a:pt x="220" y="1411"/>
                  </a:cubicBezTo>
                  <a:cubicBezTo>
                    <a:pt x="239" y="1343"/>
                    <a:pt x="307" y="1425"/>
                    <a:pt x="327" y="1372"/>
                  </a:cubicBezTo>
                  <a:cubicBezTo>
                    <a:pt x="335" y="1350"/>
                    <a:pt x="328" y="1331"/>
                    <a:pt x="317" y="1310"/>
                  </a:cubicBezTo>
                  <a:cubicBezTo>
                    <a:pt x="300" y="1276"/>
                    <a:pt x="284" y="1240"/>
                    <a:pt x="325" y="1197"/>
                  </a:cubicBezTo>
                  <a:cubicBezTo>
                    <a:pt x="317" y="1262"/>
                    <a:pt x="357" y="1308"/>
                    <a:pt x="362" y="1365"/>
                  </a:cubicBezTo>
                  <a:cubicBezTo>
                    <a:pt x="365" y="1407"/>
                    <a:pt x="406" y="1388"/>
                    <a:pt x="432" y="1391"/>
                  </a:cubicBezTo>
                  <a:cubicBezTo>
                    <a:pt x="452" y="1394"/>
                    <a:pt x="477" y="1416"/>
                    <a:pt x="493" y="1392"/>
                  </a:cubicBezTo>
                  <a:cubicBezTo>
                    <a:pt x="511" y="1365"/>
                    <a:pt x="500" y="1330"/>
                    <a:pt x="493" y="1302"/>
                  </a:cubicBezTo>
                  <a:cubicBezTo>
                    <a:pt x="488" y="1281"/>
                    <a:pt x="459" y="1275"/>
                    <a:pt x="440" y="1299"/>
                  </a:cubicBezTo>
                  <a:cubicBezTo>
                    <a:pt x="422" y="1323"/>
                    <a:pt x="407" y="1313"/>
                    <a:pt x="398" y="1293"/>
                  </a:cubicBezTo>
                  <a:cubicBezTo>
                    <a:pt x="389" y="1273"/>
                    <a:pt x="381" y="1245"/>
                    <a:pt x="414" y="1241"/>
                  </a:cubicBezTo>
                  <a:cubicBezTo>
                    <a:pt x="461" y="1237"/>
                    <a:pt x="514" y="1206"/>
                    <a:pt x="547" y="1269"/>
                  </a:cubicBezTo>
                  <a:cubicBezTo>
                    <a:pt x="570" y="1246"/>
                    <a:pt x="555" y="1193"/>
                    <a:pt x="609" y="1212"/>
                  </a:cubicBezTo>
                  <a:cubicBezTo>
                    <a:pt x="622" y="1216"/>
                    <a:pt x="628" y="1199"/>
                    <a:pt x="630" y="1186"/>
                  </a:cubicBezTo>
                  <a:cubicBezTo>
                    <a:pt x="634" y="1159"/>
                    <a:pt x="639" y="1131"/>
                    <a:pt x="644" y="1099"/>
                  </a:cubicBezTo>
                  <a:cubicBezTo>
                    <a:pt x="679" y="1114"/>
                    <a:pt x="666" y="1152"/>
                    <a:pt x="683" y="1170"/>
                  </a:cubicBezTo>
                  <a:cubicBezTo>
                    <a:pt x="695" y="1183"/>
                    <a:pt x="685" y="1223"/>
                    <a:pt x="722" y="1206"/>
                  </a:cubicBezTo>
                  <a:cubicBezTo>
                    <a:pt x="746" y="1196"/>
                    <a:pt x="741" y="1177"/>
                    <a:pt x="731" y="1158"/>
                  </a:cubicBezTo>
                  <a:cubicBezTo>
                    <a:pt x="706" y="1110"/>
                    <a:pt x="720" y="1055"/>
                    <a:pt x="709" y="1003"/>
                  </a:cubicBezTo>
                  <a:cubicBezTo>
                    <a:pt x="752" y="1074"/>
                    <a:pt x="748" y="1161"/>
                    <a:pt x="790" y="1238"/>
                  </a:cubicBezTo>
                  <a:cubicBezTo>
                    <a:pt x="818" y="1228"/>
                    <a:pt x="796" y="1188"/>
                    <a:pt x="830" y="1178"/>
                  </a:cubicBezTo>
                  <a:cubicBezTo>
                    <a:pt x="848" y="1200"/>
                    <a:pt x="854" y="1273"/>
                    <a:pt x="911" y="1214"/>
                  </a:cubicBezTo>
                  <a:cubicBezTo>
                    <a:pt x="972" y="1259"/>
                    <a:pt x="968" y="1187"/>
                    <a:pt x="990" y="1168"/>
                  </a:cubicBezTo>
                  <a:cubicBezTo>
                    <a:pt x="1012" y="1169"/>
                    <a:pt x="1005" y="1255"/>
                    <a:pt x="1048" y="1184"/>
                  </a:cubicBezTo>
                  <a:cubicBezTo>
                    <a:pt x="1064" y="1158"/>
                    <a:pt x="1089" y="1163"/>
                    <a:pt x="1095" y="1193"/>
                  </a:cubicBezTo>
                  <a:cubicBezTo>
                    <a:pt x="1105" y="1237"/>
                    <a:pt x="1126" y="1244"/>
                    <a:pt x="1162" y="1222"/>
                  </a:cubicBezTo>
                  <a:cubicBezTo>
                    <a:pt x="1188" y="1207"/>
                    <a:pt x="1213" y="1221"/>
                    <a:pt x="1235" y="1229"/>
                  </a:cubicBezTo>
                  <a:cubicBezTo>
                    <a:pt x="1284" y="1249"/>
                    <a:pt x="1336" y="1218"/>
                    <a:pt x="1384" y="1244"/>
                  </a:cubicBezTo>
                  <a:cubicBezTo>
                    <a:pt x="1396" y="1250"/>
                    <a:pt x="1407" y="1236"/>
                    <a:pt x="1409" y="1222"/>
                  </a:cubicBezTo>
                  <a:cubicBezTo>
                    <a:pt x="1413" y="1195"/>
                    <a:pt x="1415" y="1167"/>
                    <a:pt x="1418" y="1137"/>
                  </a:cubicBezTo>
                  <a:cubicBezTo>
                    <a:pt x="1439" y="1156"/>
                    <a:pt x="1457" y="1175"/>
                    <a:pt x="1490" y="1169"/>
                  </a:cubicBezTo>
                  <a:cubicBezTo>
                    <a:pt x="1512" y="1165"/>
                    <a:pt x="1540" y="1164"/>
                    <a:pt x="1549" y="1200"/>
                  </a:cubicBezTo>
                  <a:cubicBezTo>
                    <a:pt x="1553" y="1218"/>
                    <a:pt x="1576" y="1222"/>
                    <a:pt x="1578" y="1199"/>
                  </a:cubicBezTo>
                  <a:cubicBezTo>
                    <a:pt x="1581" y="1164"/>
                    <a:pt x="1600" y="1170"/>
                    <a:pt x="1623" y="1168"/>
                  </a:cubicBezTo>
                  <a:cubicBezTo>
                    <a:pt x="1665" y="1163"/>
                    <a:pt x="1711" y="1178"/>
                    <a:pt x="1748" y="1144"/>
                  </a:cubicBezTo>
                  <a:cubicBezTo>
                    <a:pt x="1759" y="1134"/>
                    <a:pt x="1769" y="1134"/>
                    <a:pt x="1778" y="1148"/>
                  </a:cubicBezTo>
                  <a:cubicBezTo>
                    <a:pt x="1797" y="1178"/>
                    <a:pt x="1819" y="1177"/>
                    <a:pt x="1833" y="1146"/>
                  </a:cubicBezTo>
                  <a:cubicBezTo>
                    <a:pt x="1851" y="1102"/>
                    <a:pt x="1882" y="1123"/>
                    <a:pt x="1908" y="1120"/>
                  </a:cubicBezTo>
                  <a:cubicBezTo>
                    <a:pt x="1926" y="1155"/>
                    <a:pt x="1875" y="1172"/>
                    <a:pt x="1898" y="1206"/>
                  </a:cubicBezTo>
                  <a:cubicBezTo>
                    <a:pt x="1941" y="1194"/>
                    <a:pt x="1955" y="1152"/>
                    <a:pt x="1983" y="1125"/>
                  </a:cubicBezTo>
                  <a:cubicBezTo>
                    <a:pt x="2010" y="1098"/>
                    <a:pt x="2036" y="1088"/>
                    <a:pt x="2056" y="1131"/>
                  </a:cubicBezTo>
                  <a:cubicBezTo>
                    <a:pt x="2069" y="1158"/>
                    <a:pt x="2081" y="1181"/>
                    <a:pt x="2118" y="1175"/>
                  </a:cubicBezTo>
                  <a:cubicBezTo>
                    <a:pt x="2134" y="1173"/>
                    <a:pt x="2147" y="1182"/>
                    <a:pt x="2146" y="1203"/>
                  </a:cubicBezTo>
                  <a:cubicBezTo>
                    <a:pt x="2145" y="1237"/>
                    <a:pt x="2171" y="1249"/>
                    <a:pt x="2193" y="1264"/>
                  </a:cubicBezTo>
                  <a:cubicBezTo>
                    <a:pt x="2229" y="1222"/>
                    <a:pt x="2158" y="1184"/>
                    <a:pt x="2204" y="1148"/>
                  </a:cubicBezTo>
                  <a:cubicBezTo>
                    <a:pt x="2227" y="1164"/>
                    <a:pt x="2251" y="1222"/>
                    <a:pt x="2288" y="1157"/>
                  </a:cubicBezTo>
                  <a:cubicBezTo>
                    <a:pt x="2297" y="1143"/>
                    <a:pt x="2313" y="1132"/>
                    <a:pt x="2328" y="1134"/>
                  </a:cubicBezTo>
                  <a:cubicBezTo>
                    <a:pt x="2416" y="1146"/>
                    <a:pt x="2490" y="1087"/>
                    <a:pt x="2576" y="1087"/>
                  </a:cubicBezTo>
                  <a:cubicBezTo>
                    <a:pt x="2594" y="1087"/>
                    <a:pt x="2614" y="1076"/>
                    <a:pt x="2631" y="1086"/>
                  </a:cubicBezTo>
                  <a:cubicBezTo>
                    <a:pt x="2670" y="1107"/>
                    <a:pt x="2686" y="1085"/>
                    <a:pt x="2688" y="1053"/>
                  </a:cubicBezTo>
                  <a:cubicBezTo>
                    <a:pt x="2691" y="1018"/>
                    <a:pt x="2662" y="1027"/>
                    <a:pt x="2641" y="1026"/>
                  </a:cubicBezTo>
                  <a:cubicBezTo>
                    <a:pt x="2493" y="1021"/>
                    <a:pt x="2345" y="1019"/>
                    <a:pt x="2197" y="1008"/>
                  </a:cubicBezTo>
                  <a:cubicBezTo>
                    <a:pt x="2145" y="1004"/>
                    <a:pt x="2091" y="984"/>
                    <a:pt x="2042" y="998"/>
                  </a:cubicBezTo>
                  <a:cubicBezTo>
                    <a:pt x="2011" y="1007"/>
                    <a:pt x="2001" y="1009"/>
                    <a:pt x="1981" y="985"/>
                  </a:cubicBezTo>
                  <a:cubicBezTo>
                    <a:pt x="1957" y="953"/>
                    <a:pt x="1922" y="984"/>
                    <a:pt x="1893" y="978"/>
                  </a:cubicBezTo>
                  <a:cubicBezTo>
                    <a:pt x="1852" y="971"/>
                    <a:pt x="1837" y="989"/>
                    <a:pt x="1837" y="1034"/>
                  </a:cubicBezTo>
                  <a:cubicBezTo>
                    <a:pt x="1816" y="957"/>
                    <a:pt x="1765" y="954"/>
                    <a:pt x="1705" y="965"/>
                  </a:cubicBezTo>
                  <a:cubicBezTo>
                    <a:pt x="1673" y="971"/>
                    <a:pt x="1644" y="968"/>
                    <a:pt x="1628" y="929"/>
                  </a:cubicBezTo>
                  <a:cubicBezTo>
                    <a:pt x="1605" y="871"/>
                    <a:pt x="1567" y="858"/>
                    <a:pt x="1540" y="901"/>
                  </a:cubicBezTo>
                  <a:cubicBezTo>
                    <a:pt x="1503" y="961"/>
                    <a:pt x="1455" y="947"/>
                    <a:pt x="1415" y="932"/>
                  </a:cubicBezTo>
                  <a:cubicBezTo>
                    <a:pt x="1354" y="910"/>
                    <a:pt x="1289" y="943"/>
                    <a:pt x="1229" y="912"/>
                  </a:cubicBezTo>
                  <a:cubicBezTo>
                    <a:pt x="1219" y="908"/>
                    <a:pt x="1187" y="915"/>
                    <a:pt x="1176" y="898"/>
                  </a:cubicBezTo>
                  <a:cubicBezTo>
                    <a:pt x="1158" y="872"/>
                    <a:pt x="1150" y="883"/>
                    <a:pt x="1136" y="900"/>
                  </a:cubicBezTo>
                  <a:cubicBezTo>
                    <a:pt x="1133" y="905"/>
                    <a:pt x="1118" y="904"/>
                    <a:pt x="1110" y="901"/>
                  </a:cubicBezTo>
                  <a:cubicBezTo>
                    <a:pt x="1085" y="893"/>
                    <a:pt x="1080" y="833"/>
                    <a:pt x="1051" y="859"/>
                  </a:cubicBezTo>
                  <a:cubicBezTo>
                    <a:pt x="1025" y="882"/>
                    <a:pt x="1016" y="876"/>
                    <a:pt x="993" y="864"/>
                  </a:cubicBezTo>
                  <a:cubicBezTo>
                    <a:pt x="960" y="846"/>
                    <a:pt x="961" y="897"/>
                    <a:pt x="936" y="898"/>
                  </a:cubicBezTo>
                  <a:cubicBezTo>
                    <a:pt x="884" y="862"/>
                    <a:pt x="911" y="815"/>
                    <a:pt x="916" y="771"/>
                  </a:cubicBezTo>
                  <a:cubicBezTo>
                    <a:pt x="916" y="768"/>
                    <a:pt x="917" y="762"/>
                    <a:pt x="917" y="762"/>
                  </a:cubicBezTo>
                  <a:cubicBezTo>
                    <a:pt x="1008" y="770"/>
                    <a:pt x="955" y="711"/>
                    <a:pt x="962" y="675"/>
                  </a:cubicBezTo>
                  <a:cubicBezTo>
                    <a:pt x="973" y="618"/>
                    <a:pt x="977" y="585"/>
                    <a:pt x="903" y="609"/>
                  </a:cubicBezTo>
                  <a:cubicBezTo>
                    <a:pt x="889" y="614"/>
                    <a:pt x="883" y="599"/>
                    <a:pt x="875" y="590"/>
                  </a:cubicBezTo>
                  <a:cubicBezTo>
                    <a:pt x="845" y="555"/>
                    <a:pt x="826" y="508"/>
                    <a:pt x="765" y="515"/>
                  </a:cubicBezTo>
                  <a:cubicBezTo>
                    <a:pt x="750" y="517"/>
                    <a:pt x="751" y="497"/>
                    <a:pt x="754" y="485"/>
                  </a:cubicBezTo>
                  <a:cubicBezTo>
                    <a:pt x="759" y="469"/>
                    <a:pt x="769" y="456"/>
                    <a:pt x="788" y="463"/>
                  </a:cubicBezTo>
                  <a:cubicBezTo>
                    <a:pt x="805" y="469"/>
                    <a:pt x="810" y="494"/>
                    <a:pt x="836" y="493"/>
                  </a:cubicBezTo>
                  <a:cubicBezTo>
                    <a:pt x="865" y="469"/>
                    <a:pt x="828" y="425"/>
                    <a:pt x="862" y="397"/>
                  </a:cubicBezTo>
                  <a:cubicBezTo>
                    <a:pt x="873" y="418"/>
                    <a:pt x="882" y="440"/>
                    <a:pt x="895" y="459"/>
                  </a:cubicBezTo>
                  <a:cubicBezTo>
                    <a:pt x="907" y="476"/>
                    <a:pt x="935" y="485"/>
                    <a:pt x="943" y="469"/>
                  </a:cubicBezTo>
                  <a:cubicBezTo>
                    <a:pt x="961" y="430"/>
                    <a:pt x="968" y="442"/>
                    <a:pt x="986" y="468"/>
                  </a:cubicBezTo>
                  <a:cubicBezTo>
                    <a:pt x="995" y="481"/>
                    <a:pt x="1010" y="469"/>
                    <a:pt x="1014" y="456"/>
                  </a:cubicBezTo>
                  <a:cubicBezTo>
                    <a:pt x="1022" y="429"/>
                    <a:pt x="1028" y="403"/>
                    <a:pt x="1036" y="372"/>
                  </a:cubicBezTo>
                  <a:cubicBezTo>
                    <a:pt x="1080" y="388"/>
                    <a:pt x="1040" y="453"/>
                    <a:pt x="1092" y="458"/>
                  </a:cubicBezTo>
                  <a:cubicBezTo>
                    <a:pt x="1112" y="444"/>
                    <a:pt x="1103" y="423"/>
                    <a:pt x="1100" y="407"/>
                  </a:cubicBezTo>
                  <a:cubicBezTo>
                    <a:pt x="1093" y="372"/>
                    <a:pt x="1093" y="344"/>
                    <a:pt x="1136" y="335"/>
                  </a:cubicBezTo>
                  <a:cubicBezTo>
                    <a:pt x="1174" y="327"/>
                    <a:pt x="1212" y="313"/>
                    <a:pt x="1224" y="369"/>
                  </a:cubicBezTo>
                  <a:cubicBezTo>
                    <a:pt x="1211" y="366"/>
                    <a:pt x="1196" y="351"/>
                    <a:pt x="1188" y="374"/>
                  </a:cubicBezTo>
                  <a:cubicBezTo>
                    <a:pt x="1187" y="378"/>
                    <a:pt x="1193" y="384"/>
                    <a:pt x="1196" y="388"/>
                  </a:cubicBezTo>
                  <a:cubicBezTo>
                    <a:pt x="1204" y="381"/>
                    <a:pt x="1213" y="374"/>
                    <a:pt x="1222" y="367"/>
                  </a:cubicBezTo>
                  <a:cubicBezTo>
                    <a:pt x="1239" y="375"/>
                    <a:pt x="1239" y="405"/>
                    <a:pt x="1262" y="403"/>
                  </a:cubicBezTo>
                  <a:cubicBezTo>
                    <a:pt x="1291" y="400"/>
                    <a:pt x="1280" y="376"/>
                    <a:pt x="1280" y="359"/>
                  </a:cubicBezTo>
                  <a:cubicBezTo>
                    <a:pt x="1281" y="327"/>
                    <a:pt x="1292" y="328"/>
                    <a:pt x="1322" y="334"/>
                  </a:cubicBezTo>
                  <a:cubicBezTo>
                    <a:pt x="1388" y="349"/>
                    <a:pt x="1389" y="345"/>
                    <a:pt x="1421" y="385"/>
                  </a:cubicBezTo>
                  <a:cubicBezTo>
                    <a:pt x="1472" y="342"/>
                    <a:pt x="1527" y="302"/>
                    <a:pt x="1601" y="315"/>
                  </a:cubicBezTo>
                  <a:cubicBezTo>
                    <a:pt x="1631" y="320"/>
                    <a:pt x="1657" y="324"/>
                    <a:pt x="1670" y="355"/>
                  </a:cubicBezTo>
                  <a:cubicBezTo>
                    <a:pt x="1675" y="369"/>
                    <a:pt x="1675" y="389"/>
                    <a:pt x="1697" y="385"/>
                  </a:cubicBezTo>
                  <a:cubicBezTo>
                    <a:pt x="1715" y="382"/>
                    <a:pt x="1725" y="366"/>
                    <a:pt x="1722" y="351"/>
                  </a:cubicBezTo>
                  <a:cubicBezTo>
                    <a:pt x="1715" y="319"/>
                    <a:pt x="1724" y="319"/>
                    <a:pt x="1754" y="320"/>
                  </a:cubicBezTo>
                  <a:cubicBezTo>
                    <a:pt x="2061" y="325"/>
                    <a:pt x="2368" y="296"/>
                    <a:pt x="2675" y="304"/>
                  </a:cubicBezTo>
                  <a:cubicBezTo>
                    <a:pt x="2731" y="305"/>
                    <a:pt x="2787" y="302"/>
                    <a:pt x="2843" y="292"/>
                  </a:cubicBezTo>
                  <a:cubicBezTo>
                    <a:pt x="2891" y="284"/>
                    <a:pt x="2941" y="279"/>
                    <a:pt x="2992" y="289"/>
                  </a:cubicBezTo>
                  <a:cubicBezTo>
                    <a:pt x="3111" y="312"/>
                    <a:pt x="3228" y="277"/>
                    <a:pt x="3345" y="271"/>
                  </a:cubicBezTo>
                  <a:cubicBezTo>
                    <a:pt x="3491" y="263"/>
                    <a:pt x="3637" y="265"/>
                    <a:pt x="3783" y="262"/>
                  </a:cubicBezTo>
                  <a:cubicBezTo>
                    <a:pt x="3928" y="259"/>
                    <a:pt x="4074" y="245"/>
                    <a:pt x="4220" y="246"/>
                  </a:cubicBezTo>
                  <a:cubicBezTo>
                    <a:pt x="4307" y="247"/>
                    <a:pt x="4394" y="240"/>
                    <a:pt x="4481" y="241"/>
                  </a:cubicBezTo>
                  <a:cubicBezTo>
                    <a:pt x="4540" y="242"/>
                    <a:pt x="4541" y="238"/>
                    <a:pt x="4539" y="167"/>
                  </a:cubicBezTo>
                  <a:cubicBezTo>
                    <a:pt x="4584" y="248"/>
                    <a:pt x="4584" y="249"/>
                    <a:pt x="4666" y="236"/>
                  </a:cubicBezTo>
                  <a:cubicBezTo>
                    <a:pt x="4701" y="231"/>
                    <a:pt x="4733" y="208"/>
                    <a:pt x="4768" y="239"/>
                  </a:cubicBezTo>
                  <a:cubicBezTo>
                    <a:pt x="4774" y="245"/>
                    <a:pt x="4795" y="242"/>
                    <a:pt x="4797" y="226"/>
                  </a:cubicBezTo>
                  <a:cubicBezTo>
                    <a:pt x="4800" y="211"/>
                    <a:pt x="4802" y="195"/>
                    <a:pt x="4788" y="183"/>
                  </a:cubicBezTo>
                  <a:cubicBezTo>
                    <a:pt x="4772" y="170"/>
                    <a:pt x="4753" y="171"/>
                    <a:pt x="4734" y="172"/>
                  </a:cubicBezTo>
                  <a:cubicBezTo>
                    <a:pt x="4669" y="173"/>
                    <a:pt x="4603" y="179"/>
                    <a:pt x="4538" y="167"/>
                  </a:cubicBezTo>
                  <a:cubicBezTo>
                    <a:pt x="4434" y="192"/>
                    <a:pt x="4329" y="171"/>
                    <a:pt x="4224" y="181"/>
                  </a:cubicBezTo>
                  <a:cubicBezTo>
                    <a:pt x="4134" y="190"/>
                    <a:pt x="4043" y="182"/>
                    <a:pt x="3953" y="180"/>
                  </a:cubicBezTo>
                  <a:cubicBezTo>
                    <a:pt x="3891" y="178"/>
                    <a:pt x="3830" y="175"/>
                    <a:pt x="3762" y="172"/>
                  </a:cubicBezTo>
                  <a:cubicBezTo>
                    <a:pt x="3804" y="145"/>
                    <a:pt x="3838" y="119"/>
                    <a:pt x="3886" y="141"/>
                  </a:cubicBezTo>
                  <a:cubicBezTo>
                    <a:pt x="3904" y="149"/>
                    <a:pt x="3932" y="147"/>
                    <a:pt x="3951" y="138"/>
                  </a:cubicBezTo>
                  <a:cubicBezTo>
                    <a:pt x="4029" y="101"/>
                    <a:pt x="4109" y="119"/>
                    <a:pt x="4188" y="127"/>
                  </a:cubicBezTo>
                  <a:cubicBezTo>
                    <a:pt x="4229" y="130"/>
                    <a:pt x="4262" y="101"/>
                    <a:pt x="4298" y="108"/>
                  </a:cubicBezTo>
                  <a:cubicBezTo>
                    <a:pt x="4388" y="126"/>
                    <a:pt x="4475" y="99"/>
                    <a:pt x="4565" y="101"/>
                  </a:cubicBezTo>
                  <a:cubicBezTo>
                    <a:pt x="4631" y="103"/>
                    <a:pt x="4706" y="96"/>
                    <a:pt x="4772" y="76"/>
                  </a:cubicBezTo>
                  <a:cubicBezTo>
                    <a:pt x="4819" y="62"/>
                    <a:pt x="4860" y="54"/>
                    <a:pt x="4909" y="61"/>
                  </a:cubicBezTo>
                  <a:cubicBezTo>
                    <a:pt x="5082" y="84"/>
                    <a:pt x="5256" y="65"/>
                    <a:pt x="5429" y="68"/>
                  </a:cubicBezTo>
                  <a:cubicBezTo>
                    <a:pt x="5448" y="69"/>
                    <a:pt x="5466" y="60"/>
                    <a:pt x="5485" y="61"/>
                  </a:cubicBezTo>
                  <a:cubicBezTo>
                    <a:pt x="5533" y="62"/>
                    <a:pt x="5578" y="52"/>
                    <a:pt x="5627" y="82"/>
                  </a:cubicBezTo>
                  <a:cubicBezTo>
                    <a:pt x="5681" y="114"/>
                    <a:pt x="5747" y="140"/>
                    <a:pt x="5803" y="73"/>
                  </a:cubicBezTo>
                  <a:cubicBezTo>
                    <a:pt x="5815" y="60"/>
                    <a:pt x="5916" y="100"/>
                    <a:pt x="5923" y="119"/>
                  </a:cubicBezTo>
                  <a:cubicBezTo>
                    <a:pt x="5928" y="133"/>
                    <a:pt x="5919" y="146"/>
                    <a:pt x="5907" y="148"/>
                  </a:cubicBezTo>
                  <a:cubicBezTo>
                    <a:pt x="5876" y="154"/>
                    <a:pt x="5845" y="158"/>
                    <a:pt x="5814" y="160"/>
                  </a:cubicBezTo>
                  <a:cubicBezTo>
                    <a:pt x="5798" y="161"/>
                    <a:pt x="5783" y="159"/>
                    <a:pt x="5776" y="188"/>
                  </a:cubicBezTo>
                  <a:cubicBezTo>
                    <a:pt x="5825" y="193"/>
                    <a:pt x="5882" y="182"/>
                    <a:pt x="5913" y="236"/>
                  </a:cubicBezTo>
                  <a:cubicBezTo>
                    <a:pt x="5915" y="240"/>
                    <a:pt x="5932" y="234"/>
                    <a:pt x="5940" y="237"/>
                  </a:cubicBezTo>
                  <a:cubicBezTo>
                    <a:pt x="5981" y="255"/>
                    <a:pt x="6019" y="201"/>
                    <a:pt x="6041" y="216"/>
                  </a:cubicBezTo>
                  <a:cubicBezTo>
                    <a:pt x="6077" y="240"/>
                    <a:pt x="6113" y="234"/>
                    <a:pt x="6148" y="241"/>
                  </a:cubicBezTo>
                  <a:cubicBezTo>
                    <a:pt x="6171" y="246"/>
                    <a:pt x="6181" y="228"/>
                    <a:pt x="6183" y="207"/>
                  </a:cubicBezTo>
                  <a:cubicBezTo>
                    <a:pt x="6186" y="178"/>
                    <a:pt x="6161" y="159"/>
                    <a:pt x="6144" y="169"/>
                  </a:cubicBezTo>
                  <a:cubicBezTo>
                    <a:pt x="6094" y="200"/>
                    <a:pt x="6055" y="146"/>
                    <a:pt x="6008" y="159"/>
                  </a:cubicBezTo>
                  <a:cubicBezTo>
                    <a:pt x="5992" y="163"/>
                    <a:pt x="5969" y="154"/>
                    <a:pt x="5966" y="130"/>
                  </a:cubicBezTo>
                  <a:cubicBezTo>
                    <a:pt x="5964" y="104"/>
                    <a:pt x="5967" y="78"/>
                    <a:pt x="5995" y="66"/>
                  </a:cubicBezTo>
                  <a:cubicBezTo>
                    <a:pt x="6028" y="54"/>
                    <a:pt x="6062" y="45"/>
                    <a:pt x="6097" y="55"/>
                  </a:cubicBezTo>
                  <a:cubicBezTo>
                    <a:pt x="6146" y="70"/>
                    <a:pt x="6196" y="61"/>
                    <a:pt x="6245" y="64"/>
                  </a:cubicBezTo>
                  <a:cubicBezTo>
                    <a:pt x="6335" y="69"/>
                    <a:pt x="6420" y="65"/>
                    <a:pt x="6501" y="22"/>
                  </a:cubicBezTo>
                  <a:cubicBezTo>
                    <a:pt x="6513" y="16"/>
                    <a:pt x="6526" y="23"/>
                    <a:pt x="6534" y="34"/>
                  </a:cubicBezTo>
                  <a:cubicBezTo>
                    <a:pt x="6580" y="88"/>
                    <a:pt x="6632" y="66"/>
                    <a:pt x="6691" y="63"/>
                  </a:cubicBezTo>
                  <a:cubicBezTo>
                    <a:pt x="6768" y="60"/>
                    <a:pt x="6850" y="23"/>
                    <a:pt x="6927" y="68"/>
                  </a:cubicBezTo>
                  <a:cubicBezTo>
                    <a:pt x="6976" y="96"/>
                    <a:pt x="7025" y="66"/>
                    <a:pt x="7074" y="64"/>
                  </a:cubicBezTo>
                  <a:cubicBezTo>
                    <a:pt x="7104" y="63"/>
                    <a:pt x="7134" y="43"/>
                    <a:pt x="7159" y="77"/>
                  </a:cubicBezTo>
                  <a:cubicBezTo>
                    <a:pt x="7170" y="91"/>
                    <a:pt x="7187" y="82"/>
                    <a:pt x="7203" y="82"/>
                  </a:cubicBezTo>
                  <a:cubicBezTo>
                    <a:pt x="7239" y="82"/>
                    <a:pt x="7269" y="49"/>
                    <a:pt x="7299" y="55"/>
                  </a:cubicBezTo>
                  <a:cubicBezTo>
                    <a:pt x="7328" y="61"/>
                    <a:pt x="7355" y="83"/>
                    <a:pt x="7388" y="92"/>
                  </a:cubicBezTo>
                  <a:cubicBezTo>
                    <a:pt x="7453" y="109"/>
                    <a:pt x="7517" y="109"/>
                    <a:pt x="7581" y="99"/>
                  </a:cubicBezTo>
                  <a:cubicBezTo>
                    <a:pt x="7621" y="92"/>
                    <a:pt x="7654" y="71"/>
                    <a:pt x="7696" y="111"/>
                  </a:cubicBezTo>
                  <a:cubicBezTo>
                    <a:pt x="7728" y="142"/>
                    <a:pt x="7798" y="96"/>
                    <a:pt x="7804" y="47"/>
                  </a:cubicBezTo>
                  <a:cubicBezTo>
                    <a:pt x="7806" y="35"/>
                    <a:pt x="7806" y="22"/>
                    <a:pt x="7808" y="0"/>
                  </a:cubicBezTo>
                  <a:cubicBezTo>
                    <a:pt x="7837" y="25"/>
                    <a:pt x="7826" y="57"/>
                    <a:pt x="7837" y="80"/>
                  </a:cubicBezTo>
                  <a:cubicBezTo>
                    <a:pt x="7844" y="96"/>
                    <a:pt x="7844" y="121"/>
                    <a:pt x="7869" y="119"/>
                  </a:cubicBezTo>
                  <a:cubicBezTo>
                    <a:pt x="7885" y="117"/>
                    <a:pt x="7890" y="98"/>
                    <a:pt x="7896" y="83"/>
                  </a:cubicBezTo>
                  <a:cubicBezTo>
                    <a:pt x="7899" y="78"/>
                    <a:pt x="7903" y="73"/>
                    <a:pt x="7909" y="63"/>
                  </a:cubicBezTo>
                  <a:cubicBezTo>
                    <a:pt x="7939" y="87"/>
                    <a:pt x="7960" y="118"/>
                    <a:pt x="8013" y="99"/>
                  </a:cubicBezTo>
                  <a:cubicBezTo>
                    <a:pt x="8044" y="88"/>
                    <a:pt x="8108" y="97"/>
                    <a:pt x="8126" y="156"/>
                  </a:cubicBezTo>
                  <a:cubicBezTo>
                    <a:pt x="8128" y="163"/>
                    <a:pt x="8142" y="166"/>
                    <a:pt x="8154" y="160"/>
                  </a:cubicBezTo>
                  <a:cubicBezTo>
                    <a:pt x="8174" y="136"/>
                    <a:pt x="8154" y="108"/>
                    <a:pt x="8155" y="81"/>
                  </a:cubicBezTo>
                  <a:cubicBezTo>
                    <a:pt x="8156" y="71"/>
                    <a:pt x="8159" y="61"/>
                    <a:pt x="8169" y="61"/>
                  </a:cubicBezTo>
                  <a:cubicBezTo>
                    <a:pt x="8177" y="62"/>
                    <a:pt x="8189" y="67"/>
                    <a:pt x="8193" y="73"/>
                  </a:cubicBezTo>
                  <a:cubicBezTo>
                    <a:pt x="8199" y="83"/>
                    <a:pt x="8203" y="97"/>
                    <a:pt x="8203" y="109"/>
                  </a:cubicBezTo>
                  <a:cubicBezTo>
                    <a:pt x="8202" y="152"/>
                    <a:pt x="8202" y="193"/>
                    <a:pt x="8263" y="156"/>
                  </a:cubicBezTo>
                  <a:cubicBezTo>
                    <a:pt x="8265" y="154"/>
                    <a:pt x="8270" y="153"/>
                    <a:pt x="8271" y="154"/>
                  </a:cubicBezTo>
                  <a:cubicBezTo>
                    <a:pt x="8359" y="218"/>
                    <a:pt x="8469" y="202"/>
                    <a:pt x="8565" y="239"/>
                  </a:cubicBezTo>
                  <a:cubicBezTo>
                    <a:pt x="8657" y="273"/>
                    <a:pt x="8658" y="271"/>
                    <a:pt x="8607" y="370"/>
                  </a:cubicBezTo>
                  <a:cubicBezTo>
                    <a:pt x="8660" y="378"/>
                    <a:pt x="8702" y="410"/>
                    <a:pt x="8755" y="416"/>
                  </a:cubicBezTo>
                  <a:cubicBezTo>
                    <a:pt x="8816" y="423"/>
                    <a:pt x="8819" y="423"/>
                    <a:pt x="8806" y="362"/>
                  </a:cubicBezTo>
                  <a:cubicBezTo>
                    <a:pt x="8804" y="353"/>
                    <a:pt x="8798" y="344"/>
                    <a:pt x="8794" y="336"/>
                  </a:cubicBezTo>
                  <a:cubicBezTo>
                    <a:pt x="8794" y="336"/>
                    <a:pt x="8794" y="336"/>
                    <a:pt x="8794" y="336"/>
                  </a:cubicBezTo>
                  <a:cubicBezTo>
                    <a:pt x="8825" y="342"/>
                    <a:pt x="8834" y="368"/>
                    <a:pt x="8834" y="392"/>
                  </a:cubicBezTo>
                  <a:cubicBezTo>
                    <a:pt x="8832" y="446"/>
                    <a:pt x="8860" y="466"/>
                    <a:pt x="8908" y="466"/>
                  </a:cubicBezTo>
                  <a:cubicBezTo>
                    <a:pt x="8924" y="466"/>
                    <a:pt x="8939" y="459"/>
                    <a:pt x="8940" y="483"/>
                  </a:cubicBezTo>
                  <a:cubicBezTo>
                    <a:pt x="8941" y="504"/>
                    <a:pt x="8929" y="510"/>
                    <a:pt x="8911" y="511"/>
                  </a:cubicBezTo>
                  <a:cubicBezTo>
                    <a:pt x="8905" y="512"/>
                    <a:pt x="8898" y="513"/>
                    <a:pt x="8893" y="515"/>
                  </a:cubicBezTo>
                  <a:cubicBezTo>
                    <a:pt x="8869" y="528"/>
                    <a:pt x="8871" y="554"/>
                    <a:pt x="8890" y="557"/>
                  </a:cubicBezTo>
                  <a:cubicBezTo>
                    <a:pt x="8961" y="566"/>
                    <a:pt x="8971" y="612"/>
                    <a:pt x="8973" y="670"/>
                  </a:cubicBezTo>
                  <a:cubicBezTo>
                    <a:pt x="8974" y="691"/>
                    <a:pt x="8989" y="715"/>
                    <a:pt x="9017" y="706"/>
                  </a:cubicBezTo>
                  <a:cubicBezTo>
                    <a:pt x="9038" y="700"/>
                    <a:pt x="9038" y="680"/>
                    <a:pt x="9034" y="659"/>
                  </a:cubicBezTo>
                  <a:cubicBezTo>
                    <a:pt x="9024" y="602"/>
                    <a:pt x="9017" y="544"/>
                    <a:pt x="9014" y="485"/>
                  </a:cubicBezTo>
                  <a:cubicBezTo>
                    <a:pt x="9046" y="529"/>
                    <a:pt x="9069" y="571"/>
                    <a:pt x="9068" y="632"/>
                  </a:cubicBezTo>
                  <a:cubicBezTo>
                    <a:pt x="9068" y="699"/>
                    <a:pt x="9069" y="769"/>
                    <a:pt x="9098" y="834"/>
                  </a:cubicBezTo>
                  <a:cubicBezTo>
                    <a:pt x="9120" y="884"/>
                    <a:pt x="9095" y="940"/>
                    <a:pt x="9113" y="992"/>
                  </a:cubicBezTo>
                  <a:cubicBezTo>
                    <a:pt x="9117" y="1003"/>
                    <a:pt x="9106" y="1017"/>
                    <a:pt x="9092" y="1018"/>
                  </a:cubicBezTo>
                  <a:cubicBezTo>
                    <a:pt x="9067" y="1019"/>
                    <a:pt x="9044" y="1023"/>
                    <a:pt x="9020" y="1034"/>
                  </a:cubicBezTo>
                  <a:cubicBezTo>
                    <a:pt x="8997" y="1044"/>
                    <a:pt x="8986" y="1021"/>
                    <a:pt x="8981" y="1003"/>
                  </a:cubicBezTo>
                  <a:cubicBezTo>
                    <a:pt x="8966" y="948"/>
                    <a:pt x="8985" y="898"/>
                    <a:pt x="9009" y="849"/>
                  </a:cubicBezTo>
                  <a:cubicBezTo>
                    <a:pt x="9001" y="878"/>
                    <a:pt x="9005" y="905"/>
                    <a:pt x="9028" y="927"/>
                  </a:cubicBezTo>
                  <a:cubicBezTo>
                    <a:pt x="9041" y="939"/>
                    <a:pt x="9047" y="951"/>
                    <a:pt x="9035" y="967"/>
                  </a:cubicBezTo>
                  <a:cubicBezTo>
                    <a:pt x="9026" y="979"/>
                    <a:pt x="9011" y="995"/>
                    <a:pt x="9039" y="1001"/>
                  </a:cubicBezTo>
                  <a:cubicBezTo>
                    <a:pt x="9059" y="1005"/>
                    <a:pt x="9068" y="989"/>
                    <a:pt x="9072" y="974"/>
                  </a:cubicBezTo>
                  <a:cubicBezTo>
                    <a:pt x="9078" y="942"/>
                    <a:pt x="9066" y="912"/>
                    <a:pt x="9063" y="881"/>
                  </a:cubicBezTo>
                  <a:cubicBezTo>
                    <a:pt x="9058" y="842"/>
                    <a:pt x="9030" y="850"/>
                    <a:pt x="9006" y="851"/>
                  </a:cubicBezTo>
                  <a:cubicBezTo>
                    <a:pt x="9004" y="824"/>
                    <a:pt x="9022" y="814"/>
                    <a:pt x="9044" y="804"/>
                  </a:cubicBezTo>
                  <a:cubicBezTo>
                    <a:pt x="9059" y="797"/>
                    <a:pt x="9056" y="784"/>
                    <a:pt x="9046" y="774"/>
                  </a:cubicBezTo>
                  <a:cubicBezTo>
                    <a:pt x="9037" y="765"/>
                    <a:pt x="9021" y="757"/>
                    <a:pt x="9014" y="770"/>
                  </a:cubicBezTo>
                  <a:cubicBezTo>
                    <a:pt x="8998" y="801"/>
                    <a:pt x="8976" y="808"/>
                    <a:pt x="8944" y="800"/>
                  </a:cubicBezTo>
                  <a:cubicBezTo>
                    <a:pt x="8938" y="798"/>
                    <a:pt x="8923" y="813"/>
                    <a:pt x="8924" y="814"/>
                  </a:cubicBezTo>
                  <a:cubicBezTo>
                    <a:pt x="8945" y="853"/>
                    <a:pt x="8904" y="895"/>
                    <a:pt x="8928" y="933"/>
                  </a:cubicBezTo>
                  <a:cubicBezTo>
                    <a:pt x="8932" y="938"/>
                    <a:pt x="8937" y="942"/>
                    <a:pt x="8940" y="948"/>
                  </a:cubicBezTo>
                  <a:cubicBezTo>
                    <a:pt x="8976" y="1023"/>
                    <a:pt x="8963" y="1051"/>
                    <a:pt x="8883" y="1071"/>
                  </a:cubicBezTo>
                  <a:cubicBezTo>
                    <a:pt x="8885" y="1119"/>
                    <a:pt x="8849" y="1138"/>
                    <a:pt x="8809" y="1155"/>
                  </a:cubicBezTo>
                  <a:cubicBezTo>
                    <a:pt x="8834" y="1184"/>
                    <a:pt x="8866" y="1152"/>
                    <a:pt x="8882" y="1176"/>
                  </a:cubicBezTo>
                  <a:cubicBezTo>
                    <a:pt x="8892" y="1189"/>
                    <a:pt x="8890" y="1220"/>
                    <a:pt x="8917" y="1202"/>
                  </a:cubicBezTo>
                  <a:cubicBezTo>
                    <a:pt x="8939" y="1188"/>
                    <a:pt x="8914" y="1170"/>
                    <a:pt x="8914" y="1153"/>
                  </a:cubicBezTo>
                  <a:cubicBezTo>
                    <a:pt x="8914" y="1121"/>
                    <a:pt x="8910" y="1090"/>
                    <a:pt x="8881" y="1070"/>
                  </a:cubicBezTo>
                  <a:cubicBezTo>
                    <a:pt x="8926" y="1085"/>
                    <a:pt x="8965" y="1097"/>
                    <a:pt x="8962" y="1164"/>
                  </a:cubicBezTo>
                  <a:cubicBezTo>
                    <a:pt x="8960" y="1227"/>
                    <a:pt x="9014" y="1254"/>
                    <a:pt x="9102" y="1241"/>
                  </a:cubicBezTo>
                  <a:cubicBezTo>
                    <a:pt x="9125" y="1238"/>
                    <a:pt x="9140" y="1238"/>
                    <a:pt x="9162" y="1244"/>
                  </a:cubicBezTo>
                  <a:cubicBezTo>
                    <a:pt x="9186" y="1251"/>
                    <a:pt x="9184" y="1333"/>
                    <a:pt x="9232" y="1271"/>
                  </a:cubicBezTo>
                  <a:cubicBezTo>
                    <a:pt x="9241" y="1304"/>
                    <a:pt x="9282" y="1320"/>
                    <a:pt x="9276" y="1360"/>
                  </a:cubicBezTo>
                  <a:cubicBezTo>
                    <a:pt x="9271" y="1393"/>
                    <a:pt x="9286" y="1394"/>
                    <a:pt x="9315" y="1389"/>
                  </a:cubicBezTo>
                  <a:cubicBezTo>
                    <a:pt x="9358" y="1381"/>
                    <a:pt x="9402" y="1388"/>
                    <a:pt x="9445" y="1398"/>
                  </a:cubicBezTo>
                  <a:cubicBezTo>
                    <a:pt x="9464" y="1402"/>
                    <a:pt x="9447" y="1436"/>
                    <a:pt x="9475" y="1439"/>
                  </a:cubicBezTo>
                  <a:cubicBezTo>
                    <a:pt x="9498" y="1405"/>
                    <a:pt x="9478" y="1365"/>
                    <a:pt x="9494" y="1319"/>
                  </a:cubicBezTo>
                  <a:cubicBezTo>
                    <a:pt x="9514" y="1391"/>
                    <a:pt x="9589" y="1354"/>
                    <a:pt x="9625" y="1396"/>
                  </a:cubicBezTo>
                  <a:cubicBezTo>
                    <a:pt x="9604" y="1427"/>
                    <a:pt x="9578" y="1410"/>
                    <a:pt x="9555" y="1412"/>
                  </a:cubicBezTo>
                  <a:cubicBezTo>
                    <a:pt x="9537" y="1414"/>
                    <a:pt x="9526" y="1422"/>
                    <a:pt x="9524" y="1440"/>
                  </a:cubicBezTo>
                  <a:cubicBezTo>
                    <a:pt x="9523" y="1454"/>
                    <a:pt x="9530" y="1467"/>
                    <a:pt x="9544" y="1467"/>
                  </a:cubicBezTo>
                  <a:cubicBezTo>
                    <a:pt x="9614" y="1470"/>
                    <a:pt x="9582" y="1517"/>
                    <a:pt x="9579" y="1549"/>
                  </a:cubicBezTo>
                  <a:cubicBezTo>
                    <a:pt x="9577" y="1569"/>
                    <a:pt x="9560" y="1582"/>
                    <a:pt x="9539" y="1584"/>
                  </a:cubicBezTo>
                  <a:cubicBezTo>
                    <a:pt x="9515" y="1587"/>
                    <a:pt x="9507" y="1571"/>
                    <a:pt x="9504" y="1550"/>
                  </a:cubicBezTo>
                  <a:cubicBezTo>
                    <a:pt x="9501" y="1536"/>
                    <a:pt x="9494" y="1528"/>
                    <a:pt x="9478" y="1531"/>
                  </a:cubicBezTo>
                  <a:cubicBezTo>
                    <a:pt x="9453" y="1535"/>
                    <a:pt x="9464" y="1552"/>
                    <a:pt x="9466" y="1566"/>
                  </a:cubicBezTo>
                  <a:cubicBezTo>
                    <a:pt x="9477" y="1631"/>
                    <a:pt x="9477" y="1631"/>
                    <a:pt x="9543" y="1625"/>
                  </a:cubicBezTo>
                  <a:cubicBezTo>
                    <a:pt x="9621" y="1619"/>
                    <a:pt x="9644" y="1628"/>
                    <a:pt x="9659" y="1675"/>
                  </a:cubicBezTo>
                  <a:cubicBezTo>
                    <a:pt x="9662" y="1683"/>
                    <a:pt x="9662" y="1696"/>
                    <a:pt x="9657" y="1702"/>
                  </a:cubicBezTo>
                  <a:cubicBezTo>
                    <a:pt x="9644" y="1716"/>
                    <a:pt x="9636" y="1701"/>
                    <a:pt x="9630" y="1692"/>
                  </a:cubicBezTo>
                  <a:cubicBezTo>
                    <a:pt x="9617" y="1673"/>
                    <a:pt x="9607" y="1681"/>
                    <a:pt x="9591" y="1689"/>
                  </a:cubicBezTo>
                  <a:cubicBezTo>
                    <a:pt x="9565" y="1704"/>
                    <a:pt x="9583" y="1715"/>
                    <a:pt x="9587" y="1732"/>
                  </a:cubicBezTo>
                  <a:cubicBezTo>
                    <a:pt x="9593" y="1761"/>
                    <a:pt x="9610" y="1793"/>
                    <a:pt x="9581" y="1828"/>
                  </a:cubicBezTo>
                  <a:cubicBezTo>
                    <a:pt x="9573" y="1813"/>
                    <a:pt x="9567" y="1799"/>
                    <a:pt x="9558" y="1787"/>
                  </a:cubicBezTo>
                  <a:cubicBezTo>
                    <a:pt x="9549" y="1775"/>
                    <a:pt x="9538" y="1762"/>
                    <a:pt x="9512" y="1764"/>
                  </a:cubicBezTo>
                  <a:cubicBezTo>
                    <a:pt x="9515" y="1808"/>
                    <a:pt x="9496" y="1852"/>
                    <a:pt x="9515" y="1896"/>
                  </a:cubicBezTo>
                  <a:cubicBezTo>
                    <a:pt x="9522" y="1912"/>
                    <a:pt x="9533" y="1933"/>
                    <a:pt x="9554" y="1907"/>
                  </a:cubicBezTo>
                  <a:cubicBezTo>
                    <a:pt x="9554" y="1907"/>
                    <a:pt x="9554" y="1907"/>
                    <a:pt x="9554" y="1907"/>
                  </a:cubicBezTo>
                  <a:cubicBezTo>
                    <a:pt x="9558" y="1974"/>
                    <a:pt x="9549" y="1987"/>
                    <a:pt x="9494" y="1985"/>
                  </a:cubicBezTo>
                  <a:cubicBezTo>
                    <a:pt x="9450" y="1984"/>
                    <a:pt x="9451" y="2017"/>
                    <a:pt x="9451" y="2043"/>
                  </a:cubicBezTo>
                  <a:cubicBezTo>
                    <a:pt x="9452" y="2075"/>
                    <a:pt x="9476" y="2103"/>
                    <a:pt x="9449" y="2140"/>
                  </a:cubicBezTo>
                  <a:cubicBezTo>
                    <a:pt x="9396" y="2211"/>
                    <a:pt x="9373" y="2308"/>
                    <a:pt x="9273" y="2338"/>
                  </a:cubicBezTo>
                  <a:cubicBezTo>
                    <a:pt x="9268" y="2339"/>
                    <a:pt x="9264" y="2345"/>
                    <a:pt x="9259" y="2349"/>
                  </a:cubicBezTo>
                  <a:cubicBezTo>
                    <a:pt x="9256" y="2357"/>
                    <a:pt x="9258" y="2362"/>
                    <a:pt x="9266" y="2364"/>
                  </a:cubicBezTo>
                  <a:cubicBezTo>
                    <a:pt x="9289" y="2368"/>
                    <a:pt x="9323" y="2338"/>
                    <a:pt x="9333" y="2370"/>
                  </a:cubicBezTo>
                  <a:cubicBezTo>
                    <a:pt x="9344" y="2406"/>
                    <a:pt x="9300" y="2407"/>
                    <a:pt x="9278" y="2421"/>
                  </a:cubicBezTo>
                  <a:cubicBezTo>
                    <a:pt x="9238" y="2444"/>
                    <a:pt x="9186" y="2436"/>
                    <a:pt x="9147" y="2472"/>
                  </a:cubicBezTo>
                  <a:cubicBezTo>
                    <a:pt x="9198" y="2499"/>
                    <a:pt x="9246" y="2431"/>
                    <a:pt x="9291" y="2479"/>
                  </a:cubicBezTo>
                  <a:cubicBezTo>
                    <a:pt x="9286" y="2484"/>
                    <a:pt x="9283" y="2492"/>
                    <a:pt x="9279" y="2492"/>
                  </a:cubicBezTo>
                  <a:cubicBezTo>
                    <a:pt x="9190" y="2490"/>
                    <a:pt x="9117" y="2532"/>
                    <a:pt x="9050" y="2583"/>
                  </a:cubicBezTo>
                  <a:cubicBezTo>
                    <a:pt x="8954" y="2657"/>
                    <a:pt x="8842" y="2683"/>
                    <a:pt x="8725" y="2691"/>
                  </a:cubicBezTo>
                  <a:cubicBezTo>
                    <a:pt x="8665" y="2696"/>
                    <a:pt x="8616" y="2719"/>
                    <a:pt x="8568" y="2756"/>
                  </a:cubicBezTo>
                  <a:cubicBezTo>
                    <a:pt x="8623" y="2742"/>
                    <a:pt x="8673" y="2789"/>
                    <a:pt x="8731" y="2759"/>
                  </a:cubicBezTo>
                  <a:cubicBezTo>
                    <a:pt x="8749" y="2749"/>
                    <a:pt x="8799" y="2746"/>
                    <a:pt x="8820" y="2783"/>
                  </a:cubicBezTo>
                  <a:cubicBezTo>
                    <a:pt x="8818" y="2781"/>
                    <a:pt x="8818" y="2781"/>
                    <a:pt x="8818" y="2781"/>
                  </a:cubicBezTo>
                  <a:cubicBezTo>
                    <a:pt x="8802" y="2801"/>
                    <a:pt x="8780" y="2818"/>
                    <a:pt x="8754" y="2816"/>
                  </a:cubicBezTo>
                  <a:cubicBezTo>
                    <a:pt x="8573" y="2800"/>
                    <a:pt x="8395" y="2861"/>
                    <a:pt x="8215" y="2845"/>
                  </a:cubicBezTo>
                  <a:cubicBezTo>
                    <a:pt x="8134" y="2838"/>
                    <a:pt x="8067" y="2875"/>
                    <a:pt x="7993" y="2886"/>
                  </a:cubicBezTo>
                  <a:cubicBezTo>
                    <a:pt x="7877" y="2904"/>
                    <a:pt x="7767" y="2886"/>
                    <a:pt x="7655" y="2870"/>
                  </a:cubicBezTo>
                  <a:cubicBezTo>
                    <a:pt x="7637" y="2867"/>
                    <a:pt x="7620" y="2855"/>
                    <a:pt x="7601" y="2862"/>
                  </a:cubicBezTo>
                  <a:cubicBezTo>
                    <a:pt x="7551" y="2881"/>
                    <a:pt x="7509" y="2880"/>
                    <a:pt x="7462" y="2846"/>
                  </a:cubicBezTo>
                  <a:cubicBezTo>
                    <a:pt x="7428" y="2821"/>
                    <a:pt x="7374" y="2846"/>
                    <a:pt x="7343" y="2857"/>
                  </a:cubicBezTo>
                  <a:cubicBezTo>
                    <a:pt x="7255" y="2890"/>
                    <a:pt x="7168" y="2893"/>
                    <a:pt x="7078" y="2888"/>
                  </a:cubicBezTo>
                  <a:cubicBezTo>
                    <a:pt x="7059" y="2887"/>
                    <a:pt x="7039" y="2885"/>
                    <a:pt x="7023" y="2877"/>
                  </a:cubicBezTo>
                  <a:cubicBezTo>
                    <a:pt x="6963" y="2850"/>
                    <a:pt x="6879" y="2835"/>
                    <a:pt x="6820" y="2846"/>
                  </a:cubicBezTo>
                  <a:cubicBezTo>
                    <a:pt x="6814" y="2847"/>
                    <a:pt x="6807" y="2847"/>
                    <a:pt x="6801" y="2847"/>
                  </a:cubicBezTo>
                  <a:cubicBezTo>
                    <a:pt x="6769" y="2845"/>
                    <a:pt x="6791" y="2896"/>
                    <a:pt x="6757" y="2891"/>
                  </a:cubicBezTo>
                  <a:cubicBezTo>
                    <a:pt x="6731" y="2887"/>
                    <a:pt x="6728" y="2849"/>
                    <a:pt x="6700" y="2847"/>
                  </a:cubicBezTo>
                  <a:cubicBezTo>
                    <a:pt x="6599" y="2843"/>
                    <a:pt x="6495" y="2794"/>
                    <a:pt x="6397" y="2867"/>
                  </a:cubicBezTo>
                  <a:cubicBezTo>
                    <a:pt x="6379" y="2881"/>
                    <a:pt x="6349" y="2885"/>
                    <a:pt x="6325" y="2883"/>
                  </a:cubicBezTo>
                  <a:cubicBezTo>
                    <a:pt x="6288" y="2879"/>
                    <a:pt x="6252" y="2875"/>
                    <a:pt x="6216" y="2893"/>
                  </a:cubicBezTo>
                  <a:cubicBezTo>
                    <a:pt x="6206" y="2899"/>
                    <a:pt x="6187" y="2902"/>
                    <a:pt x="6181" y="2897"/>
                  </a:cubicBezTo>
                  <a:cubicBezTo>
                    <a:pt x="6114" y="2838"/>
                    <a:pt x="6047" y="2875"/>
                    <a:pt x="5981" y="2896"/>
                  </a:cubicBezTo>
                  <a:cubicBezTo>
                    <a:pt x="5954" y="2904"/>
                    <a:pt x="5933" y="2895"/>
                    <a:pt x="5910" y="2884"/>
                  </a:cubicBezTo>
                  <a:cubicBezTo>
                    <a:pt x="5862" y="2862"/>
                    <a:pt x="5811" y="2831"/>
                    <a:pt x="5773" y="2900"/>
                  </a:cubicBezTo>
                  <a:cubicBezTo>
                    <a:pt x="5766" y="2913"/>
                    <a:pt x="5753" y="2913"/>
                    <a:pt x="5740" y="2909"/>
                  </a:cubicBezTo>
                  <a:cubicBezTo>
                    <a:pt x="5699" y="2898"/>
                    <a:pt x="5660" y="2872"/>
                    <a:pt x="5615" y="2898"/>
                  </a:cubicBezTo>
                  <a:cubicBezTo>
                    <a:pt x="5585" y="2844"/>
                    <a:pt x="5544" y="2883"/>
                    <a:pt x="5507" y="2885"/>
                  </a:cubicBezTo>
                  <a:cubicBezTo>
                    <a:pt x="5498" y="2886"/>
                    <a:pt x="5489" y="2880"/>
                    <a:pt x="5481" y="2877"/>
                  </a:cubicBezTo>
                  <a:cubicBezTo>
                    <a:pt x="5483" y="2855"/>
                    <a:pt x="5499" y="2846"/>
                    <a:pt x="5516" y="2840"/>
                  </a:cubicBezTo>
                  <a:cubicBezTo>
                    <a:pt x="5448" y="2777"/>
                    <a:pt x="5392" y="2841"/>
                    <a:pt x="5328" y="2849"/>
                  </a:cubicBezTo>
                  <a:cubicBezTo>
                    <a:pt x="5317" y="2809"/>
                    <a:pt x="5383" y="2785"/>
                    <a:pt x="5347" y="2746"/>
                  </a:cubicBezTo>
                  <a:cubicBezTo>
                    <a:pt x="5348" y="2725"/>
                    <a:pt x="5364" y="2722"/>
                    <a:pt x="5379" y="2718"/>
                  </a:cubicBezTo>
                  <a:cubicBezTo>
                    <a:pt x="5390" y="2714"/>
                    <a:pt x="5404" y="2710"/>
                    <a:pt x="5398" y="2693"/>
                  </a:cubicBezTo>
                  <a:cubicBezTo>
                    <a:pt x="5393" y="2680"/>
                    <a:pt x="5379" y="2679"/>
                    <a:pt x="5367" y="2677"/>
                  </a:cubicBezTo>
                  <a:cubicBezTo>
                    <a:pt x="5353" y="2674"/>
                    <a:pt x="5340" y="2678"/>
                    <a:pt x="5340" y="2693"/>
                  </a:cubicBezTo>
                  <a:cubicBezTo>
                    <a:pt x="5340" y="2711"/>
                    <a:pt x="5345" y="2730"/>
                    <a:pt x="5348" y="2748"/>
                  </a:cubicBezTo>
                  <a:cubicBezTo>
                    <a:pt x="5307" y="2737"/>
                    <a:pt x="5293" y="2746"/>
                    <a:pt x="5298" y="2794"/>
                  </a:cubicBezTo>
                  <a:cubicBezTo>
                    <a:pt x="5300" y="2822"/>
                    <a:pt x="5309" y="2872"/>
                    <a:pt x="5249" y="2874"/>
                  </a:cubicBezTo>
                  <a:cubicBezTo>
                    <a:pt x="5227" y="2875"/>
                    <a:pt x="5218" y="2866"/>
                    <a:pt x="5203" y="2853"/>
                  </a:cubicBezTo>
                  <a:cubicBezTo>
                    <a:pt x="5173" y="2828"/>
                    <a:pt x="5134" y="2821"/>
                    <a:pt x="5097" y="2839"/>
                  </a:cubicBezTo>
                  <a:cubicBezTo>
                    <a:pt x="5011" y="2879"/>
                    <a:pt x="4926" y="2864"/>
                    <a:pt x="4843" y="2831"/>
                  </a:cubicBezTo>
                  <a:cubicBezTo>
                    <a:pt x="4819" y="2821"/>
                    <a:pt x="4808" y="2825"/>
                    <a:pt x="4805" y="2850"/>
                  </a:cubicBezTo>
                  <a:cubicBezTo>
                    <a:pt x="4804" y="2862"/>
                    <a:pt x="4790" y="2869"/>
                    <a:pt x="4789" y="2864"/>
                  </a:cubicBezTo>
                  <a:cubicBezTo>
                    <a:pt x="4770" y="2783"/>
                    <a:pt x="4727" y="2868"/>
                    <a:pt x="4697" y="2851"/>
                  </a:cubicBezTo>
                  <a:cubicBezTo>
                    <a:pt x="4681" y="2842"/>
                    <a:pt x="4653" y="2858"/>
                    <a:pt x="4656" y="2819"/>
                  </a:cubicBezTo>
                  <a:cubicBezTo>
                    <a:pt x="4658" y="2797"/>
                    <a:pt x="4636" y="2803"/>
                    <a:pt x="4620" y="2805"/>
                  </a:cubicBezTo>
                  <a:cubicBezTo>
                    <a:pt x="4525" y="2816"/>
                    <a:pt x="4356" y="2795"/>
                    <a:pt x="4262" y="2779"/>
                  </a:cubicBezTo>
                  <a:cubicBezTo>
                    <a:pt x="4198" y="2768"/>
                    <a:pt x="4130" y="2778"/>
                    <a:pt x="4064" y="2790"/>
                  </a:cubicBezTo>
                  <a:cubicBezTo>
                    <a:pt x="4042" y="2794"/>
                    <a:pt x="4046" y="2812"/>
                    <a:pt x="4039" y="2825"/>
                  </a:cubicBezTo>
                  <a:cubicBezTo>
                    <a:pt x="4030" y="2844"/>
                    <a:pt x="4005" y="2844"/>
                    <a:pt x="4002" y="2832"/>
                  </a:cubicBezTo>
                  <a:cubicBezTo>
                    <a:pt x="3990" y="2770"/>
                    <a:pt x="3896" y="2807"/>
                    <a:pt x="3891" y="2739"/>
                  </a:cubicBezTo>
                  <a:cubicBezTo>
                    <a:pt x="3854" y="2770"/>
                    <a:pt x="3805" y="2727"/>
                    <a:pt x="3768" y="2757"/>
                  </a:cubicBezTo>
                  <a:cubicBezTo>
                    <a:pt x="3751" y="2770"/>
                    <a:pt x="3724" y="2776"/>
                    <a:pt x="3717" y="2761"/>
                  </a:cubicBezTo>
                  <a:cubicBezTo>
                    <a:pt x="3673" y="2671"/>
                    <a:pt x="3624" y="2743"/>
                    <a:pt x="3582" y="2759"/>
                  </a:cubicBezTo>
                  <a:cubicBezTo>
                    <a:pt x="3563" y="2765"/>
                    <a:pt x="3552" y="2779"/>
                    <a:pt x="3537" y="2759"/>
                  </a:cubicBezTo>
                  <a:cubicBezTo>
                    <a:pt x="3521" y="2737"/>
                    <a:pt x="3495" y="2727"/>
                    <a:pt x="3472" y="2726"/>
                  </a:cubicBezTo>
                  <a:cubicBezTo>
                    <a:pt x="3417" y="2724"/>
                    <a:pt x="3384" y="2705"/>
                    <a:pt x="3379" y="2646"/>
                  </a:cubicBezTo>
                  <a:cubicBezTo>
                    <a:pt x="3377" y="2616"/>
                    <a:pt x="3354" y="2605"/>
                    <a:pt x="3328" y="2599"/>
                  </a:cubicBezTo>
                  <a:cubicBezTo>
                    <a:pt x="3306" y="2594"/>
                    <a:pt x="3290" y="2601"/>
                    <a:pt x="3278" y="2617"/>
                  </a:cubicBezTo>
                  <a:cubicBezTo>
                    <a:pt x="3267" y="2631"/>
                    <a:pt x="3272" y="2646"/>
                    <a:pt x="3282" y="2660"/>
                  </a:cubicBezTo>
                  <a:cubicBezTo>
                    <a:pt x="3294" y="2678"/>
                    <a:pt x="3302" y="2699"/>
                    <a:pt x="3327" y="2708"/>
                  </a:cubicBezTo>
                  <a:cubicBezTo>
                    <a:pt x="3316" y="2734"/>
                    <a:pt x="3282" y="2728"/>
                    <a:pt x="3270" y="2749"/>
                  </a:cubicBezTo>
                  <a:cubicBezTo>
                    <a:pt x="3257" y="2772"/>
                    <a:pt x="3240" y="2770"/>
                    <a:pt x="3223" y="2759"/>
                  </a:cubicBezTo>
                  <a:cubicBezTo>
                    <a:pt x="3167" y="2723"/>
                    <a:pt x="3111" y="2707"/>
                    <a:pt x="3048" y="2741"/>
                  </a:cubicBezTo>
                  <a:cubicBezTo>
                    <a:pt x="3042" y="2744"/>
                    <a:pt x="3030" y="2740"/>
                    <a:pt x="3022" y="2737"/>
                  </a:cubicBezTo>
                  <a:cubicBezTo>
                    <a:pt x="3009" y="2732"/>
                    <a:pt x="2987" y="2742"/>
                    <a:pt x="2985" y="2717"/>
                  </a:cubicBezTo>
                  <a:cubicBezTo>
                    <a:pt x="2984" y="2704"/>
                    <a:pt x="2992" y="2694"/>
                    <a:pt x="3002" y="2685"/>
                  </a:cubicBezTo>
                  <a:cubicBezTo>
                    <a:pt x="3016" y="2672"/>
                    <a:pt x="3040" y="2680"/>
                    <a:pt x="3050" y="2660"/>
                  </a:cubicBezTo>
                  <a:cubicBezTo>
                    <a:pt x="2988" y="2643"/>
                    <a:pt x="2963" y="2643"/>
                    <a:pt x="2954" y="2681"/>
                  </a:cubicBezTo>
                  <a:cubicBezTo>
                    <a:pt x="2935" y="2763"/>
                    <a:pt x="2865" y="2753"/>
                    <a:pt x="2819" y="2747"/>
                  </a:cubicBezTo>
                  <a:cubicBezTo>
                    <a:pt x="2778" y="2741"/>
                    <a:pt x="2738" y="2737"/>
                    <a:pt x="2696" y="2738"/>
                  </a:cubicBezTo>
                  <a:cubicBezTo>
                    <a:pt x="2664" y="2739"/>
                    <a:pt x="2626" y="2716"/>
                    <a:pt x="2644" y="2693"/>
                  </a:cubicBezTo>
                  <a:cubicBezTo>
                    <a:pt x="2683" y="2639"/>
                    <a:pt x="2631" y="2637"/>
                    <a:pt x="2614" y="2614"/>
                  </a:cubicBezTo>
                  <a:cubicBezTo>
                    <a:pt x="2596" y="2591"/>
                    <a:pt x="2590" y="2566"/>
                    <a:pt x="2625" y="2555"/>
                  </a:cubicBezTo>
                  <a:cubicBezTo>
                    <a:pt x="2646" y="2548"/>
                    <a:pt x="2653" y="2533"/>
                    <a:pt x="2663" y="2518"/>
                  </a:cubicBezTo>
                  <a:cubicBezTo>
                    <a:pt x="2682" y="2491"/>
                    <a:pt x="2650" y="2468"/>
                    <a:pt x="2659" y="2449"/>
                  </a:cubicBezTo>
                  <a:cubicBezTo>
                    <a:pt x="2672" y="2420"/>
                    <a:pt x="2705" y="2457"/>
                    <a:pt x="2727" y="2439"/>
                  </a:cubicBezTo>
                  <a:cubicBezTo>
                    <a:pt x="2735" y="2432"/>
                    <a:pt x="2738" y="2423"/>
                    <a:pt x="2735" y="2414"/>
                  </a:cubicBezTo>
                  <a:cubicBezTo>
                    <a:pt x="2731" y="2403"/>
                    <a:pt x="2722" y="2404"/>
                    <a:pt x="2712" y="2404"/>
                  </a:cubicBezTo>
                  <a:cubicBezTo>
                    <a:pt x="2663" y="2405"/>
                    <a:pt x="2615" y="2405"/>
                    <a:pt x="2566" y="2406"/>
                  </a:cubicBezTo>
                  <a:cubicBezTo>
                    <a:pt x="2576" y="2366"/>
                    <a:pt x="2622" y="2405"/>
                    <a:pt x="2637" y="2364"/>
                  </a:cubicBezTo>
                  <a:cubicBezTo>
                    <a:pt x="2587" y="2362"/>
                    <a:pt x="2539" y="2329"/>
                    <a:pt x="2496" y="2381"/>
                  </a:cubicBezTo>
                  <a:cubicBezTo>
                    <a:pt x="2492" y="2387"/>
                    <a:pt x="2493" y="2396"/>
                    <a:pt x="2478" y="2391"/>
                  </a:cubicBezTo>
                  <a:cubicBezTo>
                    <a:pt x="2434" y="2375"/>
                    <a:pt x="2433" y="2377"/>
                    <a:pt x="2408" y="2424"/>
                  </a:cubicBezTo>
                  <a:cubicBezTo>
                    <a:pt x="2391" y="2396"/>
                    <a:pt x="2396" y="2353"/>
                    <a:pt x="2343" y="2359"/>
                  </a:cubicBezTo>
                  <a:cubicBezTo>
                    <a:pt x="2266" y="2369"/>
                    <a:pt x="2265" y="2365"/>
                    <a:pt x="2234" y="2431"/>
                  </a:cubicBezTo>
                  <a:cubicBezTo>
                    <a:pt x="2208" y="2425"/>
                    <a:pt x="2230" y="2378"/>
                    <a:pt x="2188" y="2381"/>
                  </a:cubicBezTo>
                  <a:cubicBezTo>
                    <a:pt x="2177" y="2405"/>
                    <a:pt x="2178" y="2433"/>
                    <a:pt x="2179" y="2460"/>
                  </a:cubicBezTo>
                  <a:cubicBezTo>
                    <a:pt x="2180" y="2500"/>
                    <a:pt x="2186" y="2528"/>
                    <a:pt x="2239" y="2505"/>
                  </a:cubicBezTo>
                  <a:cubicBezTo>
                    <a:pt x="2263" y="2494"/>
                    <a:pt x="2289" y="2522"/>
                    <a:pt x="2323" y="2503"/>
                  </a:cubicBezTo>
                  <a:cubicBezTo>
                    <a:pt x="2355" y="2484"/>
                    <a:pt x="2357" y="2537"/>
                    <a:pt x="2380" y="2554"/>
                  </a:cubicBezTo>
                  <a:cubicBezTo>
                    <a:pt x="2395" y="2508"/>
                    <a:pt x="2404" y="2452"/>
                    <a:pt x="2469" y="2505"/>
                  </a:cubicBezTo>
                  <a:cubicBezTo>
                    <a:pt x="2526" y="2464"/>
                    <a:pt x="2530" y="2485"/>
                    <a:pt x="2518" y="2542"/>
                  </a:cubicBezTo>
                  <a:cubicBezTo>
                    <a:pt x="2512" y="2576"/>
                    <a:pt x="2539" y="2607"/>
                    <a:pt x="2548" y="2640"/>
                  </a:cubicBezTo>
                  <a:cubicBezTo>
                    <a:pt x="2558" y="2682"/>
                    <a:pt x="2536" y="2702"/>
                    <a:pt x="2493" y="2690"/>
                  </a:cubicBezTo>
                  <a:cubicBezTo>
                    <a:pt x="2456" y="2678"/>
                    <a:pt x="2419" y="2679"/>
                    <a:pt x="2382" y="2689"/>
                  </a:cubicBezTo>
                  <a:cubicBezTo>
                    <a:pt x="2393" y="2678"/>
                    <a:pt x="2405" y="2667"/>
                    <a:pt x="2414" y="2654"/>
                  </a:cubicBezTo>
                  <a:cubicBezTo>
                    <a:pt x="2422" y="2643"/>
                    <a:pt x="2421" y="2630"/>
                    <a:pt x="2413" y="2619"/>
                  </a:cubicBezTo>
                  <a:cubicBezTo>
                    <a:pt x="2410" y="2615"/>
                    <a:pt x="2402" y="2611"/>
                    <a:pt x="2398" y="2613"/>
                  </a:cubicBezTo>
                  <a:cubicBezTo>
                    <a:pt x="2385" y="2618"/>
                    <a:pt x="2382" y="2631"/>
                    <a:pt x="2381" y="2643"/>
                  </a:cubicBezTo>
                  <a:cubicBezTo>
                    <a:pt x="2381" y="2659"/>
                    <a:pt x="2382" y="2674"/>
                    <a:pt x="2383" y="2689"/>
                  </a:cubicBezTo>
                </a:path>
              </a:pathLst>
            </a:custGeom>
            <a:solidFill>
              <a:srgbClr val="A0000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9AD20E9-4896-48E5-9C85-C54A77335C1B}"/>
              </a:ext>
            </a:extLst>
          </p:cNvPr>
          <p:cNvSpPr txBox="1"/>
          <p:nvPr/>
        </p:nvSpPr>
        <p:spPr>
          <a:xfrm>
            <a:off x="6685470" y="1446292"/>
            <a:ext cx="36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18B0DB-64BE-440C-B884-C23D0ACF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8" b="93779" l="3177" r="98594">
                        <a14:foregroundMark x1="15260" y1="85945" x2="28073" y2="93318"/>
                        <a14:foregroundMark x1="36563" y1="93318" x2="42708" y2="93318"/>
                        <a14:foregroundMark x1="42708" y1="93318" x2="47500" y2="92857"/>
                        <a14:foregroundMark x1="47500" y1="92857" x2="52240" y2="92857"/>
                        <a14:foregroundMark x1="61667" y1="90323" x2="77500" y2="90323"/>
                        <a14:foregroundMark x1="85938" y1="90323" x2="85938" y2="90323"/>
                        <a14:foregroundMark x1="85729" y1="85484" x2="85729" y2="85484"/>
                        <a14:foregroundMark x1="73073" y1="94009" x2="88802" y2="84562"/>
                        <a14:foregroundMark x1="88802" y1="84562" x2="88802" y2="84562"/>
                        <a14:foregroundMark x1="94792" y1="45392" x2="94010" y2="87558"/>
                        <a14:foregroundMark x1="98594" y1="30415" x2="98594" y2="76959"/>
                        <a14:foregroundMark x1="98594" y1="76959" x2="98281" y2="82719"/>
                        <a14:foregroundMark x1="12917" y1="89862" x2="4948" y2="54147"/>
                        <a14:foregroundMark x1="4948" y1="54147" x2="3177" y2="41014"/>
                        <a14:foregroundMark x1="3333" y1="86175" x2="7344" y2="9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2100"/>
            <a:ext cx="12192000" cy="2755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725E12-B04E-45A1-8465-86A5BE935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396" y="1554485"/>
            <a:ext cx="5529551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119">
            <a:extLst>
              <a:ext uri="{FF2B5EF4-FFF2-40B4-BE49-F238E27FC236}">
                <a16:creationId xmlns:a16="http://schemas.microsoft.com/office/drawing/2014/main" id="{3EB97A57-C8C4-4EE2-9F22-2DF3EE313938}"/>
              </a:ext>
            </a:extLst>
          </p:cNvPr>
          <p:cNvSpPr/>
          <p:nvPr/>
        </p:nvSpPr>
        <p:spPr>
          <a:xfrm>
            <a:off x="7355657" y="0"/>
            <a:ext cx="2437200" cy="6858000"/>
          </a:xfrm>
          <a:prstGeom prst="rect">
            <a:avLst/>
          </a:prstGeom>
          <a:solidFill>
            <a:srgbClr val="7A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BB0637-4306-45E7-98B6-C6244A7ABA13}"/>
              </a:ext>
            </a:extLst>
          </p:cNvPr>
          <p:cNvSpPr/>
          <p:nvPr/>
        </p:nvSpPr>
        <p:spPr>
          <a:xfrm>
            <a:off x="2458943" y="0"/>
            <a:ext cx="2437200" cy="6858000"/>
          </a:xfrm>
          <a:prstGeom prst="rect">
            <a:avLst/>
          </a:prstGeom>
          <a:solidFill>
            <a:srgbClr val="7A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50" name="图片 2049">
            <a:extLst>
              <a:ext uri="{FF2B5EF4-FFF2-40B4-BE49-F238E27FC236}">
                <a16:creationId xmlns:a16="http://schemas.microsoft.com/office/drawing/2014/main" id="{FB31AB21-D7A2-45D6-88A0-125DBA42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8" y="2671148"/>
            <a:ext cx="98012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BBAB6ADA-F8E6-4F18-A5EC-ABFA934B6266}"/>
              </a:ext>
            </a:extLst>
          </p:cNvPr>
          <p:cNvGrpSpPr/>
          <p:nvPr/>
        </p:nvGrpSpPr>
        <p:grpSpPr>
          <a:xfrm>
            <a:off x="305102" y="849374"/>
            <a:ext cx="1818035" cy="1821774"/>
            <a:chOff x="21075185" y="-8646442"/>
            <a:chExt cx="5405437" cy="5416551"/>
          </a:xfrm>
          <a:solidFill>
            <a:srgbClr val="E6D8C5"/>
          </a:solidFill>
        </p:grpSpPr>
        <p:sp>
          <p:nvSpPr>
            <p:cNvPr id="2070" name="任意多边形: 形状 2069">
              <a:extLst>
                <a:ext uri="{FF2B5EF4-FFF2-40B4-BE49-F238E27FC236}">
                  <a16:creationId xmlns:a16="http://schemas.microsoft.com/office/drawing/2014/main" id="{EF8C3E87-1042-4A0C-902F-67DC05F2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5185" y="-8576592"/>
              <a:ext cx="5351462" cy="5346701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1" name="任意多边形: 形状 2070">
              <a:extLst>
                <a:ext uri="{FF2B5EF4-FFF2-40B4-BE49-F238E27FC236}">
                  <a16:creationId xmlns:a16="http://schemas.microsoft.com/office/drawing/2014/main" id="{8C61F797-B593-4681-AA47-6B4D1869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3735" y="-8573417"/>
              <a:ext cx="1076325" cy="95250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2" name="任意多边形: 形状 2071">
              <a:extLst>
                <a:ext uri="{FF2B5EF4-FFF2-40B4-BE49-F238E27FC236}">
                  <a16:creationId xmlns:a16="http://schemas.microsoft.com/office/drawing/2014/main" id="{141892F0-1237-425E-BB22-3CEEE2C2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1872" y="-6525542"/>
              <a:ext cx="80962" cy="62230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3" name="任意多边形: 形状 2072">
              <a:extLst>
                <a:ext uri="{FF2B5EF4-FFF2-40B4-BE49-F238E27FC236}">
                  <a16:creationId xmlns:a16="http://schemas.microsoft.com/office/drawing/2014/main" id="{521EDFE5-EB34-4F1B-ABDA-CF2EE2A5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8860" y="-6831929"/>
              <a:ext cx="131762" cy="438150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4" name="任意多边形: 形状 2073">
              <a:extLst>
                <a:ext uri="{FF2B5EF4-FFF2-40B4-BE49-F238E27FC236}">
                  <a16:creationId xmlns:a16="http://schemas.microsoft.com/office/drawing/2014/main" id="{78B61B90-DFC2-49EF-9C9B-DBDA8AFC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9547" y="-7992392"/>
              <a:ext cx="401637" cy="384175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5" name="任意多边形: 形状 2074">
              <a:extLst>
                <a:ext uri="{FF2B5EF4-FFF2-40B4-BE49-F238E27FC236}">
                  <a16:creationId xmlns:a16="http://schemas.microsoft.com/office/drawing/2014/main" id="{B5D645F6-37E2-4D20-ABAD-7C493171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4960" y="-4771354"/>
              <a:ext cx="568325" cy="741363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6" name="任意多边形: 形状 2075">
              <a:extLst>
                <a:ext uri="{FF2B5EF4-FFF2-40B4-BE49-F238E27FC236}">
                  <a16:creationId xmlns:a16="http://schemas.microsoft.com/office/drawing/2014/main" id="{71439C2C-48BC-471B-9BD4-84D569C7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372" y="-4225254"/>
              <a:ext cx="266700" cy="250825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7" name="任意多边形: 形状 2076">
              <a:extLst>
                <a:ext uri="{FF2B5EF4-FFF2-40B4-BE49-F238E27FC236}">
                  <a16:creationId xmlns:a16="http://schemas.microsoft.com/office/drawing/2014/main" id="{37F2C141-D51B-4746-86D7-25379469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772" y="-5928641"/>
              <a:ext cx="28575" cy="31908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8" name="任意多边形: 形状 2077">
              <a:extLst>
                <a:ext uri="{FF2B5EF4-FFF2-40B4-BE49-F238E27FC236}">
                  <a16:creationId xmlns:a16="http://schemas.microsoft.com/office/drawing/2014/main" id="{0A042035-C83E-416A-902B-BEF2BEF11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122" y="-4093491"/>
              <a:ext cx="1411287" cy="5397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9" name="任意多边形: 形状 2078">
              <a:extLst>
                <a:ext uri="{FF2B5EF4-FFF2-40B4-BE49-F238E27FC236}">
                  <a16:creationId xmlns:a16="http://schemas.microsoft.com/office/drawing/2014/main" id="{30A4DE88-DE20-44AA-8AA5-ECEEE7FA5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47" y="-4693566"/>
              <a:ext cx="458787" cy="530225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848A1DA-1204-4D78-819B-B2E107F7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0085" y="-3849016"/>
              <a:ext cx="855662" cy="471488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8C953B1E-BC94-495C-B135-41FE7AF2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347" y="-8646442"/>
              <a:ext cx="331787" cy="222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0AF22C0-3321-4FD5-8341-5D91128D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297" y="-6857329"/>
              <a:ext cx="127000" cy="3984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0ABEDB0-D026-4AAD-946D-80293BCC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347" y="-5330154"/>
              <a:ext cx="112712" cy="31591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8BBC6EE-355A-481E-9AF1-713E81D73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435" y="-4750716"/>
              <a:ext cx="231775" cy="31750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E874981-B0E0-481A-9C5B-55EA6415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7222" y="-5011066"/>
              <a:ext cx="277812" cy="4937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1F86626-F52B-4A82-BF9C-77ABCBA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3710" y="-4744366"/>
              <a:ext cx="1646237" cy="1249363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E9C479E3-1EB0-435E-83EB-6A94B37193BD}"/>
              </a:ext>
            </a:extLst>
          </p:cNvPr>
          <p:cNvGrpSpPr/>
          <p:nvPr/>
        </p:nvGrpSpPr>
        <p:grpSpPr>
          <a:xfrm>
            <a:off x="2743503" y="849374"/>
            <a:ext cx="1818035" cy="1821774"/>
            <a:chOff x="21075185" y="-8646442"/>
            <a:chExt cx="5405437" cy="5416551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83EA893-6877-4361-A861-8F0EC9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5185" y="-8576592"/>
              <a:ext cx="5351462" cy="5346701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A7790AA4-3396-4AFD-AE7B-648D623E6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3735" y="-8573417"/>
              <a:ext cx="1076325" cy="95250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CB4B0C22-5B13-44F2-839B-D529FE75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1872" y="-6525542"/>
              <a:ext cx="80962" cy="62230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6E9B4CA-1A49-4C3C-AB70-5A9FB8081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8860" y="-6831929"/>
              <a:ext cx="131762" cy="438150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B3E8DA9B-289D-49E0-B9DD-0B2D9BF9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9547" y="-7992392"/>
              <a:ext cx="401637" cy="384175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9C8B3AFC-77F3-4403-8AE8-291DF1A4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4960" y="-4771354"/>
              <a:ext cx="568325" cy="741363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43126278-F87D-4318-BD5C-3EB98468B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372" y="-4225254"/>
              <a:ext cx="266700" cy="250825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4F170665-765F-4068-89C1-7F70EDD0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772" y="-5928641"/>
              <a:ext cx="28575" cy="31908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98ED5C0F-1B85-47F4-9BA5-FF437343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122" y="-4093491"/>
              <a:ext cx="1411287" cy="5397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F0BAAC45-B5BB-435A-9932-FF73D291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47" y="-4693566"/>
              <a:ext cx="458787" cy="530225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E95905F6-4A46-4A94-8782-D12D68AB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0085" y="-3849016"/>
              <a:ext cx="855662" cy="471488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0A347D7-D7FA-4946-B1C1-9C80FB18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347" y="-8646442"/>
              <a:ext cx="331787" cy="222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4F9A72E0-0C05-48DF-94D0-831D77044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297" y="-6857329"/>
              <a:ext cx="127000" cy="3984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CBD9B876-4600-4BF5-AF0C-E6DC140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347" y="-5330154"/>
              <a:ext cx="112712" cy="31591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DC6D902-7229-4B87-BA86-D5EA42E7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435" y="-4750716"/>
              <a:ext cx="231775" cy="31750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BCE9F9CE-7836-4C99-9C67-FF29D097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7222" y="-5011066"/>
              <a:ext cx="277812" cy="4937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3BC559C0-8F44-4D5D-AD0A-04C289B6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3710" y="-4744366"/>
              <a:ext cx="1646237" cy="1249363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C1D472CA-B314-4628-A72A-54DA92735D44}"/>
              </a:ext>
            </a:extLst>
          </p:cNvPr>
          <p:cNvGrpSpPr/>
          <p:nvPr/>
        </p:nvGrpSpPr>
        <p:grpSpPr>
          <a:xfrm>
            <a:off x="5242566" y="849374"/>
            <a:ext cx="1818035" cy="1821774"/>
            <a:chOff x="21075185" y="-8646442"/>
            <a:chExt cx="5405437" cy="5416551"/>
          </a:xfrm>
          <a:solidFill>
            <a:srgbClr val="E6D8C5"/>
          </a:solidFill>
        </p:grpSpPr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619DDB2F-287C-4C99-B24C-BD639992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5185" y="-8576592"/>
              <a:ext cx="5351462" cy="5346701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8550D8C9-6B95-4025-A1F9-0F04FCBE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3735" y="-8573417"/>
              <a:ext cx="1076325" cy="95250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468C7CC-E12C-40ED-A401-5F7622146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1872" y="-6525542"/>
              <a:ext cx="80962" cy="62230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FE478882-925F-43AD-A5F1-BCE4D8DF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8860" y="-6831929"/>
              <a:ext cx="131762" cy="438150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1BBB831F-610B-4E58-AFF7-4919AF9A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9547" y="-7992392"/>
              <a:ext cx="401637" cy="384175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748B7B8D-615F-49A8-BFC7-0C178701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4960" y="-4771354"/>
              <a:ext cx="568325" cy="741363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A79441AC-D073-4E32-AFF3-45D5E67B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372" y="-4225254"/>
              <a:ext cx="266700" cy="250825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D09B7BF2-22BE-43DD-A545-C073846E9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772" y="-5928641"/>
              <a:ext cx="28575" cy="31908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96DBBEC9-29B6-4785-99DD-8407D5283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122" y="-4093491"/>
              <a:ext cx="1411287" cy="5397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DE77EB99-19CF-474E-A86A-2B7547EF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47" y="-4693566"/>
              <a:ext cx="458787" cy="530225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299009E0-8736-41A1-AC99-21F1BCF6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0085" y="-3849016"/>
              <a:ext cx="855662" cy="471488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256B07B7-1178-415F-A8F5-721A645ED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347" y="-8646442"/>
              <a:ext cx="331787" cy="222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127847ED-372E-4DE5-A639-C4A131C5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297" y="-6857329"/>
              <a:ext cx="127000" cy="3984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D02F8953-5133-46A9-9530-74F5C5ED2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347" y="-5330154"/>
              <a:ext cx="112712" cy="31591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26BC04BA-88E3-43ED-844D-E35FFF0E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435" y="-4750716"/>
              <a:ext cx="231775" cy="31750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8708C32C-7198-4F98-AD13-F8F2A883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7222" y="-5011066"/>
              <a:ext cx="277812" cy="4937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0944B4D9-D922-4498-B296-5F8D98575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3710" y="-4744366"/>
              <a:ext cx="1646237" cy="1249363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6275F0C2-A675-43D3-850C-ED0800F1F2A7}"/>
              </a:ext>
            </a:extLst>
          </p:cNvPr>
          <p:cNvGrpSpPr/>
          <p:nvPr/>
        </p:nvGrpSpPr>
        <p:grpSpPr>
          <a:xfrm>
            <a:off x="7665080" y="849374"/>
            <a:ext cx="1818035" cy="1821774"/>
            <a:chOff x="21075185" y="-8646442"/>
            <a:chExt cx="5405437" cy="5416551"/>
          </a:xfrm>
        </p:grpSpPr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7B16D609-D32B-4B80-9C4A-407A2CF5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5185" y="-8576592"/>
              <a:ext cx="5351462" cy="5346701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0C13DD44-5CE2-4609-A94B-8A1B2801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3735" y="-8573417"/>
              <a:ext cx="1076325" cy="95250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E9E4CD94-4066-444E-BE55-A5093341D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1872" y="-6525542"/>
              <a:ext cx="80962" cy="62230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022F577B-3A8F-4A81-A99C-A3F3F22D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8860" y="-6831929"/>
              <a:ext cx="131762" cy="438150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EF17EB6C-182D-4509-8F96-11862A20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9547" y="-7992392"/>
              <a:ext cx="401637" cy="384175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6A160AF6-766D-4EF2-AF9D-12CAC3E5F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4960" y="-4771354"/>
              <a:ext cx="568325" cy="741363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3D8F8237-D2B8-4576-8975-D61D81BFC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372" y="-4225254"/>
              <a:ext cx="266700" cy="250825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64EBC667-7C2D-4BBA-B069-9BF79339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772" y="-5928641"/>
              <a:ext cx="28575" cy="31908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6BE435F1-9A65-4CEE-BF8E-68561E79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122" y="-4093491"/>
              <a:ext cx="1411287" cy="5397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8FBCDD6C-A422-49B5-B81B-461B881F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47" y="-4693566"/>
              <a:ext cx="458787" cy="530225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73E1D932-C473-48FC-867F-0294DB1D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0085" y="-3849016"/>
              <a:ext cx="855662" cy="471488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E4E20F8D-A890-47F4-9CE4-26B50FCE2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347" y="-8646442"/>
              <a:ext cx="331787" cy="222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1878790E-A2D6-456F-B0FC-6D74AF8D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297" y="-6857329"/>
              <a:ext cx="127000" cy="3984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9EA7787C-7A5E-4BB1-8547-AB6B8FB7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347" y="-5330154"/>
              <a:ext cx="112712" cy="31591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D013DA85-A4D1-4AE2-8D06-A1FB11E5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435" y="-4750716"/>
              <a:ext cx="231775" cy="31750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75883B6F-63FA-4258-882D-AE762A8E0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7222" y="-5011066"/>
              <a:ext cx="277812" cy="4937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CC2F76EC-F847-46E2-83F2-37441820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3710" y="-4744366"/>
              <a:ext cx="1646237" cy="1249363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E3CDF7D5-9DDE-4451-9B71-31F111DF6984}"/>
              </a:ext>
            </a:extLst>
          </p:cNvPr>
          <p:cNvGrpSpPr/>
          <p:nvPr/>
        </p:nvGrpSpPr>
        <p:grpSpPr>
          <a:xfrm>
            <a:off x="10087594" y="849374"/>
            <a:ext cx="1818035" cy="1821774"/>
            <a:chOff x="21075185" y="-8646442"/>
            <a:chExt cx="5405437" cy="5416551"/>
          </a:xfrm>
          <a:solidFill>
            <a:srgbClr val="E6D8C5"/>
          </a:solidFill>
        </p:grpSpPr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933CFF19-850C-43CD-9718-AE377156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5185" y="-8576592"/>
              <a:ext cx="5351462" cy="5346701"/>
            </a:xfrm>
            <a:custGeom>
              <a:avLst/>
              <a:gdLst>
                <a:gd name="T0" fmla="*/ 6982 w 7187"/>
                <a:gd name="T1" fmla="*/ 2231 h 7177"/>
                <a:gd name="T2" fmla="*/ 6420 w 7187"/>
                <a:gd name="T3" fmla="*/ 1352 h 7177"/>
                <a:gd name="T4" fmla="*/ 5258 w 7187"/>
                <a:gd name="T5" fmla="*/ 369 h 7177"/>
                <a:gd name="T6" fmla="*/ 2645 w 7187"/>
                <a:gd name="T7" fmla="*/ 228 h 7177"/>
                <a:gd name="T8" fmla="*/ 1749 w 7187"/>
                <a:gd name="T9" fmla="*/ 625 h 7177"/>
                <a:gd name="T10" fmla="*/ 769 w 7187"/>
                <a:gd name="T11" fmla="*/ 1645 h 7177"/>
                <a:gd name="T12" fmla="*/ 415 w 7187"/>
                <a:gd name="T13" fmla="*/ 2216 h 7177"/>
                <a:gd name="T14" fmla="*/ 887 w 7187"/>
                <a:gd name="T15" fmla="*/ 1374 h 7177"/>
                <a:gd name="T16" fmla="*/ 1990 w 7187"/>
                <a:gd name="T17" fmla="*/ 415 h 7177"/>
                <a:gd name="T18" fmla="*/ 1913 w 7187"/>
                <a:gd name="T19" fmla="*/ 424 h 7177"/>
                <a:gd name="T20" fmla="*/ 2273 w 7187"/>
                <a:gd name="T21" fmla="*/ 228 h 7177"/>
                <a:gd name="T22" fmla="*/ 1295 w 7187"/>
                <a:gd name="T23" fmla="*/ 844 h 7177"/>
                <a:gd name="T24" fmla="*/ 469 w 7187"/>
                <a:gd name="T25" fmla="*/ 1834 h 7177"/>
                <a:gd name="T26" fmla="*/ 62 w 7187"/>
                <a:gd name="T27" fmla="*/ 2878 h 7177"/>
                <a:gd name="T28" fmla="*/ 28 w 7187"/>
                <a:gd name="T29" fmla="*/ 3471 h 7177"/>
                <a:gd name="T30" fmla="*/ 181 w 7187"/>
                <a:gd name="T31" fmla="*/ 4427 h 7177"/>
                <a:gd name="T32" fmla="*/ 393 w 7187"/>
                <a:gd name="T33" fmla="*/ 5144 h 7177"/>
                <a:gd name="T34" fmla="*/ 285 w 7187"/>
                <a:gd name="T35" fmla="*/ 5008 h 7177"/>
                <a:gd name="T36" fmla="*/ 423 w 7187"/>
                <a:gd name="T37" fmla="*/ 5344 h 7177"/>
                <a:gd name="T38" fmla="*/ 1165 w 7187"/>
                <a:gd name="T39" fmla="*/ 6203 h 7177"/>
                <a:gd name="T40" fmla="*/ 2198 w 7187"/>
                <a:gd name="T41" fmla="*/ 6864 h 7177"/>
                <a:gd name="T42" fmla="*/ 3904 w 7187"/>
                <a:gd name="T43" fmla="*/ 7150 h 7177"/>
                <a:gd name="T44" fmla="*/ 5287 w 7187"/>
                <a:gd name="T45" fmla="*/ 6775 h 7177"/>
                <a:gd name="T46" fmla="*/ 2443 w 7187"/>
                <a:gd name="T47" fmla="*/ 6840 h 7177"/>
                <a:gd name="T48" fmla="*/ 3279 w 7187"/>
                <a:gd name="T49" fmla="*/ 6999 h 7177"/>
                <a:gd name="T50" fmla="*/ 4327 w 7187"/>
                <a:gd name="T51" fmla="*/ 6994 h 7177"/>
                <a:gd name="T52" fmla="*/ 4260 w 7187"/>
                <a:gd name="T53" fmla="*/ 6953 h 7177"/>
                <a:gd name="T54" fmla="*/ 4680 w 7187"/>
                <a:gd name="T55" fmla="*/ 6855 h 7177"/>
                <a:gd name="T56" fmla="*/ 3865 w 7187"/>
                <a:gd name="T57" fmla="*/ 6907 h 7177"/>
                <a:gd name="T58" fmla="*/ 4860 w 7187"/>
                <a:gd name="T59" fmla="*/ 6705 h 7177"/>
                <a:gd name="T60" fmla="*/ 5634 w 7187"/>
                <a:gd name="T61" fmla="*/ 6299 h 7177"/>
                <a:gd name="T62" fmla="*/ 3926 w 7187"/>
                <a:gd name="T63" fmla="*/ 6865 h 7177"/>
                <a:gd name="T64" fmla="*/ 3056 w 7187"/>
                <a:gd name="T65" fmla="*/ 6771 h 7177"/>
                <a:gd name="T66" fmla="*/ 5093 w 7187"/>
                <a:gd name="T67" fmla="*/ 6559 h 7177"/>
                <a:gd name="T68" fmla="*/ 6061 w 7187"/>
                <a:gd name="T69" fmla="*/ 5937 h 7177"/>
                <a:gd name="T70" fmla="*/ 6064 w 7187"/>
                <a:gd name="T71" fmla="*/ 5913 h 7177"/>
                <a:gd name="T72" fmla="*/ 5444 w 7187"/>
                <a:gd name="T73" fmla="*/ 6340 h 7177"/>
                <a:gd name="T74" fmla="*/ 4610 w 7187"/>
                <a:gd name="T75" fmla="*/ 6695 h 7177"/>
                <a:gd name="T76" fmla="*/ 3088 w 7187"/>
                <a:gd name="T77" fmla="*/ 6700 h 7177"/>
                <a:gd name="T78" fmla="*/ 2239 w 7187"/>
                <a:gd name="T79" fmla="*/ 6380 h 7177"/>
                <a:gd name="T80" fmla="*/ 2877 w 7187"/>
                <a:gd name="T81" fmla="*/ 6619 h 7177"/>
                <a:gd name="T82" fmla="*/ 2404 w 7187"/>
                <a:gd name="T83" fmla="*/ 6411 h 7177"/>
                <a:gd name="T84" fmla="*/ 1234 w 7187"/>
                <a:gd name="T85" fmla="*/ 5446 h 7177"/>
                <a:gd name="T86" fmla="*/ 662 w 7187"/>
                <a:gd name="T87" fmla="*/ 4104 h 7177"/>
                <a:gd name="T88" fmla="*/ 1324 w 7187"/>
                <a:gd name="T89" fmla="*/ 1668 h 7177"/>
                <a:gd name="T90" fmla="*/ 720 w 7187"/>
                <a:gd name="T91" fmla="*/ 2734 h 7177"/>
                <a:gd name="T92" fmla="*/ 2244 w 7187"/>
                <a:gd name="T93" fmla="*/ 873 h 7177"/>
                <a:gd name="T94" fmla="*/ 3722 w 7187"/>
                <a:gd name="T95" fmla="*/ 463 h 7177"/>
                <a:gd name="T96" fmla="*/ 3942 w 7187"/>
                <a:gd name="T97" fmla="*/ 450 h 7177"/>
                <a:gd name="T98" fmla="*/ 2745 w 7187"/>
                <a:gd name="T99" fmla="*/ 566 h 7177"/>
                <a:gd name="T100" fmla="*/ 3503 w 7187"/>
                <a:gd name="T101" fmla="*/ 399 h 7177"/>
                <a:gd name="T102" fmla="*/ 5229 w 7187"/>
                <a:gd name="T103" fmla="*/ 756 h 7177"/>
                <a:gd name="T104" fmla="*/ 5963 w 7187"/>
                <a:gd name="T105" fmla="*/ 1247 h 7177"/>
                <a:gd name="T106" fmla="*/ 6527 w 7187"/>
                <a:gd name="T107" fmla="*/ 1988 h 7177"/>
                <a:gd name="T108" fmla="*/ 6142 w 7187"/>
                <a:gd name="T109" fmla="*/ 1395 h 7177"/>
                <a:gd name="T110" fmla="*/ 6288 w 7187"/>
                <a:gd name="T111" fmla="*/ 1531 h 7177"/>
                <a:gd name="T112" fmla="*/ 6700 w 7187"/>
                <a:gd name="T113" fmla="*/ 2197 h 7177"/>
                <a:gd name="T114" fmla="*/ 6677 w 7187"/>
                <a:gd name="T115" fmla="*/ 1958 h 7177"/>
                <a:gd name="T116" fmla="*/ 6558 w 7187"/>
                <a:gd name="T117" fmla="*/ 1639 h 7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7" h="7177">
                  <a:moveTo>
                    <a:pt x="7187" y="3127"/>
                  </a:moveTo>
                  <a:cubicBezTo>
                    <a:pt x="7177" y="3042"/>
                    <a:pt x="7166" y="2959"/>
                    <a:pt x="7156" y="2877"/>
                  </a:cubicBezTo>
                  <a:cubicBezTo>
                    <a:pt x="7137" y="2796"/>
                    <a:pt x="7119" y="2716"/>
                    <a:pt x="7101" y="2636"/>
                  </a:cubicBezTo>
                  <a:cubicBezTo>
                    <a:pt x="7086" y="2556"/>
                    <a:pt x="7058" y="2479"/>
                    <a:pt x="7032" y="2402"/>
                  </a:cubicBezTo>
                  <a:cubicBezTo>
                    <a:pt x="6993" y="2287"/>
                    <a:pt x="6993" y="2287"/>
                    <a:pt x="6993" y="2287"/>
                  </a:cubicBezTo>
                  <a:cubicBezTo>
                    <a:pt x="6980" y="2249"/>
                    <a:pt x="6967" y="2210"/>
                    <a:pt x="6949" y="2174"/>
                  </a:cubicBezTo>
                  <a:cubicBezTo>
                    <a:pt x="6960" y="2193"/>
                    <a:pt x="6975" y="2217"/>
                    <a:pt x="6982" y="2231"/>
                  </a:cubicBezTo>
                  <a:cubicBezTo>
                    <a:pt x="7000" y="2264"/>
                    <a:pt x="7006" y="2264"/>
                    <a:pt x="6993" y="2218"/>
                  </a:cubicBezTo>
                  <a:cubicBezTo>
                    <a:pt x="6976" y="2173"/>
                    <a:pt x="6936" y="2084"/>
                    <a:pt x="6865" y="1939"/>
                  </a:cubicBezTo>
                  <a:cubicBezTo>
                    <a:pt x="6645" y="1564"/>
                    <a:pt x="6725" y="1731"/>
                    <a:pt x="6699" y="1701"/>
                  </a:cubicBezTo>
                  <a:cubicBezTo>
                    <a:pt x="6675" y="1676"/>
                    <a:pt x="6687" y="1707"/>
                    <a:pt x="6731" y="1792"/>
                  </a:cubicBezTo>
                  <a:cubicBezTo>
                    <a:pt x="6771" y="1863"/>
                    <a:pt x="6813" y="1932"/>
                    <a:pt x="6843" y="2007"/>
                  </a:cubicBezTo>
                  <a:cubicBezTo>
                    <a:pt x="6700" y="1745"/>
                    <a:pt x="6595" y="1596"/>
                    <a:pt x="6517" y="1490"/>
                  </a:cubicBezTo>
                  <a:cubicBezTo>
                    <a:pt x="6478" y="1436"/>
                    <a:pt x="6451" y="1390"/>
                    <a:pt x="6420" y="1352"/>
                  </a:cubicBezTo>
                  <a:cubicBezTo>
                    <a:pt x="6390" y="1314"/>
                    <a:pt x="6363" y="1279"/>
                    <a:pt x="6333" y="1242"/>
                  </a:cubicBezTo>
                  <a:cubicBezTo>
                    <a:pt x="6273" y="1169"/>
                    <a:pt x="6244" y="1117"/>
                    <a:pt x="6159" y="1037"/>
                  </a:cubicBezTo>
                  <a:cubicBezTo>
                    <a:pt x="6117" y="996"/>
                    <a:pt x="6064" y="944"/>
                    <a:pt x="5990" y="876"/>
                  </a:cubicBezTo>
                  <a:cubicBezTo>
                    <a:pt x="5951" y="844"/>
                    <a:pt x="5905" y="810"/>
                    <a:pt x="5852" y="770"/>
                  </a:cubicBezTo>
                  <a:cubicBezTo>
                    <a:pt x="5799" y="732"/>
                    <a:pt x="5743" y="683"/>
                    <a:pt x="5670" y="640"/>
                  </a:cubicBezTo>
                  <a:cubicBezTo>
                    <a:pt x="5386" y="460"/>
                    <a:pt x="5234" y="390"/>
                    <a:pt x="5287" y="397"/>
                  </a:cubicBezTo>
                  <a:cubicBezTo>
                    <a:pt x="5339" y="417"/>
                    <a:pt x="5481" y="478"/>
                    <a:pt x="5258" y="369"/>
                  </a:cubicBezTo>
                  <a:cubicBezTo>
                    <a:pt x="5206" y="344"/>
                    <a:pt x="5154" y="316"/>
                    <a:pt x="5101" y="295"/>
                  </a:cubicBezTo>
                  <a:cubicBezTo>
                    <a:pt x="5047" y="276"/>
                    <a:pt x="4995" y="257"/>
                    <a:pt x="4947" y="240"/>
                  </a:cubicBezTo>
                  <a:cubicBezTo>
                    <a:pt x="4898" y="224"/>
                    <a:pt x="4852" y="208"/>
                    <a:pt x="4812" y="195"/>
                  </a:cubicBezTo>
                  <a:cubicBezTo>
                    <a:pt x="4773" y="182"/>
                    <a:pt x="4736" y="177"/>
                    <a:pt x="4708" y="172"/>
                  </a:cubicBezTo>
                  <a:cubicBezTo>
                    <a:pt x="4502" y="140"/>
                    <a:pt x="4502" y="140"/>
                    <a:pt x="4502" y="140"/>
                  </a:cubicBezTo>
                  <a:cubicBezTo>
                    <a:pt x="4435" y="120"/>
                    <a:pt x="4366" y="115"/>
                    <a:pt x="4297" y="103"/>
                  </a:cubicBezTo>
                  <a:cubicBezTo>
                    <a:pt x="3682" y="0"/>
                    <a:pt x="3114" y="65"/>
                    <a:pt x="2645" y="228"/>
                  </a:cubicBezTo>
                  <a:cubicBezTo>
                    <a:pt x="2767" y="195"/>
                    <a:pt x="2823" y="187"/>
                    <a:pt x="2860" y="181"/>
                  </a:cubicBezTo>
                  <a:cubicBezTo>
                    <a:pt x="2668" y="247"/>
                    <a:pt x="2668" y="247"/>
                    <a:pt x="2668" y="247"/>
                  </a:cubicBezTo>
                  <a:cubicBezTo>
                    <a:pt x="2549" y="293"/>
                    <a:pt x="2454" y="329"/>
                    <a:pt x="2377" y="357"/>
                  </a:cubicBezTo>
                  <a:cubicBezTo>
                    <a:pt x="2301" y="386"/>
                    <a:pt x="2247" y="416"/>
                    <a:pt x="2202" y="433"/>
                  </a:cubicBezTo>
                  <a:cubicBezTo>
                    <a:pt x="2113" y="471"/>
                    <a:pt x="2072" y="484"/>
                    <a:pt x="2035" y="497"/>
                  </a:cubicBezTo>
                  <a:cubicBezTo>
                    <a:pt x="1970" y="525"/>
                    <a:pt x="2002" y="495"/>
                    <a:pt x="1911" y="540"/>
                  </a:cubicBezTo>
                  <a:cubicBezTo>
                    <a:pt x="1864" y="563"/>
                    <a:pt x="1810" y="591"/>
                    <a:pt x="1749" y="625"/>
                  </a:cubicBezTo>
                  <a:cubicBezTo>
                    <a:pt x="1688" y="658"/>
                    <a:pt x="1628" y="706"/>
                    <a:pt x="1558" y="755"/>
                  </a:cubicBezTo>
                  <a:cubicBezTo>
                    <a:pt x="1523" y="781"/>
                    <a:pt x="1487" y="807"/>
                    <a:pt x="1449" y="835"/>
                  </a:cubicBezTo>
                  <a:cubicBezTo>
                    <a:pt x="1413" y="864"/>
                    <a:pt x="1378" y="898"/>
                    <a:pt x="1340" y="932"/>
                  </a:cubicBezTo>
                  <a:cubicBezTo>
                    <a:pt x="1266" y="1001"/>
                    <a:pt x="1182" y="1072"/>
                    <a:pt x="1108" y="1163"/>
                  </a:cubicBezTo>
                  <a:cubicBezTo>
                    <a:pt x="1041" y="1242"/>
                    <a:pt x="980" y="1304"/>
                    <a:pt x="938" y="1365"/>
                  </a:cubicBezTo>
                  <a:cubicBezTo>
                    <a:pt x="896" y="1425"/>
                    <a:pt x="862" y="1475"/>
                    <a:pt x="837" y="1515"/>
                  </a:cubicBezTo>
                  <a:cubicBezTo>
                    <a:pt x="784" y="1594"/>
                    <a:pt x="765" y="1634"/>
                    <a:pt x="769" y="1645"/>
                  </a:cubicBezTo>
                  <a:cubicBezTo>
                    <a:pt x="729" y="1708"/>
                    <a:pt x="691" y="1767"/>
                    <a:pt x="655" y="1823"/>
                  </a:cubicBezTo>
                  <a:cubicBezTo>
                    <a:pt x="637" y="1850"/>
                    <a:pt x="620" y="1877"/>
                    <a:pt x="604" y="1903"/>
                  </a:cubicBezTo>
                  <a:cubicBezTo>
                    <a:pt x="589" y="1929"/>
                    <a:pt x="576" y="1956"/>
                    <a:pt x="563" y="1981"/>
                  </a:cubicBezTo>
                  <a:cubicBezTo>
                    <a:pt x="512" y="2082"/>
                    <a:pt x="465" y="2165"/>
                    <a:pt x="434" y="2236"/>
                  </a:cubicBezTo>
                  <a:cubicBezTo>
                    <a:pt x="376" y="2379"/>
                    <a:pt x="344" y="2456"/>
                    <a:pt x="336" y="2469"/>
                  </a:cubicBezTo>
                  <a:cubicBezTo>
                    <a:pt x="327" y="2481"/>
                    <a:pt x="343" y="2429"/>
                    <a:pt x="382" y="2314"/>
                  </a:cubicBezTo>
                  <a:cubicBezTo>
                    <a:pt x="391" y="2285"/>
                    <a:pt x="402" y="2252"/>
                    <a:pt x="415" y="2216"/>
                  </a:cubicBezTo>
                  <a:cubicBezTo>
                    <a:pt x="428" y="2179"/>
                    <a:pt x="448" y="2141"/>
                    <a:pt x="466" y="2098"/>
                  </a:cubicBezTo>
                  <a:cubicBezTo>
                    <a:pt x="486" y="2056"/>
                    <a:pt x="507" y="2009"/>
                    <a:pt x="530" y="1960"/>
                  </a:cubicBezTo>
                  <a:cubicBezTo>
                    <a:pt x="542" y="1935"/>
                    <a:pt x="553" y="1908"/>
                    <a:pt x="567" y="1882"/>
                  </a:cubicBezTo>
                  <a:cubicBezTo>
                    <a:pt x="582" y="1857"/>
                    <a:pt x="597" y="1830"/>
                    <a:pt x="613" y="1803"/>
                  </a:cubicBezTo>
                  <a:cubicBezTo>
                    <a:pt x="641" y="1754"/>
                    <a:pt x="665" y="1713"/>
                    <a:pt x="691" y="1668"/>
                  </a:cubicBezTo>
                  <a:cubicBezTo>
                    <a:pt x="744" y="1572"/>
                    <a:pt x="799" y="1509"/>
                    <a:pt x="831" y="1460"/>
                  </a:cubicBezTo>
                  <a:cubicBezTo>
                    <a:pt x="864" y="1412"/>
                    <a:pt x="883" y="1384"/>
                    <a:pt x="887" y="1374"/>
                  </a:cubicBezTo>
                  <a:cubicBezTo>
                    <a:pt x="897" y="1354"/>
                    <a:pt x="851" y="1405"/>
                    <a:pt x="760" y="1517"/>
                  </a:cubicBezTo>
                  <a:cubicBezTo>
                    <a:pt x="840" y="1399"/>
                    <a:pt x="917" y="1279"/>
                    <a:pt x="1012" y="1173"/>
                  </a:cubicBezTo>
                  <a:cubicBezTo>
                    <a:pt x="1053" y="1126"/>
                    <a:pt x="1092" y="1082"/>
                    <a:pt x="1129" y="1040"/>
                  </a:cubicBezTo>
                  <a:cubicBezTo>
                    <a:pt x="1169" y="999"/>
                    <a:pt x="1211" y="964"/>
                    <a:pt x="1250" y="928"/>
                  </a:cubicBezTo>
                  <a:cubicBezTo>
                    <a:pt x="1329" y="857"/>
                    <a:pt x="1403" y="789"/>
                    <a:pt x="1485" y="735"/>
                  </a:cubicBezTo>
                  <a:cubicBezTo>
                    <a:pt x="1566" y="680"/>
                    <a:pt x="1641" y="619"/>
                    <a:pt x="1726" y="570"/>
                  </a:cubicBezTo>
                  <a:cubicBezTo>
                    <a:pt x="1810" y="520"/>
                    <a:pt x="1897" y="470"/>
                    <a:pt x="1990" y="415"/>
                  </a:cubicBezTo>
                  <a:cubicBezTo>
                    <a:pt x="1995" y="413"/>
                    <a:pt x="1995" y="413"/>
                    <a:pt x="1995" y="413"/>
                  </a:cubicBezTo>
                  <a:cubicBezTo>
                    <a:pt x="1992" y="414"/>
                    <a:pt x="1987" y="416"/>
                    <a:pt x="1981" y="419"/>
                  </a:cubicBezTo>
                  <a:cubicBezTo>
                    <a:pt x="2117" y="353"/>
                    <a:pt x="2222" y="301"/>
                    <a:pt x="2298" y="264"/>
                  </a:cubicBezTo>
                  <a:cubicBezTo>
                    <a:pt x="2377" y="233"/>
                    <a:pt x="2427" y="213"/>
                    <a:pt x="2450" y="204"/>
                  </a:cubicBezTo>
                  <a:cubicBezTo>
                    <a:pt x="2496" y="185"/>
                    <a:pt x="2434" y="203"/>
                    <a:pt x="2287" y="252"/>
                  </a:cubicBezTo>
                  <a:cubicBezTo>
                    <a:pt x="2230" y="277"/>
                    <a:pt x="2130" y="324"/>
                    <a:pt x="2047" y="362"/>
                  </a:cubicBezTo>
                  <a:cubicBezTo>
                    <a:pt x="1963" y="398"/>
                    <a:pt x="1903" y="437"/>
                    <a:pt x="1913" y="424"/>
                  </a:cubicBezTo>
                  <a:cubicBezTo>
                    <a:pt x="1956" y="396"/>
                    <a:pt x="2000" y="373"/>
                    <a:pt x="2046" y="352"/>
                  </a:cubicBezTo>
                  <a:cubicBezTo>
                    <a:pt x="2091" y="330"/>
                    <a:pt x="2137" y="308"/>
                    <a:pt x="2183" y="285"/>
                  </a:cubicBezTo>
                  <a:cubicBezTo>
                    <a:pt x="2223" y="267"/>
                    <a:pt x="2264" y="244"/>
                    <a:pt x="2307" y="228"/>
                  </a:cubicBezTo>
                  <a:cubicBezTo>
                    <a:pt x="2350" y="212"/>
                    <a:pt x="2392" y="196"/>
                    <a:pt x="2428" y="183"/>
                  </a:cubicBezTo>
                  <a:cubicBezTo>
                    <a:pt x="2499" y="156"/>
                    <a:pt x="2547" y="137"/>
                    <a:pt x="2534" y="137"/>
                  </a:cubicBezTo>
                  <a:cubicBezTo>
                    <a:pt x="2519" y="138"/>
                    <a:pt x="2463" y="157"/>
                    <a:pt x="2391" y="184"/>
                  </a:cubicBezTo>
                  <a:cubicBezTo>
                    <a:pt x="2355" y="197"/>
                    <a:pt x="2314" y="211"/>
                    <a:pt x="2273" y="228"/>
                  </a:cubicBezTo>
                  <a:cubicBezTo>
                    <a:pt x="2234" y="247"/>
                    <a:pt x="2193" y="266"/>
                    <a:pt x="2155" y="284"/>
                  </a:cubicBezTo>
                  <a:cubicBezTo>
                    <a:pt x="2115" y="303"/>
                    <a:pt x="2075" y="322"/>
                    <a:pt x="2035" y="341"/>
                  </a:cubicBezTo>
                  <a:cubicBezTo>
                    <a:pt x="1995" y="360"/>
                    <a:pt x="1955" y="379"/>
                    <a:pt x="1918" y="402"/>
                  </a:cubicBezTo>
                  <a:cubicBezTo>
                    <a:pt x="1843" y="447"/>
                    <a:pt x="1769" y="492"/>
                    <a:pt x="1696" y="536"/>
                  </a:cubicBezTo>
                  <a:cubicBezTo>
                    <a:pt x="1622" y="581"/>
                    <a:pt x="1558" y="636"/>
                    <a:pt x="1489" y="685"/>
                  </a:cubicBezTo>
                  <a:cubicBezTo>
                    <a:pt x="1388" y="761"/>
                    <a:pt x="1388" y="761"/>
                    <a:pt x="1388" y="761"/>
                  </a:cubicBezTo>
                  <a:cubicBezTo>
                    <a:pt x="1355" y="787"/>
                    <a:pt x="1326" y="817"/>
                    <a:pt x="1295" y="844"/>
                  </a:cubicBezTo>
                  <a:cubicBezTo>
                    <a:pt x="1233" y="901"/>
                    <a:pt x="1171" y="956"/>
                    <a:pt x="1111" y="1014"/>
                  </a:cubicBezTo>
                  <a:cubicBezTo>
                    <a:pt x="944" y="1199"/>
                    <a:pt x="944" y="1199"/>
                    <a:pt x="944" y="1199"/>
                  </a:cubicBezTo>
                  <a:cubicBezTo>
                    <a:pt x="886" y="1259"/>
                    <a:pt x="838" y="1327"/>
                    <a:pt x="789" y="1394"/>
                  </a:cubicBezTo>
                  <a:cubicBezTo>
                    <a:pt x="714" y="1495"/>
                    <a:pt x="714" y="1495"/>
                    <a:pt x="714" y="1495"/>
                  </a:cubicBezTo>
                  <a:cubicBezTo>
                    <a:pt x="689" y="1529"/>
                    <a:pt x="664" y="1563"/>
                    <a:pt x="644" y="1600"/>
                  </a:cubicBezTo>
                  <a:cubicBezTo>
                    <a:pt x="619" y="1622"/>
                    <a:pt x="629" y="1591"/>
                    <a:pt x="578" y="1662"/>
                  </a:cubicBezTo>
                  <a:cubicBezTo>
                    <a:pt x="535" y="1723"/>
                    <a:pt x="500" y="1780"/>
                    <a:pt x="469" y="1834"/>
                  </a:cubicBezTo>
                  <a:cubicBezTo>
                    <a:pt x="442" y="1890"/>
                    <a:pt x="419" y="1943"/>
                    <a:pt x="396" y="1995"/>
                  </a:cubicBezTo>
                  <a:cubicBezTo>
                    <a:pt x="343" y="2099"/>
                    <a:pt x="343" y="2099"/>
                    <a:pt x="343" y="2099"/>
                  </a:cubicBezTo>
                  <a:cubicBezTo>
                    <a:pt x="325" y="2134"/>
                    <a:pt x="308" y="2169"/>
                    <a:pt x="295" y="2206"/>
                  </a:cubicBezTo>
                  <a:cubicBezTo>
                    <a:pt x="210" y="2423"/>
                    <a:pt x="210" y="2423"/>
                    <a:pt x="210" y="2423"/>
                  </a:cubicBezTo>
                  <a:cubicBezTo>
                    <a:pt x="200" y="2445"/>
                    <a:pt x="193" y="2455"/>
                    <a:pt x="179" y="2490"/>
                  </a:cubicBezTo>
                  <a:cubicBezTo>
                    <a:pt x="154" y="2567"/>
                    <a:pt x="131" y="2630"/>
                    <a:pt x="104" y="2719"/>
                  </a:cubicBezTo>
                  <a:cubicBezTo>
                    <a:pt x="92" y="2764"/>
                    <a:pt x="72" y="2814"/>
                    <a:pt x="62" y="2878"/>
                  </a:cubicBezTo>
                  <a:cubicBezTo>
                    <a:pt x="51" y="2941"/>
                    <a:pt x="39" y="3017"/>
                    <a:pt x="27" y="3109"/>
                  </a:cubicBezTo>
                  <a:cubicBezTo>
                    <a:pt x="23" y="3140"/>
                    <a:pt x="16" y="3177"/>
                    <a:pt x="13" y="3218"/>
                  </a:cubicBezTo>
                  <a:cubicBezTo>
                    <a:pt x="12" y="3259"/>
                    <a:pt x="10" y="3305"/>
                    <a:pt x="8" y="3350"/>
                  </a:cubicBezTo>
                  <a:cubicBezTo>
                    <a:pt x="6" y="3441"/>
                    <a:pt x="0" y="3533"/>
                    <a:pt x="3" y="3599"/>
                  </a:cubicBezTo>
                  <a:cubicBezTo>
                    <a:pt x="8" y="3665"/>
                    <a:pt x="13" y="3706"/>
                    <a:pt x="16" y="3693"/>
                  </a:cubicBezTo>
                  <a:cubicBezTo>
                    <a:pt x="17" y="3687"/>
                    <a:pt x="18" y="3667"/>
                    <a:pt x="19" y="3631"/>
                  </a:cubicBezTo>
                  <a:cubicBezTo>
                    <a:pt x="17" y="3596"/>
                    <a:pt x="21" y="3543"/>
                    <a:pt x="28" y="3471"/>
                  </a:cubicBezTo>
                  <a:cubicBezTo>
                    <a:pt x="33" y="3406"/>
                    <a:pt x="35" y="3420"/>
                    <a:pt x="34" y="3478"/>
                  </a:cubicBezTo>
                  <a:cubicBezTo>
                    <a:pt x="34" y="3506"/>
                    <a:pt x="31" y="3546"/>
                    <a:pt x="32" y="3592"/>
                  </a:cubicBezTo>
                  <a:cubicBezTo>
                    <a:pt x="35" y="3639"/>
                    <a:pt x="38" y="3691"/>
                    <a:pt x="41" y="3746"/>
                  </a:cubicBezTo>
                  <a:cubicBezTo>
                    <a:pt x="44" y="3942"/>
                    <a:pt x="80" y="4118"/>
                    <a:pt x="101" y="4232"/>
                  </a:cubicBezTo>
                  <a:cubicBezTo>
                    <a:pt x="111" y="4290"/>
                    <a:pt x="121" y="4331"/>
                    <a:pt x="131" y="4351"/>
                  </a:cubicBezTo>
                  <a:cubicBezTo>
                    <a:pt x="139" y="4372"/>
                    <a:pt x="142" y="4372"/>
                    <a:pt x="139" y="4346"/>
                  </a:cubicBezTo>
                  <a:cubicBezTo>
                    <a:pt x="132" y="4285"/>
                    <a:pt x="150" y="4329"/>
                    <a:pt x="181" y="4427"/>
                  </a:cubicBezTo>
                  <a:cubicBezTo>
                    <a:pt x="196" y="4476"/>
                    <a:pt x="215" y="4538"/>
                    <a:pt x="237" y="4608"/>
                  </a:cubicBezTo>
                  <a:cubicBezTo>
                    <a:pt x="257" y="4678"/>
                    <a:pt x="292" y="4751"/>
                    <a:pt x="321" y="4828"/>
                  </a:cubicBezTo>
                  <a:cubicBezTo>
                    <a:pt x="325" y="4856"/>
                    <a:pt x="360" y="4976"/>
                    <a:pt x="428" y="5107"/>
                  </a:cubicBezTo>
                  <a:cubicBezTo>
                    <a:pt x="460" y="5173"/>
                    <a:pt x="492" y="5246"/>
                    <a:pt x="528" y="5313"/>
                  </a:cubicBezTo>
                  <a:cubicBezTo>
                    <a:pt x="567" y="5378"/>
                    <a:pt x="605" y="5441"/>
                    <a:pt x="636" y="5493"/>
                  </a:cubicBezTo>
                  <a:cubicBezTo>
                    <a:pt x="604" y="5460"/>
                    <a:pt x="605" y="5485"/>
                    <a:pt x="483" y="5297"/>
                  </a:cubicBezTo>
                  <a:cubicBezTo>
                    <a:pt x="395" y="5124"/>
                    <a:pt x="401" y="5147"/>
                    <a:pt x="393" y="5144"/>
                  </a:cubicBezTo>
                  <a:cubicBezTo>
                    <a:pt x="297" y="4958"/>
                    <a:pt x="282" y="4905"/>
                    <a:pt x="317" y="5016"/>
                  </a:cubicBezTo>
                  <a:cubicBezTo>
                    <a:pt x="343" y="5080"/>
                    <a:pt x="390" y="5183"/>
                    <a:pt x="431" y="5273"/>
                  </a:cubicBezTo>
                  <a:cubicBezTo>
                    <a:pt x="450" y="5319"/>
                    <a:pt x="473" y="5359"/>
                    <a:pt x="489" y="5389"/>
                  </a:cubicBezTo>
                  <a:cubicBezTo>
                    <a:pt x="506" y="5420"/>
                    <a:pt x="517" y="5441"/>
                    <a:pt x="517" y="5447"/>
                  </a:cubicBezTo>
                  <a:cubicBezTo>
                    <a:pt x="498" y="5416"/>
                    <a:pt x="477" y="5384"/>
                    <a:pt x="456" y="5351"/>
                  </a:cubicBezTo>
                  <a:cubicBezTo>
                    <a:pt x="434" y="5317"/>
                    <a:pt x="418" y="5280"/>
                    <a:pt x="399" y="5242"/>
                  </a:cubicBezTo>
                  <a:cubicBezTo>
                    <a:pt x="362" y="5167"/>
                    <a:pt x="324" y="5088"/>
                    <a:pt x="285" y="5008"/>
                  </a:cubicBezTo>
                  <a:cubicBezTo>
                    <a:pt x="226" y="4842"/>
                    <a:pt x="155" y="4679"/>
                    <a:pt x="120" y="4533"/>
                  </a:cubicBezTo>
                  <a:cubicBezTo>
                    <a:pt x="121" y="4555"/>
                    <a:pt x="121" y="4573"/>
                    <a:pt x="123" y="4598"/>
                  </a:cubicBezTo>
                  <a:cubicBezTo>
                    <a:pt x="125" y="4620"/>
                    <a:pt x="128" y="4645"/>
                    <a:pt x="135" y="4678"/>
                  </a:cubicBezTo>
                  <a:cubicBezTo>
                    <a:pt x="143" y="4710"/>
                    <a:pt x="156" y="4748"/>
                    <a:pt x="174" y="4798"/>
                  </a:cubicBezTo>
                  <a:cubicBezTo>
                    <a:pt x="192" y="4848"/>
                    <a:pt x="215" y="4908"/>
                    <a:pt x="244" y="4984"/>
                  </a:cubicBezTo>
                  <a:cubicBezTo>
                    <a:pt x="274" y="5061"/>
                    <a:pt x="323" y="5146"/>
                    <a:pt x="376" y="5253"/>
                  </a:cubicBezTo>
                  <a:cubicBezTo>
                    <a:pt x="392" y="5285"/>
                    <a:pt x="408" y="5315"/>
                    <a:pt x="423" y="5344"/>
                  </a:cubicBezTo>
                  <a:cubicBezTo>
                    <a:pt x="440" y="5371"/>
                    <a:pt x="457" y="5397"/>
                    <a:pt x="473" y="5422"/>
                  </a:cubicBezTo>
                  <a:cubicBezTo>
                    <a:pt x="506" y="5472"/>
                    <a:pt x="536" y="5518"/>
                    <a:pt x="563" y="5560"/>
                  </a:cubicBezTo>
                  <a:cubicBezTo>
                    <a:pt x="616" y="5645"/>
                    <a:pt x="672" y="5708"/>
                    <a:pt x="718" y="5763"/>
                  </a:cubicBezTo>
                  <a:cubicBezTo>
                    <a:pt x="765" y="5818"/>
                    <a:pt x="805" y="5865"/>
                    <a:pt x="842" y="5908"/>
                  </a:cubicBezTo>
                  <a:cubicBezTo>
                    <a:pt x="882" y="5949"/>
                    <a:pt x="922" y="5984"/>
                    <a:pt x="962" y="6022"/>
                  </a:cubicBezTo>
                  <a:cubicBezTo>
                    <a:pt x="1019" y="6080"/>
                    <a:pt x="1060" y="6120"/>
                    <a:pt x="1091" y="6148"/>
                  </a:cubicBezTo>
                  <a:cubicBezTo>
                    <a:pt x="1122" y="6177"/>
                    <a:pt x="1146" y="6190"/>
                    <a:pt x="1165" y="6203"/>
                  </a:cubicBezTo>
                  <a:cubicBezTo>
                    <a:pt x="1379" y="6402"/>
                    <a:pt x="1520" y="6503"/>
                    <a:pt x="1664" y="6615"/>
                  </a:cubicBezTo>
                  <a:cubicBezTo>
                    <a:pt x="1741" y="6665"/>
                    <a:pt x="1820" y="6716"/>
                    <a:pt x="1915" y="6775"/>
                  </a:cubicBezTo>
                  <a:cubicBezTo>
                    <a:pt x="2012" y="6832"/>
                    <a:pt x="2132" y="6884"/>
                    <a:pt x="2282" y="6954"/>
                  </a:cubicBezTo>
                  <a:cubicBezTo>
                    <a:pt x="2120" y="6866"/>
                    <a:pt x="1862" y="6731"/>
                    <a:pt x="2142" y="6851"/>
                  </a:cubicBezTo>
                  <a:cubicBezTo>
                    <a:pt x="2193" y="6862"/>
                    <a:pt x="2193" y="6862"/>
                    <a:pt x="2193" y="6862"/>
                  </a:cubicBezTo>
                  <a:cubicBezTo>
                    <a:pt x="2204" y="6867"/>
                    <a:pt x="2204" y="6867"/>
                    <a:pt x="2204" y="6867"/>
                  </a:cubicBezTo>
                  <a:cubicBezTo>
                    <a:pt x="2202" y="6866"/>
                    <a:pt x="2200" y="6865"/>
                    <a:pt x="2198" y="6864"/>
                  </a:cubicBezTo>
                  <a:cubicBezTo>
                    <a:pt x="2228" y="6879"/>
                    <a:pt x="2258" y="6893"/>
                    <a:pt x="2287" y="6908"/>
                  </a:cubicBezTo>
                  <a:cubicBezTo>
                    <a:pt x="2317" y="6921"/>
                    <a:pt x="2348" y="6932"/>
                    <a:pt x="2378" y="6944"/>
                  </a:cubicBezTo>
                  <a:cubicBezTo>
                    <a:pt x="2439" y="6967"/>
                    <a:pt x="2499" y="6990"/>
                    <a:pt x="2561" y="7014"/>
                  </a:cubicBezTo>
                  <a:cubicBezTo>
                    <a:pt x="2622" y="7040"/>
                    <a:pt x="2689" y="7056"/>
                    <a:pt x="2760" y="7074"/>
                  </a:cubicBezTo>
                  <a:cubicBezTo>
                    <a:pt x="2831" y="7092"/>
                    <a:pt x="2906" y="7111"/>
                    <a:pt x="2989" y="7128"/>
                  </a:cubicBezTo>
                  <a:cubicBezTo>
                    <a:pt x="3326" y="7171"/>
                    <a:pt x="3115" y="7129"/>
                    <a:pt x="3002" y="7103"/>
                  </a:cubicBezTo>
                  <a:cubicBezTo>
                    <a:pt x="3301" y="7148"/>
                    <a:pt x="3604" y="7177"/>
                    <a:pt x="3904" y="7150"/>
                  </a:cubicBezTo>
                  <a:cubicBezTo>
                    <a:pt x="4021" y="7142"/>
                    <a:pt x="4092" y="7140"/>
                    <a:pt x="4133" y="7128"/>
                  </a:cubicBezTo>
                  <a:cubicBezTo>
                    <a:pt x="4174" y="7119"/>
                    <a:pt x="4187" y="7114"/>
                    <a:pt x="4189" y="7111"/>
                  </a:cubicBezTo>
                  <a:cubicBezTo>
                    <a:pt x="4192" y="7105"/>
                    <a:pt x="4149" y="7105"/>
                    <a:pt x="4194" y="7092"/>
                  </a:cubicBezTo>
                  <a:cubicBezTo>
                    <a:pt x="4273" y="7071"/>
                    <a:pt x="4356" y="7057"/>
                    <a:pt x="4444" y="7044"/>
                  </a:cubicBezTo>
                  <a:cubicBezTo>
                    <a:pt x="4530" y="7025"/>
                    <a:pt x="4621" y="7005"/>
                    <a:pt x="4715" y="6984"/>
                  </a:cubicBezTo>
                  <a:cubicBezTo>
                    <a:pt x="4755" y="6976"/>
                    <a:pt x="4801" y="6966"/>
                    <a:pt x="4845" y="6949"/>
                  </a:cubicBezTo>
                  <a:cubicBezTo>
                    <a:pt x="4976" y="6904"/>
                    <a:pt x="5132" y="6856"/>
                    <a:pt x="5287" y="6775"/>
                  </a:cubicBezTo>
                  <a:cubicBezTo>
                    <a:pt x="5327" y="6750"/>
                    <a:pt x="5346" y="6735"/>
                    <a:pt x="5413" y="6698"/>
                  </a:cubicBezTo>
                  <a:cubicBezTo>
                    <a:pt x="5498" y="6644"/>
                    <a:pt x="5756" y="6480"/>
                    <a:pt x="5496" y="6628"/>
                  </a:cubicBezTo>
                  <a:cubicBezTo>
                    <a:pt x="5427" y="6670"/>
                    <a:pt x="5358" y="6700"/>
                    <a:pt x="5295" y="6729"/>
                  </a:cubicBezTo>
                  <a:cubicBezTo>
                    <a:pt x="5233" y="6759"/>
                    <a:pt x="5176" y="6786"/>
                    <a:pt x="5125" y="6810"/>
                  </a:cubicBezTo>
                  <a:cubicBezTo>
                    <a:pt x="5021" y="6854"/>
                    <a:pt x="4939" y="6885"/>
                    <a:pt x="4888" y="6911"/>
                  </a:cubicBezTo>
                  <a:cubicBezTo>
                    <a:pt x="4539" y="7017"/>
                    <a:pt x="4158" y="7086"/>
                    <a:pt x="3745" y="7083"/>
                  </a:cubicBezTo>
                  <a:cubicBezTo>
                    <a:pt x="3334" y="7078"/>
                    <a:pt x="2892" y="7010"/>
                    <a:pt x="2443" y="6840"/>
                  </a:cubicBezTo>
                  <a:cubicBezTo>
                    <a:pt x="2396" y="6817"/>
                    <a:pt x="2347" y="6798"/>
                    <a:pt x="2303" y="6769"/>
                  </a:cubicBezTo>
                  <a:cubicBezTo>
                    <a:pt x="2274" y="6757"/>
                    <a:pt x="2797" y="6931"/>
                    <a:pt x="2549" y="6832"/>
                  </a:cubicBezTo>
                  <a:cubicBezTo>
                    <a:pt x="2298" y="6729"/>
                    <a:pt x="2536" y="6804"/>
                    <a:pt x="2430" y="6755"/>
                  </a:cubicBezTo>
                  <a:cubicBezTo>
                    <a:pt x="2498" y="6781"/>
                    <a:pt x="2498" y="6781"/>
                    <a:pt x="2498" y="6781"/>
                  </a:cubicBezTo>
                  <a:cubicBezTo>
                    <a:pt x="2545" y="6797"/>
                    <a:pt x="2589" y="6813"/>
                    <a:pt x="2631" y="6828"/>
                  </a:cubicBezTo>
                  <a:cubicBezTo>
                    <a:pt x="2690" y="6860"/>
                    <a:pt x="2784" y="6882"/>
                    <a:pt x="2895" y="6917"/>
                  </a:cubicBezTo>
                  <a:cubicBezTo>
                    <a:pt x="3006" y="6955"/>
                    <a:pt x="3140" y="6974"/>
                    <a:pt x="3279" y="6999"/>
                  </a:cubicBezTo>
                  <a:cubicBezTo>
                    <a:pt x="3348" y="7013"/>
                    <a:pt x="3420" y="7018"/>
                    <a:pt x="3492" y="7023"/>
                  </a:cubicBezTo>
                  <a:cubicBezTo>
                    <a:pt x="3564" y="7028"/>
                    <a:pt x="3636" y="7033"/>
                    <a:pt x="3706" y="7038"/>
                  </a:cubicBezTo>
                  <a:cubicBezTo>
                    <a:pt x="3846" y="7037"/>
                    <a:pt x="3979" y="7034"/>
                    <a:pt x="4092" y="7031"/>
                  </a:cubicBezTo>
                  <a:cubicBezTo>
                    <a:pt x="4084" y="7032"/>
                    <a:pt x="4084" y="7032"/>
                    <a:pt x="4084" y="7032"/>
                  </a:cubicBezTo>
                  <a:cubicBezTo>
                    <a:pt x="4100" y="7030"/>
                    <a:pt x="4100" y="7030"/>
                    <a:pt x="4100" y="7030"/>
                  </a:cubicBezTo>
                  <a:cubicBezTo>
                    <a:pt x="4098" y="7030"/>
                    <a:pt x="4095" y="7030"/>
                    <a:pt x="4092" y="7031"/>
                  </a:cubicBezTo>
                  <a:cubicBezTo>
                    <a:pt x="4171" y="7018"/>
                    <a:pt x="4250" y="7006"/>
                    <a:pt x="4327" y="6994"/>
                  </a:cubicBezTo>
                  <a:cubicBezTo>
                    <a:pt x="4365" y="6988"/>
                    <a:pt x="4403" y="6983"/>
                    <a:pt x="4440" y="6975"/>
                  </a:cubicBezTo>
                  <a:cubicBezTo>
                    <a:pt x="4477" y="6966"/>
                    <a:pt x="4513" y="6957"/>
                    <a:pt x="4548" y="6948"/>
                  </a:cubicBezTo>
                  <a:cubicBezTo>
                    <a:pt x="4647" y="6912"/>
                    <a:pt x="4390" y="6979"/>
                    <a:pt x="4379" y="6966"/>
                  </a:cubicBezTo>
                  <a:cubicBezTo>
                    <a:pt x="4374" y="6963"/>
                    <a:pt x="4322" y="6968"/>
                    <a:pt x="4251" y="6977"/>
                  </a:cubicBezTo>
                  <a:cubicBezTo>
                    <a:pt x="4180" y="6984"/>
                    <a:pt x="4089" y="7003"/>
                    <a:pt x="4003" y="7002"/>
                  </a:cubicBezTo>
                  <a:cubicBezTo>
                    <a:pt x="3832" y="7007"/>
                    <a:pt x="3688" y="7011"/>
                    <a:pt x="3781" y="6999"/>
                  </a:cubicBezTo>
                  <a:cubicBezTo>
                    <a:pt x="3886" y="6983"/>
                    <a:pt x="4067" y="6987"/>
                    <a:pt x="4260" y="6953"/>
                  </a:cubicBezTo>
                  <a:cubicBezTo>
                    <a:pt x="4308" y="6946"/>
                    <a:pt x="4357" y="6939"/>
                    <a:pt x="4407" y="6932"/>
                  </a:cubicBezTo>
                  <a:cubicBezTo>
                    <a:pt x="4456" y="6923"/>
                    <a:pt x="4504" y="6909"/>
                    <a:pt x="4551" y="6898"/>
                  </a:cubicBezTo>
                  <a:cubicBezTo>
                    <a:pt x="4598" y="6886"/>
                    <a:pt x="4645" y="6874"/>
                    <a:pt x="4689" y="6863"/>
                  </a:cubicBezTo>
                  <a:cubicBezTo>
                    <a:pt x="4711" y="6857"/>
                    <a:pt x="4733" y="6851"/>
                    <a:pt x="4754" y="6845"/>
                  </a:cubicBezTo>
                  <a:cubicBezTo>
                    <a:pt x="4774" y="6837"/>
                    <a:pt x="4794" y="6829"/>
                    <a:pt x="4813" y="6822"/>
                  </a:cubicBezTo>
                  <a:cubicBezTo>
                    <a:pt x="4748" y="6841"/>
                    <a:pt x="4748" y="6841"/>
                    <a:pt x="4748" y="6841"/>
                  </a:cubicBezTo>
                  <a:cubicBezTo>
                    <a:pt x="4680" y="6855"/>
                    <a:pt x="4680" y="6855"/>
                    <a:pt x="4680" y="6855"/>
                  </a:cubicBezTo>
                  <a:cubicBezTo>
                    <a:pt x="4546" y="6881"/>
                    <a:pt x="4546" y="6881"/>
                    <a:pt x="4546" y="6881"/>
                  </a:cubicBezTo>
                  <a:cubicBezTo>
                    <a:pt x="4411" y="6907"/>
                    <a:pt x="4411" y="6907"/>
                    <a:pt x="4411" y="6907"/>
                  </a:cubicBezTo>
                  <a:cubicBezTo>
                    <a:pt x="4275" y="6920"/>
                    <a:pt x="4275" y="6920"/>
                    <a:pt x="4275" y="6920"/>
                  </a:cubicBezTo>
                  <a:cubicBezTo>
                    <a:pt x="4259" y="6909"/>
                    <a:pt x="4259" y="6909"/>
                    <a:pt x="4259" y="6909"/>
                  </a:cubicBezTo>
                  <a:cubicBezTo>
                    <a:pt x="4256" y="6896"/>
                    <a:pt x="4256" y="6896"/>
                    <a:pt x="4256" y="6896"/>
                  </a:cubicBezTo>
                  <a:cubicBezTo>
                    <a:pt x="4294" y="6881"/>
                    <a:pt x="4211" y="6887"/>
                    <a:pt x="4084" y="6901"/>
                  </a:cubicBezTo>
                  <a:cubicBezTo>
                    <a:pt x="4020" y="6905"/>
                    <a:pt x="3943" y="6904"/>
                    <a:pt x="3865" y="6907"/>
                  </a:cubicBezTo>
                  <a:cubicBezTo>
                    <a:pt x="3787" y="6908"/>
                    <a:pt x="3707" y="6912"/>
                    <a:pt x="3635" y="6902"/>
                  </a:cubicBezTo>
                  <a:cubicBezTo>
                    <a:pt x="3659" y="6903"/>
                    <a:pt x="3687" y="6903"/>
                    <a:pt x="3716" y="6903"/>
                  </a:cubicBezTo>
                  <a:cubicBezTo>
                    <a:pt x="3746" y="6902"/>
                    <a:pt x="3778" y="6900"/>
                    <a:pt x="3813" y="6897"/>
                  </a:cubicBezTo>
                  <a:cubicBezTo>
                    <a:pt x="3881" y="6894"/>
                    <a:pt x="3957" y="6890"/>
                    <a:pt x="4037" y="6886"/>
                  </a:cubicBezTo>
                  <a:cubicBezTo>
                    <a:pt x="4101" y="6883"/>
                    <a:pt x="4166" y="6870"/>
                    <a:pt x="4234" y="6862"/>
                  </a:cubicBezTo>
                  <a:cubicBezTo>
                    <a:pt x="4301" y="6851"/>
                    <a:pt x="4371" y="6846"/>
                    <a:pt x="4440" y="6828"/>
                  </a:cubicBezTo>
                  <a:cubicBezTo>
                    <a:pt x="4578" y="6791"/>
                    <a:pt x="4724" y="6762"/>
                    <a:pt x="4860" y="6705"/>
                  </a:cubicBezTo>
                  <a:cubicBezTo>
                    <a:pt x="5140" y="6613"/>
                    <a:pt x="5391" y="6466"/>
                    <a:pt x="5600" y="6349"/>
                  </a:cubicBezTo>
                  <a:cubicBezTo>
                    <a:pt x="5646" y="6320"/>
                    <a:pt x="5709" y="6273"/>
                    <a:pt x="5773" y="6227"/>
                  </a:cubicBezTo>
                  <a:cubicBezTo>
                    <a:pt x="5804" y="6203"/>
                    <a:pt x="5835" y="6180"/>
                    <a:pt x="5863" y="6159"/>
                  </a:cubicBezTo>
                  <a:cubicBezTo>
                    <a:pt x="5890" y="6136"/>
                    <a:pt x="5912" y="6113"/>
                    <a:pt x="5930" y="6095"/>
                  </a:cubicBezTo>
                  <a:cubicBezTo>
                    <a:pt x="5962" y="6063"/>
                    <a:pt x="5954" y="6066"/>
                    <a:pt x="5926" y="6087"/>
                  </a:cubicBezTo>
                  <a:cubicBezTo>
                    <a:pt x="5899" y="6109"/>
                    <a:pt x="5852" y="6150"/>
                    <a:pt x="5799" y="6184"/>
                  </a:cubicBezTo>
                  <a:cubicBezTo>
                    <a:pt x="5745" y="6221"/>
                    <a:pt x="5690" y="6260"/>
                    <a:pt x="5634" y="6299"/>
                  </a:cubicBezTo>
                  <a:cubicBezTo>
                    <a:pt x="5579" y="6341"/>
                    <a:pt x="5514" y="6370"/>
                    <a:pt x="5453" y="6408"/>
                  </a:cubicBezTo>
                  <a:cubicBezTo>
                    <a:pt x="5333" y="6484"/>
                    <a:pt x="5196" y="6541"/>
                    <a:pt x="5059" y="6605"/>
                  </a:cubicBezTo>
                  <a:cubicBezTo>
                    <a:pt x="4991" y="6637"/>
                    <a:pt x="4917" y="6656"/>
                    <a:pt x="4845" y="6683"/>
                  </a:cubicBezTo>
                  <a:cubicBezTo>
                    <a:pt x="4773" y="6709"/>
                    <a:pt x="4701" y="6735"/>
                    <a:pt x="4624" y="6751"/>
                  </a:cubicBezTo>
                  <a:cubicBezTo>
                    <a:pt x="4549" y="6769"/>
                    <a:pt x="4474" y="6787"/>
                    <a:pt x="4399" y="6806"/>
                  </a:cubicBezTo>
                  <a:cubicBezTo>
                    <a:pt x="4322" y="6817"/>
                    <a:pt x="4245" y="6828"/>
                    <a:pt x="4169" y="6838"/>
                  </a:cubicBezTo>
                  <a:cubicBezTo>
                    <a:pt x="4055" y="6858"/>
                    <a:pt x="3978" y="6858"/>
                    <a:pt x="3926" y="6865"/>
                  </a:cubicBezTo>
                  <a:cubicBezTo>
                    <a:pt x="3874" y="6870"/>
                    <a:pt x="3845" y="6875"/>
                    <a:pt x="3825" y="6880"/>
                  </a:cubicBezTo>
                  <a:cubicBezTo>
                    <a:pt x="3785" y="6880"/>
                    <a:pt x="3746" y="6884"/>
                    <a:pt x="3706" y="6882"/>
                  </a:cubicBezTo>
                  <a:cubicBezTo>
                    <a:pt x="3588" y="6874"/>
                    <a:pt x="3588" y="6874"/>
                    <a:pt x="3588" y="6874"/>
                  </a:cubicBezTo>
                  <a:cubicBezTo>
                    <a:pt x="3509" y="6867"/>
                    <a:pt x="3430" y="6865"/>
                    <a:pt x="3352" y="6854"/>
                  </a:cubicBezTo>
                  <a:cubicBezTo>
                    <a:pt x="3196" y="6827"/>
                    <a:pt x="3040" y="6807"/>
                    <a:pt x="2890" y="6759"/>
                  </a:cubicBezTo>
                  <a:cubicBezTo>
                    <a:pt x="2736" y="6705"/>
                    <a:pt x="2736" y="6705"/>
                    <a:pt x="2736" y="6705"/>
                  </a:cubicBezTo>
                  <a:cubicBezTo>
                    <a:pt x="2819" y="6722"/>
                    <a:pt x="2962" y="6751"/>
                    <a:pt x="3056" y="6771"/>
                  </a:cubicBezTo>
                  <a:cubicBezTo>
                    <a:pt x="3152" y="6780"/>
                    <a:pt x="3197" y="6781"/>
                    <a:pt x="3086" y="6757"/>
                  </a:cubicBezTo>
                  <a:cubicBezTo>
                    <a:pt x="3513" y="6831"/>
                    <a:pt x="3864" y="6828"/>
                    <a:pt x="4220" y="6784"/>
                  </a:cubicBezTo>
                  <a:cubicBezTo>
                    <a:pt x="4253" y="6781"/>
                    <a:pt x="4287" y="6778"/>
                    <a:pt x="4324" y="6774"/>
                  </a:cubicBezTo>
                  <a:cubicBezTo>
                    <a:pt x="4360" y="6771"/>
                    <a:pt x="4398" y="6766"/>
                    <a:pt x="4437" y="6756"/>
                  </a:cubicBezTo>
                  <a:cubicBezTo>
                    <a:pt x="4515" y="6739"/>
                    <a:pt x="4600" y="6721"/>
                    <a:pt x="4688" y="6702"/>
                  </a:cubicBezTo>
                  <a:cubicBezTo>
                    <a:pt x="4775" y="6676"/>
                    <a:pt x="4864" y="6644"/>
                    <a:pt x="4957" y="6614"/>
                  </a:cubicBezTo>
                  <a:cubicBezTo>
                    <a:pt x="5004" y="6600"/>
                    <a:pt x="5048" y="6580"/>
                    <a:pt x="5093" y="6559"/>
                  </a:cubicBezTo>
                  <a:cubicBezTo>
                    <a:pt x="5138" y="6539"/>
                    <a:pt x="5184" y="6519"/>
                    <a:pt x="5229" y="6498"/>
                  </a:cubicBezTo>
                  <a:cubicBezTo>
                    <a:pt x="5306" y="6464"/>
                    <a:pt x="5306" y="6464"/>
                    <a:pt x="5306" y="6464"/>
                  </a:cubicBezTo>
                  <a:cubicBezTo>
                    <a:pt x="5380" y="6422"/>
                    <a:pt x="5380" y="6422"/>
                    <a:pt x="5380" y="6422"/>
                  </a:cubicBezTo>
                  <a:cubicBezTo>
                    <a:pt x="5430" y="6393"/>
                    <a:pt x="5479" y="6365"/>
                    <a:pt x="5529" y="6337"/>
                  </a:cubicBezTo>
                  <a:cubicBezTo>
                    <a:pt x="5580" y="6310"/>
                    <a:pt x="5626" y="6276"/>
                    <a:pt x="5672" y="6243"/>
                  </a:cubicBezTo>
                  <a:cubicBezTo>
                    <a:pt x="5719" y="6210"/>
                    <a:pt x="5765" y="6178"/>
                    <a:pt x="5811" y="6146"/>
                  </a:cubicBezTo>
                  <a:cubicBezTo>
                    <a:pt x="5900" y="6079"/>
                    <a:pt x="5980" y="6004"/>
                    <a:pt x="6061" y="5937"/>
                  </a:cubicBezTo>
                  <a:cubicBezTo>
                    <a:pt x="6139" y="5867"/>
                    <a:pt x="6205" y="5793"/>
                    <a:pt x="6272" y="5728"/>
                  </a:cubicBezTo>
                  <a:cubicBezTo>
                    <a:pt x="6308" y="5689"/>
                    <a:pt x="6328" y="5656"/>
                    <a:pt x="6342" y="5635"/>
                  </a:cubicBezTo>
                  <a:cubicBezTo>
                    <a:pt x="6356" y="5614"/>
                    <a:pt x="6361" y="5604"/>
                    <a:pt x="6359" y="5604"/>
                  </a:cubicBezTo>
                  <a:cubicBezTo>
                    <a:pt x="6357" y="5604"/>
                    <a:pt x="6347" y="5614"/>
                    <a:pt x="6329" y="5634"/>
                  </a:cubicBezTo>
                  <a:cubicBezTo>
                    <a:pt x="6321" y="5645"/>
                    <a:pt x="6310" y="5657"/>
                    <a:pt x="6298" y="5672"/>
                  </a:cubicBezTo>
                  <a:cubicBezTo>
                    <a:pt x="6284" y="5686"/>
                    <a:pt x="6268" y="5702"/>
                    <a:pt x="6251" y="5720"/>
                  </a:cubicBezTo>
                  <a:cubicBezTo>
                    <a:pt x="6189" y="5783"/>
                    <a:pt x="6128" y="5850"/>
                    <a:pt x="6064" y="5913"/>
                  </a:cubicBezTo>
                  <a:cubicBezTo>
                    <a:pt x="5996" y="5972"/>
                    <a:pt x="5928" y="6030"/>
                    <a:pt x="5863" y="6086"/>
                  </a:cubicBezTo>
                  <a:cubicBezTo>
                    <a:pt x="5797" y="6142"/>
                    <a:pt x="5725" y="6185"/>
                    <a:pt x="5663" y="6230"/>
                  </a:cubicBezTo>
                  <a:cubicBezTo>
                    <a:pt x="5631" y="6252"/>
                    <a:pt x="5600" y="6273"/>
                    <a:pt x="5571" y="6293"/>
                  </a:cubicBezTo>
                  <a:cubicBezTo>
                    <a:pt x="5540" y="6310"/>
                    <a:pt x="5510" y="6326"/>
                    <a:pt x="5483" y="6341"/>
                  </a:cubicBezTo>
                  <a:cubicBezTo>
                    <a:pt x="5566" y="6295"/>
                    <a:pt x="5730" y="6155"/>
                    <a:pt x="5652" y="6213"/>
                  </a:cubicBezTo>
                  <a:cubicBezTo>
                    <a:pt x="5617" y="6236"/>
                    <a:pt x="5584" y="6261"/>
                    <a:pt x="5550" y="6282"/>
                  </a:cubicBezTo>
                  <a:cubicBezTo>
                    <a:pt x="5515" y="6301"/>
                    <a:pt x="5480" y="6321"/>
                    <a:pt x="5444" y="6340"/>
                  </a:cubicBezTo>
                  <a:cubicBezTo>
                    <a:pt x="5409" y="6359"/>
                    <a:pt x="5374" y="6379"/>
                    <a:pt x="5338" y="6399"/>
                  </a:cubicBezTo>
                  <a:cubicBezTo>
                    <a:pt x="5320" y="6409"/>
                    <a:pt x="5302" y="6419"/>
                    <a:pt x="5283" y="6430"/>
                  </a:cubicBezTo>
                  <a:cubicBezTo>
                    <a:pt x="5264" y="6438"/>
                    <a:pt x="5244" y="6447"/>
                    <a:pt x="5224" y="6456"/>
                  </a:cubicBezTo>
                  <a:cubicBezTo>
                    <a:pt x="5142" y="6490"/>
                    <a:pt x="5058" y="6535"/>
                    <a:pt x="4958" y="6574"/>
                  </a:cubicBezTo>
                  <a:cubicBezTo>
                    <a:pt x="4907" y="6593"/>
                    <a:pt x="4853" y="6612"/>
                    <a:pt x="4796" y="6633"/>
                  </a:cubicBezTo>
                  <a:cubicBezTo>
                    <a:pt x="4767" y="6644"/>
                    <a:pt x="4738" y="6655"/>
                    <a:pt x="4708" y="6667"/>
                  </a:cubicBezTo>
                  <a:cubicBezTo>
                    <a:pt x="4677" y="6678"/>
                    <a:pt x="4644" y="6685"/>
                    <a:pt x="4610" y="6695"/>
                  </a:cubicBezTo>
                  <a:cubicBezTo>
                    <a:pt x="4424" y="6742"/>
                    <a:pt x="4424" y="6742"/>
                    <a:pt x="4424" y="6742"/>
                  </a:cubicBezTo>
                  <a:cubicBezTo>
                    <a:pt x="4362" y="6760"/>
                    <a:pt x="4298" y="6763"/>
                    <a:pt x="4235" y="6774"/>
                  </a:cubicBezTo>
                  <a:cubicBezTo>
                    <a:pt x="4177" y="6779"/>
                    <a:pt x="4121" y="6785"/>
                    <a:pt x="4065" y="6790"/>
                  </a:cubicBezTo>
                  <a:cubicBezTo>
                    <a:pt x="4008" y="6791"/>
                    <a:pt x="3951" y="6789"/>
                    <a:pt x="3894" y="6789"/>
                  </a:cubicBezTo>
                  <a:cubicBezTo>
                    <a:pt x="3836" y="6789"/>
                    <a:pt x="3777" y="6788"/>
                    <a:pt x="3716" y="6788"/>
                  </a:cubicBezTo>
                  <a:cubicBezTo>
                    <a:pt x="3656" y="6782"/>
                    <a:pt x="3593" y="6775"/>
                    <a:pt x="3527" y="6769"/>
                  </a:cubicBezTo>
                  <a:cubicBezTo>
                    <a:pt x="3394" y="6763"/>
                    <a:pt x="3252" y="6728"/>
                    <a:pt x="3088" y="6700"/>
                  </a:cubicBezTo>
                  <a:cubicBezTo>
                    <a:pt x="3007" y="6680"/>
                    <a:pt x="2922" y="6653"/>
                    <a:pt x="2830" y="6629"/>
                  </a:cubicBezTo>
                  <a:cubicBezTo>
                    <a:pt x="2807" y="6622"/>
                    <a:pt x="2784" y="6617"/>
                    <a:pt x="2760" y="6609"/>
                  </a:cubicBezTo>
                  <a:cubicBezTo>
                    <a:pt x="2737" y="6600"/>
                    <a:pt x="2714" y="6591"/>
                    <a:pt x="2690" y="6582"/>
                  </a:cubicBezTo>
                  <a:cubicBezTo>
                    <a:pt x="2642" y="6564"/>
                    <a:pt x="2593" y="6545"/>
                    <a:pt x="2542" y="6526"/>
                  </a:cubicBezTo>
                  <a:cubicBezTo>
                    <a:pt x="2517" y="6516"/>
                    <a:pt x="2490" y="6507"/>
                    <a:pt x="2464" y="6495"/>
                  </a:cubicBezTo>
                  <a:cubicBezTo>
                    <a:pt x="2438" y="6482"/>
                    <a:pt x="2412" y="6469"/>
                    <a:pt x="2386" y="6455"/>
                  </a:cubicBezTo>
                  <a:cubicBezTo>
                    <a:pt x="2335" y="6429"/>
                    <a:pt x="2284" y="6403"/>
                    <a:pt x="2239" y="6380"/>
                  </a:cubicBezTo>
                  <a:cubicBezTo>
                    <a:pt x="2194" y="6358"/>
                    <a:pt x="2159" y="6331"/>
                    <a:pt x="2132" y="6312"/>
                  </a:cubicBezTo>
                  <a:cubicBezTo>
                    <a:pt x="2106" y="6293"/>
                    <a:pt x="2090" y="6280"/>
                    <a:pt x="2090" y="6276"/>
                  </a:cubicBezTo>
                  <a:cubicBezTo>
                    <a:pt x="2193" y="6342"/>
                    <a:pt x="2290" y="6384"/>
                    <a:pt x="2377" y="6426"/>
                  </a:cubicBezTo>
                  <a:cubicBezTo>
                    <a:pt x="2420" y="6446"/>
                    <a:pt x="2460" y="6470"/>
                    <a:pt x="2502" y="6486"/>
                  </a:cubicBezTo>
                  <a:cubicBezTo>
                    <a:pt x="2544" y="6502"/>
                    <a:pt x="2585" y="6517"/>
                    <a:pt x="2626" y="6533"/>
                  </a:cubicBezTo>
                  <a:cubicBezTo>
                    <a:pt x="2666" y="6549"/>
                    <a:pt x="2706" y="6565"/>
                    <a:pt x="2747" y="6581"/>
                  </a:cubicBezTo>
                  <a:cubicBezTo>
                    <a:pt x="2788" y="6598"/>
                    <a:pt x="2832" y="6606"/>
                    <a:pt x="2877" y="6619"/>
                  </a:cubicBezTo>
                  <a:cubicBezTo>
                    <a:pt x="2967" y="6641"/>
                    <a:pt x="3062" y="6676"/>
                    <a:pt x="3177" y="6688"/>
                  </a:cubicBezTo>
                  <a:cubicBezTo>
                    <a:pt x="3179" y="6680"/>
                    <a:pt x="3150" y="6667"/>
                    <a:pt x="3109" y="6654"/>
                  </a:cubicBezTo>
                  <a:cubicBezTo>
                    <a:pt x="3068" y="6641"/>
                    <a:pt x="3017" y="6616"/>
                    <a:pt x="2967" y="6597"/>
                  </a:cubicBezTo>
                  <a:cubicBezTo>
                    <a:pt x="2894" y="6579"/>
                    <a:pt x="2829" y="6566"/>
                    <a:pt x="2772" y="6550"/>
                  </a:cubicBezTo>
                  <a:cubicBezTo>
                    <a:pt x="2716" y="6530"/>
                    <a:pt x="2666" y="6513"/>
                    <a:pt x="2622" y="6498"/>
                  </a:cubicBezTo>
                  <a:cubicBezTo>
                    <a:pt x="2577" y="6482"/>
                    <a:pt x="2538" y="6469"/>
                    <a:pt x="2501" y="6456"/>
                  </a:cubicBezTo>
                  <a:cubicBezTo>
                    <a:pt x="2466" y="6442"/>
                    <a:pt x="2435" y="6425"/>
                    <a:pt x="2404" y="6411"/>
                  </a:cubicBezTo>
                  <a:cubicBezTo>
                    <a:pt x="2344" y="6381"/>
                    <a:pt x="2290" y="6354"/>
                    <a:pt x="2227" y="6324"/>
                  </a:cubicBezTo>
                  <a:cubicBezTo>
                    <a:pt x="2167" y="6288"/>
                    <a:pt x="2102" y="6244"/>
                    <a:pt x="2017" y="6189"/>
                  </a:cubicBezTo>
                  <a:cubicBezTo>
                    <a:pt x="1959" y="6155"/>
                    <a:pt x="1910" y="6110"/>
                    <a:pt x="1858" y="6072"/>
                  </a:cubicBezTo>
                  <a:cubicBezTo>
                    <a:pt x="1808" y="6031"/>
                    <a:pt x="1754" y="5996"/>
                    <a:pt x="1705" y="5952"/>
                  </a:cubicBezTo>
                  <a:cubicBezTo>
                    <a:pt x="1610" y="5863"/>
                    <a:pt x="1503" y="5781"/>
                    <a:pt x="1403" y="5667"/>
                  </a:cubicBezTo>
                  <a:cubicBezTo>
                    <a:pt x="1313" y="5560"/>
                    <a:pt x="1313" y="5560"/>
                    <a:pt x="1313" y="5560"/>
                  </a:cubicBezTo>
                  <a:cubicBezTo>
                    <a:pt x="1285" y="5524"/>
                    <a:pt x="1261" y="5484"/>
                    <a:pt x="1234" y="5446"/>
                  </a:cubicBezTo>
                  <a:cubicBezTo>
                    <a:pt x="1182" y="5369"/>
                    <a:pt x="1127" y="5296"/>
                    <a:pt x="1087" y="5213"/>
                  </a:cubicBezTo>
                  <a:cubicBezTo>
                    <a:pt x="1108" y="5242"/>
                    <a:pt x="1131" y="5288"/>
                    <a:pt x="1166" y="5326"/>
                  </a:cubicBezTo>
                  <a:cubicBezTo>
                    <a:pt x="1198" y="5366"/>
                    <a:pt x="1230" y="5405"/>
                    <a:pt x="1251" y="5432"/>
                  </a:cubicBezTo>
                  <a:cubicBezTo>
                    <a:pt x="1296" y="5485"/>
                    <a:pt x="1302" y="5487"/>
                    <a:pt x="1196" y="5342"/>
                  </a:cubicBezTo>
                  <a:cubicBezTo>
                    <a:pt x="977" y="5015"/>
                    <a:pt x="849" y="4704"/>
                    <a:pt x="762" y="4348"/>
                  </a:cubicBezTo>
                  <a:cubicBezTo>
                    <a:pt x="698" y="4172"/>
                    <a:pt x="680" y="4045"/>
                    <a:pt x="665" y="4033"/>
                  </a:cubicBezTo>
                  <a:cubicBezTo>
                    <a:pt x="659" y="4026"/>
                    <a:pt x="658" y="4048"/>
                    <a:pt x="662" y="4104"/>
                  </a:cubicBezTo>
                  <a:cubicBezTo>
                    <a:pt x="664" y="4132"/>
                    <a:pt x="665" y="4170"/>
                    <a:pt x="673" y="4216"/>
                  </a:cubicBezTo>
                  <a:cubicBezTo>
                    <a:pt x="683" y="4261"/>
                    <a:pt x="695" y="4316"/>
                    <a:pt x="710" y="4381"/>
                  </a:cubicBezTo>
                  <a:cubicBezTo>
                    <a:pt x="659" y="4207"/>
                    <a:pt x="634" y="4027"/>
                    <a:pt x="615" y="3847"/>
                  </a:cubicBezTo>
                  <a:cubicBezTo>
                    <a:pt x="598" y="3559"/>
                    <a:pt x="625" y="3211"/>
                    <a:pt x="712" y="2868"/>
                  </a:cubicBezTo>
                  <a:cubicBezTo>
                    <a:pt x="800" y="2524"/>
                    <a:pt x="951" y="2185"/>
                    <a:pt x="1144" y="1918"/>
                  </a:cubicBezTo>
                  <a:cubicBezTo>
                    <a:pt x="1169" y="1874"/>
                    <a:pt x="1210" y="1829"/>
                    <a:pt x="1242" y="1784"/>
                  </a:cubicBezTo>
                  <a:cubicBezTo>
                    <a:pt x="1275" y="1739"/>
                    <a:pt x="1306" y="1696"/>
                    <a:pt x="1324" y="1668"/>
                  </a:cubicBezTo>
                  <a:cubicBezTo>
                    <a:pt x="1358" y="1616"/>
                    <a:pt x="1318" y="1661"/>
                    <a:pt x="1274" y="1713"/>
                  </a:cubicBezTo>
                  <a:cubicBezTo>
                    <a:pt x="1234" y="1761"/>
                    <a:pt x="1186" y="1816"/>
                    <a:pt x="1138" y="1881"/>
                  </a:cubicBezTo>
                  <a:cubicBezTo>
                    <a:pt x="1094" y="1948"/>
                    <a:pt x="1046" y="2021"/>
                    <a:pt x="997" y="2097"/>
                  </a:cubicBezTo>
                  <a:cubicBezTo>
                    <a:pt x="952" y="2176"/>
                    <a:pt x="912" y="2262"/>
                    <a:pt x="867" y="2346"/>
                  </a:cubicBezTo>
                  <a:cubicBezTo>
                    <a:pt x="825" y="2431"/>
                    <a:pt x="797" y="2523"/>
                    <a:pt x="761" y="2608"/>
                  </a:cubicBezTo>
                  <a:cubicBezTo>
                    <a:pt x="753" y="2629"/>
                    <a:pt x="744" y="2649"/>
                    <a:pt x="737" y="2670"/>
                  </a:cubicBezTo>
                  <a:cubicBezTo>
                    <a:pt x="720" y="2734"/>
                    <a:pt x="720" y="2734"/>
                    <a:pt x="720" y="2734"/>
                  </a:cubicBezTo>
                  <a:cubicBezTo>
                    <a:pt x="685" y="2861"/>
                    <a:pt x="685" y="2861"/>
                    <a:pt x="685" y="2861"/>
                  </a:cubicBezTo>
                  <a:cubicBezTo>
                    <a:pt x="657" y="2946"/>
                    <a:pt x="645" y="3033"/>
                    <a:pt x="631" y="3121"/>
                  </a:cubicBezTo>
                  <a:cubicBezTo>
                    <a:pt x="636" y="3061"/>
                    <a:pt x="639" y="3000"/>
                    <a:pt x="646" y="2940"/>
                  </a:cubicBezTo>
                  <a:cubicBezTo>
                    <a:pt x="730" y="2554"/>
                    <a:pt x="897" y="2167"/>
                    <a:pt x="1130" y="1836"/>
                  </a:cubicBezTo>
                  <a:cubicBezTo>
                    <a:pt x="1362" y="1504"/>
                    <a:pt x="1655" y="1227"/>
                    <a:pt x="1957" y="1038"/>
                  </a:cubicBezTo>
                  <a:cubicBezTo>
                    <a:pt x="2017" y="1000"/>
                    <a:pt x="2083" y="969"/>
                    <a:pt x="2146" y="931"/>
                  </a:cubicBezTo>
                  <a:cubicBezTo>
                    <a:pt x="2178" y="912"/>
                    <a:pt x="2211" y="893"/>
                    <a:pt x="2244" y="873"/>
                  </a:cubicBezTo>
                  <a:cubicBezTo>
                    <a:pt x="2279" y="856"/>
                    <a:pt x="2314" y="837"/>
                    <a:pt x="2349" y="817"/>
                  </a:cubicBezTo>
                  <a:cubicBezTo>
                    <a:pt x="2415" y="781"/>
                    <a:pt x="2489" y="731"/>
                    <a:pt x="2583" y="697"/>
                  </a:cubicBezTo>
                  <a:cubicBezTo>
                    <a:pt x="2677" y="660"/>
                    <a:pt x="2780" y="610"/>
                    <a:pt x="2907" y="581"/>
                  </a:cubicBezTo>
                  <a:cubicBezTo>
                    <a:pt x="2969" y="565"/>
                    <a:pt x="3034" y="544"/>
                    <a:pt x="3105" y="528"/>
                  </a:cubicBezTo>
                  <a:cubicBezTo>
                    <a:pt x="3176" y="517"/>
                    <a:pt x="3252" y="505"/>
                    <a:pt x="3331" y="492"/>
                  </a:cubicBezTo>
                  <a:cubicBezTo>
                    <a:pt x="3410" y="474"/>
                    <a:pt x="3496" y="478"/>
                    <a:pt x="3585" y="471"/>
                  </a:cubicBezTo>
                  <a:cubicBezTo>
                    <a:pt x="3629" y="468"/>
                    <a:pt x="3675" y="466"/>
                    <a:pt x="3722" y="463"/>
                  </a:cubicBezTo>
                  <a:cubicBezTo>
                    <a:pt x="3769" y="466"/>
                    <a:pt x="3817" y="468"/>
                    <a:pt x="3866" y="471"/>
                  </a:cubicBezTo>
                  <a:cubicBezTo>
                    <a:pt x="4198" y="480"/>
                    <a:pt x="4451" y="534"/>
                    <a:pt x="4863" y="684"/>
                  </a:cubicBezTo>
                  <a:cubicBezTo>
                    <a:pt x="4792" y="655"/>
                    <a:pt x="4731" y="629"/>
                    <a:pt x="4673" y="605"/>
                  </a:cubicBezTo>
                  <a:cubicBezTo>
                    <a:pt x="4615" y="585"/>
                    <a:pt x="4560" y="570"/>
                    <a:pt x="4505" y="552"/>
                  </a:cubicBezTo>
                  <a:cubicBezTo>
                    <a:pt x="4449" y="537"/>
                    <a:pt x="4394" y="516"/>
                    <a:pt x="4332" y="504"/>
                  </a:cubicBezTo>
                  <a:cubicBezTo>
                    <a:pt x="4268" y="493"/>
                    <a:pt x="4200" y="482"/>
                    <a:pt x="4120" y="469"/>
                  </a:cubicBezTo>
                  <a:cubicBezTo>
                    <a:pt x="4059" y="456"/>
                    <a:pt x="3999" y="453"/>
                    <a:pt x="3942" y="450"/>
                  </a:cubicBezTo>
                  <a:cubicBezTo>
                    <a:pt x="3886" y="447"/>
                    <a:pt x="3832" y="443"/>
                    <a:pt x="3780" y="440"/>
                  </a:cubicBezTo>
                  <a:cubicBezTo>
                    <a:pt x="3729" y="434"/>
                    <a:pt x="3679" y="437"/>
                    <a:pt x="3631" y="438"/>
                  </a:cubicBezTo>
                  <a:cubicBezTo>
                    <a:pt x="3583" y="439"/>
                    <a:pt x="3536" y="441"/>
                    <a:pt x="3490" y="442"/>
                  </a:cubicBezTo>
                  <a:cubicBezTo>
                    <a:pt x="3397" y="439"/>
                    <a:pt x="3310" y="455"/>
                    <a:pt x="3219" y="465"/>
                  </a:cubicBezTo>
                  <a:cubicBezTo>
                    <a:pt x="3173" y="471"/>
                    <a:pt x="3128" y="476"/>
                    <a:pt x="3080" y="482"/>
                  </a:cubicBezTo>
                  <a:cubicBezTo>
                    <a:pt x="3034" y="493"/>
                    <a:pt x="2987" y="504"/>
                    <a:pt x="2937" y="515"/>
                  </a:cubicBezTo>
                  <a:cubicBezTo>
                    <a:pt x="2873" y="532"/>
                    <a:pt x="2808" y="545"/>
                    <a:pt x="2745" y="566"/>
                  </a:cubicBezTo>
                  <a:cubicBezTo>
                    <a:pt x="2805" y="534"/>
                    <a:pt x="2868" y="510"/>
                    <a:pt x="2931" y="482"/>
                  </a:cubicBezTo>
                  <a:cubicBezTo>
                    <a:pt x="2921" y="484"/>
                    <a:pt x="2921" y="484"/>
                    <a:pt x="2921" y="484"/>
                  </a:cubicBezTo>
                  <a:cubicBezTo>
                    <a:pt x="2924" y="483"/>
                    <a:pt x="2931" y="482"/>
                    <a:pt x="2931" y="482"/>
                  </a:cubicBezTo>
                  <a:cubicBezTo>
                    <a:pt x="3071" y="448"/>
                    <a:pt x="3071" y="448"/>
                    <a:pt x="3071" y="448"/>
                  </a:cubicBezTo>
                  <a:cubicBezTo>
                    <a:pt x="3215" y="428"/>
                    <a:pt x="3215" y="428"/>
                    <a:pt x="3215" y="428"/>
                  </a:cubicBezTo>
                  <a:cubicBezTo>
                    <a:pt x="3358" y="407"/>
                    <a:pt x="3358" y="407"/>
                    <a:pt x="3358" y="407"/>
                  </a:cubicBezTo>
                  <a:cubicBezTo>
                    <a:pt x="3406" y="399"/>
                    <a:pt x="3455" y="402"/>
                    <a:pt x="3503" y="399"/>
                  </a:cubicBezTo>
                  <a:cubicBezTo>
                    <a:pt x="3611" y="398"/>
                    <a:pt x="3717" y="389"/>
                    <a:pt x="3824" y="402"/>
                  </a:cubicBezTo>
                  <a:cubicBezTo>
                    <a:pt x="3932" y="413"/>
                    <a:pt x="4042" y="412"/>
                    <a:pt x="4155" y="437"/>
                  </a:cubicBezTo>
                  <a:cubicBezTo>
                    <a:pt x="4212" y="446"/>
                    <a:pt x="4271" y="456"/>
                    <a:pt x="4331" y="466"/>
                  </a:cubicBezTo>
                  <a:cubicBezTo>
                    <a:pt x="4392" y="474"/>
                    <a:pt x="4452" y="496"/>
                    <a:pt x="4517" y="510"/>
                  </a:cubicBezTo>
                  <a:cubicBezTo>
                    <a:pt x="4580" y="528"/>
                    <a:pt x="4649" y="539"/>
                    <a:pt x="4716" y="564"/>
                  </a:cubicBezTo>
                  <a:cubicBezTo>
                    <a:pt x="4784" y="587"/>
                    <a:pt x="4855" y="612"/>
                    <a:pt x="4929" y="637"/>
                  </a:cubicBezTo>
                  <a:cubicBezTo>
                    <a:pt x="4962" y="633"/>
                    <a:pt x="5077" y="687"/>
                    <a:pt x="5229" y="756"/>
                  </a:cubicBezTo>
                  <a:cubicBezTo>
                    <a:pt x="5377" y="834"/>
                    <a:pt x="5554" y="940"/>
                    <a:pt x="5700" y="1056"/>
                  </a:cubicBezTo>
                  <a:cubicBezTo>
                    <a:pt x="5731" y="1071"/>
                    <a:pt x="5637" y="998"/>
                    <a:pt x="5566" y="941"/>
                  </a:cubicBezTo>
                  <a:cubicBezTo>
                    <a:pt x="5532" y="911"/>
                    <a:pt x="5498" y="893"/>
                    <a:pt x="5493" y="887"/>
                  </a:cubicBezTo>
                  <a:cubicBezTo>
                    <a:pt x="5487" y="883"/>
                    <a:pt x="5511" y="888"/>
                    <a:pt x="5573" y="931"/>
                  </a:cubicBezTo>
                  <a:cubicBezTo>
                    <a:pt x="5618" y="963"/>
                    <a:pt x="5664" y="996"/>
                    <a:pt x="5711" y="1030"/>
                  </a:cubicBezTo>
                  <a:cubicBezTo>
                    <a:pt x="5758" y="1063"/>
                    <a:pt x="5806" y="1097"/>
                    <a:pt x="5846" y="1137"/>
                  </a:cubicBezTo>
                  <a:cubicBezTo>
                    <a:pt x="5887" y="1176"/>
                    <a:pt x="5927" y="1213"/>
                    <a:pt x="5963" y="1247"/>
                  </a:cubicBezTo>
                  <a:cubicBezTo>
                    <a:pt x="6000" y="1282"/>
                    <a:pt x="6033" y="1314"/>
                    <a:pt x="6058" y="1347"/>
                  </a:cubicBezTo>
                  <a:cubicBezTo>
                    <a:pt x="6068" y="1360"/>
                    <a:pt x="6076" y="1369"/>
                    <a:pt x="6088" y="1384"/>
                  </a:cubicBezTo>
                  <a:cubicBezTo>
                    <a:pt x="6123" y="1426"/>
                    <a:pt x="6163" y="1473"/>
                    <a:pt x="6207" y="1523"/>
                  </a:cubicBezTo>
                  <a:cubicBezTo>
                    <a:pt x="6250" y="1573"/>
                    <a:pt x="6288" y="1632"/>
                    <a:pt x="6333" y="1691"/>
                  </a:cubicBezTo>
                  <a:cubicBezTo>
                    <a:pt x="6356" y="1721"/>
                    <a:pt x="6378" y="1752"/>
                    <a:pt x="6402" y="1783"/>
                  </a:cubicBezTo>
                  <a:cubicBezTo>
                    <a:pt x="6423" y="1815"/>
                    <a:pt x="6443" y="1850"/>
                    <a:pt x="6464" y="1884"/>
                  </a:cubicBezTo>
                  <a:cubicBezTo>
                    <a:pt x="6485" y="1918"/>
                    <a:pt x="6506" y="1953"/>
                    <a:pt x="6527" y="1988"/>
                  </a:cubicBezTo>
                  <a:cubicBezTo>
                    <a:pt x="6549" y="2024"/>
                    <a:pt x="6572" y="2059"/>
                    <a:pt x="6589" y="2098"/>
                  </a:cubicBezTo>
                  <a:cubicBezTo>
                    <a:pt x="6576" y="2059"/>
                    <a:pt x="6558" y="2025"/>
                    <a:pt x="6542" y="1993"/>
                  </a:cubicBezTo>
                  <a:cubicBezTo>
                    <a:pt x="6526" y="1961"/>
                    <a:pt x="6510" y="1930"/>
                    <a:pt x="6495" y="1899"/>
                  </a:cubicBezTo>
                  <a:cubicBezTo>
                    <a:pt x="6464" y="1838"/>
                    <a:pt x="6438" y="1776"/>
                    <a:pt x="6395" y="1715"/>
                  </a:cubicBezTo>
                  <a:cubicBezTo>
                    <a:pt x="6375" y="1684"/>
                    <a:pt x="6354" y="1650"/>
                    <a:pt x="6318" y="1600"/>
                  </a:cubicBezTo>
                  <a:cubicBezTo>
                    <a:pt x="6300" y="1575"/>
                    <a:pt x="6280" y="1545"/>
                    <a:pt x="6252" y="1510"/>
                  </a:cubicBezTo>
                  <a:cubicBezTo>
                    <a:pt x="6221" y="1478"/>
                    <a:pt x="6185" y="1440"/>
                    <a:pt x="6142" y="1395"/>
                  </a:cubicBezTo>
                  <a:cubicBezTo>
                    <a:pt x="6096" y="1349"/>
                    <a:pt x="6061" y="1308"/>
                    <a:pt x="6027" y="1277"/>
                  </a:cubicBezTo>
                  <a:cubicBezTo>
                    <a:pt x="5993" y="1247"/>
                    <a:pt x="5967" y="1223"/>
                    <a:pt x="5946" y="1203"/>
                  </a:cubicBezTo>
                  <a:cubicBezTo>
                    <a:pt x="5904" y="1163"/>
                    <a:pt x="5884" y="1141"/>
                    <a:pt x="5875" y="1128"/>
                  </a:cubicBezTo>
                  <a:cubicBezTo>
                    <a:pt x="5863" y="1111"/>
                    <a:pt x="5886" y="1126"/>
                    <a:pt x="5938" y="1170"/>
                  </a:cubicBezTo>
                  <a:cubicBezTo>
                    <a:pt x="5964" y="1193"/>
                    <a:pt x="5998" y="1222"/>
                    <a:pt x="6038" y="1257"/>
                  </a:cubicBezTo>
                  <a:cubicBezTo>
                    <a:pt x="6078" y="1292"/>
                    <a:pt x="6118" y="1341"/>
                    <a:pt x="6167" y="1393"/>
                  </a:cubicBezTo>
                  <a:cubicBezTo>
                    <a:pt x="6207" y="1440"/>
                    <a:pt x="6252" y="1482"/>
                    <a:pt x="6288" y="1531"/>
                  </a:cubicBezTo>
                  <a:cubicBezTo>
                    <a:pt x="6324" y="1580"/>
                    <a:pt x="6360" y="1629"/>
                    <a:pt x="6395" y="1677"/>
                  </a:cubicBezTo>
                  <a:cubicBezTo>
                    <a:pt x="6449" y="1749"/>
                    <a:pt x="6449" y="1749"/>
                    <a:pt x="6449" y="1749"/>
                  </a:cubicBezTo>
                  <a:cubicBezTo>
                    <a:pt x="6466" y="1774"/>
                    <a:pt x="6480" y="1801"/>
                    <a:pt x="6496" y="1826"/>
                  </a:cubicBezTo>
                  <a:cubicBezTo>
                    <a:pt x="6527" y="1878"/>
                    <a:pt x="6559" y="1930"/>
                    <a:pt x="6590" y="1983"/>
                  </a:cubicBezTo>
                  <a:cubicBezTo>
                    <a:pt x="6600" y="1999"/>
                    <a:pt x="6611" y="2016"/>
                    <a:pt x="6620" y="2033"/>
                  </a:cubicBezTo>
                  <a:cubicBezTo>
                    <a:pt x="6629" y="2051"/>
                    <a:pt x="6638" y="2070"/>
                    <a:pt x="6647" y="2088"/>
                  </a:cubicBezTo>
                  <a:cubicBezTo>
                    <a:pt x="6665" y="2125"/>
                    <a:pt x="6683" y="2162"/>
                    <a:pt x="6700" y="2197"/>
                  </a:cubicBezTo>
                  <a:cubicBezTo>
                    <a:pt x="6735" y="2267"/>
                    <a:pt x="6767" y="2328"/>
                    <a:pt x="6779" y="2361"/>
                  </a:cubicBezTo>
                  <a:cubicBezTo>
                    <a:pt x="6800" y="2405"/>
                    <a:pt x="6793" y="2377"/>
                    <a:pt x="6774" y="2320"/>
                  </a:cubicBezTo>
                  <a:cubicBezTo>
                    <a:pt x="6753" y="2265"/>
                    <a:pt x="6714" y="2184"/>
                    <a:pt x="6685" y="2118"/>
                  </a:cubicBezTo>
                  <a:cubicBezTo>
                    <a:pt x="6618" y="1956"/>
                    <a:pt x="6663" y="2026"/>
                    <a:pt x="6771" y="2226"/>
                  </a:cubicBezTo>
                  <a:cubicBezTo>
                    <a:pt x="6808" y="2289"/>
                    <a:pt x="6832" y="2355"/>
                    <a:pt x="6843" y="2373"/>
                  </a:cubicBezTo>
                  <a:cubicBezTo>
                    <a:pt x="6852" y="2392"/>
                    <a:pt x="6851" y="2363"/>
                    <a:pt x="6803" y="2248"/>
                  </a:cubicBezTo>
                  <a:cubicBezTo>
                    <a:pt x="6733" y="2095"/>
                    <a:pt x="6693" y="1990"/>
                    <a:pt x="6677" y="1958"/>
                  </a:cubicBezTo>
                  <a:cubicBezTo>
                    <a:pt x="6661" y="1925"/>
                    <a:pt x="6693" y="1951"/>
                    <a:pt x="6754" y="2066"/>
                  </a:cubicBezTo>
                  <a:cubicBezTo>
                    <a:pt x="6814" y="2175"/>
                    <a:pt x="6820" y="2177"/>
                    <a:pt x="6800" y="2127"/>
                  </a:cubicBezTo>
                  <a:cubicBezTo>
                    <a:pt x="6778" y="2078"/>
                    <a:pt x="6739" y="1974"/>
                    <a:pt x="6683" y="1885"/>
                  </a:cubicBezTo>
                  <a:cubicBezTo>
                    <a:pt x="6614" y="1760"/>
                    <a:pt x="6614" y="1760"/>
                    <a:pt x="6614" y="1760"/>
                  </a:cubicBezTo>
                  <a:cubicBezTo>
                    <a:pt x="6591" y="1718"/>
                    <a:pt x="6568" y="1676"/>
                    <a:pt x="6540" y="1637"/>
                  </a:cubicBezTo>
                  <a:cubicBezTo>
                    <a:pt x="6485" y="1559"/>
                    <a:pt x="6432" y="1479"/>
                    <a:pt x="6375" y="1401"/>
                  </a:cubicBezTo>
                  <a:cubicBezTo>
                    <a:pt x="6441" y="1483"/>
                    <a:pt x="6501" y="1565"/>
                    <a:pt x="6558" y="1639"/>
                  </a:cubicBezTo>
                  <a:cubicBezTo>
                    <a:pt x="6614" y="1713"/>
                    <a:pt x="6654" y="1787"/>
                    <a:pt x="6695" y="1847"/>
                  </a:cubicBezTo>
                  <a:cubicBezTo>
                    <a:pt x="6777" y="1966"/>
                    <a:pt x="6816" y="2052"/>
                    <a:pt x="6830" y="2057"/>
                  </a:cubicBezTo>
                  <a:cubicBezTo>
                    <a:pt x="6862" y="2119"/>
                    <a:pt x="6905" y="2192"/>
                    <a:pt x="6941" y="2278"/>
                  </a:cubicBezTo>
                  <a:cubicBezTo>
                    <a:pt x="6975" y="2365"/>
                    <a:pt x="7011" y="2460"/>
                    <a:pt x="7049" y="2557"/>
                  </a:cubicBezTo>
                  <a:cubicBezTo>
                    <a:pt x="7077" y="2656"/>
                    <a:pt x="7105" y="2758"/>
                    <a:pt x="7132" y="2854"/>
                  </a:cubicBezTo>
                  <a:cubicBezTo>
                    <a:pt x="7156" y="2951"/>
                    <a:pt x="7169" y="3045"/>
                    <a:pt x="7187" y="3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36E74A0A-D7D2-4544-8D3C-127B0A6C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3735" y="-8573417"/>
              <a:ext cx="1076325" cy="95250"/>
            </a:xfrm>
            <a:custGeom>
              <a:avLst/>
              <a:gdLst>
                <a:gd name="T0" fmla="*/ 163 w 1447"/>
                <a:gd name="T1" fmla="*/ 46 h 128"/>
                <a:gd name="T2" fmla="*/ 409 w 1447"/>
                <a:gd name="T3" fmla="*/ 37 h 128"/>
                <a:gd name="T4" fmla="*/ 528 w 1447"/>
                <a:gd name="T5" fmla="*/ 31 h 128"/>
                <a:gd name="T6" fmla="*/ 613 w 1447"/>
                <a:gd name="T7" fmla="*/ 31 h 128"/>
                <a:gd name="T8" fmla="*/ 776 w 1447"/>
                <a:gd name="T9" fmla="*/ 32 h 128"/>
                <a:gd name="T10" fmla="*/ 995 w 1447"/>
                <a:gd name="T11" fmla="*/ 49 h 128"/>
                <a:gd name="T12" fmla="*/ 1233 w 1447"/>
                <a:gd name="T13" fmla="*/ 82 h 128"/>
                <a:gd name="T14" fmla="*/ 1447 w 1447"/>
                <a:gd name="T15" fmla="*/ 128 h 128"/>
                <a:gd name="T16" fmla="*/ 1168 w 1447"/>
                <a:gd name="T17" fmla="*/ 62 h 128"/>
                <a:gd name="T18" fmla="*/ 952 w 1447"/>
                <a:gd name="T19" fmla="*/ 26 h 128"/>
                <a:gd name="T20" fmla="*/ 652 w 1447"/>
                <a:gd name="T21" fmla="*/ 4 h 128"/>
                <a:gd name="T22" fmla="*/ 538 w 1447"/>
                <a:gd name="T23" fmla="*/ 0 h 128"/>
                <a:gd name="T24" fmla="*/ 428 w 1447"/>
                <a:gd name="T25" fmla="*/ 8 h 128"/>
                <a:gd name="T26" fmla="*/ 155 w 1447"/>
                <a:gd name="T27" fmla="*/ 34 h 128"/>
                <a:gd name="T28" fmla="*/ 163 w 1447"/>
                <a:gd name="T2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7" h="128">
                  <a:moveTo>
                    <a:pt x="163" y="46"/>
                  </a:moveTo>
                  <a:cubicBezTo>
                    <a:pt x="231" y="44"/>
                    <a:pt x="324" y="40"/>
                    <a:pt x="409" y="37"/>
                  </a:cubicBezTo>
                  <a:cubicBezTo>
                    <a:pt x="452" y="35"/>
                    <a:pt x="493" y="33"/>
                    <a:pt x="528" y="31"/>
                  </a:cubicBezTo>
                  <a:cubicBezTo>
                    <a:pt x="563" y="30"/>
                    <a:pt x="593" y="32"/>
                    <a:pt x="613" y="31"/>
                  </a:cubicBezTo>
                  <a:cubicBezTo>
                    <a:pt x="653" y="30"/>
                    <a:pt x="709" y="31"/>
                    <a:pt x="776" y="32"/>
                  </a:cubicBezTo>
                  <a:cubicBezTo>
                    <a:pt x="842" y="34"/>
                    <a:pt x="918" y="35"/>
                    <a:pt x="995" y="49"/>
                  </a:cubicBezTo>
                  <a:cubicBezTo>
                    <a:pt x="1074" y="60"/>
                    <a:pt x="1155" y="71"/>
                    <a:pt x="1233" y="82"/>
                  </a:cubicBezTo>
                  <a:cubicBezTo>
                    <a:pt x="1310" y="94"/>
                    <a:pt x="1383" y="115"/>
                    <a:pt x="1447" y="128"/>
                  </a:cubicBezTo>
                  <a:cubicBezTo>
                    <a:pt x="1342" y="99"/>
                    <a:pt x="1251" y="73"/>
                    <a:pt x="1168" y="62"/>
                  </a:cubicBezTo>
                  <a:cubicBezTo>
                    <a:pt x="1086" y="48"/>
                    <a:pt x="1014" y="36"/>
                    <a:pt x="952" y="26"/>
                  </a:cubicBezTo>
                  <a:cubicBezTo>
                    <a:pt x="825" y="9"/>
                    <a:pt x="732" y="9"/>
                    <a:pt x="652" y="4"/>
                  </a:cubicBezTo>
                  <a:cubicBezTo>
                    <a:pt x="611" y="2"/>
                    <a:pt x="574" y="1"/>
                    <a:pt x="538" y="0"/>
                  </a:cubicBezTo>
                  <a:cubicBezTo>
                    <a:pt x="502" y="2"/>
                    <a:pt x="466" y="5"/>
                    <a:pt x="428" y="8"/>
                  </a:cubicBezTo>
                  <a:cubicBezTo>
                    <a:pt x="352" y="14"/>
                    <a:pt x="268" y="20"/>
                    <a:pt x="155" y="34"/>
                  </a:cubicBezTo>
                  <a:cubicBezTo>
                    <a:pt x="0" y="63"/>
                    <a:pt x="27" y="62"/>
                    <a:pt x="16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2DF28118-3478-44B6-8053-E756B69E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1872" y="-6525542"/>
              <a:ext cx="80962" cy="622300"/>
            </a:xfrm>
            <a:custGeom>
              <a:avLst/>
              <a:gdLst>
                <a:gd name="T0" fmla="*/ 96 w 107"/>
                <a:gd name="T1" fmla="*/ 452 h 834"/>
                <a:gd name="T2" fmla="*/ 62 w 107"/>
                <a:gd name="T3" fmla="*/ 230 h 834"/>
                <a:gd name="T4" fmla="*/ 44 w 107"/>
                <a:gd name="T5" fmla="*/ 129 h 834"/>
                <a:gd name="T6" fmla="*/ 24 w 107"/>
                <a:gd name="T7" fmla="*/ 58 h 834"/>
                <a:gd name="T8" fmla="*/ 3 w 107"/>
                <a:gd name="T9" fmla="*/ 1 h 834"/>
                <a:gd name="T10" fmla="*/ 9 w 107"/>
                <a:gd name="T11" fmla="*/ 52 h 834"/>
                <a:gd name="T12" fmla="*/ 33 w 107"/>
                <a:gd name="T13" fmla="*/ 190 h 834"/>
                <a:gd name="T14" fmla="*/ 58 w 107"/>
                <a:gd name="T15" fmla="*/ 381 h 834"/>
                <a:gd name="T16" fmla="*/ 73 w 107"/>
                <a:gd name="T17" fmla="*/ 484 h 834"/>
                <a:gd name="T18" fmla="*/ 78 w 107"/>
                <a:gd name="T19" fmla="*/ 589 h 834"/>
                <a:gd name="T20" fmla="*/ 100 w 107"/>
                <a:gd name="T21" fmla="*/ 824 h 834"/>
                <a:gd name="T22" fmla="*/ 104 w 107"/>
                <a:gd name="T23" fmla="*/ 648 h 834"/>
                <a:gd name="T24" fmla="*/ 96 w 107"/>
                <a:gd name="T25" fmla="*/ 4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34">
                  <a:moveTo>
                    <a:pt x="96" y="452"/>
                  </a:moveTo>
                  <a:cubicBezTo>
                    <a:pt x="85" y="381"/>
                    <a:pt x="74" y="306"/>
                    <a:pt x="62" y="230"/>
                  </a:cubicBezTo>
                  <a:cubicBezTo>
                    <a:pt x="56" y="191"/>
                    <a:pt x="52" y="157"/>
                    <a:pt x="44" y="129"/>
                  </a:cubicBezTo>
                  <a:cubicBezTo>
                    <a:pt x="36" y="100"/>
                    <a:pt x="30" y="77"/>
                    <a:pt x="24" y="58"/>
                  </a:cubicBezTo>
                  <a:cubicBezTo>
                    <a:pt x="13" y="21"/>
                    <a:pt x="6" y="2"/>
                    <a:pt x="3" y="1"/>
                  </a:cubicBezTo>
                  <a:cubicBezTo>
                    <a:pt x="0" y="0"/>
                    <a:pt x="2" y="19"/>
                    <a:pt x="9" y="52"/>
                  </a:cubicBezTo>
                  <a:cubicBezTo>
                    <a:pt x="14" y="86"/>
                    <a:pt x="29" y="133"/>
                    <a:pt x="33" y="190"/>
                  </a:cubicBezTo>
                  <a:cubicBezTo>
                    <a:pt x="41" y="247"/>
                    <a:pt x="49" y="313"/>
                    <a:pt x="58" y="381"/>
                  </a:cubicBezTo>
                  <a:cubicBezTo>
                    <a:pt x="63" y="415"/>
                    <a:pt x="68" y="450"/>
                    <a:pt x="73" y="484"/>
                  </a:cubicBezTo>
                  <a:cubicBezTo>
                    <a:pt x="75" y="519"/>
                    <a:pt x="77" y="554"/>
                    <a:pt x="78" y="589"/>
                  </a:cubicBezTo>
                  <a:cubicBezTo>
                    <a:pt x="87" y="736"/>
                    <a:pt x="95" y="815"/>
                    <a:pt x="100" y="824"/>
                  </a:cubicBezTo>
                  <a:cubicBezTo>
                    <a:pt x="105" y="834"/>
                    <a:pt x="107" y="761"/>
                    <a:pt x="104" y="648"/>
                  </a:cubicBezTo>
                  <a:cubicBezTo>
                    <a:pt x="102" y="591"/>
                    <a:pt x="104" y="523"/>
                    <a:pt x="96" y="4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D53605BE-0CC5-4E7F-9992-28AEDF0C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8860" y="-6831929"/>
              <a:ext cx="131762" cy="438150"/>
            </a:xfrm>
            <a:custGeom>
              <a:avLst/>
              <a:gdLst>
                <a:gd name="T0" fmla="*/ 146 w 177"/>
                <a:gd name="T1" fmla="*/ 399 h 589"/>
                <a:gd name="T2" fmla="*/ 37 w 177"/>
                <a:gd name="T3" fmla="*/ 125 h 589"/>
                <a:gd name="T4" fmla="*/ 61 w 177"/>
                <a:gd name="T5" fmla="*/ 199 h 589"/>
                <a:gd name="T6" fmla="*/ 82 w 177"/>
                <a:gd name="T7" fmla="*/ 281 h 589"/>
                <a:gd name="T8" fmla="*/ 164 w 177"/>
                <a:gd name="T9" fmla="*/ 562 h 589"/>
                <a:gd name="T10" fmla="*/ 146 w 177"/>
                <a:gd name="T11" fmla="*/ 39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9">
                  <a:moveTo>
                    <a:pt x="146" y="399"/>
                  </a:moveTo>
                  <a:cubicBezTo>
                    <a:pt x="80" y="158"/>
                    <a:pt x="0" y="0"/>
                    <a:pt x="37" y="125"/>
                  </a:cubicBezTo>
                  <a:cubicBezTo>
                    <a:pt x="39" y="134"/>
                    <a:pt x="52" y="165"/>
                    <a:pt x="61" y="199"/>
                  </a:cubicBezTo>
                  <a:cubicBezTo>
                    <a:pt x="70" y="233"/>
                    <a:pt x="79" y="268"/>
                    <a:pt x="82" y="281"/>
                  </a:cubicBezTo>
                  <a:cubicBezTo>
                    <a:pt x="125" y="436"/>
                    <a:pt x="159" y="535"/>
                    <a:pt x="164" y="562"/>
                  </a:cubicBezTo>
                  <a:cubicBezTo>
                    <a:pt x="173" y="589"/>
                    <a:pt x="177" y="539"/>
                    <a:pt x="146" y="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948B8DF9-37D1-446E-BEA4-140A181F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9547" y="-7992392"/>
              <a:ext cx="401637" cy="384175"/>
            </a:xfrm>
            <a:custGeom>
              <a:avLst/>
              <a:gdLst>
                <a:gd name="T0" fmla="*/ 62 w 539"/>
                <a:gd name="T1" fmla="*/ 50 h 516"/>
                <a:gd name="T2" fmla="*/ 184 w 539"/>
                <a:gd name="T3" fmla="*/ 162 h 516"/>
                <a:gd name="T4" fmla="*/ 268 w 539"/>
                <a:gd name="T5" fmla="*/ 240 h 516"/>
                <a:gd name="T6" fmla="*/ 354 w 539"/>
                <a:gd name="T7" fmla="*/ 326 h 516"/>
                <a:gd name="T8" fmla="*/ 491 w 539"/>
                <a:gd name="T9" fmla="*/ 471 h 516"/>
                <a:gd name="T10" fmla="*/ 474 w 539"/>
                <a:gd name="T11" fmla="*/ 439 h 516"/>
                <a:gd name="T12" fmla="*/ 388 w 539"/>
                <a:gd name="T13" fmla="*/ 343 h 516"/>
                <a:gd name="T14" fmla="*/ 287 w 539"/>
                <a:gd name="T15" fmla="*/ 239 h 516"/>
                <a:gd name="T16" fmla="*/ 147 w 539"/>
                <a:gd name="T17" fmla="*/ 112 h 516"/>
                <a:gd name="T18" fmla="*/ 18 w 539"/>
                <a:gd name="T19" fmla="*/ 9 h 516"/>
                <a:gd name="T20" fmla="*/ 62 w 539"/>
                <a:gd name="T21" fmla="*/ 5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16">
                  <a:moveTo>
                    <a:pt x="62" y="50"/>
                  </a:moveTo>
                  <a:cubicBezTo>
                    <a:pt x="98" y="83"/>
                    <a:pt x="147" y="128"/>
                    <a:pt x="184" y="162"/>
                  </a:cubicBezTo>
                  <a:cubicBezTo>
                    <a:pt x="210" y="186"/>
                    <a:pt x="238" y="213"/>
                    <a:pt x="268" y="240"/>
                  </a:cubicBezTo>
                  <a:cubicBezTo>
                    <a:pt x="298" y="267"/>
                    <a:pt x="328" y="296"/>
                    <a:pt x="354" y="326"/>
                  </a:cubicBezTo>
                  <a:cubicBezTo>
                    <a:pt x="408" y="385"/>
                    <a:pt x="458" y="439"/>
                    <a:pt x="491" y="471"/>
                  </a:cubicBezTo>
                  <a:cubicBezTo>
                    <a:pt x="539" y="516"/>
                    <a:pt x="520" y="492"/>
                    <a:pt x="474" y="439"/>
                  </a:cubicBezTo>
                  <a:cubicBezTo>
                    <a:pt x="450" y="412"/>
                    <a:pt x="420" y="379"/>
                    <a:pt x="388" y="343"/>
                  </a:cubicBezTo>
                  <a:cubicBezTo>
                    <a:pt x="356" y="307"/>
                    <a:pt x="323" y="269"/>
                    <a:pt x="287" y="239"/>
                  </a:cubicBezTo>
                  <a:cubicBezTo>
                    <a:pt x="240" y="196"/>
                    <a:pt x="192" y="152"/>
                    <a:pt x="147" y="112"/>
                  </a:cubicBezTo>
                  <a:cubicBezTo>
                    <a:pt x="102" y="71"/>
                    <a:pt x="58" y="34"/>
                    <a:pt x="18" y="9"/>
                  </a:cubicBezTo>
                  <a:cubicBezTo>
                    <a:pt x="0" y="0"/>
                    <a:pt x="24" y="20"/>
                    <a:pt x="6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DB5D8D86-9979-4F4D-9E25-659966BB6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4960" y="-4771354"/>
              <a:ext cx="568325" cy="741363"/>
            </a:xfrm>
            <a:custGeom>
              <a:avLst/>
              <a:gdLst>
                <a:gd name="T0" fmla="*/ 750 w 764"/>
                <a:gd name="T1" fmla="*/ 26 h 995"/>
                <a:gd name="T2" fmla="*/ 642 w 764"/>
                <a:gd name="T3" fmla="*/ 221 h 995"/>
                <a:gd name="T4" fmla="*/ 259 w 764"/>
                <a:gd name="T5" fmla="*/ 719 h 995"/>
                <a:gd name="T6" fmla="*/ 68 w 764"/>
                <a:gd name="T7" fmla="*/ 927 h 995"/>
                <a:gd name="T8" fmla="*/ 99 w 764"/>
                <a:gd name="T9" fmla="*/ 909 h 995"/>
                <a:gd name="T10" fmla="*/ 252 w 764"/>
                <a:gd name="T11" fmla="*/ 754 h 995"/>
                <a:gd name="T12" fmla="*/ 334 w 764"/>
                <a:gd name="T13" fmla="*/ 668 h 995"/>
                <a:gd name="T14" fmla="*/ 412 w 764"/>
                <a:gd name="T15" fmla="*/ 571 h 995"/>
                <a:gd name="T16" fmla="*/ 743 w 764"/>
                <a:gd name="T17" fmla="*/ 71 h 995"/>
                <a:gd name="T18" fmla="*/ 743 w 764"/>
                <a:gd name="T19" fmla="*/ 57 h 995"/>
                <a:gd name="T20" fmla="*/ 750 w 764"/>
                <a:gd name="T21" fmla="*/ 2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4" h="995">
                  <a:moveTo>
                    <a:pt x="750" y="26"/>
                  </a:moveTo>
                  <a:cubicBezTo>
                    <a:pt x="735" y="50"/>
                    <a:pt x="709" y="117"/>
                    <a:pt x="642" y="221"/>
                  </a:cubicBezTo>
                  <a:cubicBezTo>
                    <a:pt x="531" y="399"/>
                    <a:pt x="400" y="564"/>
                    <a:pt x="259" y="719"/>
                  </a:cubicBezTo>
                  <a:cubicBezTo>
                    <a:pt x="205" y="778"/>
                    <a:pt x="121" y="874"/>
                    <a:pt x="68" y="927"/>
                  </a:cubicBezTo>
                  <a:cubicBezTo>
                    <a:pt x="13" y="977"/>
                    <a:pt x="0" y="995"/>
                    <a:pt x="99" y="909"/>
                  </a:cubicBezTo>
                  <a:cubicBezTo>
                    <a:pt x="148" y="859"/>
                    <a:pt x="199" y="808"/>
                    <a:pt x="252" y="754"/>
                  </a:cubicBezTo>
                  <a:cubicBezTo>
                    <a:pt x="279" y="726"/>
                    <a:pt x="308" y="699"/>
                    <a:pt x="334" y="668"/>
                  </a:cubicBezTo>
                  <a:cubicBezTo>
                    <a:pt x="359" y="637"/>
                    <a:pt x="385" y="604"/>
                    <a:pt x="412" y="571"/>
                  </a:cubicBezTo>
                  <a:cubicBezTo>
                    <a:pt x="523" y="439"/>
                    <a:pt x="631" y="275"/>
                    <a:pt x="743" y="71"/>
                  </a:cubicBezTo>
                  <a:cubicBezTo>
                    <a:pt x="742" y="68"/>
                    <a:pt x="742" y="63"/>
                    <a:pt x="743" y="57"/>
                  </a:cubicBezTo>
                  <a:cubicBezTo>
                    <a:pt x="760" y="14"/>
                    <a:pt x="764" y="0"/>
                    <a:pt x="75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2B24C2E5-04D2-48DE-8DDA-A1F4B70A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372" y="-4225254"/>
              <a:ext cx="266700" cy="250825"/>
            </a:xfrm>
            <a:custGeom>
              <a:avLst/>
              <a:gdLst>
                <a:gd name="T0" fmla="*/ 153 w 358"/>
                <a:gd name="T1" fmla="*/ 198 h 337"/>
                <a:gd name="T2" fmla="*/ 0 w 358"/>
                <a:gd name="T3" fmla="*/ 337 h 337"/>
                <a:gd name="T4" fmla="*/ 358 w 358"/>
                <a:gd name="T5" fmla="*/ 1 h 337"/>
                <a:gd name="T6" fmla="*/ 260 w 358"/>
                <a:gd name="T7" fmla="*/ 89 h 337"/>
                <a:gd name="T8" fmla="*/ 153 w 358"/>
                <a:gd name="T9" fmla="*/ 1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37">
                  <a:moveTo>
                    <a:pt x="153" y="198"/>
                  </a:moveTo>
                  <a:cubicBezTo>
                    <a:pt x="113" y="242"/>
                    <a:pt x="57" y="284"/>
                    <a:pt x="0" y="337"/>
                  </a:cubicBezTo>
                  <a:cubicBezTo>
                    <a:pt x="14" y="337"/>
                    <a:pt x="118" y="269"/>
                    <a:pt x="358" y="1"/>
                  </a:cubicBezTo>
                  <a:cubicBezTo>
                    <a:pt x="352" y="0"/>
                    <a:pt x="318" y="30"/>
                    <a:pt x="260" y="89"/>
                  </a:cubicBezTo>
                  <a:cubicBezTo>
                    <a:pt x="231" y="119"/>
                    <a:pt x="195" y="155"/>
                    <a:pt x="153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11F8633A-D36A-4DD2-910C-E9F3FA72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772" y="-5928641"/>
              <a:ext cx="28575" cy="319088"/>
            </a:xfrm>
            <a:custGeom>
              <a:avLst/>
              <a:gdLst>
                <a:gd name="T0" fmla="*/ 21 w 37"/>
                <a:gd name="T1" fmla="*/ 51 h 429"/>
                <a:gd name="T2" fmla="*/ 7 w 37"/>
                <a:gd name="T3" fmla="*/ 359 h 429"/>
                <a:gd name="T4" fmla="*/ 4 w 37"/>
                <a:gd name="T5" fmla="*/ 420 h 429"/>
                <a:gd name="T6" fmla="*/ 33 w 37"/>
                <a:gd name="T7" fmla="*/ 192 h 429"/>
                <a:gd name="T8" fmla="*/ 37 w 37"/>
                <a:gd name="T9" fmla="*/ 103 h 429"/>
                <a:gd name="T10" fmla="*/ 21 w 37"/>
                <a:gd name="T11" fmla="*/ 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29">
                  <a:moveTo>
                    <a:pt x="21" y="51"/>
                  </a:moveTo>
                  <a:cubicBezTo>
                    <a:pt x="14" y="206"/>
                    <a:pt x="10" y="303"/>
                    <a:pt x="7" y="359"/>
                  </a:cubicBezTo>
                  <a:cubicBezTo>
                    <a:pt x="4" y="415"/>
                    <a:pt x="0" y="429"/>
                    <a:pt x="4" y="420"/>
                  </a:cubicBezTo>
                  <a:cubicBezTo>
                    <a:pt x="15" y="401"/>
                    <a:pt x="24" y="281"/>
                    <a:pt x="33" y="19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28"/>
                    <a:pt x="30" y="0"/>
                    <a:pt x="2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D49DBADA-34FA-4F99-8B23-6044400E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4122" y="-4093491"/>
              <a:ext cx="1411287" cy="539750"/>
            </a:xfrm>
            <a:custGeom>
              <a:avLst/>
              <a:gdLst>
                <a:gd name="T0" fmla="*/ 1596 w 1894"/>
                <a:gd name="T1" fmla="*/ 192 h 725"/>
                <a:gd name="T2" fmla="*/ 1423 w 1894"/>
                <a:gd name="T3" fmla="*/ 286 h 725"/>
                <a:gd name="T4" fmla="*/ 1012 w 1894"/>
                <a:gd name="T5" fmla="*/ 486 h 725"/>
                <a:gd name="T6" fmla="*/ 0 w 1894"/>
                <a:gd name="T7" fmla="*/ 721 h 725"/>
                <a:gd name="T8" fmla="*/ 135 w 1894"/>
                <a:gd name="T9" fmla="*/ 721 h 725"/>
                <a:gd name="T10" fmla="*/ 273 w 1894"/>
                <a:gd name="T11" fmla="*/ 709 h 725"/>
                <a:gd name="T12" fmla="*/ 418 w 1894"/>
                <a:gd name="T13" fmla="*/ 695 h 725"/>
                <a:gd name="T14" fmla="*/ 568 w 1894"/>
                <a:gd name="T15" fmla="*/ 666 h 725"/>
                <a:gd name="T16" fmla="*/ 727 w 1894"/>
                <a:gd name="T17" fmla="*/ 632 h 725"/>
                <a:gd name="T18" fmla="*/ 895 w 1894"/>
                <a:gd name="T19" fmla="*/ 581 h 725"/>
                <a:gd name="T20" fmla="*/ 1075 w 1894"/>
                <a:gd name="T21" fmla="*/ 519 h 725"/>
                <a:gd name="T22" fmla="*/ 1264 w 1894"/>
                <a:gd name="T23" fmla="*/ 435 h 725"/>
                <a:gd name="T24" fmla="*/ 1347 w 1894"/>
                <a:gd name="T25" fmla="*/ 397 h 725"/>
                <a:gd name="T26" fmla="*/ 1434 w 1894"/>
                <a:gd name="T27" fmla="*/ 347 h 725"/>
                <a:gd name="T28" fmla="*/ 1542 w 1894"/>
                <a:gd name="T29" fmla="*/ 280 h 725"/>
                <a:gd name="T30" fmla="*/ 1620 w 1894"/>
                <a:gd name="T31" fmla="*/ 217 h 725"/>
                <a:gd name="T32" fmla="*/ 1871 w 1894"/>
                <a:gd name="T33" fmla="*/ 21 h 725"/>
                <a:gd name="T34" fmla="*/ 1861 w 1894"/>
                <a:gd name="T35" fmla="*/ 20 h 725"/>
                <a:gd name="T36" fmla="*/ 1752 w 1894"/>
                <a:gd name="T37" fmla="*/ 89 h 725"/>
                <a:gd name="T38" fmla="*/ 1596 w 1894"/>
                <a:gd name="T39" fmla="*/ 19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725">
                  <a:moveTo>
                    <a:pt x="1596" y="192"/>
                  </a:moveTo>
                  <a:cubicBezTo>
                    <a:pt x="1539" y="226"/>
                    <a:pt x="1478" y="256"/>
                    <a:pt x="1423" y="286"/>
                  </a:cubicBezTo>
                  <a:cubicBezTo>
                    <a:pt x="1322" y="347"/>
                    <a:pt x="1171" y="407"/>
                    <a:pt x="1012" y="486"/>
                  </a:cubicBezTo>
                  <a:cubicBezTo>
                    <a:pt x="745" y="603"/>
                    <a:pt x="408" y="692"/>
                    <a:pt x="0" y="721"/>
                  </a:cubicBezTo>
                  <a:cubicBezTo>
                    <a:pt x="44" y="721"/>
                    <a:pt x="90" y="725"/>
                    <a:pt x="135" y="721"/>
                  </a:cubicBezTo>
                  <a:cubicBezTo>
                    <a:pt x="180" y="717"/>
                    <a:pt x="226" y="713"/>
                    <a:pt x="273" y="709"/>
                  </a:cubicBezTo>
                  <a:cubicBezTo>
                    <a:pt x="320" y="704"/>
                    <a:pt x="368" y="699"/>
                    <a:pt x="418" y="695"/>
                  </a:cubicBezTo>
                  <a:cubicBezTo>
                    <a:pt x="467" y="689"/>
                    <a:pt x="516" y="676"/>
                    <a:pt x="568" y="666"/>
                  </a:cubicBezTo>
                  <a:cubicBezTo>
                    <a:pt x="619" y="655"/>
                    <a:pt x="672" y="644"/>
                    <a:pt x="727" y="632"/>
                  </a:cubicBezTo>
                  <a:cubicBezTo>
                    <a:pt x="782" y="620"/>
                    <a:pt x="837" y="599"/>
                    <a:pt x="895" y="581"/>
                  </a:cubicBezTo>
                  <a:cubicBezTo>
                    <a:pt x="952" y="561"/>
                    <a:pt x="1014" y="544"/>
                    <a:pt x="1075" y="519"/>
                  </a:cubicBezTo>
                  <a:cubicBezTo>
                    <a:pt x="1135" y="492"/>
                    <a:pt x="1198" y="464"/>
                    <a:pt x="1264" y="435"/>
                  </a:cubicBezTo>
                  <a:cubicBezTo>
                    <a:pt x="1288" y="424"/>
                    <a:pt x="1317" y="411"/>
                    <a:pt x="1347" y="397"/>
                  </a:cubicBezTo>
                  <a:cubicBezTo>
                    <a:pt x="1376" y="380"/>
                    <a:pt x="1406" y="363"/>
                    <a:pt x="1434" y="347"/>
                  </a:cubicBezTo>
                  <a:cubicBezTo>
                    <a:pt x="1490" y="314"/>
                    <a:pt x="1536" y="286"/>
                    <a:pt x="1542" y="280"/>
                  </a:cubicBezTo>
                  <a:cubicBezTo>
                    <a:pt x="1556" y="265"/>
                    <a:pt x="1573" y="252"/>
                    <a:pt x="1620" y="217"/>
                  </a:cubicBezTo>
                  <a:cubicBezTo>
                    <a:pt x="1664" y="179"/>
                    <a:pt x="1741" y="124"/>
                    <a:pt x="1871" y="21"/>
                  </a:cubicBezTo>
                  <a:cubicBezTo>
                    <a:pt x="1894" y="0"/>
                    <a:pt x="1885" y="4"/>
                    <a:pt x="1861" y="20"/>
                  </a:cubicBezTo>
                  <a:cubicBezTo>
                    <a:pt x="1837" y="38"/>
                    <a:pt x="1793" y="62"/>
                    <a:pt x="1752" y="89"/>
                  </a:cubicBezTo>
                  <a:cubicBezTo>
                    <a:pt x="1705" y="120"/>
                    <a:pt x="1651" y="156"/>
                    <a:pt x="159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C967EEE6-306C-4080-959F-630AA65A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47" y="-4693566"/>
              <a:ext cx="458787" cy="530225"/>
            </a:xfrm>
            <a:custGeom>
              <a:avLst/>
              <a:gdLst>
                <a:gd name="T0" fmla="*/ 339 w 615"/>
                <a:gd name="T1" fmla="*/ 398 h 712"/>
                <a:gd name="T2" fmla="*/ 382 w 615"/>
                <a:gd name="T3" fmla="*/ 353 h 712"/>
                <a:gd name="T4" fmla="*/ 416 w 615"/>
                <a:gd name="T5" fmla="*/ 308 h 712"/>
                <a:gd name="T6" fmla="*/ 477 w 615"/>
                <a:gd name="T7" fmla="*/ 226 h 712"/>
                <a:gd name="T8" fmla="*/ 569 w 615"/>
                <a:gd name="T9" fmla="*/ 92 h 712"/>
                <a:gd name="T10" fmla="*/ 578 w 615"/>
                <a:gd name="T11" fmla="*/ 53 h 712"/>
                <a:gd name="T12" fmla="*/ 473 w 615"/>
                <a:gd name="T13" fmla="*/ 192 h 712"/>
                <a:gd name="T14" fmla="*/ 361 w 615"/>
                <a:gd name="T15" fmla="*/ 344 h 712"/>
                <a:gd name="T16" fmla="*/ 191 w 615"/>
                <a:gd name="T17" fmla="*/ 532 h 712"/>
                <a:gd name="T18" fmla="*/ 0 w 615"/>
                <a:gd name="T19" fmla="*/ 712 h 712"/>
                <a:gd name="T20" fmla="*/ 156 w 615"/>
                <a:gd name="T21" fmla="*/ 584 h 712"/>
                <a:gd name="T22" fmla="*/ 339 w 615"/>
                <a:gd name="T23" fmla="*/ 39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5" h="712">
                  <a:moveTo>
                    <a:pt x="339" y="398"/>
                  </a:moveTo>
                  <a:cubicBezTo>
                    <a:pt x="354" y="382"/>
                    <a:pt x="368" y="368"/>
                    <a:pt x="382" y="353"/>
                  </a:cubicBezTo>
                  <a:cubicBezTo>
                    <a:pt x="394" y="338"/>
                    <a:pt x="405" y="322"/>
                    <a:pt x="416" y="308"/>
                  </a:cubicBezTo>
                  <a:cubicBezTo>
                    <a:pt x="438" y="278"/>
                    <a:pt x="458" y="251"/>
                    <a:pt x="477" y="226"/>
                  </a:cubicBezTo>
                  <a:cubicBezTo>
                    <a:pt x="513" y="174"/>
                    <a:pt x="546" y="132"/>
                    <a:pt x="569" y="92"/>
                  </a:cubicBezTo>
                  <a:cubicBezTo>
                    <a:pt x="606" y="24"/>
                    <a:pt x="615" y="0"/>
                    <a:pt x="578" y="53"/>
                  </a:cubicBezTo>
                  <a:cubicBezTo>
                    <a:pt x="551" y="95"/>
                    <a:pt x="511" y="141"/>
                    <a:pt x="473" y="192"/>
                  </a:cubicBezTo>
                  <a:cubicBezTo>
                    <a:pt x="434" y="242"/>
                    <a:pt x="397" y="296"/>
                    <a:pt x="361" y="344"/>
                  </a:cubicBezTo>
                  <a:cubicBezTo>
                    <a:pt x="315" y="398"/>
                    <a:pt x="253" y="464"/>
                    <a:pt x="191" y="532"/>
                  </a:cubicBezTo>
                  <a:cubicBezTo>
                    <a:pt x="128" y="598"/>
                    <a:pt x="54" y="656"/>
                    <a:pt x="0" y="712"/>
                  </a:cubicBezTo>
                  <a:cubicBezTo>
                    <a:pt x="53" y="669"/>
                    <a:pt x="101" y="630"/>
                    <a:pt x="156" y="584"/>
                  </a:cubicBezTo>
                  <a:cubicBezTo>
                    <a:pt x="210" y="537"/>
                    <a:pt x="265" y="475"/>
                    <a:pt x="33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D67123B-060F-4FAE-9CF0-3A876CB2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0085" y="-3849016"/>
              <a:ext cx="855662" cy="471488"/>
            </a:xfrm>
            <a:custGeom>
              <a:avLst/>
              <a:gdLst>
                <a:gd name="T0" fmla="*/ 0 w 1148"/>
                <a:gd name="T1" fmla="*/ 632 h 632"/>
                <a:gd name="T2" fmla="*/ 165 w 1148"/>
                <a:gd name="T3" fmla="*/ 583 h 632"/>
                <a:gd name="T4" fmla="*/ 253 w 1148"/>
                <a:gd name="T5" fmla="*/ 555 h 632"/>
                <a:gd name="T6" fmla="*/ 344 w 1148"/>
                <a:gd name="T7" fmla="*/ 516 h 632"/>
                <a:gd name="T8" fmla="*/ 555 w 1148"/>
                <a:gd name="T9" fmla="*/ 421 h 632"/>
                <a:gd name="T10" fmla="*/ 808 w 1148"/>
                <a:gd name="T11" fmla="*/ 273 h 632"/>
                <a:gd name="T12" fmla="*/ 871 w 1148"/>
                <a:gd name="T13" fmla="*/ 234 h 632"/>
                <a:gd name="T14" fmla="*/ 922 w 1148"/>
                <a:gd name="T15" fmla="*/ 196 h 632"/>
                <a:gd name="T16" fmla="*/ 1002 w 1148"/>
                <a:gd name="T17" fmla="*/ 135 h 632"/>
                <a:gd name="T18" fmla="*/ 1094 w 1148"/>
                <a:gd name="T19" fmla="*/ 60 h 632"/>
                <a:gd name="T20" fmla="*/ 1148 w 1148"/>
                <a:gd name="T21" fmla="*/ 0 h 632"/>
                <a:gd name="T22" fmla="*/ 1138 w 1148"/>
                <a:gd name="T23" fmla="*/ 8 h 632"/>
                <a:gd name="T24" fmla="*/ 0 w 1148"/>
                <a:gd name="T2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632">
                  <a:moveTo>
                    <a:pt x="0" y="632"/>
                  </a:moveTo>
                  <a:cubicBezTo>
                    <a:pt x="55" y="616"/>
                    <a:pt x="109" y="600"/>
                    <a:pt x="165" y="583"/>
                  </a:cubicBezTo>
                  <a:cubicBezTo>
                    <a:pt x="194" y="574"/>
                    <a:pt x="223" y="566"/>
                    <a:pt x="253" y="555"/>
                  </a:cubicBezTo>
                  <a:cubicBezTo>
                    <a:pt x="282" y="543"/>
                    <a:pt x="312" y="530"/>
                    <a:pt x="344" y="516"/>
                  </a:cubicBezTo>
                  <a:cubicBezTo>
                    <a:pt x="407" y="489"/>
                    <a:pt x="477" y="458"/>
                    <a:pt x="555" y="421"/>
                  </a:cubicBezTo>
                  <a:cubicBezTo>
                    <a:pt x="631" y="381"/>
                    <a:pt x="713" y="330"/>
                    <a:pt x="808" y="273"/>
                  </a:cubicBezTo>
                  <a:cubicBezTo>
                    <a:pt x="831" y="259"/>
                    <a:pt x="851" y="246"/>
                    <a:pt x="871" y="234"/>
                  </a:cubicBezTo>
                  <a:cubicBezTo>
                    <a:pt x="889" y="221"/>
                    <a:pt x="906" y="208"/>
                    <a:pt x="922" y="196"/>
                  </a:cubicBezTo>
                  <a:cubicBezTo>
                    <a:pt x="953" y="173"/>
                    <a:pt x="980" y="152"/>
                    <a:pt x="1002" y="135"/>
                  </a:cubicBezTo>
                  <a:cubicBezTo>
                    <a:pt x="1047" y="100"/>
                    <a:pt x="1076" y="77"/>
                    <a:pt x="1094" y="60"/>
                  </a:cubicBezTo>
                  <a:cubicBezTo>
                    <a:pt x="1132" y="26"/>
                    <a:pt x="1133" y="20"/>
                    <a:pt x="1148" y="0"/>
                  </a:cubicBezTo>
                  <a:cubicBezTo>
                    <a:pt x="1144" y="3"/>
                    <a:pt x="1142" y="6"/>
                    <a:pt x="1138" y="8"/>
                  </a:cubicBezTo>
                  <a:cubicBezTo>
                    <a:pt x="838" y="255"/>
                    <a:pt x="473" y="472"/>
                    <a:pt x="0" y="6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827A74B1-F407-4411-ABDF-2FE8FA4B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347" y="-8646442"/>
              <a:ext cx="331787" cy="22225"/>
            </a:xfrm>
            <a:custGeom>
              <a:avLst/>
              <a:gdLst>
                <a:gd name="T0" fmla="*/ 102 w 446"/>
                <a:gd name="T1" fmla="*/ 17 h 30"/>
                <a:gd name="T2" fmla="*/ 182 w 446"/>
                <a:gd name="T3" fmla="*/ 22 h 30"/>
                <a:gd name="T4" fmla="*/ 431 w 446"/>
                <a:gd name="T5" fmla="*/ 25 h 30"/>
                <a:gd name="T6" fmla="*/ 311 w 446"/>
                <a:gd name="T7" fmla="*/ 10 h 30"/>
                <a:gd name="T8" fmla="*/ 81 w 446"/>
                <a:gd name="T9" fmla="*/ 4 h 30"/>
                <a:gd name="T10" fmla="*/ 0 w 446"/>
                <a:gd name="T11" fmla="*/ 15 h 30"/>
                <a:gd name="T12" fmla="*/ 47 w 446"/>
                <a:gd name="T13" fmla="*/ 18 h 30"/>
                <a:gd name="T14" fmla="*/ 102 w 446"/>
                <a:gd name="T1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30">
                  <a:moveTo>
                    <a:pt x="102" y="17"/>
                  </a:moveTo>
                  <a:cubicBezTo>
                    <a:pt x="124" y="19"/>
                    <a:pt x="150" y="20"/>
                    <a:pt x="182" y="22"/>
                  </a:cubicBezTo>
                  <a:cubicBezTo>
                    <a:pt x="354" y="30"/>
                    <a:pt x="411" y="28"/>
                    <a:pt x="431" y="25"/>
                  </a:cubicBezTo>
                  <a:cubicBezTo>
                    <a:pt x="446" y="22"/>
                    <a:pt x="428" y="16"/>
                    <a:pt x="311" y="10"/>
                  </a:cubicBezTo>
                  <a:cubicBezTo>
                    <a:pt x="192" y="4"/>
                    <a:pt x="124" y="0"/>
                    <a:pt x="81" y="4"/>
                  </a:cubicBezTo>
                  <a:cubicBezTo>
                    <a:pt x="38" y="8"/>
                    <a:pt x="19" y="12"/>
                    <a:pt x="0" y="15"/>
                  </a:cubicBezTo>
                  <a:cubicBezTo>
                    <a:pt x="4" y="17"/>
                    <a:pt x="18" y="18"/>
                    <a:pt x="47" y="18"/>
                  </a:cubicBezTo>
                  <a:cubicBezTo>
                    <a:pt x="61" y="18"/>
                    <a:pt x="79" y="18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A811934B-F866-4BFD-A623-DE00C942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297" y="-6857329"/>
              <a:ext cx="127000" cy="398463"/>
            </a:xfrm>
            <a:custGeom>
              <a:avLst/>
              <a:gdLst>
                <a:gd name="T0" fmla="*/ 102 w 171"/>
                <a:gd name="T1" fmla="*/ 202 h 534"/>
                <a:gd name="T2" fmla="*/ 160 w 171"/>
                <a:gd name="T3" fmla="*/ 16 h 534"/>
                <a:gd name="T4" fmla="*/ 52 w 171"/>
                <a:gd name="T5" fmla="*/ 322 h 534"/>
                <a:gd name="T6" fmla="*/ 4 w 171"/>
                <a:gd name="T7" fmla="*/ 526 h 534"/>
                <a:gd name="T8" fmla="*/ 102 w 171"/>
                <a:gd name="T9" fmla="*/ 20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4">
                  <a:moveTo>
                    <a:pt x="102" y="202"/>
                  </a:moveTo>
                  <a:cubicBezTo>
                    <a:pt x="140" y="78"/>
                    <a:pt x="171" y="0"/>
                    <a:pt x="160" y="16"/>
                  </a:cubicBezTo>
                  <a:cubicBezTo>
                    <a:pt x="145" y="42"/>
                    <a:pt x="91" y="161"/>
                    <a:pt x="52" y="322"/>
                  </a:cubicBezTo>
                  <a:cubicBezTo>
                    <a:pt x="23" y="427"/>
                    <a:pt x="0" y="522"/>
                    <a:pt x="4" y="526"/>
                  </a:cubicBezTo>
                  <a:cubicBezTo>
                    <a:pt x="9" y="534"/>
                    <a:pt x="42" y="425"/>
                    <a:pt x="102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F4038056-6DC6-4717-97C8-C52E8242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8347" y="-5330154"/>
              <a:ext cx="112712" cy="315913"/>
            </a:xfrm>
            <a:custGeom>
              <a:avLst/>
              <a:gdLst>
                <a:gd name="T0" fmla="*/ 119 w 151"/>
                <a:gd name="T1" fmla="*/ 131 h 423"/>
                <a:gd name="T2" fmla="*/ 141 w 151"/>
                <a:gd name="T3" fmla="*/ 11 h 423"/>
                <a:gd name="T4" fmla="*/ 112 w 151"/>
                <a:gd name="T5" fmla="*/ 95 h 423"/>
                <a:gd name="T6" fmla="*/ 86 w 151"/>
                <a:gd name="T7" fmla="*/ 180 h 423"/>
                <a:gd name="T8" fmla="*/ 43 w 151"/>
                <a:gd name="T9" fmla="*/ 294 h 423"/>
                <a:gd name="T10" fmla="*/ 14 w 151"/>
                <a:gd name="T11" fmla="*/ 394 h 423"/>
                <a:gd name="T12" fmla="*/ 119 w 151"/>
                <a:gd name="T13" fmla="*/ 1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3">
                  <a:moveTo>
                    <a:pt x="119" y="131"/>
                  </a:moveTo>
                  <a:cubicBezTo>
                    <a:pt x="151" y="3"/>
                    <a:pt x="148" y="0"/>
                    <a:pt x="141" y="11"/>
                  </a:cubicBezTo>
                  <a:cubicBezTo>
                    <a:pt x="135" y="22"/>
                    <a:pt x="126" y="49"/>
                    <a:pt x="112" y="95"/>
                  </a:cubicBezTo>
                  <a:cubicBezTo>
                    <a:pt x="104" y="118"/>
                    <a:pt x="99" y="147"/>
                    <a:pt x="86" y="180"/>
                  </a:cubicBezTo>
                  <a:cubicBezTo>
                    <a:pt x="74" y="212"/>
                    <a:pt x="60" y="250"/>
                    <a:pt x="43" y="294"/>
                  </a:cubicBezTo>
                  <a:cubicBezTo>
                    <a:pt x="8" y="391"/>
                    <a:pt x="0" y="423"/>
                    <a:pt x="14" y="394"/>
                  </a:cubicBezTo>
                  <a:cubicBezTo>
                    <a:pt x="35" y="349"/>
                    <a:pt x="69" y="289"/>
                    <a:pt x="119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4B18B7A6-AD3F-4CE4-895E-D0B51CFE7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435" y="-4750716"/>
              <a:ext cx="231775" cy="317500"/>
            </a:xfrm>
            <a:custGeom>
              <a:avLst/>
              <a:gdLst>
                <a:gd name="T0" fmla="*/ 158 w 311"/>
                <a:gd name="T1" fmla="*/ 243 h 427"/>
                <a:gd name="T2" fmla="*/ 202 w 311"/>
                <a:gd name="T3" fmla="*/ 175 h 427"/>
                <a:gd name="T4" fmla="*/ 311 w 311"/>
                <a:gd name="T5" fmla="*/ 0 h 427"/>
                <a:gd name="T6" fmla="*/ 209 w 311"/>
                <a:gd name="T7" fmla="*/ 143 h 427"/>
                <a:gd name="T8" fmla="*/ 123 w 311"/>
                <a:gd name="T9" fmla="*/ 268 h 427"/>
                <a:gd name="T10" fmla="*/ 0 w 311"/>
                <a:gd name="T11" fmla="*/ 427 h 427"/>
                <a:gd name="T12" fmla="*/ 115 w 311"/>
                <a:gd name="T13" fmla="*/ 298 h 427"/>
                <a:gd name="T14" fmla="*/ 158 w 311"/>
                <a:gd name="T15" fmla="*/ 2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427">
                  <a:moveTo>
                    <a:pt x="158" y="243"/>
                  </a:moveTo>
                  <a:cubicBezTo>
                    <a:pt x="172" y="222"/>
                    <a:pt x="186" y="199"/>
                    <a:pt x="202" y="175"/>
                  </a:cubicBezTo>
                  <a:cubicBezTo>
                    <a:pt x="234" y="125"/>
                    <a:pt x="270" y="67"/>
                    <a:pt x="311" y="0"/>
                  </a:cubicBezTo>
                  <a:cubicBezTo>
                    <a:pt x="289" y="26"/>
                    <a:pt x="256" y="71"/>
                    <a:pt x="209" y="143"/>
                  </a:cubicBezTo>
                  <a:cubicBezTo>
                    <a:pt x="183" y="177"/>
                    <a:pt x="161" y="223"/>
                    <a:pt x="123" y="268"/>
                  </a:cubicBezTo>
                  <a:cubicBezTo>
                    <a:pt x="88" y="314"/>
                    <a:pt x="47" y="367"/>
                    <a:pt x="0" y="427"/>
                  </a:cubicBezTo>
                  <a:cubicBezTo>
                    <a:pt x="26" y="403"/>
                    <a:pt x="61" y="363"/>
                    <a:pt x="115" y="298"/>
                  </a:cubicBezTo>
                  <a:cubicBezTo>
                    <a:pt x="128" y="281"/>
                    <a:pt x="143" y="263"/>
                    <a:pt x="158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3430A207-9528-454D-BC49-F06FF5603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7222" y="-5011066"/>
              <a:ext cx="277812" cy="493713"/>
            </a:xfrm>
            <a:custGeom>
              <a:avLst/>
              <a:gdLst>
                <a:gd name="T0" fmla="*/ 250 w 374"/>
                <a:gd name="T1" fmla="*/ 240 h 663"/>
                <a:gd name="T2" fmla="*/ 145 w 374"/>
                <a:gd name="T3" fmla="*/ 433 h 663"/>
                <a:gd name="T4" fmla="*/ 0 w 374"/>
                <a:gd name="T5" fmla="*/ 663 h 663"/>
                <a:gd name="T6" fmla="*/ 374 w 374"/>
                <a:gd name="T7" fmla="*/ 0 h 663"/>
                <a:gd name="T8" fmla="*/ 328 w 374"/>
                <a:gd name="T9" fmla="*/ 95 h 663"/>
                <a:gd name="T10" fmla="*/ 250 w 374"/>
                <a:gd name="T11" fmla="*/ 24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663">
                  <a:moveTo>
                    <a:pt x="250" y="240"/>
                  </a:moveTo>
                  <a:cubicBezTo>
                    <a:pt x="219" y="296"/>
                    <a:pt x="191" y="364"/>
                    <a:pt x="145" y="433"/>
                  </a:cubicBezTo>
                  <a:cubicBezTo>
                    <a:pt x="101" y="503"/>
                    <a:pt x="53" y="579"/>
                    <a:pt x="0" y="663"/>
                  </a:cubicBezTo>
                  <a:cubicBezTo>
                    <a:pt x="59" y="581"/>
                    <a:pt x="192" y="446"/>
                    <a:pt x="374" y="0"/>
                  </a:cubicBezTo>
                  <a:cubicBezTo>
                    <a:pt x="362" y="22"/>
                    <a:pt x="346" y="54"/>
                    <a:pt x="328" y="95"/>
                  </a:cubicBezTo>
                  <a:cubicBezTo>
                    <a:pt x="307" y="135"/>
                    <a:pt x="281" y="184"/>
                    <a:pt x="25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64247D8B-7D33-4C53-B6BC-9363A69E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3710" y="-4744366"/>
              <a:ext cx="1646237" cy="1249363"/>
            </a:xfrm>
            <a:custGeom>
              <a:avLst/>
              <a:gdLst>
                <a:gd name="T0" fmla="*/ 1607 w 2212"/>
                <a:gd name="T1" fmla="*/ 758 h 1677"/>
                <a:gd name="T2" fmla="*/ 1357 w 2212"/>
                <a:gd name="T3" fmla="*/ 986 h 1677"/>
                <a:gd name="T4" fmla="*/ 1268 w 2212"/>
                <a:gd name="T5" fmla="*/ 1060 h 1677"/>
                <a:gd name="T6" fmla="*/ 1175 w 2212"/>
                <a:gd name="T7" fmla="*/ 1126 h 1677"/>
                <a:gd name="T8" fmla="*/ 991 w 2212"/>
                <a:gd name="T9" fmla="*/ 1252 h 1677"/>
                <a:gd name="T10" fmla="*/ 602 w 2212"/>
                <a:gd name="T11" fmla="*/ 1457 h 1677"/>
                <a:gd name="T12" fmla="*/ 458 w 2212"/>
                <a:gd name="T13" fmla="*/ 1521 h 1677"/>
                <a:gd name="T14" fmla="*/ 303 w 2212"/>
                <a:gd name="T15" fmla="*/ 1577 h 1677"/>
                <a:gd name="T16" fmla="*/ 56 w 2212"/>
                <a:gd name="T17" fmla="*/ 1660 h 1677"/>
                <a:gd name="T18" fmla="*/ 39 w 2212"/>
                <a:gd name="T19" fmla="*/ 1670 h 1677"/>
                <a:gd name="T20" fmla="*/ 179 w 2212"/>
                <a:gd name="T21" fmla="*/ 1633 h 1677"/>
                <a:gd name="T22" fmla="*/ 417 w 2212"/>
                <a:gd name="T23" fmla="*/ 1552 h 1677"/>
                <a:gd name="T24" fmla="*/ 687 w 2212"/>
                <a:gd name="T25" fmla="*/ 1434 h 1677"/>
                <a:gd name="T26" fmla="*/ 795 w 2212"/>
                <a:gd name="T27" fmla="*/ 1379 h 1677"/>
                <a:gd name="T28" fmla="*/ 888 w 2212"/>
                <a:gd name="T29" fmla="*/ 1327 h 1677"/>
                <a:gd name="T30" fmla="*/ 1040 w 2212"/>
                <a:gd name="T31" fmla="*/ 1240 h 1677"/>
                <a:gd name="T32" fmla="*/ 1154 w 2212"/>
                <a:gd name="T33" fmla="*/ 1162 h 1677"/>
                <a:gd name="T34" fmla="*/ 1251 w 2212"/>
                <a:gd name="T35" fmla="*/ 1098 h 1677"/>
                <a:gd name="T36" fmla="*/ 1342 w 2212"/>
                <a:gd name="T37" fmla="*/ 1034 h 1677"/>
                <a:gd name="T38" fmla="*/ 1555 w 2212"/>
                <a:gd name="T39" fmla="*/ 871 h 1677"/>
                <a:gd name="T40" fmla="*/ 1588 w 2212"/>
                <a:gd name="T41" fmla="*/ 841 h 1677"/>
                <a:gd name="T42" fmla="*/ 1745 w 2212"/>
                <a:gd name="T43" fmla="*/ 681 h 1677"/>
                <a:gd name="T44" fmla="*/ 1864 w 2212"/>
                <a:gd name="T45" fmla="*/ 543 h 1677"/>
                <a:gd name="T46" fmla="*/ 1974 w 2212"/>
                <a:gd name="T47" fmla="*/ 404 h 1677"/>
                <a:gd name="T48" fmla="*/ 2084 w 2212"/>
                <a:gd name="T49" fmla="*/ 240 h 1677"/>
                <a:gd name="T50" fmla="*/ 2144 w 2212"/>
                <a:gd name="T51" fmla="*/ 143 h 1677"/>
                <a:gd name="T52" fmla="*/ 2205 w 2212"/>
                <a:gd name="T53" fmla="*/ 31 h 1677"/>
                <a:gd name="T54" fmla="*/ 2125 w 2212"/>
                <a:gd name="T55" fmla="*/ 146 h 1677"/>
                <a:gd name="T56" fmla="*/ 2005 w 2212"/>
                <a:gd name="T57" fmla="*/ 316 h 1677"/>
                <a:gd name="T58" fmla="*/ 1801 w 2212"/>
                <a:gd name="T59" fmla="*/ 551 h 1677"/>
                <a:gd name="T60" fmla="*/ 1760 w 2212"/>
                <a:gd name="T61" fmla="*/ 601 h 1677"/>
                <a:gd name="T62" fmla="*/ 1712 w 2212"/>
                <a:gd name="T63" fmla="*/ 651 h 1677"/>
                <a:gd name="T64" fmla="*/ 1607 w 2212"/>
                <a:gd name="T65" fmla="*/ 758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2" h="1677">
                  <a:moveTo>
                    <a:pt x="1607" y="758"/>
                  </a:moveTo>
                  <a:cubicBezTo>
                    <a:pt x="1537" y="837"/>
                    <a:pt x="1446" y="907"/>
                    <a:pt x="1357" y="986"/>
                  </a:cubicBezTo>
                  <a:cubicBezTo>
                    <a:pt x="1327" y="1011"/>
                    <a:pt x="1299" y="1038"/>
                    <a:pt x="1268" y="1060"/>
                  </a:cubicBezTo>
                  <a:cubicBezTo>
                    <a:pt x="1237" y="1082"/>
                    <a:pt x="1206" y="1104"/>
                    <a:pt x="1175" y="1126"/>
                  </a:cubicBezTo>
                  <a:cubicBezTo>
                    <a:pt x="1113" y="1168"/>
                    <a:pt x="1054" y="1214"/>
                    <a:pt x="991" y="1252"/>
                  </a:cubicBezTo>
                  <a:cubicBezTo>
                    <a:pt x="862" y="1323"/>
                    <a:pt x="740" y="1402"/>
                    <a:pt x="602" y="1457"/>
                  </a:cubicBezTo>
                  <a:cubicBezTo>
                    <a:pt x="553" y="1479"/>
                    <a:pt x="506" y="1500"/>
                    <a:pt x="458" y="1521"/>
                  </a:cubicBezTo>
                  <a:cubicBezTo>
                    <a:pt x="410" y="1544"/>
                    <a:pt x="357" y="1557"/>
                    <a:pt x="303" y="1577"/>
                  </a:cubicBezTo>
                  <a:cubicBezTo>
                    <a:pt x="230" y="1602"/>
                    <a:pt x="93" y="1654"/>
                    <a:pt x="56" y="1660"/>
                  </a:cubicBezTo>
                  <a:cubicBezTo>
                    <a:pt x="0" y="1677"/>
                    <a:pt x="6" y="1677"/>
                    <a:pt x="39" y="1670"/>
                  </a:cubicBezTo>
                  <a:cubicBezTo>
                    <a:pt x="72" y="1664"/>
                    <a:pt x="132" y="1651"/>
                    <a:pt x="179" y="1633"/>
                  </a:cubicBezTo>
                  <a:cubicBezTo>
                    <a:pt x="254" y="1607"/>
                    <a:pt x="337" y="1579"/>
                    <a:pt x="417" y="1552"/>
                  </a:cubicBezTo>
                  <a:cubicBezTo>
                    <a:pt x="520" y="1510"/>
                    <a:pt x="608" y="1468"/>
                    <a:pt x="687" y="1434"/>
                  </a:cubicBezTo>
                  <a:cubicBezTo>
                    <a:pt x="728" y="1417"/>
                    <a:pt x="763" y="1398"/>
                    <a:pt x="795" y="1379"/>
                  </a:cubicBezTo>
                  <a:cubicBezTo>
                    <a:pt x="828" y="1360"/>
                    <a:pt x="859" y="1343"/>
                    <a:pt x="888" y="1327"/>
                  </a:cubicBezTo>
                  <a:cubicBezTo>
                    <a:pt x="945" y="1294"/>
                    <a:pt x="997" y="1268"/>
                    <a:pt x="1040" y="1240"/>
                  </a:cubicBezTo>
                  <a:cubicBezTo>
                    <a:pt x="1082" y="1211"/>
                    <a:pt x="1119" y="1186"/>
                    <a:pt x="1154" y="1162"/>
                  </a:cubicBezTo>
                  <a:cubicBezTo>
                    <a:pt x="1189" y="1139"/>
                    <a:pt x="1220" y="1118"/>
                    <a:pt x="1251" y="1098"/>
                  </a:cubicBezTo>
                  <a:cubicBezTo>
                    <a:pt x="1283" y="1078"/>
                    <a:pt x="1313" y="1058"/>
                    <a:pt x="1342" y="1034"/>
                  </a:cubicBezTo>
                  <a:cubicBezTo>
                    <a:pt x="1402" y="988"/>
                    <a:pt x="1467" y="938"/>
                    <a:pt x="1555" y="871"/>
                  </a:cubicBezTo>
                  <a:cubicBezTo>
                    <a:pt x="1565" y="864"/>
                    <a:pt x="1577" y="851"/>
                    <a:pt x="1588" y="841"/>
                  </a:cubicBezTo>
                  <a:cubicBezTo>
                    <a:pt x="1745" y="681"/>
                    <a:pt x="1745" y="681"/>
                    <a:pt x="1745" y="681"/>
                  </a:cubicBezTo>
                  <a:cubicBezTo>
                    <a:pt x="1791" y="636"/>
                    <a:pt x="1827" y="589"/>
                    <a:pt x="1864" y="543"/>
                  </a:cubicBezTo>
                  <a:cubicBezTo>
                    <a:pt x="1900" y="497"/>
                    <a:pt x="1936" y="452"/>
                    <a:pt x="1974" y="404"/>
                  </a:cubicBezTo>
                  <a:cubicBezTo>
                    <a:pt x="2014" y="358"/>
                    <a:pt x="2044" y="300"/>
                    <a:pt x="2084" y="240"/>
                  </a:cubicBezTo>
                  <a:cubicBezTo>
                    <a:pt x="2103" y="210"/>
                    <a:pt x="2122" y="177"/>
                    <a:pt x="2144" y="143"/>
                  </a:cubicBezTo>
                  <a:cubicBezTo>
                    <a:pt x="2165" y="109"/>
                    <a:pt x="2187" y="73"/>
                    <a:pt x="2205" y="31"/>
                  </a:cubicBezTo>
                  <a:cubicBezTo>
                    <a:pt x="2212" y="0"/>
                    <a:pt x="2178" y="72"/>
                    <a:pt x="2125" y="146"/>
                  </a:cubicBezTo>
                  <a:cubicBezTo>
                    <a:pt x="2074" y="221"/>
                    <a:pt x="2017" y="306"/>
                    <a:pt x="2005" y="316"/>
                  </a:cubicBezTo>
                  <a:cubicBezTo>
                    <a:pt x="1984" y="339"/>
                    <a:pt x="1905" y="423"/>
                    <a:pt x="1801" y="551"/>
                  </a:cubicBezTo>
                  <a:cubicBezTo>
                    <a:pt x="1788" y="567"/>
                    <a:pt x="1774" y="584"/>
                    <a:pt x="1760" y="601"/>
                  </a:cubicBezTo>
                  <a:cubicBezTo>
                    <a:pt x="1744" y="617"/>
                    <a:pt x="1728" y="634"/>
                    <a:pt x="1712" y="651"/>
                  </a:cubicBezTo>
                  <a:cubicBezTo>
                    <a:pt x="1679" y="685"/>
                    <a:pt x="1643" y="721"/>
                    <a:pt x="1607" y="7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2069D91-3FB8-4565-9152-EF6A89BDEB2A}"/>
              </a:ext>
            </a:extLst>
          </p:cNvPr>
          <p:cNvSpPr txBox="1"/>
          <p:nvPr/>
        </p:nvSpPr>
        <p:spPr>
          <a:xfrm>
            <a:off x="635953" y="988197"/>
            <a:ext cx="119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事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8D5BEE2A-B879-47CB-B720-6F5DA65B13C1}"/>
              </a:ext>
            </a:extLst>
          </p:cNvPr>
          <p:cNvSpPr txBox="1"/>
          <p:nvPr/>
        </p:nvSpPr>
        <p:spPr>
          <a:xfrm>
            <a:off x="3088684" y="988197"/>
            <a:ext cx="119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rgbClr val="FFEED4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47DCF78-0735-4DFC-ABB9-3D57F451E2E9}"/>
              </a:ext>
            </a:extLst>
          </p:cNvPr>
          <p:cNvSpPr txBox="1"/>
          <p:nvPr/>
        </p:nvSpPr>
        <p:spPr>
          <a:xfrm>
            <a:off x="5532046" y="988197"/>
            <a:ext cx="119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制度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3D905757-6344-44E5-B34D-DD13D9C4CFCA}"/>
              </a:ext>
            </a:extLst>
          </p:cNvPr>
          <p:cNvSpPr txBox="1"/>
          <p:nvPr/>
        </p:nvSpPr>
        <p:spPr>
          <a:xfrm>
            <a:off x="8002871" y="988197"/>
            <a:ext cx="119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rgbClr val="FFEED4"/>
                </a:solidFill>
                <a:latin typeface="+mn-lt"/>
                <a:ea typeface="+mn-ea"/>
                <a:cs typeface="+mn-ea"/>
                <a:sym typeface="+mn-lt"/>
              </a:rPr>
              <a:t>促销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23804143-A0E6-4EE9-BB20-E294F8286287}"/>
              </a:ext>
            </a:extLst>
          </p:cNvPr>
          <p:cNvSpPr txBox="1"/>
          <p:nvPr/>
        </p:nvSpPr>
        <p:spPr>
          <a:xfrm>
            <a:off x="10443995" y="989373"/>
            <a:ext cx="119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物流</a:t>
            </a:r>
          </a:p>
        </p:txBody>
      </p:sp>
    </p:spTree>
    <p:extLst>
      <p:ext uri="{BB962C8B-B14F-4D97-AF65-F5344CB8AC3E}">
        <p14:creationId xmlns:p14="http://schemas.microsoft.com/office/powerpoint/2010/main" val="2688768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3.1,&quot;TopMargin&quot;:0.0,&quot;BottomMargin&quot;:0.0,&quot;IntervalMargin&quot;:1.5,&quot;SettingType&quot;:&quot;System&quot;}"/>
  <p:tag name="ISLIDE.TEMPLATE" val="1b60c3a8-d4ae-49f5-8db5-6653ae9b93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1167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66;#407186;#405333;"/>
</p:tagLst>
</file>

<file path=ppt/theme/theme1.xml><?xml version="1.0" encoding="utf-8"?>
<a:theme xmlns:a="http://schemas.openxmlformats.org/drawingml/2006/main" name="Office 主题​​">
  <a:themeElements>
    <a:clrScheme name="故宫">
      <a:dk1>
        <a:sysClr val="windowText" lastClr="000000"/>
      </a:dk1>
      <a:lt1>
        <a:sysClr val="window" lastClr="FFFFFF"/>
      </a:lt1>
      <a:dk2>
        <a:srgbClr val="E6D8C5"/>
      </a:dk2>
      <a:lt2>
        <a:srgbClr val="FCF5E3"/>
      </a:lt2>
      <a:accent1>
        <a:srgbClr val="77150F"/>
      </a:accent1>
      <a:accent2>
        <a:srgbClr val="A00000"/>
      </a:accent2>
      <a:accent3>
        <a:srgbClr val="7A2221"/>
      </a:accent3>
      <a:accent4>
        <a:srgbClr val="1C374A"/>
      </a:accent4>
      <a:accent5>
        <a:srgbClr val="FFEED4"/>
      </a:accent5>
      <a:accent6>
        <a:srgbClr val="B22600"/>
      </a:accent6>
      <a:hlink>
        <a:srgbClr val="0563C1"/>
      </a:hlink>
      <a:folHlink>
        <a:srgbClr val="954F72"/>
      </a:folHlink>
    </a:clrScheme>
    <a:fontScheme name="ntvdzowa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1443A8EF62DE444B1FF07917E22EF72" ma:contentTypeVersion="15" ma:contentTypeDescription="新建文档。" ma:contentTypeScope="" ma:versionID="ae25f038f952c8cf9b493a213b142a30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19c9d36c0415c8517c82c0e92590e8d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图像标记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9370C49C-BC8C-4B09-A2C7-C3CDD9A274A4}"/>
</file>

<file path=customXml/itemProps2.xml><?xml version="1.0" encoding="utf-8"?>
<ds:datastoreItem xmlns:ds="http://schemas.openxmlformats.org/officeDocument/2006/customXml" ds:itemID="{7C488BB5-E33F-4DE3-B775-D2B0F5CCAE94}"/>
</file>

<file path=customXml/itemProps3.xml><?xml version="1.0" encoding="utf-8"?>
<ds:datastoreItem xmlns:ds="http://schemas.openxmlformats.org/officeDocument/2006/customXml" ds:itemID="{740A2CCF-574C-4E1F-A96F-B97C5C1EE117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一六视觉</Template>
  <TotalTime>3</TotalTime>
  <Words>1145</Words>
  <Application>Microsoft Office PowerPoint</Application>
  <PresentationFormat>宽屏</PresentationFormat>
  <Paragraphs>244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站酷快乐体2016修订版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一六视觉</dc:creator>
  <cp:lastModifiedBy>Soleil Yi (Chinasoft Shanghai)</cp:lastModifiedBy>
  <cp:revision>1</cp:revision>
  <cp:lastPrinted>2020-12-24T16:00:00Z</cp:lastPrinted>
  <dcterms:created xsi:type="dcterms:W3CDTF">2020-12-24T16:00:00Z</dcterms:created>
  <dcterms:modified xsi:type="dcterms:W3CDTF">2022-09-20T00:52:45Z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1b60c3a8-d4ae-49f5-8db5-6653ae9b939e</vt:lpwstr>
  </property>
  <property fmtid="{D5CDD505-2E9C-101B-9397-08002B2CF9AE}" pid="3" name="ContentTypeId">
    <vt:lpwstr>0x010100D1443A8EF62DE444B1FF07917E22EF72</vt:lpwstr>
  </property>
</Properties>
</file>